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DF4D3"/>
    <a:srgbClr val="FBE8A5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이동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95953"/>
              </p:ext>
            </p:extLst>
          </p:nvPr>
        </p:nvGraphicFramePr>
        <p:xfrm>
          <a:off x="192088" y="1827000"/>
          <a:ext cx="11799284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9404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9278</TotalTime>
  <Words>1240</Words>
  <Application>Microsoft Office PowerPoint</Application>
  <PresentationFormat>와이드스크린</PresentationFormat>
  <Paragraphs>302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431</cp:revision>
  <dcterms:created xsi:type="dcterms:W3CDTF">2025-06-06T11:22:44Z</dcterms:created>
  <dcterms:modified xsi:type="dcterms:W3CDTF">2025-07-24T11:17:24Z</dcterms:modified>
</cp:coreProperties>
</file>