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420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3108119" y="580786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퍼펙트 존 성공 시</a:t>
                  </a:r>
                  <a:r>
                    <a:rPr lang="en-US" altLang="ko-KR" b="0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D321-BA0C-83CA-3883-219106D5B119}"/>
              </a:ext>
            </a:extLst>
          </p:cNvPr>
          <p:cNvGrpSpPr/>
          <p:nvPr/>
        </p:nvGrpSpPr>
        <p:grpSpPr>
          <a:xfrm>
            <a:off x="189102" y="675988"/>
            <a:ext cx="11810811" cy="3118937"/>
            <a:chOff x="189102" y="675988"/>
            <a:chExt cx="11810811" cy="3118937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FF4BCC13-2352-8F72-F4C9-E6D21E6E04E6}"/>
                </a:ext>
              </a:extLst>
            </p:cNvPr>
            <p:cNvSpPr/>
            <p:nvPr/>
          </p:nvSpPr>
          <p:spPr>
            <a:xfrm>
              <a:off x="192088" y="894806"/>
              <a:ext cx="11807825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BC6086-A7FF-44D9-7E08-CA37F16E1283}"/>
                </a:ext>
              </a:extLst>
            </p:cNvPr>
            <p:cNvGrpSpPr/>
            <p:nvPr/>
          </p:nvGrpSpPr>
          <p:grpSpPr>
            <a:xfrm>
              <a:off x="189102" y="675988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D3743-7ACC-5FCE-693F-020FD53BBCB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01106-4D1D-6411-58DE-E3221A57F2A3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064668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(90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03CA65C-2929-75A0-21C0-F1167D6F2CDA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63826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(60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1CAC8CE8-F5C7-9574-AFF7-E471F8847202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156" name="그룹 1155">
              <a:extLst>
                <a:ext uri="{FF2B5EF4-FFF2-40B4-BE49-F238E27FC236}">
                  <a16:creationId xmlns:a16="http://schemas.microsoft.com/office/drawing/2014/main" id="{3C3A1D5A-4EC7-B64B-AC7E-B6023C60CB33}"/>
                </a:ext>
              </a:extLst>
            </p:cNvPr>
            <p:cNvGrpSpPr/>
            <p:nvPr/>
          </p:nvGrpSpPr>
          <p:grpSpPr>
            <a:xfrm>
              <a:off x="211243" y="2237570"/>
              <a:ext cx="807731" cy="485171"/>
              <a:chOff x="211243" y="2178189"/>
              <a:chExt cx="807731" cy="485171"/>
            </a:xfrm>
          </p:grpSpPr>
          <p:sp>
            <p:nvSpPr>
              <p:cNvPr id="577" name="자유형: 도형 576">
                <a:extLst>
                  <a:ext uri="{FF2B5EF4-FFF2-40B4-BE49-F238E27FC236}">
                    <a16:creationId xmlns:a16="http://schemas.microsoft.com/office/drawing/2014/main" id="{48B9D778-C25A-3367-B9CE-BEC2AD7C72D0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4EE3095-A8CB-B688-EA53-63A6EFBF53E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55" name="그룹 1154">
              <a:extLst>
                <a:ext uri="{FF2B5EF4-FFF2-40B4-BE49-F238E27FC236}">
                  <a16:creationId xmlns:a16="http://schemas.microsoft.com/office/drawing/2014/main" id="{9B79A88B-BBEF-1A36-DA3D-C4BD19667445}"/>
                </a:ext>
              </a:extLst>
            </p:cNvPr>
            <p:cNvGrpSpPr/>
            <p:nvPr/>
          </p:nvGrpSpPr>
          <p:grpSpPr>
            <a:xfrm>
              <a:off x="211614" y="1741041"/>
              <a:ext cx="807360" cy="485171"/>
              <a:chOff x="211614" y="1681660"/>
              <a:chExt cx="807360" cy="485171"/>
            </a:xfrm>
          </p:grpSpPr>
          <p:sp>
            <p:nvSpPr>
              <p:cNvPr id="578" name="자유형: 도형 577">
                <a:extLst>
                  <a:ext uri="{FF2B5EF4-FFF2-40B4-BE49-F238E27FC236}">
                    <a16:creationId xmlns:a16="http://schemas.microsoft.com/office/drawing/2014/main" id="{D6D3F666-F9F8-EA50-29A7-05FC204125CD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7ED6C23-0FD9-93C9-71CB-1C67E00F981E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B8BEDBD9-900B-5979-8735-EBCCA6F6260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157" name="그룹 1156">
              <a:extLst>
                <a:ext uri="{FF2B5EF4-FFF2-40B4-BE49-F238E27FC236}">
                  <a16:creationId xmlns:a16="http://schemas.microsoft.com/office/drawing/2014/main" id="{0201B63C-704B-1321-8547-C12821551731}"/>
                </a:ext>
              </a:extLst>
            </p:cNvPr>
            <p:cNvGrpSpPr/>
            <p:nvPr/>
          </p:nvGrpSpPr>
          <p:grpSpPr>
            <a:xfrm>
              <a:off x="211614" y="2742178"/>
              <a:ext cx="807360" cy="233216"/>
              <a:chOff x="211614" y="2682797"/>
              <a:chExt cx="807360" cy="233216"/>
            </a:xfrm>
          </p:grpSpPr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D6B8677A-F343-621A-D5B0-30A8BC1101A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AA1B2DC-1FF8-AD76-BA10-A0598644A403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2EC2292B-A944-DBAF-ED17-6D57767D7592}"/>
                </a:ext>
              </a:extLst>
            </p:cNvPr>
            <p:cNvGrpSpPr/>
            <p:nvPr/>
          </p:nvGrpSpPr>
          <p:grpSpPr>
            <a:xfrm>
              <a:off x="211614" y="2994014"/>
              <a:ext cx="807360" cy="233216"/>
              <a:chOff x="211614" y="2934011"/>
              <a:chExt cx="807360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04616A18-1CE4-367F-E952-E78B7ECCFA3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70C3B5AB-69CD-780A-95CA-E4F3DCBABA4E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F304EA-182D-17FE-4E79-80B46DD71981}"/>
                </a:ext>
              </a:extLst>
            </p:cNvPr>
            <p:cNvGrpSpPr/>
            <p:nvPr/>
          </p:nvGrpSpPr>
          <p:grpSpPr>
            <a:xfrm>
              <a:off x="211614" y="3245347"/>
              <a:ext cx="807360" cy="233216"/>
              <a:chOff x="211614" y="2934011"/>
              <a:chExt cx="807360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C9C4E6-36C7-16D5-FBA5-BF51A926800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62CA1-DEB9-7E4D-6799-D5494701B719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9AC64FFC-304F-CB8B-4FF5-3C3F835552A5}"/>
                </a:ext>
              </a:extLst>
            </p:cNvPr>
            <p:cNvGrpSpPr/>
            <p:nvPr/>
          </p:nvGrpSpPr>
          <p:grpSpPr>
            <a:xfrm>
              <a:off x="601341" y="928386"/>
              <a:ext cx="11335487" cy="191242"/>
              <a:chOff x="601341" y="1121006"/>
              <a:chExt cx="13599767" cy="191242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E04AB37-F531-0586-6E6B-8BF1D03DFE40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409022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 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C995CB7-5ABC-42C4-B218-3CE7E39B83F7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BF5781-4768-973C-F6BD-5DC8965712C2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9EAA180-1A65-07EE-637F-AC35FACE019C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0874834-FC04-36CF-2FE3-1E059AD24B96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520F6A-D02C-5F17-31C6-D7429C723542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07FA9EC-1B1E-D9D9-80CC-6D489360E4EA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39AECA2-6EDA-BA0F-3EEF-2A6A385C7CDA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0E11054-4D20-0822-A358-7B48B9D94799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879C1E9C-5010-9364-406A-D640F5983DF6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9C3792C-B71F-6775-CFDA-A030C2D3A72C}"/>
                  </a:ext>
                </a:extLst>
              </p:cNvPr>
              <p:cNvSpPr txBox="1"/>
              <p:nvPr/>
            </p:nvSpPr>
            <p:spPr>
              <a:xfrm>
                <a:off x="13978017" y="1121006"/>
                <a:ext cx="223091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 90 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6058F53-81B5-8F58-1657-D84C46B24A72}"/>
                  </a:ext>
                </a:extLst>
              </p:cNvPr>
              <p:cNvSpPr txBox="1"/>
              <p:nvPr/>
            </p:nvSpPr>
            <p:spPr>
              <a:xfrm>
                <a:off x="12579145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0C07C412-5D34-0634-B39B-806C55DE034A}"/>
                </a:ext>
              </a:extLst>
            </p:cNvPr>
            <p:cNvGrpSpPr/>
            <p:nvPr/>
          </p:nvGrpSpPr>
          <p:grpSpPr>
            <a:xfrm>
              <a:off x="7427019" y="3635463"/>
              <a:ext cx="4572894" cy="159462"/>
              <a:chOff x="2680011" y="3710766"/>
              <a:chExt cx="4572894" cy="159462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6987FBB-CAC2-FB68-14E6-6F910C94B64E}"/>
                  </a:ext>
                </a:extLst>
              </p:cNvPr>
              <p:cNvSpPr txBox="1"/>
              <p:nvPr/>
            </p:nvSpPr>
            <p:spPr>
              <a:xfrm>
                <a:off x="3172771" y="3713617"/>
                <a:ext cx="2694130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단계에서 키 다운이 취소되면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홀딩이 끝나면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즉시 </a:t>
                </a:r>
                <a:endPara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0" name="직사각형 310">
                <a:extLst>
                  <a:ext uri="{FF2B5EF4-FFF2-40B4-BE49-F238E27FC236}">
                    <a16:creationId xmlns:a16="http://schemas.microsoft.com/office/drawing/2014/main" id="{9B8D9F52-55EC-7FE8-6025-BDFA166A3FF5}"/>
                  </a:ext>
                </a:extLst>
              </p:cNvPr>
              <p:cNvSpPr/>
              <p:nvPr/>
            </p:nvSpPr>
            <p:spPr>
              <a:xfrm>
                <a:off x="2842628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</a:p>
            </p:txBody>
          </p:sp>
          <p:sp>
            <p:nvSpPr>
              <p:cNvPr id="222" name="직사각형 310">
                <a:extLst>
                  <a:ext uri="{FF2B5EF4-FFF2-40B4-BE49-F238E27FC236}">
                    <a16:creationId xmlns:a16="http://schemas.microsoft.com/office/drawing/2014/main" id="{ADA8E2A3-B886-3958-1CAA-1C0B3B84FB3F}"/>
                  </a:ext>
                </a:extLst>
              </p:cNvPr>
              <p:cNvSpPr/>
              <p:nvPr/>
            </p:nvSpPr>
            <p:spPr>
              <a:xfrm>
                <a:off x="5866901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9FBB7AC-05E2-66A9-6C35-5990DB1FB26F}"/>
                  </a:ext>
                </a:extLst>
              </p:cNvPr>
              <p:cNvSpPr txBox="1"/>
              <p:nvPr/>
            </p:nvSpPr>
            <p:spPr>
              <a:xfrm>
                <a:off x="6197044" y="3713617"/>
                <a:ext cx="1055861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단계를 진행합니다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7695241-7E60-471E-2873-C5E9D13D5364}"/>
                  </a:ext>
                </a:extLst>
              </p:cNvPr>
              <p:cNvSpPr txBox="1"/>
              <p:nvPr/>
            </p:nvSpPr>
            <p:spPr>
              <a:xfrm>
                <a:off x="2680011" y="3713617"/>
                <a:ext cx="95663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</a:t>
                </a:r>
              </a:p>
            </p:txBody>
          </p:sp>
        </p:grp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E136162B-BA4A-E5BA-83CC-AC9A5A084C76}"/>
                </a:ext>
              </a:extLst>
            </p:cNvPr>
            <p:cNvSpPr/>
            <p:nvPr/>
          </p:nvSpPr>
          <p:spPr>
            <a:xfrm>
              <a:off x="1038876" y="273312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EDF68427-C321-10DB-6606-9A4B1BA9599C}"/>
                </a:ext>
              </a:extLst>
            </p:cNvPr>
            <p:cNvSpPr/>
            <p:nvPr/>
          </p:nvSpPr>
          <p:spPr>
            <a:xfrm>
              <a:off x="1038876" y="2985081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06B53E46-A7CA-4631-3AD6-E87B2CB3ECD9}"/>
                </a:ext>
              </a:extLst>
            </p:cNvPr>
            <p:cNvSpPr/>
            <p:nvPr/>
          </p:nvSpPr>
          <p:spPr>
            <a:xfrm>
              <a:off x="1038876" y="1724243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8B03EA77-A520-2660-6D0A-A455F0EB48B4}"/>
                </a:ext>
              </a:extLst>
            </p:cNvPr>
            <p:cNvSpPr/>
            <p:nvPr/>
          </p:nvSpPr>
          <p:spPr>
            <a:xfrm>
              <a:off x="1038876" y="2228155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9872874E-CB77-BD2C-C3AE-DD786B0A1107}"/>
                </a:ext>
              </a:extLst>
            </p:cNvPr>
            <p:cNvSpPr/>
            <p:nvPr/>
          </p:nvSpPr>
          <p:spPr>
            <a:xfrm>
              <a:off x="1038876" y="323703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62F8A757-DE28-5FC1-64B5-C22699486388}"/>
                </a:ext>
              </a:extLst>
            </p:cNvPr>
            <p:cNvSpPr/>
            <p:nvPr/>
          </p:nvSpPr>
          <p:spPr>
            <a:xfrm>
              <a:off x="1038876" y="1112243"/>
              <a:ext cx="1080498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03239608-A1BD-1ABB-6424-FA599DE5A13B}"/>
                </a:ext>
              </a:extLst>
            </p:cNvPr>
            <p:cNvSpPr/>
            <p:nvPr/>
          </p:nvSpPr>
          <p:spPr>
            <a:xfrm>
              <a:off x="1038876" y="1472243"/>
              <a:ext cx="1080498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EEF55C4-D60E-3CC4-7285-1836BF576748}"/>
                </a:ext>
              </a:extLst>
            </p:cNvPr>
            <p:cNvGrpSpPr/>
            <p:nvPr/>
          </p:nvGrpSpPr>
          <p:grpSpPr>
            <a:xfrm>
              <a:off x="1041618" y="1112245"/>
              <a:ext cx="10802551" cy="2376746"/>
              <a:chOff x="1042166" y="3828563"/>
              <a:chExt cx="12960375" cy="237674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09EF9E6-11B1-3094-15C8-9F0E80BE6B62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DF228B29-03F2-4403-05F6-97355A480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DB4675B-8906-8F17-D4DC-527B770B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4AE557-45B4-3D25-6CFB-93BB8D7E4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EA39FF4-56F3-4665-9AAD-4FD108747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F281CE-D582-52FA-18EC-D731F8DD0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C0865114-E29E-DCB2-9CAD-2AE37F28318F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486" name="직선 연결선 485">
                    <a:extLst>
                      <a:ext uri="{FF2B5EF4-FFF2-40B4-BE49-F238E27FC236}">
                        <a16:creationId xmlns:a16="http://schemas.microsoft.com/office/drawing/2014/main" id="{AC0F22D9-8508-455C-3F92-FC2D22E21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>
                    <a:extLst>
                      <a:ext uri="{FF2B5EF4-FFF2-40B4-BE49-F238E27FC236}">
                        <a16:creationId xmlns:a16="http://schemas.microsoft.com/office/drawing/2014/main" id="{832ACA02-C478-ACDB-A4D9-A9C7725A8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3075F89B-E76D-502A-0D15-F8C47EFD6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833199E3-EFF2-CFEE-8B61-757022EDA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824C94E5-A9CF-74A8-14C6-032748618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F3C56C24-0AB7-A3F6-31E6-FD2FFA861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0470FA6-8C50-6E1E-A9CE-33F9F4861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97E41E91-AFF5-E924-D0F7-8EAC73A53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E59641CA-C4A3-B687-356F-C329D75746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4A7EAEA-539F-ABE7-2E6A-380C7B334AE1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B4644AD6-DD66-3408-F1CD-41C662D95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F96BD92A-722B-C529-EA6F-FCDC1A31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7D88BCEC-5995-4887-D7CC-296B0C38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ACE47B7D-DFB4-2A23-8B10-2A98C979A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88FE8B6C-4842-FD04-1C91-9776182E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>
                    <a:extLst>
                      <a:ext uri="{FF2B5EF4-FFF2-40B4-BE49-F238E27FC236}">
                        <a16:creationId xmlns:a16="http://schemas.microsoft.com/office/drawing/2014/main" id="{7E6C390F-F1D0-466A-91C4-AD694EBB1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>
                    <a:extLst>
                      <a:ext uri="{FF2B5EF4-FFF2-40B4-BE49-F238E27FC236}">
                        <a16:creationId xmlns:a16="http://schemas.microsoft.com/office/drawing/2014/main" id="{EC251998-0DC2-9835-7ECB-E221287E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>
                    <a:extLst>
                      <a:ext uri="{FF2B5EF4-FFF2-40B4-BE49-F238E27FC236}">
                        <a16:creationId xmlns:a16="http://schemas.microsoft.com/office/drawing/2014/main" id="{8D46ED49-927F-C875-F015-45B1FB699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758430A6-CFB0-BFDB-3851-48C8EC486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DD292D3-5C63-E9D7-E613-4CE4386149A0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831BCD49-A435-7440-5E4A-5E2609F35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183DA30C-5E65-9B4D-53C9-44B67662F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47576DB7-B6A3-86E7-D0E2-416EBA675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CE7FABCD-382F-259F-27DC-34FA89EBD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47280182-C0E5-070E-A49F-6589FDEE6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3A65E3F5-04BE-FA63-BD89-4F00A38C8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2819CDD9-65C8-E131-D67E-7A0F84A31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1171C5A4-A53D-EB90-493E-13FE79A6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3E377DEC-5CC7-479C-355F-000B09BB6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442B2F-D2E9-716A-2729-C433C03F0E4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EF455636-B279-9769-6BB9-F3632E8C1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64488117-96B1-1D4A-99D2-505B75BDE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6B05043A-054B-89A2-A06D-0E1A09DAD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3475C3EB-892C-8132-DF90-7A28E62C8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CB7E9938-8AF0-9ED0-CE19-0ECFD44AA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직선 연결선 463">
                    <a:extLst>
                      <a:ext uri="{FF2B5EF4-FFF2-40B4-BE49-F238E27FC236}">
                        <a16:creationId xmlns:a16="http://schemas.microsoft.com/office/drawing/2014/main" id="{26BF1DBB-D3AF-D6B8-3AB6-7DEB3F568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C59FCB4-4F98-E041-B827-63B20FF24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직선 연결선 465">
                    <a:extLst>
                      <a:ext uri="{FF2B5EF4-FFF2-40B4-BE49-F238E27FC236}">
                        <a16:creationId xmlns:a16="http://schemas.microsoft.com/office/drawing/2014/main" id="{01951591-B433-88CF-D8FC-1D408EEFB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>
                    <a:extLst>
                      <a:ext uri="{FF2B5EF4-FFF2-40B4-BE49-F238E27FC236}">
                        <a16:creationId xmlns:a16="http://schemas.microsoft.com/office/drawing/2014/main" id="{CED26CF1-5513-5827-8B51-A3BC58BAF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93DF2F3-9569-F787-7508-3429D4D1EC12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0" name="직선 연결선 449">
                    <a:extLst>
                      <a:ext uri="{FF2B5EF4-FFF2-40B4-BE49-F238E27FC236}">
                        <a16:creationId xmlns:a16="http://schemas.microsoft.com/office/drawing/2014/main" id="{69D930C4-8BA0-076C-D047-30CAD6FEC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직선 연결선 450">
                    <a:extLst>
                      <a:ext uri="{FF2B5EF4-FFF2-40B4-BE49-F238E27FC236}">
                        <a16:creationId xmlns:a16="http://schemas.microsoft.com/office/drawing/2014/main" id="{D34B832B-F132-FCFF-DD88-B0F73EC86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44D0EB70-540C-B3D4-68C9-C34092EB7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EADFD661-F5DC-5255-634B-37BCE0F4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5CA7E292-0031-2053-2E4D-61572A327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6B7214FD-91F6-D7C6-70A9-8D2E444F45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44E6524F-A32E-D602-E203-56AB0CFD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5A47BF29-C38D-D4D1-B515-B4963FEFC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059770C3-3C2D-9083-8745-D800E52B0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7FB82BA4-C116-8B68-B8B6-5CA2AE29C5FD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1C4619EC-FA20-A23C-20FE-5CB373B1F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B2F6EE70-2CD6-9C40-8C77-60E5044CF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5CA49E6-16C1-A485-1E8F-E87B3E52A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700F96F7-29C8-55B5-8971-0DF6F6CE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61709EAC-FAAD-0563-8EC7-AFB48FF75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30134ADF-AE40-E229-75EB-E53881B6F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3CA34F1-C5A8-0314-9C63-2A57976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21EF6C94-0043-904A-92E8-45116C17C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직선 연결선 447">
                    <a:extLst>
                      <a:ext uri="{FF2B5EF4-FFF2-40B4-BE49-F238E27FC236}">
                        <a16:creationId xmlns:a16="http://schemas.microsoft.com/office/drawing/2014/main" id="{784EAFD0-F1E4-D105-69B2-043526C2E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53F91C8-F281-7BF8-1E49-5B60B5959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FBA90E0-6101-E318-6EC8-BD53EA1C3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BE957F3-EE2E-4A16-A8C3-0F1ED753E497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4175999" cy="2376746"/>
                <a:chOff x="9826542" y="3828563"/>
                <a:chExt cx="4175999" cy="2376746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F0D71A3-12C3-C305-498B-9DA4E0376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FC9DE54-CD8E-1486-B884-DA8A7EC66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69EF4AA8-F906-1E71-B4BB-4BDD5E9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6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7993F36C-6F5F-FAB5-DEF3-B4AFCE7E3093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FFE7EE6-294D-2DAB-259F-70FE90E7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F51FBF48-F651-EA14-CCDF-D22A2A807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7E11CC3D-1046-DF08-EC1F-FA283059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E7C177FA-1A4D-C18D-27C6-FC752B7EB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831DB42E-53FB-33A5-C861-8D05CE295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86C3637B-8058-72FF-081A-35598579A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578AD111-EEDC-27E7-42B8-AE1CA6E7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F1C08FBA-0E14-00CA-66DF-0BFE5C808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17001561-340D-1D94-098A-86946418C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EA61F5F8-027A-8875-CBB9-5560069CF676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B9F1B6A-EB32-3B42-AE7C-7CD67EC5A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F7E2DF60-A3F4-F624-2434-83ACCC631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04583DBA-49DE-9B8D-7970-6A32AE49C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D9189D45-5257-AC60-83F2-0EA00CA87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D8333B46-3FDE-FB50-D4FF-44E20360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DDF9C676-82BC-9305-58C9-49D94C051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AF7BCC4-DA2E-8D13-5438-6359E0719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104B742A-E264-430F-D499-3C87A379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EF7397C8-D218-E238-12AD-D2AECD8A7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57A22DD7-E375-D327-9AF8-D731BF268DE4}"/>
                    </a:ext>
                  </a:extLst>
                </p:cNvPr>
                <p:cNvGrpSpPr/>
                <p:nvPr/>
              </p:nvGrpSpPr>
              <p:grpSpPr>
                <a:xfrm>
                  <a:off x="12706541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631" name="직선 연결선 630">
                    <a:extLst>
                      <a:ext uri="{FF2B5EF4-FFF2-40B4-BE49-F238E27FC236}">
                        <a16:creationId xmlns:a16="http://schemas.microsoft.com/office/drawing/2014/main" id="{67DFE092-43D3-8B00-52AA-69AC0BF50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직선 연결선 631">
                    <a:extLst>
                      <a:ext uri="{FF2B5EF4-FFF2-40B4-BE49-F238E27FC236}">
                        <a16:creationId xmlns:a16="http://schemas.microsoft.com/office/drawing/2014/main" id="{40DE4FA2-0CE9-3DF1-3B31-3CEC9E6C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직선 연결선 632">
                    <a:extLst>
                      <a:ext uri="{FF2B5EF4-FFF2-40B4-BE49-F238E27FC236}">
                        <a16:creationId xmlns:a16="http://schemas.microsoft.com/office/drawing/2014/main" id="{26D38540-F095-6A5B-EC58-2CACE233F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직선 연결선 634">
                    <a:extLst>
                      <a:ext uri="{FF2B5EF4-FFF2-40B4-BE49-F238E27FC236}">
                        <a16:creationId xmlns:a16="http://schemas.microsoft.com/office/drawing/2014/main" id="{6A5CA88A-9F15-02AF-8104-0D71C7C4E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직선 연결선 635">
                    <a:extLst>
                      <a:ext uri="{FF2B5EF4-FFF2-40B4-BE49-F238E27FC236}">
                        <a16:creationId xmlns:a16="http://schemas.microsoft.com/office/drawing/2014/main" id="{B00A1F6A-60E1-EDEF-DDC0-E52D9051C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직선 연결선 636">
                    <a:extLst>
                      <a:ext uri="{FF2B5EF4-FFF2-40B4-BE49-F238E27FC236}">
                        <a16:creationId xmlns:a16="http://schemas.microsoft.com/office/drawing/2014/main" id="{FCCE8A31-A357-FF12-7B1A-EF3BEDB90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직선 연결선 638">
                    <a:extLst>
                      <a:ext uri="{FF2B5EF4-FFF2-40B4-BE49-F238E27FC236}">
                        <a16:creationId xmlns:a16="http://schemas.microsoft.com/office/drawing/2014/main" id="{FD6EE6D4-AC5A-25AC-1667-57918A798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FA4E6927-D5BB-3661-FD41-8645209D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C52C62A5-67FC-E2A5-CF8B-A28D9F0E1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6" name="직사각형 310">
              <a:extLst>
                <a:ext uri="{FF2B5EF4-FFF2-40B4-BE49-F238E27FC236}">
                  <a16:creationId xmlns:a16="http://schemas.microsoft.com/office/drawing/2014/main" id="{E4E63492-F0E0-22B9-FA95-F17D86BC9014}"/>
                </a:ext>
              </a:extLst>
            </p:cNvPr>
            <p:cNvSpPr/>
            <p:nvPr/>
          </p:nvSpPr>
          <p:spPr>
            <a:xfrm>
              <a:off x="6442737" y="224495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117" name="그룹 1116">
              <a:extLst>
                <a:ext uri="{FF2B5EF4-FFF2-40B4-BE49-F238E27FC236}">
                  <a16:creationId xmlns:a16="http://schemas.microsoft.com/office/drawing/2014/main" id="{80CCA8C5-F212-DD9D-5B63-2197AB81F5C5}"/>
                </a:ext>
              </a:extLst>
            </p:cNvPr>
            <p:cNvGrpSpPr/>
            <p:nvPr/>
          </p:nvGrpSpPr>
          <p:grpSpPr>
            <a:xfrm>
              <a:off x="2241864" y="2244997"/>
              <a:ext cx="4200870" cy="470316"/>
              <a:chOff x="1042166" y="2185572"/>
              <a:chExt cx="4319629" cy="470316"/>
            </a:xfrm>
          </p:grpSpPr>
          <p:sp>
            <p:nvSpPr>
              <p:cNvPr id="285" name="직사각형 310">
                <a:extLst>
                  <a:ext uri="{FF2B5EF4-FFF2-40B4-BE49-F238E27FC236}">
                    <a16:creationId xmlns:a16="http://schemas.microsoft.com/office/drawing/2014/main" id="{1C6C3FBE-2654-4C06-7F35-A4A8A66401C3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20" name="직사각형 310">
                <a:extLst>
                  <a:ext uri="{FF2B5EF4-FFF2-40B4-BE49-F238E27FC236}">
                    <a16:creationId xmlns:a16="http://schemas.microsoft.com/office/drawing/2014/main" id="{8F865D44-07E7-0C61-0E93-26A7ABFC2EA5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2" name="직사각형 310">
              <a:extLst>
                <a:ext uri="{FF2B5EF4-FFF2-40B4-BE49-F238E27FC236}">
                  <a16:creationId xmlns:a16="http://schemas.microsoft.com/office/drawing/2014/main" id="{9F0CB911-9947-0D45-04F5-AE358FEAE438}"/>
                </a:ext>
              </a:extLst>
            </p:cNvPr>
            <p:cNvSpPr/>
            <p:nvPr/>
          </p:nvSpPr>
          <p:spPr>
            <a:xfrm>
              <a:off x="1041618" y="174222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3" name="직사각형 310">
              <a:extLst>
                <a:ext uri="{FF2B5EF4-FFF2-40B4-BE49-F238E27FC236}">
                  <a16:creationId xmlns:a16="http://schemas.microsoft.com/office/drawing/2014/main" id="{972245A9-6768-77D4-0B8D-592F7A648B54}"/>
                </a:ext>
              </a:extLst>
            </p:cNvPr>
            <p:cNvSpPr/>
            <p:nvPr/>
          </p:nvSpPr>
          <p:spPr>
            <a:xfrm>
              <a:off x="6442737" y="174222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4" name="직사각형 310">
              <a:extLst>
                <a:ext uri="{FF2B5EF4-FFF2-40B4-BE49-F238E27FC236}">
                  <a16:creationId xmlns:a16="http://schemas.microsoft.com/office/drawing/2014/main" id="{DC712A8E-A962-4C20-F834-86812A9D7C15}"/>
                </a:ext>
              </a:extLst>
            </p:cNvPr>
            <p:cNvSpPr/>
            <p:nvPr/>
          </p:nvSpPr>
          <p:spPr>
            <a:xfrm>
              <a:off x="8243110" y="177822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289" name="직사각형 310">
              <a:extLst>
                <a:ext uri="{FF2B5EF4-FFF2-40B4-BE49-F238E27FC236}">
                  <a16:creationId xmlns:a16="http://schemas.microsoft.com/office/drawing/2014/main" id="{15147F3F-04C1-BE05-9B89-8D7E4126A3C9}"/>
                </a:ext>
              </a:extLst>
            </p:cNvPr>
            <p:cNvSpPr/>
            <p:nvPr/>
          </p:nvSpPr>
          <p:spPr>
            <a:xfrm>
              <a:off x="1041618" y="201728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310">
              <a:extLst>
                <a:ext uri="{FF2B5EF4-FFF2-40B4-BE49-F238E27FC236}">
                  <a16:creationId xmlns:a16="http://schemas.microsoft.com/office/drawing/2014/main" id="{E327A6E9-9162-D70A-3D60-AC5C61F68C0B}"/>
                </a:ext>
              </a:extLst>
            </p:cNvPr>
            <p:cNvSpPr/>
            <p:nvPr/>
          </p:nvSpPr>
          <p:spPr>
            <a:xfrm>
              <a:off x="8243110" y="201819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49" name="폭발: 8pt 448">
              <a:extLst>
                <a:ext uri="{FF2B5EF4-FFF2-40B4-BE49-F238E27FC236}">
                  <a16:creationId xmlns:a16="http://schemas.microsoft.com/office/drawing/2014/main" id="{4C70A294-59FA-5AEC-AC35-3AE85090B7F5}"/>
                </a:ext>
              </a:extLst>
            </p:cNvPr>
            <p:cNvSpPr/>
            <p:nvPr/>
          </p:nvSpPr>
          <p:spPr>
            <a:xfrm>
              <a:off x="6930082" y="273733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1" name="직사각형 310">
              <a:extLst>
                <a:ext uri="{FF2B5EF4-FFF2-40B4-BE49-F238E27FC236}">
                  <a16:creationId xmlns:a16="http://schemas.microsoft.com/office/drawing/2014/main" id="{BFC7D34F-EBC5-E0EA-14B3-AD455869C4F5}"/>
                </a:ext>
              </a:extLst>
            </p:cNvPr>
            <p:cNvSpPr/>
            <p:nvPr/>
          </p:nvSpPr>
          <p:spPr>
            <a:xfrm>
              <a:off x="1041618" y="3001442"/>
              <a:ext cx="7201492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C5D9C2-41D5-D1B0-19E8-0F35013640FA}"/>
                </a:ext>
              </a:extLst>
            </p:cNvPr>
            <p:cNvSpPr txBox="1"/>
            <p:nvPr/>
          </p:nvSpPr>
          <p:spPr>
            <a:xfrm>
              <a:off x="7158842" y="2824334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419" name="직사각형 310">
              <a:extLst>
                <a:ext uri="{FF2B5EF4-FFF2-40B4-BE49-F238E27FC236}">
                  <a16:creationId xmlns:a16="http://schemas.microsoft.com/office/drawing/2014/main" id="{A82B5FE4-C52C-8889-EE3D-66D46AA5DE2D}"/>
                </a:ext>
              </a:extLst>
            </p:cNvPr>
            <p:cNvSpPr/>
            <p:nvPr/>
          </p:nvSpPr>
          <p:spPr>
            <a:xfrm>
              <a:off x="2241867" y="1742221"/>
              <a:ext cx="420087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9" name="직사각형 310">
              <a:extLst>
                <a:ext uri="{FF2B5EF4-FFF2-40B4-BE49-F238E27FC236}">
                  <a16:creationId xmlns:a16="http://schemas.microsoft.com/office/drawing/2014/main" id="{F2CAE843-C590-C2EA-7B29-CFB12FE476F1}"/>
                </a:ext>
              </a:extLst>
            </p:cNvPr>
            <p:cNvSpPr/>
            <p:nvPr/>
          </p:nvSpPr>
          <p:spPr>
            <a:xfrm>
              <a:off x="1041617" y="114824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0" name="직사각형 310">
              <a:extLst>
                <a:ext uri="{FF2B5EF4-FFF2-40B4-BE49-F238E27FC236}">
                  <a16:creationId xmlns:a16="http://schemas.microsoft.com/office/drawing/2014/main" id="{1153DAA3-1CE5-56F2-E4BE-AA408DF6CDE7}"/>
                </a:ext>
              </a:extLst>
            </p:cNvPr>
            <p:cNvSpPr/>
            <p:nvPr/>
          </p:nvSpPr>
          <p:spPr>
            <a:xfrm>
              <a:off x="6442737" y="114824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78FE3671-7FE9-5007-A2D7-DB3EDE09FF6F}"/>
                </a:ext>
              </a:extLst>
            </p:cNvPr>
            <p:cNvGrpSpPr/>
            <p:nvPr/>
          </p:nvGrpSpPr>
          <p:grpSpPr>
            <a:xfrm>
              <a:off x="2241865" y="1490243"/>
              <a:ext cx="4200870" cy="216000"/>
              <a:chOff x="2482164" y="1595988"/>
              <a:chExt cx="5039999" cy="216000"/>
            </a:xfrm>
          </p:grpSpPr>
          <p:sp>
            <p:nvSpPr>
              <p:cNvPr id="500" name="직사각형 310">
                <a:extLst>
                  <a:ext uri="{FF2B5EF4-FFF2-40B4-BE49-F238E27FC236}">
                    <a16:creationId xmlns:a16="http://schemas.microsoft.com/office/drawing/2014/main" id="{003209FF-4A4F-916B-F87E-2214E7A91B84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501" name="직사각형 310">
                <a:extLst>
                  <a:ext uri="{FF2B5EF4-FFF2-40B4-BE49-F238E27FC236}">
                    <a16:creationId xmlns:a16="http://schemas.microsoft.com/office/drawing/2014/main" id="{4B677587-4639-0BE2-6467-B24697D40C8A}"/>
                  </a:ext>
                </a:extLst>
              </p:cNvPr>
              <p:cNvSpPr/>
              <p:nvPr/>
            </p:nvSpPr>
            <p:spPr>
              <a:xfrm>
                <a:off x="5803392" y="1595988"/>
                <a:ext cx="1438656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02" name="직사각형 310">
              <a:extLst>
                <a:ext uri="{FF2B5EF4-FFF2-40B4-BE49-F238E27FC236}">
                  <a16:creationId xmlns:a16="http://schemas.microsoft.com/office/drawing/2014/main" id="{424ACE43-7AA2-C6BC-88FE-7A5CD849BB3B}"/>
                </a:ext>
              </a:extLst>
            </p:cNvPr>
            <p:cNvSpPr/>
            <p:nvPr/>
          </p:nvSpPr>
          <p:spPr>
            <a:xfrm>
              <a:off x="2241864" y="1148243"/>
              <a:ext cx="420087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1.2s)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1" name="직사각형 310">
              <a:extLst>
                <a:ext uri="{FF2B5EF4-FFF2-40B4-BE49-F238E27FC236}">
                  <a16:creationId xmlns:a16="http://schemas.microsoft.com/office/drawing/2014/main" id="{E2F002EA-B639-8E8B-703D-2D4B97CD73AB}"/>
                </a:ext>
              </a:extLst>
            </p:cNvPr>
            <p:cNvSpPr/>
            <p:nvPr/>
          </p:nvSpPr>
          <p:spPr>
            <a:xfrm>
              <a:off x="8243110" y="114824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7" name="직사각형 310">
              <a:extLst>
                <a:ext uri="{FF2B5EF4-FFF2-40B4-BE49-F238E27FC236}">
                  <a16:creationId xmlns:a16="http://schemas.microsoft.com/office/drawing/2014/main" id="{11849083-0CDF-A80A-EADA-5B33DF31981B}"/>
                </a:ext>
              </a:extLst>
            </p:cNvPr>
            <p:cNvSpPr/>
            <p:nvPr/>
          </p:nvSpPr>
          <p:spPr>
            <a:xfrm>
              <a:off x="8243110" y="224495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212595F-4F8C-83C7-0FB4-1FB4707EA2F1}"/>
                </a:ext>
              </a:extLst>
            </p:cNvPr>
            <p:cNvSpPr/>
            <p:nvPr/>
          </p:nvSpPr>
          <p:spPr>
            <a:xfrm>
              <a:off x="1041618" y="1112245"/>
              <a:ext cx="10802238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1934"/>
              </p:ext>
            </p:extLst>
          </p:nvPr>
        </p:nvGraphicFramePr>
        <p:xfrm>
          <a:off x="192088" y="636687"/>
          <a:ext cx="11799284" cy="113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394035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6688"/>
              </p:ext>
            </p:extLst>
          </p:nvPr>
        </p:nvGraphicFramePr>
        <p:xfrm>
          <a:off x="192088" y="2841809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9174</TotalTime>
  <Words>2830</Words>
  <Application>Microsoft Office PowerPoint</Application>
  <PresentationFormat>와이드스크린</PresentationFormat>
  <Paragraphs>651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396</cp:revision>
  <dcterms:created xsi:type="dcterms:W3CDTF">2025-06-06T11:22:44Z</dcterms:created>
  <dcterms:modified xsi:type="dcterms:W3CDTF">2025-07-22T12:39:48Z</dcterms:modified>
</cp:coreProperties>
</file>