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9" r:id="rId2"/>
    <p:sldId id="331" r:id="rId3"/>
    <p:sldId id="329" r:id="rId4"/>
    <p:sldId id="264" r:id="rId5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DF4D3"/>
    <a:srgbClr val="FBE8A5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100" d="100"/>
          <a:sy n="100" d="100"/>
        </p:scale>
        <p:origin x="173" y="-139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80360"/>
              </p:ext>
            </p:extLst>
          </p:nvPr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36552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D71AA7E4-648E-5AE6-DE80-1C84EDDD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506B5A8-04DE-F581-1F93-6107404007D0}"/>
              </a:ext>
            </a:extLst>
          </p:cNvPr>
          <p:cNvGrpSpPr/>
          <p:nvPr/>
        </p:nvGrpSpPr>
        <p:grpSpPr>
          <a:xfrm>
            <a:off x="192088" y="3852823"/>
            <a:ext cx="5156131" cy="2852777"/>
            <a:chOff x="179898" y="3852823"/>
            <a:chExt cx="5156131" cy="2852777"/>
          </a:xfrm>
        </p:grpSpPr>
        <p:pic>
          <p:nvPicPr>
            <p:cNvPr id="12" name="그림 11" descr="원, 도표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FE5B347-EC94-79B0-8934-08A51BA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98" y="3852823"/>
              <a:ext cx="5156131" cy="28527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3D0957-8DE4-A0B8-898C-1CF8916ECA9E}"/>
                </a:ext>
              </a:extLst>
            </p:cNvPr>
            <p:cNvSpPr txBox="1"/>
            <p:nvPr/>
          </p:nvSpPr>
          <p:spPr>
            <a:xfrm>
              <a:off x="4717044" y="3867563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658B332-7B91-57E2-1F50-A03A1E360F72}"/>
                </a:ext>
              </a:extLst>
            </p:cNvPr>
            <p:cNvSpPr/>
            <p:nvPr/>
          </p:nvSpPr>
          <p:spPr>
            <a:xfrm>
              <a:off x="179898" y="3852823"/>
              <a:ext cx="5156131" cy="2852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0E7578-25EB-3B20-A837-ADAA1CAF5618}"/>
                </a:ext>
              </a:extLst>
            </p:cNvPr>
            <p:cNvGrpSpPr/>
            <p:nvPr/>
          </p:nvGrpSpPr>
          <p:grpSpPr>
            <a:xfrm>
              <a:off x="179898" y="3852823"/>
              <a:ext cx="2600666" cy="322994"/>
              <a:chOff x="236842" y="3951257"/>
              <a:chExt cx="2600666" cy="3229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622476D-BB74-2056-3305-724EED2E98DD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D7EE864-B55F-B8FC-B9D4-61B8C2D2C7CC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DF3C1274-495B-62B5-9948-B9EAD3817F98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37945C17-15A8-86C0-D16B-E2B6EEA00AB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BA953FD-27D8-6EE2-0927-3AFF904E28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8C953A51-718B-C97A-8304-4FEC622F9155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140D1F87-9401-4681-2B38-D9DB0951901D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A3D803F-7340-578E-45D8-48F8609D4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9FB3725A-DE08-10AB-CB05-E2EBEA473AA3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BA4814CB-FAAB-B08A-1769-C267310AA0E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45E1F6-B070-8518-461B-593193F622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CC740C8-C72F-6002-A966-AE1D322CA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48544"/>
              </p:ext>
            </p:extLst>
          </p:nvPr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5FD2187-2D3E-00AF-364F-E3947A663075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F3BB48-DC28-580A-976C-2EDB400438EF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C985AC-D06D-43AF-0B5C-1087C00CBFC7}"/>
                </a:ext>
              </a:extLst>
            </p:cNvPr>
            <p:cNvSpPr txBox="1"/>
            <p:nvPr/>
          </p:nvSpPr>
          <p:spPr>
            <a:xfrm>
              <a:off x="5701823" y="6351004"/>
              <a:ext cx="2095124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공격 범위 만큼의 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30A94F-903F-4E93-62C2-055A77A248F4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45FE7180-3D7A-605F-CF8C-420FB3656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0A84AE2-AA41-E5E1-B91F-179DBDE088E7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A44ABCB-997E-E3B9-AD88-33E24DB58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67D69426-6C33-CA54-679B-4CA66F08CE87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FF6BC84-424C-4ABC-7E06-3EB37169F56B}"/>
                    </a:ext>
                  </a:extLst>
                </p:cNvPr>
                <p:cNvSpPr txBox="1"/>
                <p:nvPr/>
              </p:nvSpPr>
              <p:spPr>
                <a:xfrm>
                  <a:off x="7253465" y="5907444"/>
                  <a:ext cx="254878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15m </a:t>
                  </a:r>
                </a:p>
              </p:txBody>
            </p:sp>
          </p:grp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DA7529-C059-E685-8669-B4252DF20F48}"/>
              </a:ext>
            </a:extLst>
          </p:cNvPr>
          <p:cNvGrpSpPr/>
          <p:nvPr/>
        </p:nvGrpSpPr>
        <p:grpSpPr>
          <a:xfrm>
            <a:off x="3430492" y="5829390"/>
            <a:ext cx="1346192" cy="698073"/>
            <a:chOff x="1317048" y="5763693"/>
            <a:chExt cx="1346192" cy="6980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6616DF-D59B-259B-E814-4FB0742F9174}"/>
                </a:ext>
              </a:extLst>
            </p:cNvPr>
            <p:cNvSpPr txBox="1"/>
            <p:nvPr/>
          </p:nvSpPr>
          <p:spPr>
            <a:xfrm>
              <a:off x="1317048" y="5763693"/>
              <a:ext cx="1346192" cy="37047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chemeClr val="bg1"/>
                  </a:solidFill>
                </a:rPr>
                <a:t>{dmg_2} ~ {dmg_4}</a:t>
              </a:r>
              <a:r>
                <a:rPr lang="en-US" altLang="ko-KR" sz="801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US" altLang="ko-KR" sz="801" dirty="0">
                  <a:solidFill>
                    <a:schemeClr val="bg1"/>
                  </a:solidFill>
                </a:rPr>
                <a:t>(</a:t>
              </a:r>
              <a:r>
                <a:rPr lang="ko-KR" altLang="en-US" sz="801" dirty="0">
                  <a:solidFill>
                    <a:schemeClr val="bg1"/>
                  </a:solidFill>
                </a:rPr>
                <a:t>폭발 공격 범위</a:t>
              </a:r>
              <a:r>
                <a:rPr lang="en-US" altLang="ko-KR" sz="801" dirty="0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A371232-C010-B2D9-7DE2-A0386BD5821C}"/>
                </a:ext>
              </a:extLst>
            </p:cNvPr>
            <p:cNvSpPr/>
            <p:nvPr/>
          </p:nvSpPr>
          <p:spPr>
            <a:xfrm flipH="1">
              <a:off x="1317048" y="6134166"/>
              <a:ext cx="1346192" cy="32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80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37C112-67F5-2491-ECFF-E9D7E65B9C8A}"/>
                </a:ext>
              </a:extLst>
            </p:cNvPr>
            <p:cNvSpPr txBox="1"/>
            <p:nvPr/>
          </p:nvSpPr>
          <p:spPr>
            <a:xfrm>
              <a:off x="1706413" y="6236346"/>
              <a:ext cx="567463" cy="1232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반지름 </a:t>
              </a: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15m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44022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75134" y="3297183"/>
                <a:ext cx="864018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이동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78696" y="3802819"/>
              <a:ext cx="95699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25808" y="2913762"/>
                <a:ext cx="1053173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590388"/>
            <a:ext cx="11810811" cy="2819252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 lnSpcReduction="10000"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78061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7653865" y="2842171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253E45B3-234F-CEAB-884B-0225C9E97F5E}"/>
              </a:ext>
            </a:extLst>
          </p:cNvPr>
          <p:cNvGrpSpPr/>
          <p:nvPr/>
        </p:nvGrpSpPr>
        <p:grpSpPr>
          <a:xfrm>
            <a:off x="192088" y="3727097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957E55A9-80E9-357F-3E7C-21929F95DE3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DECF3711-26EB-E549-55D7-485848A59F2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D4B1F074-CCA1-2EF9-72D1-67EC439259FB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A3285766-516D-618D-CDFA-2A45685476F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095D429A-2F11-62F5-95E9-7DE748CD9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636747"/>
              </p:ext>
            </p:extLst>
          </p:nvPr>
        </p:nvGraphicFramePr>
        <p:xfrm>
          <a:off x="192088" y="4174871"/>
          <a:ext cx="11799284" cy="253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75157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9404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9153</TotalTime>
  <Words>1221</Words>
  <Application>Microsoft Office PowerPoint</Application>
  <PresentationFormat>와이드스크린</PresentationFormat>
  <Paragraphs>295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425</cp:revision>
  <dcterms:created xsi:type="dcterms:W3CDTF">2025-06-06T11:22:44Z</dcterms:created>
  <dcterms:modified xsi:type="dcterms:W3CDTF">2025-07-22T12:34:31Z</dcterms:modified>
</cp:coreProperties>
</file>