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1" r:id="rId2"/>
    <p:sldId id="276" r:id="rId3"/>
    <p:sldId id="296" r:id="rId4"/>
    <p:sldId id="295" r:id="rId5"/>
    <p:sldId id="266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FDE53C"/>
          </p15:clr>
        </p15:guide>
        <p15:guide id="3" orient="horz" pos="4201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5" pos="7537" userDrawn="1">
          <p15:clr>
            <a:srgbClr val="F26B43"/>
          </p15:clr>
        </p15:guide>
        <p15:guide id="6" pos="12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CBC"/>
    <a:srgbClr val="FF7979"/>
    <a:srgbClr val="FFD1D1"/>
    <a:srgbClr val="BD9C7C"/>
    <a:srgbClr val="5B9BD5"/>
    <a:srgbClr val="FBE8A5"/>
    <a:srgbClr val="F2D57E"/>
    <a:srgbClr val="FFFF9B"/>
    <a:srgbClr val="00ACF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5026" autoAdjust="0"/>
  </p:normalViewPr>
  <p:slideViewPr>
    <p:cSldViewPr snapToGrid="0" showGuides="1">
      <p:cViewPr>
        <p:scale>
          <a:sx n="66" d="100"/>
          <a:sy n="66" d="100"/>
        </p:scale>
        <p:origin x="1440" y="245"/>
      </p:cViewPr>
      <p:guideLst>
        <p:guide orient="horz" pos="2137"/>
        <p:guide pos="3840"/>
        <p:guide orient="horz" pos="4201"/>
        <p:guide orient="horz" pos="96"/>
        <p:guide pos="7537"/>
        <p:guide pos="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FD504-7610-38CA-F62A-90B52802C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413EDC-0A11-2B0A-64BD-6268FAFFD3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16C444-CFD6-D3AD-06AB-480AAC30E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0E0D0-2FC8-35FB-B9F3-940C4D8F5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42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8D41-0944-48C2-331C-5603AC4D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B9BEB68C-089D-87B8-0098-58BF04A0AFC3}"/>
              </a:ext>
            </a:extLst>
          </p:cNvPr>
          <p:cNvGrpSpPr/>
          <p:nvPr/>
        </p:nvGrpSpPr>
        <p:grpSpPr>
          <a:xfrm>
            <a:off x="192088" y="2437593"/>
            <a:ext cx="11807825" cy="402775"/>
            <a:chOff x="192088" y="54772"/>
            <a:chExt cx="11807825" cy="40277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9BDD6A9-6C86-616B-D2BF-ED9D3B14472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2E30488-1091-EA6C-0C99-858B2EBFB7F1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데이터</a:t>
                </a: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B996F71-7EAC-C757-DE50-19C61292ABF2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C0CD7EF-9CBF-1E7A-698A-FAC46003789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52D8ACD-ABA7-6DBC-9743-3A5C0412A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07977"/>
              </p:ext>
            </p:extLst>
          </p:nvPr>
        </p:nvGraphicFramePr>
        <p:xfrm>
          <a:off x="182346" y="830754"/>
          <a:ext cx="11827307" cy="1061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805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189253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강력한 공격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BD9684D-57C9-C25E-1008-2BDF082EA421}"/>
              </a:ext>
            </a:extLst>
          </p:cNvPr>
          <p:cNvSpPr txBox="1"/>
          <p:nvPr/>
        </p:nvSpPr>
        <p:spPr>
          <a:xfrm>
            <a:off x="0" y="0"/>
            <a:ext cx="4296136" cy="830754"/>
          </a:xfrm>
          <a:prstGeom prst="rect">
            <a:avLst/>
          </a:prstGeom>
          <a:noFill/>
        </p:spPr>
        <p:txBody>
          <a:bodyPr wrap="square" lIns="180000" tIns="252000" rIns="180000" bIns="144000" rtlCol="0" anchor="b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창술사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차 각성기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b="1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연가창식</a:t>
            </a:r>
            <a:r>
              <a:rPr lang="en-US" altLang="ko-KR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은하유성탄</a:t>
            </a:r>
          </a:p>
        </p:txBody>
      </p:sp>
      <p:pic>
        <p:nvPicPr>
          <p:cNvPr id="3" name="그림 2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77E11532-A01D-A802-4CC1-35ECCA551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102" y="887519"/>
            <a:ext cx="722862" cy="723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847A34-E4A2-05B0-D8FB-7383BB4AE47B}"/>
              </a:ext>
            </a:extLst>
          </p:cNvPr>
          <p:cNvSpPr txBox="1"/>
          <p:nvPr/>
        </p:nvSpPr>
        <p:spPr>
          <a:xfrm>
            <a:off x="0" y="4081721"/>
            <a:ext cx="1044792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4E19D-7670-AD49-2C68-69D3527A24AC}"/>
              </a:ext>
            </a:extLst>
          </p:cNvPr>
          <p:cNvSpPr txBox="1"/>
          <p:nvPr/>
        </p:nvSpPr>
        <p:spPr>
          <a:xfrm>
            <a:off x="0" y="2937712"/>
            <a:ext cx="1298067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Info 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5926C0A-870A-C184-3324-8DF83E9252A1}"/>
              </a:ext>
            </a:extLst>
          </p:cNvPr>
          <p:cNvGraphicFramePr>
            <a:graphicFrameLocks noGrp="1"/>
          </p:cNvGraphicFramePr>
          <p:nvPr/>
        </p:nvGraphicFramePr>
        <p:xfrm>
          <a:off x="182346" y="3148915"/>
          <a:ext cx="8013600" cy="3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56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은하유성창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7C2AAE-2E20-A1BE-16FC-65F7428792E0}"/>
              </a:ext>
            </a:extLst>
          </p:cNvPr>
          <p:cNvGraphicFramePr>
            <a:graphicFrameLocks noGrp="1"/>
          </p:cNvGraphicFramePr>
          <p:nvPr/>
        </p:nvGraphicFramePr>
        <p:xfrm>
          <a:off x="182346" y="4292924"/>
          <a:ext cx="8016774" cy="18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6129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10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20m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스킬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 값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B47223A2-9785-BE21-A7E1-B9373B707ED6}"/>
              </a:ext>
            </a:extLst>
          </p:cNvPr>
          <p:cNvGrpSpPr/>
          <p:nvPr/>
        </p:nvGrpSpPr>
        <p:grpSpPr>
          <a:xfrm>
            <a:off x="8879479" y="3666149"/>
            <a:ext cx="2631683" cy="2426775"/>
            <a:chOff x="9275719" y="4142388"/>
            <a:chExt cx="2631683" cy="2426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1D7BC12-EECF-192E-D841-9FC214C459C6}"/>
                </a:ext>
              </a:extLst>
            </p:cNvPr>
            <p:cNvGrpSpPr/>
            <p:nvPr/>
          </p:nvGrpSpPr>
          <p:grpSpPr>
            <a:xfrm>
              <a:off x="9275719" y="4142388"/>
              <a:ext cx="2631683" cy="2124855"/>
              <a:chOff x="8018840" y="2013122"/>
              <a:chExt cx="3280064" cy="264836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DB6BD9C-31F3-6A8C-06FA-F673E967463D}"/>
                  </a:ext>
                </a:extLst>
              </p:cNvPr>
              <p:cNvGrpSpPr/>
              <p:nvPr/>
            </p:nvGrpSpPr>
            <p:grpSpPr>
              <a:xfrm>
                <a:off x="9608002" y="2013122"/>
                <a:ext cx="1690902" cy="1690902"/>
                <a:chOff x="9626441" y="1906051"/>
                <a:chExt cx="1690902" cy="1690902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DB8686E2-684D-EFE4-1E3D-A2ADED0F4865}"/>
                    </a:ext>
                  </a:extLst>
                </p:cNvPr>
                <p:cNvSpPr/>
                <p:nvPr/>
              </p:nvSpPr>
              <p:spPr>
                <a:xfrm>
                  <a:off x="9626441" y="1906051"/>
                  <a:ext cx="1690902" cy="169090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F22806B0-123E-91A6-37CC-103EE89D5E1D}"/>
                    </a:ext>
                  </a:extLst>
                </p:cNvPr>
                <p:cNvGrpSpPr/>
                <p:nvPr/>
              </p:nvGrpSpPr>
              <p:grpSpPr>
                <a:xfrm>
                  <a:off x="10459953" y="2390960"/>
                  <a:ext cx="857390" cy="547068"/>
                  <a:chOff x="9159915" y="2965023"/>
                  <a:chExt cx="857390" cy="547068"/>
                </a:xfrm>
              </p:grpSpPr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8CCC250B-F9B3-7A67-2658-A2205183E5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59915" y="3325565"/>
                    <a:ext cx="857390" cy="0"/>
                  </a:xfrm>
                  <a:prstGeom prst="line">
                    <a:avLst/>
                  </a:prstGeom>
                  <a:ln w="9525">
                    <a:solidFill>
                      <a:srgbClr val="FF0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2D3CB09-E642-9123-4C3D-27499F53D2FB}"/>
                      </a:ext>
                    </a:extLst>
                  </p:cNvPr>
                  <p:cNvSpPr txBox="1"/>
                  <p:nvPr/>
                </p:nvSpPr>
                <p:spPr>
                  <a:xfrm>
                    <a:off x="9504811" y="2965023"/>
                    <a:ext cx="261731" cy="1534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0" dirty="0">
                        <a:effectLst>
                          <a:glow rad="635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15m</a:t>
                    </a:r>
                  </a:p>
                </p:txBody>
              </p:sp>
              <p:sp>
                <p:nvSpPr>
                  <p:cNvPr id="25" name="원호 24">
                    <a:extLst>
                      <a:ext uri="{FF2B5EF4-FFF2-40B4-BE49-F238E27FC236}">
                        <a16:creationId xmlns:a16="http://schemas.microsoft.com/office/drawing/2014/main" id="{BD884A4D-7EB5-6E6E-8FED-05CFB5F57DAB}"/>
                      </a:ext>
                    </a:extLst>
                  </p:cNvPr>
                  <p:cNvSpPr/>
                  <p:nvPr/>
                </p:nvSpPr>
                <p:spPr>
                  <a:xfrm>
                    <a:off x="9171854" y="3123236"/>
                    <a:ext cx="845451" cy="388855"/>
                  </a:xfrm>
                  <a:prstGeom prst="arc">
                    <a:avLst>
                      <a:gd name="adj1" fmla="val 10909771"/>
                      <a:gd name="adj2" fmla="val 21478286"/>
                    </a:avLst>
                  </a:prstGeom>
                  <a:ln w="6350">
                    <a:solidFill>
                      <a:schemeClr val="accent3"/>
                    </a:solidFill>
                  </a:ln>
                  <a:effectLst>
                    <a:glow rad="25400">
                      <a:schemeClr val="accent6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794D6D6-7129-23CC-4D40-A64504F975D0}"/>
                  </a:ext>
                </a:extLst>
              </p:cNvPr>
              <p:cNvSpPr/>
              <p:nvPr/>
            </p:nvSpPr>
            <p:spPr>
              <a:xfrm>
                <a:off x="8018840" y="2123488"/>
                <a:ext cx="2538000" cy="2538000"/>
              </a:xfrm>
              <a:prstGeom prst="ellipse">
                <a:avLst/>
              </a:prstGeom>
              <a:noFill/>
              <a:ln w="127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E51FA-0D11-3C2C-2074-D62B0C82A14F}"/>
                  </a:ext>
                </a:extLst>
              </p:cNvPr>
              <p:cNvSpPr txBox="1"/>
              <p:nvPr/>
            </p:nvSpPr>
            <p:spPr>
              <a:xfrm>
                <a:off x="9564956" y="2760335"/>
                <a:ext cx="261731" cy="1534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effectLst>
                      <a:glow rad="63500">
                        <a:schemeClr val="bg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20m</a:t>
                </a: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3DB21F50-5B49-956C-2BC9-575FD9B25A80}"/>
                  </a:ext>
                </a:extLst>
              </p:cNvPr>
              <p:cNvSpPr/>
              <p:nvPr/>
            </p:nvSpPr>
            <p:spPr>
              <a:xfrm rot="20155719">
                <a:off x="9354741" y="2881883"/>
                <a:ext cx="1091158" cy="388855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>
                <a:glow rad="254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7EFD579C-1F6B-8CAD-BAD0-04BE63D8C4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87840" y="2865840"/>
                <a:ext cx="1153673" cy="528562"/>
              </a:xfrm>
              <a:prstGeom prst="line">
                <a:avLst/>
              </a:prstGeom>
              <a:ln w="9525">
                <a:solidFill>
                  <a:srgbClr val="FF9393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7FCADC2-174F-5C6D-47F5-71CD94706871}"/>
                  </a:ext>
                </a:extLst>
              </p:cNvPr>
              <p:cNvSpPr/>
              <p:nvPr/>
            </p:nvSpPr>
            <p:spPr>
              <a:xfrm>
                <a:off x="9130677" y="3235325"/>
                <a:ext cx="314326" cy="31432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페이퍼로지 6 SemiBold" pitchFamily="2" charset="-127"/>
                  <a:ea typeface="페이퍼로지 6 SemiBold" pitchFamily="2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4B6FA6E-6FA7-4622-7F0A-8E41DD0BDDD6}"/>
                </a:ext>
              </a:extLst>
            </p:cNvPr>
            <p:cNvGrpSpPr/>
            <p:nvPr/>
          </p:nvGrpSpPr>
          <p:grpSpPr>
            <a:xfrm>
              <a:off x="9299502" y="6389163"/>
              <a:ext cx="2584116" cy="180000"/>
              <a:chOff x="8933195" y="5157121"/>
              <a:chExt cx="2584116" cy="180000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1DA42DB1-9C7A-3D74-266D-B8DEA0698792}"/>
                  </a:ext>
                </a:extLst>
              </p:cNvPr>
              <p:cNvGrpSpPr/>
              <p:nvPr/>
            </p:nvGrpSpPr>
            <p:grpSpPr>
              <a:xfrm>
                <a:off x="8933195" y="5157121"/>
                <a:ext cx="569212" cy="180000"/>
                <a:chOff x="11034177" y="5256584"/>
                <a:chExt cx="569212" cy="180000"/>
              </a:xfrm>
            </p:grpSpPr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E72266B2-E9FB-8F36-3B1D-3E7A16F589BA}"/>
                    </a:ext>
                  </a:extLst>
                </p:cNvPr>
                <p:cNvSpPr/>
                <p:nvPr/>
              </p:nvSpPr>
              <p:spPr>
                <a:xfrm>
                  <a:off x="11034177" y="5256584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732E92F-4F1E-E1FD-F652-9B9A21EFDCC7}"/>
                    </a:ext>
                  </a:extLst>
                </p:cNvPr>
                <p:cNvSpPr txBox="1"/>
                <p:nvPr/>
              </p:nvSpPr>
              <p:spPr>
                <a:xfrm>
                  <a:off x="11319657" y="5285029"/>
                  <a:ext cx="283732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143C6F5-D9E1-516F-B621-7F25A5C6B260}"/>
                  </a:ext>
                </a:extLst>
              </p:cNvPr>
              <p:cNvGrpSpPr/>
              <p:nvPr/>
            </p:nvGrpSpPr>
            <p:grpSpPr>
              <a:xfrm>
                <a:off x="9660923" y="5157121"/>
                <a:ext cx="910651" cy="180000"/>
                <a:chOff x="11034177" y="5602029"/>
                <a:chExt cx="910651" cy="180000"/>
              </a:xfrm>
            </p:grpSpPr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BBDA49DD-E9A8-D608-3C88-F27771976EFC}"/>
                    </a:ext>
                  </a:extLst>
                </p:cNvPr>
                <p:cNvSpPr/>
                <p:nvPr/>
              </p:nvSpPr>
              <p:spPr>
                <a:xfrm>
                  <a:off x="11034177" y="560202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CE718F3-7788-801B-2CDE-E355C236A7D8}"/>
                    </a:ext>
                  </a:extLst>
                </p:cNvPr>
                <p:cNvSpPr txBox="1"/>
                <p:nvPr/>
              </p:nvSpPr>
              <p:spPr>
                <a:xfrm>
                  <a:off x="11319657" y="5630474"/>
                  <a:ext cx="62517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폭발 공격 범위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BB05A10-79B8-050C-ADA4-3EE805071F23}"/>
                  </a:ext>
                </a:extLst>
              </p:cNvPr>
              <p:cNvGrpSpPr/>
              <p:nvPr/>
            </p:nvGrpSpPr>
            <p:grpSpPr>
              <a:xfrm>
                <a:off x="10730091" y="5157121"/>
                <a:ext cx="787220" cy="180000"/>
                <a:chOff x="11034177" y="5957391"/>
                <a:chExt cx="787220" cy="180000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08712A02-AB34-9823-7F03-A9A8EBA2AC0A}"/>
                    </a:ext>
                  </a:extLst>
                </p:cNvPr>
                <p:cNvSpPr/>
                <p:nvPr/>
              </p:nvSpPr>
              <p:spPr>
                <a:xfrm>
                  <a:off x="11034177" y="5957391"/>
                  <a:ext cx="180000" cy="180000"/>
                </a:xfrm>
                <a:prstGeom prst="ellipse">
                  <a:avLst/>
                </a:prstGeom>
                <a:noFill/>
                <a:ln w="1270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57AAC68-2680-FEFC-D31B-B4890CF0400F}"/>
                    </a:ext>
                  </a:extLst>
                </p:cNvPr>
                <p:cNvSpPr txBox="1"/>
                <p:nvPr/>
              </p:nvSpPr>
              <p:spPr>
                <a:xfrm>
                  <a:off x="11319657" y="5985836"/>
                  <a:ext cx="501740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최대 사거리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EBE19D-D24E-AADB-6161-5096305ACAF5}"/>
              </a:ext>
            </a:extLst>
          </p:cNvPr>
          <p:cNvSpPr txBox="1"/>
          <p:nvPr/>
        </p:nvSpPr>
        <p:spPr>
          <a:xfrm>
            <a:off x="6751641" y="3508915"/>
            <a:ext cx="1444305" cy="215444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스킬 설명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아이콘은 상단 참고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37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9A00-56EB-4ECC-4B2D-7CC6E91C3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직사각형 2093">
            <a:extLst>
              <a:ext uri="{FF2B5EF4-FFF2-40B4-BE49-F238E27FC236}">
                <a16:creationId xmlns:a16="http://schemas.microsoft.com/office/drawing/2014/main" id="{0CF8B338-038F-5FFD-D1C7-C4036E396DE2}"/>
              </a:ext>
            </a:extLst>
          </p:cNvPr>
          <p:cNvSpPr/>
          <p:nvPr/>
        </p:nvSpPr>
        <p:spPr>
          <a:xfrm>
            <a:off x="8307492" y="471640"/>
            <a:ext cx="3688412" cy="4280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36CE59-D170-F675-1994-1867A41A70C8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3336E0-0585-59D3-315C-886C36E8A95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29A161-7C36-B6D2-0090-B22B21381ECD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744D6A5D-719E-0051-81E9-8DCEFC7DE6BF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 flipV="1">
                <a:off x="1379497" y="256159"/>
                <a:ext cx="10620416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C7FB6A4-9720-F931-3AE2-7B3A53FA535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6AA1B01-B3B7-7750-FB71-6D2C3A68F902}"/>
              </a:ext>
            </a:extLst>
          </p:cNvPr>
          <p:cNvSpPr/>
          <p:nvPr/>
        </p:nvSpPr>
        <p:spPr>
          <a:xfrm>
            <a:off x="7914903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408948C-952D-A0E1-3C44-F06E2DD528C0}"/>
              </a:ext>
            </a:extLst>
          </p:cNvPr>
          <p:cNvSpPr/>
          <p:nvPr/>
        </p:nvSpPr>
        <p:spPr>
          <a:xfrm>
            <a:off x="3761719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147AA5A-7D43-C333-3C6F-CCD99077225F}"/>
              </a:ext>
            </a:extLst>
          </p:cNvPr>
          <p:cNvGrpSpPr/>
          <p:nvPr/>
        </p:nvGrpSpPr>
        <p:grpSpPr>
          <a:xfrm>
            <a:off x="192088" y="5210302"/>
            <a:ext cx="11807825" cy="402775"/>
            <a:chOff x="192088" y="54772"/>
            <a:chExt cx="11807825" cy="40277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C480479-5E79-5C1F-B21D-E596551C2D6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6A569B2-0A0D-BC01-FFE4-A60AA331EB8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카메라</a:t>
                </a:r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4EEE4148-2E46-6806-5F63-7C945AA605D7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476923A-3473-6AFE-06F1-9E12AC1E8CE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EB033FB-DF0C-DE62-543D-6952CA862BF9}"/>
              </a:ext>
            </a:extLst>
          </p:cNvPr>
          <p:cNvGrpSpPr/>
          <p:nvPr/>
        </p:nvGrpSpPr>
        <p:grpSpPr>
          <a:xfrm>
            <a:off x="194093" y="5686450"/>
            <a:ext cx="3452241" cy="153888"/>
            <a:chOff x="1101523" y="6200815"/>
            <a:chExt cx="3452241" cy="153888"/>
          </a:xfrm>
        </p:grpSpPr>
        <p:sp>
          <p:nvSpPr>
            <p:cNvPr id="43" name="TextBox 65">
              <a:extLst>
                <a:ext uri="{FF2B5EF4-FFF2-40B4-BE49-F238E27FC236}">
                  <a16:creationId xmlns:a16="http://schemas.microsoft.com/office/drawing/2014/main" id="{91ECD3F7-8320-ABAA-841C-975E576B8B83}"/>
                </a:ext>
              </a:extLst>
            </p:cNvPr>
            <p:cNvSpPr txBox="1"/>
            <p:nvPr/>
          </p:nvSpPr>
          <p:spPr>
            <a:xfrm>
              <a:off x="1379497" y="6200815"/>
              <a:ext cx="3174267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사용 시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([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의 공중 도약 준비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카메라를 </a:t>
              </a:r>
              <a:r>
                <a:rPr lang="ko-KR" altLang="en-US" sz="1000" dirty="0" err="1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줌인</a:t>
              </a:r>
              <a:r>
                <a:rPr lang="ko-KR" altLang="en-US" sz="10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C7733B3-E8B2-318D-9FB0-7913E8169400}"/>
                </a:ext>
              </a:extLst>
            </p:cNvPr>
            <p:cNvGrpSpPr/>
            <p:nvPr/>
          </p:nvGrpSpPr>
          <p:grpSpPr>
            <a:xfrm>
              <a:off x="1101523" y="6201840"/>
              <a:ext cx="277974" cy="151839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0C35D918-165D-EB05-B46D-82ADCF8D4FEB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BDFACAD-891A-672C-824E-50EB4A9BA216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CD78430-EB13-2344-B099-E80BF7AE2D0A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1208584" y="6353679"/>
              <a:ext cx="325739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D160883-893B-360F-B234-D5F526508D94}"/>
              </a:ext>
            </a:extLst>
          </p:cNvPr>
          <p:cNvGrpSpPr/>
          <p:nvPr/>
        </p:nvGrpSpPr>
        <p:grpSpPr>
          <a:xfrm>
            <a:off x="4037092" y="5686450"/>
            <a:ext cx="4162371" cy="153888"/>
            <a:chOff x="1101523" y="6200815"/>
            <a:chExt cx="4162371" cy="153888"/>
          </a:xfrm>
        </p:grpSpPr>
        <p:sp>
          <p:nvSpPr>
            <p:cNvPr id="71" name="TextBox 65">
              <a:extLst>
                <a:ext uri="{FF2B5EF4-FFF2-40B4-BE49-F238E27FC236}">
                  <a16:creationId xmlns:a16="http://schemas.microsoft.com/office/drawing/2014/main" id="{85CF250F-BCD0-2F1B-F3EE-FBB44E1A50C9}"/>
                </a:ext>
              </a:extLst>
            </p:cNvPr>
            <p:cNvSpPr txBox="1"/>
            <p:nvPr/>
          </p:nvSpPr>
          <p:spPr>
            <a:xfrm>
              <a:off x="1379497" y="6200815"/>
              <a:ext cx="3884397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의 공중 도약에 맞춰 </a:t>
              </a:r>
              <a:r>
                <a:rPr lang="ko-KR" altLang="en-US" sz="10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줌 아웃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하여 원래의 시점으로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돌아갑니다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14E5802-EC6F-37C8-18DA-AD9B3BBEE214}"/>
                </a:ext>
              </a:extLst>
            </p:cNvPr>
            <p:cNvGrpSpPr/>
            <p:nvPr/>
          </p:nvGrpSpPr>
          <p:grpSpPr>
            <a:xfrm>
              <a:off x="1101523" y="6201840"/>
              <a:ext cx="277974" cy="151839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74" name="이등변 삼각형 73">
                <a:extLst>
                  <a:ext uri="{FF2B5EF4-FFF2-40B4-BE49-F238E27FC236}">
                    <a16:creationId xmlns:a16="http://schemas.microsoft.com/office/drawing/2014/main" id="{E00B3521-75FE-635B-379E-725582F02D5F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6AA63D5-368B-7DCF-64A4-E303FA39BAE8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4F2AA1FE-A33A-7921-C0A6-5D0FE5676622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1208584" y="6353679"/>
              <a:ext cx="39783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251ABE8-6A71-A6D5-1A12-A924EED9610F}"/>
              </a:ext>
            </a:extLst>
          </p:cNvPr>
          <p:cNvGrpSpPr/>
          <p:nvPr/>
        </p:nvGrpSpPr>
        <p:grpSpPr>
          <a:xfrm>
            <a:off x="194093" y="461481"/>
            <a:ext cx="3434699" cy="4280522"/>
            <a:chOff x="194093" y="471641"/>
            <a:chExt cx="3434699" cy="4280522"/>
          </a:xfrm>
        </p:grpSpPr>
        <p:sp>
          <p:nvSpPr>
            <p:cNvPr id="2085" name="직사각형 2084">
              <a:extLst>
                <a:ext uri="{FF2B5EF4-FFF2-40B4-BE49-F238E27FC236}">
                  <a16:creationId xmlns:a16="http://schemas.microsoft.com/office/drawing/2014/main" id="{AE60894B-7F85-66FA-1CD6-A4D8AF7A0DA4}"/>
                </a:ext>
              </a:extLst>
            </p:cNvPr>
            <p:cNvSpPr/>
            <p:nvPr/>
          </p:nvSpPr>
          <p:spPr>
            <a:xfrm>
              <a:off x="194093" y="471641"/>
              <a:ext cx="3434699" cy="4280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endParaRPr lang="ko-KR" altLang="en-US" sz="900" b="1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74" name="그룹 2073">
              <a:extLst>
                <a:ext uri="{FF2B5EF4-FFF2-40B4-BE49-F238E27FC236}">
                  <a16:creationId xmlns:a16="http://schemas.microsoft.com/office/drawing/2014/main" id="{700F84BE-04ED-A543-5FC0-134CA693BC10}"/>
                </a:ext>
              </a:extLst>
            </p:cNvPr>
            <p:cNvGrpSpPr/>
            <p:nvPr/>
          </p:nvGrpSpPr>
          <p:grpSpPr>
            <a:xfrm>
              <a:off x="331210" y="1555531"/>
              <a:ext cx="3160464" cy="1598943"/>
              <a:chOff x="192088" y="1555531"/>
              <a:chExt cx="3367291" cy="1703581"/>
            </a:xfrm>
          </p:grpSpPr>
          <p:pic>
            <p:nvPicPr>
              <p:cNvPr id="44" name="그림 43" descr="스키 타기, 야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8A81383-8528-1C05-715E-6A8884881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34" t="27540" r="17303" b="30330"/>
              <a:stretch>
                <a:fillRect/>
              </a:stretch>
            </p:blipFill>
            <p:spPr>
              <a:xfrm>
                <a:off x="192089" y="1555531"/>
                <a:ext cx="3206183" cy="1631044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AB91782-28FF-9C62-5E1A-255250EAACF6}"/>
                  </a:ext>
                </a:extLst>
              </p:cNvPr>
              <p:cNvSpPr/>
              <p:nvPr/>
            </p:nvSpPr>
            <p:spPr>
              <a:xfrm>
                <a:off x="192088" y="3180879"/>
                <a:ext cx="3367291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5" name="그룹 2094">
              <a:extLst>
                <a:ext uri="{FF2B5EF4-FFF2-40B4-BE49-F238E27FC236}">
                  <a16:creationId xmlns:a16="http://schemas.microsoft.com/office/drawing/2014/main" id="{18AC4ED2-3A23-2C8D-AB79-E1427FEAC8B7}"/>
                </a:ext>
              </a:extLst>
            </p:cNvPr>
            <p:cNvGrpSpPr/>
            <p:nvPr/>
          </p:nvGrpSpPr>
          <p:grpSpPr>
            <a:xfrm>
              <a:off x="785676" y="3289553"/>
              <a:ext cx="2250110" cy="1257978"/>
              <a:chOff x="282088" y="3289553"/>
              <a:chExt cx="2250110" cy="1257978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D204271F-96FE-668A-CA3E-E807E6660D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910"/>
              <a:stretch>
                <a:fillRect/>
              </a:stretch>
            </p:blipFill>
            <p:spPr bwMode="auto">
              <a:xfrm>
                <a:off x="282088" y="3446229"/>
                <a:ext cx="2250110" cy="110130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Box 4">
                <a:extLst>
                  <a:ext uri="{FF2B5EF4-FFF2-40B4-BE49-F238E27FC236}">
                    <a16:creationId xmlns:a16="http://schemas.microsoft.com/office/drawing/2014/main" id="{9C9FC7B7-B0EB-5A87-20DB-B7CC9C0934BB}"/>
                  </a:ext>
                </a:extLst>
              </p:cNvPr>
              <p:cNvSpPr txBox="1"/>
              <p:nvPr/>
            </p:nvSpPr>
            <p:spPr>
              <a:xfrm>
                <a:off x="966317" y="3289553"/>
                <a:ext cx="881652" cy="15667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18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900" dirty="0">
                    <a:effectLst/>
                  </a:rPr>
                  <a:t>[</a:t>
                </a:r>
                <a:r>
                  <a:rPr lang="ko-KR" altLang="en-US" sz="900" dirty="0">
                    <a:effectLst/>
                  </a:rPr>
                  <a:t>파동 이펙트 예시</a:t>
                </a:r>
                <a:r>
                  <a:rPr lang="en-US" altLang="ko-KR" sz="900" dirty="0">
                    <a:effectLst/>
                  </a:rPr>
                  <a:t>]</a:t>
                </a:r>
                <a:endParaRPr lang="ko-KR" altLang="en-US" sz="900" dirty="0">
                  <a:effectLst/>
                </a:endParaRPr>
              </a:p>
            </p:txBody>
          </p:sp>
        </p:grpSp>
        <p:grpSp>
          <p:nvGrpSpPr>
            <p:cNvPr id="2072" name="그룹 2071">
              <a:extLst>
                <a:ext uri="{FF2B5EF4-FFF2-40B4-BE49-F238E27FC236}">
                  <a16:creationId xmlns:a16="http://schemas.microsoft.com/office/drawing/2014/main" id="{FCA232F0-C04F-B1CC-04F9-0E58CCEB9195}"/>
                </a:ext>
              </a:extLst>
            </p:cNvPr>
            <p:cNvGrpSpPr/>
            <p:nvPr/>
          </p:nvGrpSpPr>
          <p:grpSpPr>
            <a:xfrm>
              <a:off x="194093" y="471641"/>
              <a:ext cx="3434699" cy="444038"/>
              <a:chOff x="196096" y="471641"/>
              <a:chExt cx="3434699" cy="444038"/>
            </a:xfrm>
          </p:grpSpPr>
          <p:grpSp>
            <p:nvGrpSpPr>
              <p:cNvPr id="2071" name="그룹 2070">
                <a:extLst>
                  <a:ext uri="{FF2B5EF4-FFF2-40B4-BE49-F238E27FC236}">
                    <a16:creationId xmlns:a16="http://schemas.microsoft.com/office/drawing/2014/main" id="{30D87BC6-93C4-2D97-AFFE-CFC8292271CA}"/>
                  </a:ext>
                </a:extLst>
              </p:cNvPr>
              <p:cNvGrpSpPr/>
              <p:nvPr/>
            </p:nvGrpSpPr>
            <p:grpSpPr>
              <a:xfrm>
                <a:off x="196096" y="471641"/>
                <a:ext cx="3434699" cy="444038"/>
                <a:chOff x="196096" y="471641"/>
                <a:chExt cx="3434699" cy="444038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40F5038D-FB07-B5BF-C628-4729D5144CF4}"/>
                    </a:ext>
                  </a:extLst>
                </p:cNvPr>
                <p:cNvSpPr/>
                <p:nvPr/>
              </p:nvSpPr>
              <p:spPr>
                <a:xfrm>
                  <a:off x="196096" y="471641"/>
                  <a:ext cx="3434699" cy="444038"/>
                </a:xfrm>
                <a:prstGeom prst="rect">
                  <a:avLst/>
                </a:prstGeom>
                <a:solidFill>
                  <a:srgbClr val="FAFCB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solidFill>
                      <a:schemeClr val="tx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70" name="TextBox 70">
                  <a:extLst>
                    <a:ext uri="{FF2B5EF4-FFF2-40B4-BE49-F238E27FC236}">
                      <a16:creationId xmlns:a16="http://schemas.microsoft.com/office/drawing/2014/main" id="{323A8362-4F2F-462B-E372-6426C51E3381}"/>
                    </a:ext>
                  </a:extLst>
                </p:cNvPr>
                <p:cNvSpPr txBox="1"/>
                <p:nvPr/>
              </p:nvSpPr>
              <p:spPr>
                <a:xfrm>
                  <a:off x="196096" y="471641"/>
                  <a:ext cx="189908" cy="211203"/>
                </a:xfrm>
                <a:prstGeom prst="rect">
                  <a:avLst/>
                </a:prstGeom>
                <a:solidFill>
                  <a:srgbClr val="BD9C7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１</a:t>
                  </a:r>
                </a:p>
              </p:txBody>
            </p:sp>
          </p:grpSp>
          <p:sp>
            <p:nvSpPr>
              <p:cNvPr id="14" name="TextBox 65">
                <a:extLst>
                  <a:ext uri="{FF2B5EF4-FFF2-40B4-BE49-F238E27FC236}">
                    <a16:creationId xmlns:a16="http://schemas.microsoft.com/office/drawing/2014/main" id="{531D487E-253C-586A-0999-E2789A0A08A0}"/>
                  </a:ext>
                </a:extLst>
              </p:cNvPr>
              <p:cNvSpPr txBox="1"/>
              <p:nvPr/>
            </p:nvSpPr>
            <p:spPr>
              <a:xfrm>
                <a:off x="469781" y="528230"/>
                <a:ext cx="2887329" cy="3308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후방의 공중으로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4m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가량 도약합니다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 도달하면 캐릭터를 기준으로 파동이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.)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9DCFBA6-BB25-7024-F62C-56F59CDFC820}"/>
                </a:ext>
              </a:extLst>
            </p:cNvPr>
            <p:cNvGrpSpPr/>
            <p:nvPr/>
          </p:nvGrpSpPr>
          <p:grpSpPr>
            <a:xfrm>
              <a:off x="372454" y="941326"/>
              <a:ext cx="1804325" cy="270419"/>
              <a:chOff x="372454" y="941326"/>
              <a:chExt cx="1804325" cy="270419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61E4934-0B30-70C4-09D0-D55109BBB084}"/>
                  </a:ext>
                </a:extLst>
              </p:cNvPr>
              <p:cNvGrpSpPr/>
              <p:nvPr/>
            </p:nvGrpSpPr>
            <p:grpSpPr>
              <a:xfrm>
                <a:off x="1341678" y="941326"/>
                <a:ext cx="835101" cy="123111"/>
                <a:chOff x="1341678" y="941326"/>
                <a:chExt cx="835101" cy="123111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C50A564-58CE-CAC4-017E-5EB21F87FB9B}"/>
                    </a:ext>
                  </a:extLst>
                </p:cNvPr>
                <p:cNvSpPr txBox="1"/>
                <p:nvPr/>
              </p:nvSpPr>
              <p:spPr>
                <a:xfrm>
                  <a:off x="1510658" y="941326"/>
                  <a:ext cx="66612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root </a:t>
                  </a:r>
                  <a:r>
                    <a:rPr lang="ko-KR" altLang="en-US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모션</a:t>
                  </a:r>
                  <a:endParaRPr lang="en-US" altLang="ko-KR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BA58E9E0-5B47-0B9A-3A48-D48A554D0635}"/>
                    </a:ext>
                  </a:extLst>
                </p:cNvPr>
                <p:cNvGrpSpPr/>
                <p:nvPr/>
              </p:nvGrpSpPr>
              <p:grpSpPr>
                <a:xfrm>
                  <a:off x="1341678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99" name="자유형: 도형 98">
                    <a:extLst>
                      <a:ext uri="{FF2B5EF4-FFF2-40B4-BE49-F238E27FC236}">
                        <a16:creationId xmlns:a16="http://schemas.microsoft.com/office/drawing/2014/main" id="{C14F4A21-A78A-691E-2BD6-A14D4DE716C8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0" name="자유형: 도형 99">
                    <a:extLst>
                      <a:ext uri="{FF2B5EF4-FFF2-40B4-BE49-F238E27FC236}">
                        <a16:creationId xmlns:a16="http://schemas.microsoft.com/office/drawing/2014/main" id="{1204F7FB-04FF-4F70-526B-F3D584B4C811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5FC95F1B-2EBD-7D0B-622B-FF47EDD26399}"/>
                  </a:ext>
                </a:extLst>
              </p:cNvPr>
              <p:cNvGrpSpPr/>
              <p:nvPr/>
            </p:nvGrpSpPr>
            <p:grpSpPr>
              <a:xfrm>
                <a:off x="372454" y="941326"/>
                <a:ext cx="806106" cy="270419"/>
                <a:chOff x="372454" y="941326"/>
                <a:chExt cx="806106" cy="270419"/>
              </a:xfrm>
            </p:grpSpPr>
            <p:grpSp>
              <p:nvGrpSpPr>
                <p:cNvPr id="119" name="그룹 118">
                  <a:extLst>
                    <a:ext uri="{FF2B5EF4-FFF2-40B4-BE49-F238E27FC236}">
                      <a16:creationId xmlns:a16="http://schemas.microsoft.com/office/drawing/2014/main" id="{C193AF32-039F-CA0D-0506-4D6FDBCD0BA1}"/>
                    </a:ext>
                  </a:extLst>
                </p:cNvPr>
                <p:cNvGrpSpPr/>
                <p:nvPr/>
              </p:nvGrpSpPr>
              <p:grpSpPr>
                <a:xfrm>
                  <a:off x="545740" y="1093680"/>
                  <a:ext cx="542105" cy="118065"/>
                  <a:chOff x="1722491" y="1112028"/>
                  <a:chExt cx="542105" cy="118065"/>
                </a:xfrm>
              </p:grpSpPr>
              <p:grpSp>
                <p:nvGrpSpPr>
                  <p:cNvPr id="83" name="그룹 82">
                    <a:extLst>
                      <a:ext uri="{FF2B5EF4-FFF2-40B4-BE49-F238E27FC236}">
                        <a16:creationId xmlns:a16="http://schemas.microsoft.com/office/drawing/2014/main" id="{F9D92F0A-CE17-6500-3062-ECC9890F3731}"/>
                      </a:ext>
                    </a:extLst>
                  </p:cNvPr>
                  <p:cNvGrpSpPr/>
                  <p:nvPr/>
                </p:nvGrpSpPr>
                <p:grpSpPr>
                  <a:xfrm>
                    <a:off x="1722491" y="1112036"/>
                    <a:ext cx="216129" cy="118057"/>
                    <a:chOff x="306290" y="5421032"/>
                    <a:chExt cx="277974" cy="151839"/>
                  </a:xfrm>
                  <a:solidFill>
                    <a:schemeClr val="bg1">
                      <a:lumMod val="50000"/>
                    </a:schemeClr>
                  </a:solidFill>
                </p:grpSpPr>
                <p:sp>
                  <p:nvSpPr>
                    <p:cNvPr id="84" name="이등변 삼각형 83">
                      <a:extLst>
                        <a:ext uri="{FF2B5EF4-FFF2-40B4-BE49-F238E27FC236}">
                          <a16:creationId xmlns:a16="http://schemas.microsoft.com/office/drawing/2014/main" id="{33A2BDB0-55ED-F3D1-6F26-E7BC93EE069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60589" y="5437335"/>
                      <a:ext cx="128120" cy="119231"/>
                    </a:xfrm>
                    <a:prstGeom prst="triangl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0"/>
                    </a:p>
                  </p:txBody>
                </p:sp>
                <p:sp>
                  <p:nvSpPr>
                    <p:cNvPr id="85" name="직사각형 84">
                      <a:extLst>
                        <a:ext uri="{FF2B5EF4-FFF2-40B4-BE49-F238E27FC236}">
                          <a16:creationId xmlns:a16="http://schemas.microsoft.com/office/drawing/2014/main" id="{E27FE015-814D-05B5-C7A7-1FF85AD051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290" y="5421032"/>
                      <a:ext cx="214121" cy="151839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b">
                      <a:normAutofit lnSpcReduction="10000"/>
                    </a:bodyPr>
                    <a:lstStyle/>
                    <a:p>
                      <a:pPr algn="ctr"/>
                      <a:r>
                        <a:rPr lang="en-US" altLang="ko-KR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95" name="그룹 94">
                    <a:extLst>
                      <a:ext uri="{FF2B5EF4-FFF2-40B4-BE49-F238E27FC236}">
                        <a16:creationId xmlns:a16="http://schemas.microsoft.com/office/drawing/2014/main" id="{CE18AD99-7F77-22B5-79C9-B2DF5995E983}"/>
                      </a:ext>
                    </a:extLst>
                  </p:cNvPr>
                  <p:cNvGrpSpPr/>
                  <p:nvPr/>
                </p:nvGrpSpPr>
                <p:grpSpPr>
                  <a:xfrm>
                    <a:off x="2048467" y="1112028"/>
                    <a:ext cx="216129" cy="118057"/>
                    <a:chOff x="306290" y="5421020"/>
                    <a:chExt cx="277974" cy="151839"/>
                  </a:xfrm>
                  <a:solidFill>
                    <a:schemeClr val="bg1">
                      <a:lumMod val="50000"/>
                    </a:schemeClr>
                  </a:solidFill>
                </p:grpSpPr>
                <p:sp>
                  <p:nvSpPr>
                    <p:cNvPr id="96" name="이등변 삼각형 95">
                      <a:extLst>
                        <a:ext uri="{FF2B5EF4-FFF2-40B4-BE49-F238E27FC236}">
                          <a16:creationId xmlns:a16="http://schemas.microsoft.com/office/drawing/2014/main" id="{06A1B0B2-2BDF-D292-0F14-E4D064F1520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60589" y="5437335"/>
                      <a:ext cx="128120" cy="119231"/>
                    </a:xfrm>
                    <a:prstGeom prst="triangl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0"/>
                    </a:p>
                  </p:txBody>
                </p:sp>
                <p:sp>
                  <p:nvSpPr>
                    <p:cNvPr id="97" name="직사각형 96">
                      <a:extLst>
                        <a:ext uri="{FF2B5EF4-FFF2-40B4-BE49-F238E27FC236}">
                          <a16:creationId xmlns:a16="http://schemas.microsoft.com/office/drawing/2014/main" id="{2638E803-45C9-A7FD-2974-5F57E5B36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290" y="5421020"/>
                      <a:ext cx="214121" cy="151839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b">
                      <a:normAutofit lnSpcReduction="10000"/>
                    </a:bodyPr>
                    <a:lstStyle/>
                    <a:p>
                      <a:pPr algn="ctr"/>
                      <a:r>
                        <a:rPr lang="en-US" altLang="ko-KR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</p:grp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6CFF4F39-5E17-0180-EB71-064E0947E437}"/>
                    </a:ext>
                  </a:extLst>
                </p:cNvPr>
                <p:cNvGrpSpPr/>
                <p:nvPr/>
              </p:nvGrpSpPr>
              <p:grpSpPr>
                <a:xfrm>
                  <a:off x="372454" y="941326"/>
                  <a:ext cx="806106" cy="123111"/>
                  <a:chOff x="372454" y="941326"/>
                  <a:chExt cx="806106" cy="123111"/>
                </a:xfrm>
              </p:grpSpPr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FCAAAA74-1F9B-A1E5-F0DD-62D000ADB1B1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63603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2A00190E-CB64-FE48-B9B1-C9FD66D1E61F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10" name="자유형: 도형 109">
                      <a:extLst>
                        <a:ext uri="{FF2B5EF4-FFF2-40B4-BE49-F238E27FC236}">
                          <a16:creationId xmlns:a16="http://schemas.microsoft.com/office/drawing/2014/main" id="{D536D56A-6DB1-5C06-8DA7-ACC8FF1E0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18" name="자유형: 도형 117">
                      <a:extLst>
                        <a:ext uri="{FF2B5EF4-FFF2-40B4-BE49-F238E27FC236}">
                          <a16:creationId xmlns:a16="http://schemas.microsoft.com/office/drawing/2014/main" id="{4B72AD0B-CEB5-B07E-44C0-BADEC87B9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B46C109-F1B3-2F6A-65E2-82C4D4F3F7BF}"/>
              </a:ext>
            </a:extLst>
          </p:cNvPr>
          <p:cNvGrpSpPr/>
          <p:nvPr/>
        </p:nvGrpSpPr>
        <p:grpSpPr>
          <a:xfrm>
            <a:off x="8307492" y="471641"/>
            <a:ext cx="3688412" cy="444038"/>
            <a:chOff x="8257290" y="471641"/>
            <a:chExt cx="3688412" cy="4440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40E00A0-0863-5603-083F-CF3B97CCA81F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D122B3A-63DC-3BA6-6D9E-00AE39719735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TextBox 70">
                <a:extLst>
                  <a:ext uri="{FF2B5EF4-FFF2-40B4-BE49-F238E27FC236}">
                    <a16:creationId xmlns:a16="http://schemas.microsoft.com/office/drawing/2014/main" id="{379BEFD9-68EB-0C79-5EF7-92A3A0B16FA0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065B5E92-E551-5B1C-D01B-207A8C1AD58E}"/>
                </a:ext>
              </a:extLst>
            </p:cNvPr>
            <p:cNvSpPr txBox="1"/>
            <p:nvPr/>
          </p:nvSpPr>
          <p:spPr>
            <a:xfrm>
              <a:off x="8622566" y="528230"/>
              <a:ext cx="2957861" cy="3308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지정한 위치를 향해 창을 던진 후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착지합니다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지면에 꽂히면 폭발하며 피해를 줍니다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.)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ABD6CB4-C014-F9CA-DE33-FC5DA2B23A22}"/>
              </a:ext>
            </a:extLst>
          </p:cNvPr>
          <p:cNvGrpSpPr/>
          <p:nvPr/>
        </p:nvGrpSpPr>
        <p:grpSpPr>
          <a:xfrm>
            <a:off x="8783585" y="1115279"/>
            <a:ext cx="2736227" cy="1974425"/>
            <a:chOff x="8246374" y="964574"/>
            <a:chExt cx="3078850" cy="2221659"/>
          </a:xfrm>
        </p:grpSpPr>
        <p:pic>
          <p:nvPicPr>
            <p:cNvPr id="57" name="그림 56" descr="스키 타기, 익스트림 스포츠, 야외, 스포츠 장비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4D69531-95E1-61E8-3C44-FE15288F2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6" t="11670" r="28180" b="4404"/>
            <a:stretch>
              <a:fillRect/>
            </a:stretch>
          </p:blipFill>
          <p:spPr>
            <a:xfrm>
              <a:off x="8246374" y="964574"/>
              <a:ext cx="2946822" cy="2201554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1ED64B-E563-85F7-D4DF-11DE4D7A377F}"/>
                </a:ext>
              </a:extLst>
            </p:cNvPr>
            <p:cNvSpPr/>
            <p:nvPr/>
          </p:nvSpPr>
          <p:spPr>
            <a:xfrm>
              <a:off x="8293415" y="3108000"/>
              <a:ext cx="3031809" cy="78233"/>
            </a:xfrm>
            <a:prstGeom prst="rect">
              <a:avLst/>
            </a:prstGeom>
            <a:solidFill>
              <a:srgbClr val="BD9C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4">
            <a:extLst>
              <a:ext uri="{FF2B5EF4-FFF2-40B4-BE49-F238E27FC236}">
                <a16:creationId xmlns:a16="http://schemas.microsoft.com/office/drawing/2014/main" id="{9E8A92A6-AC5C-0475-AD9A-75A3DA4CFC03}"/>
              </a:ext>
            </a:extLst>
          </p:cNvPr>
          <p:cNvSpPr txBox="1"/>
          <p:nvPr/>
        </p:nvSpPr>
        <p:spPr>
          <a:xfrm>
            <a:off x="9729861" y="3272546"/>
            <a:ext cx="881652" cy="1857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[</a:t>
            </a:r>
            <a:r>
              <a:rPr lang="ko-KR" altLang="en-US" dirty="0"/>
              <a:t>폭발 이펙트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49" name="그림 48" descr="구름, 하늘, 야외, 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3CD3CB5-DC14-D807-0235-196E15C66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670" y="3458302"/>
            <a:ext cx="1730035" cy="10527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69" name="TextBox 4">
            <a:extLst>
              <a:ext uri="{FF2B5EF4-FFF2-40B4-BE49-F238E27FC236}">
                <a16:creationId xmlns:a16="http://schemas.microsoft.com/office/drawing/2014/main" id="{E18AA538-94F8-C984-E6EC-44A67CAE8D89}"/>
              </a:ext>
            </a:extLst>
          </p:cNvPr>
          <p:cNvSpPr txBox="1"/>
          <p:nvPr/>
        </p:nvSpPr>
        <p:spPr>
          <a:xfrm>
            <a:off x="11035705" y="792568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sp>
        <p:nvSpPr>
          <p:cNvPr id="2092" name="직사각형 2091">
            <a:extLst>
              <a:ext uri="{FF2B5EF4-FFF2-40B4-BE49-F238E27FC236}">
                <a16:creationId xmlns:a16="http://schemas.microsoft.com/office/drawing/2014/main" id="{7D35132D-4AF5-3CD2-04B3-EBDAE9866563}"/>
              </a:ext>
            </a:extLst>
          </p:cNvPr>
          <p:cNvSpPr/>
          <p:nvPr/>
        </p:nvSpPr>
        <p:spPr>
          <a:xfrm>
            <a:off x="4154307" y="471640"/>
            <a:ext cx="3627669" cy="42805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0" name="그림 9" descr="스키 타기, 비행, 야외이(가) 표시된 사진&#10;&#10;자동 생성된 설명">
            <a:extLst>
              <a:ext uri="{FF2B5EF4-FFF2-40B4-BE49-F238E27FC236}">
                <a16:creationId xmlns:a16="http://schemas.microsoft.com/office/drawing/2014/main" id="{C5F21F24-4585-F554-42F9-BB7514DDC7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0" t="24640" r="40699" b="22813"/>
          <a:stretch/>
        </p:blipFill>
        <p:spPr>
          <a:xfrm rot="21079920">
            <a:off x="4793366" y="1871029"/>
            <a:ext cx="2352833" cy="2232633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376908-B9CF-F38D-D5CD-1BD1D4C81DDC}"/>
              </a:ext>
            </a:extLst>
          </p:cNvPr>
          <p:cNvGrpSpPr/>
          <p:nvPr/>
        </p:nvGrpSpPr>
        <p:grpSpPr>
          <a:xfrm>
            <a:off x="4154307" y="471641"/>
            <a:ext cx="3627669" cy="444038"/>
            <a:chOff x="4404725" y="471641"/>
            <a:chExt cx="3627669" cy="4440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EF795B5-33A3-C47F-B192-F8A01E1CAD32}"/>
                </a:ext>
              </a:extLst>
            </p:cNvPr>
            <p:cNvGrpSpPr/>
            <p:nvPr/>
          </p:nvGrpSpPr>
          <p:grpSpPr>
            <a:xfrm>
              <a:off x="4404725" y="471641"/>
              <a:ext cx="3627669" cy="444038"/>
              <a:chOff x="4404725" y="471641"/>
              <a:chExt cx="3627669" cy="4440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A1AC3A8-BDC7-3725-437E-E126476ECB8B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2766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" name="TextBox 70">
                <a:extLst>
                  <a:ext uri="{FF2B5EF4-FFF2-40B4-BE49-F238E27FC236}">
                    <a16:creationId xmlns:a16="http://schemas.microsoft.com/office/drawing/2014/main" id="{EE02CC6F-72E8-AF2D-C73A-3462AFA8AC7E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" name="TextBox 65">
              <a:extLst>
                <a:ext uri="{FF2B5EF4-FFF2-40B4-BE49-F238E27FC236}">
                  <a16:creationId xmlns:a16="http://schemas.microsoft.com/office/drawing/2014/main" id="{D04F6585-6FB0-7954-5294-D58DA45D54C4}"/>
                </a:ext>
              </a:extLst>
            </p:cNvPr>
            <p:cNvSpPr txBox="1"/>
            <p:nvPr/>
          </p:nvSpPr>
          <p:spPr>
            <a:xfrm>
              <a:off x="4893517" y="616716"/>
              <a:ext cx="2650084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오른손에 쥔 창에 에너지를 모읍니다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sp>
        <p:nvSpPr>
          <p:cNvPr id="112" name="TextBox 4">
            <a:extLst>
              <a:ext uri="{FF2B5EF4-FFF2-40B4-BE49-F238E27FC236}">
                <a16:creationId xmlns:a16="http://schemas.microsoft.com/office/drawing/2014/main" id="{B8E595F8-8BD4-AEFB-6BB7-81F39FB85AF2}"/>
              </a:ext>
            </a:extLst>
          </p:cNvPr>
          <p:cNvSpPr txBox="1"/>
          <p:nvPr/>
        </p:nvSpPr>
        <p:spPr>
          <a:xfrm>
            <a:off x="4731313" y="1930102"/>
            <a:ext cx="1292020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0" dirty="0"/>
              <a:t>(</a:t>
            </a:r>
            <a:r>
              <a:rPr lang="ko-KR" altLang="en-US" sz="800" dirty="0"/>
              <a:t>창의 형상으로 모이는 에너지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083" name="TextBox 65">
            <a:extLst>
              <a:ext uri="{FF2B5EF4-FFF2-40B4-BE49-F238E27FC236}">
                <a16:creationId xmlns:a16="http://schemas.microsoft.com/office/drawing/2014/main" id="{D8D2E69F-FE2E-EFF2-8C98-70CBA3C5468E}"/>
              </a:ext>
            </a:extLst>
          </p:cNvPr>
          <p:cNvSpPr txBox="1"/>
          <p:nvPr/>
        </p:nvSpPr>
        <p:spPr>
          <a:xfrm>
            <a:off x="4365138" y="915679"/>
            <a:ext cx="3206006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46800" r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20000"/>
              </a:lnSpc>
            </a:pPr>
            <a:r>
              <a:rPr lang="en-US" altLang="ko-KR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+ 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창을 더욱 강하게 던지는 느낌</a:t>
            </a:r>
            <a:r>
              <a:rPr lang="ko-KR" altLang="en-US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을 주기 </a:t>
            </a:r>
            <a:r>
              <a:rPr lang="ko-KR" altLang="en-US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위해 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몸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허리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을 회전합니다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2084" name="TextBox 65">
            <a:extLst>
              <a:ext uri="{FF2B5EF4-FFF2-40B4-BE49-F238E27FC236}">
                <a16:creationId xmlns:a16="http://schemas.microsoft.com/office/drawing/2014/main" id="{D05AB6FD-D9F9-C992-B7B1-B748E410DC29}"/>
              </a:ext>
            </a:extLst>
          </p:cNvPr>
          <p:cNvSpPr txBox="1"/>
          <p:nvPr/>
        </p:nvSpPr>
        <p:spPr>
          <a:xfrm>
            <a:off x="8867642" y="915679"/>
            <a:ext cx="2568112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</a:t>
            </a:r>
            <a:r>
              <a:rPr lang="ko-KR" altLang="en-US" dirty="0"/>
              <a:t>허리의</a:t>
            </a:r>
            <a:r>
              <a:rPr lang="en-US" altLang="ko-KR" dirty="0"/>
              <a:t> </a:t>
            </a:r>
            <a:r>
              <a:rPr lang="ko-KR" altLang="en-US" dirty="0"/>
              <a:t>반동을 이용해 창을 더 강하게 던집니다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83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1F508-1EA9-1443-AD7E-ABA68384D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DB1E638E-98B9-CE0D-3796-EE5B13E9C1B8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2B1143BF-C8F9-8548-14FD-087D4CA5459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8CE3E10-91CE-A1D7-7BC8-C2AACD8BC0FD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D3232C97-C022-A19E-D5F7-0D6C8D14FDBC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054088" y="256159"/>
                <a:ext cx="10945825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1CE7485-0058-1A4B-6371-CF22FE632ADB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1ACDE7C-24B1-BD3B-A092-83E619D313D6}"/>
              </a:ext>
            </a:extLst>
          </p:cNvPr>
          <p:cNvGrpSpPr/>
          <p:nvPr/>
        </p:nvGrpSpPr>
        <p:grpSpPr>
          <a:xfrm>
            <a:off x="192088" y="810606"/>
            <a:ext cx="3203891" cy="153888"/>
            <a:chOff x="1499245" y="907057"/>
            <a:chExt cx="3203891" cy="1538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73E571-37C6-C6E0-17A4-F05286CEBDD2}"/>
                </a:ext>
              </a:extLst>
            </p:cNvPr>
            <p:cNvSpPr txBox="1"/>
            <p:nvPr/>
          </p:nvSpPr>
          <p:spPr>
            <a:xfrm>
              <a:off x="3652147" y="937834"/>
              <a:ext cx="105098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CF5E0"/>
                </a:highligh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52C8D3-FB9B-FC97-AB72-A6CE45598C47}"/>
                </a:ext>
              </a:extLst>
            </p:cNvPr>
            <p:cNvSpPr txBox="1"/>
            <p:nvPr/>
          </p:nvSpPr>
          <p:spPr>
            <a:xfrm>
              <a:off x="1499245" y="907057"/>
              <a:ext cx="227171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(150 frame)</a:t>
              </a: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2B8E6F5B-D7B3-8ADE-EB66-7D27FF19C776}"/>
              </a:ext>
            </a:extLst>
          </p:cNvPr>
          <p:cNvGrpSpPr/>
          <p:nvPr/>
        </p:nvGrpSpPr>
        <p:grpSpPr>
          <a:xfrm>
            <a:off x="161608" y="1066506"/>
            <a:ext cx="11205091" cy="4702743"/>
            <a:chOff x="161608" y="1144542"/>
            <a:chExt cx="11205091" cy="4702743"/>
          </a:xfrm>
        </p:grpSpPr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5B8A2F99-32C4-A1E2-8104-4765882FEE34}"/>
                </a:ext>
              </a:extLst>
            </p:cNvPr>
            <p:cNvGrpSpPr/>
            <p:nvPr/>
          </p:nvGrpSpPr>
          <p:grpSpPr>
            <a:xfrm>
              <a:off x="264088" y="1336021"/>
              <a:ext cx="10656000" cy="4511264"/>
              <a:chOff x="736420" y="1146801"/>
              <a:chExt cx="10656000" cy="2091600"/>
            </a:xfrm>
          </p:grpSpPr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013694AE-3C83-5E7D-9438-38AEBD4160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920382FE-5827-9D7B-C8A3-E9FE7E2781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8EC64583-23BE-2C5B-895D-1EA8F464B4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FFD66818-3E0D-4336-44D5-AF5A053A9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DE0FB84D-2E63-A4DC-E4E9-6E1014536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19E870CF-9E46-3F99-82A2-E8760A3C2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AC7FAD3D-28C1-73DD-A717-210C5FE552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7F3E65AC-4A8C-CF2F-F88D-72732BCB13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E6D3B261-5A54-BBE6-FA1C-B6C7617FA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4CEF06C5-B35B-34DC-37CF-C5DAEEDB79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8948F08D-28AA-8BD3-E9FB-420DB26265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C144AFB3-A7A3-8DCA-B326-D9471F0F2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0C9387F4-A341-6497-95D5-2B55FC051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A7EF15AF-CD11-FB75-AF55-1EBA419C4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29E466F3-F904-0DFE-27CB-F73B778D5D86}"/>
                  </a:ext>
                </a:extLst>
              </p:cNvPr>
              <p:cNvGrpSpPr/>
              <p:nvPr/>
            </p:nvGrpSpPr>
            <p:grpSpPr>
              <a:xfrm>
                <a:off x="736420" y="1146801"/>
                <a:ext cx="576000" cy="2091600"/>
                <a:chOff x="1200793" y="1061414"/>
                <a:chExt cx="576000" cy="2091600"/>
              </a:xfrm>
            </p:grpSpPr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850333C4-76C4-58A0-45C5-0BFBC0D5C1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234EF3E-ABA8-70B4-6C80-44053CC143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DFE19030-A24B-4DA9-D32A-C4AC0EF24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85E642FE-2095-FB80-EC77-FA687D8A7A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727A6F7-2BC6-9E3B-AE4B-30C1F11AC3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97E57C2E-C128-49E1-C571-CE31F8E22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768B781E-631A-E653-2CB8-17F34F2EF1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5289BFB0-734C-CF97-5754-EE29B91C31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2FB2CF31-277C-4B1D-54A1-079BF33CB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C9507840-2E44-00CD-7CE8-95B03A9A2AC7}"/>
                  </a:ext>
                </a:extLst>
              </p:cNvPr>
              <p:cNvGrpSpPr/>
              <p:nvPr/>
            </p:nvGrpSpPr>
            <p:grpSpPr>
              <a:xfrm>
                <a:off x="14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88A0473C-5D44-390A-ECCD-02398195D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AFA5C409-9A26-A184-8C4C-0B7A2079D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E9A38437-2D18-F91D-D4E9-CF516FFD86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406FE266-D821-8B38-B350-68C6CC4D3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FC4109F0-0698-BFF5-3CD7-0723F726C8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90B3A4D0-D7FD-FD0E-C26E-07616F04FF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8E69D2D3-26A4-3084-05B0-3FCA8DBB8C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B26118B0-749A-2A2D-821A-203679ED8E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C885E2BB-7C4C-94D0-AF27-A67E8BCDE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92957AF6-9D82-EF61-51E8-3EE660511182}"/>
                  </a:ext>
                </a:extLst>
              </p:cNvPr>
              <p:cNvGrpSpPr/>
              <p:nvPr/>
            </p:nvGrpSpPr>
            <p:grpSpPr>
              <a:xfrm>
                <a:off x="21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95ADC62A-BC8C-7743-5953-ABA9BAD282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F88AD9A9-A602-2E97-1059-28A40DFFF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11D0D1A3-AD32-3642-432A-F142393A4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C1AA7D13-30B5-A13C-AFEB-33F487FF4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94D7104C-4390-B2D2-B2A5-DD8770DA26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61AD87A5-67D1-DDEC-4E8F-9EC9B0F855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81E0DA39-E1FA-2AB1-1457-302DB63C42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5DC20B1D-3510-2C80-CA52-94A863B21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67559761-BC86-CC72-9AE1-79FB0F1CE1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4A06D865-9671-1C89-0AA7-C11E3AA46569}"/>
                  </a:ext>
                </a:extLst>
              </p:cNvPr>
              <p:cNvGrpSpPr/>
              <p:nvPr/>
            </p:nvGrpSpPr>
            <p:grpSpPr>
              <a:xfrm>
                <a:off x="28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B01AB012-426E-54B3-C81A-3FC6602A78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A015CA1C-2E51-BE9A-26A1-3A9F135DCE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63C64DBE-5C74-8C84-99C6-D4EF8BA97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BDCF40B4-9798-404B-A5EA-A1B79BA52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9A98E13A-E018-7B6C-416A-1D06C5D65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D4C0C748-D98C-6030-95B9-4DB4DA447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4560BA80-287B-97A0-BFB9-165695EAB9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DDC11E73-6D47-5CA3-5BA0-56903F13C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05468D64-AA83-1DF6-56C5-C77209102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3BAEF451-C693-4652-226F-152308F88D53}"/>
                  </a:ext>
                </a:extLst>
              </p:cNvPr>
              <p:cNvGrpSpPr/>
              <p:nvPr/>
            </p:nvGrpSpPr>
            <p:grpSpPr>
              <a:xfrm>
                <a:off x="36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0DE1AB0B-DBCD-B5D8-B74F-C1FB128AB8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>
                  <a:extLst>
                    <a:ext uri="{FF2B5EF4-FFF2-40B4-BE49-F238E27FC236}">
                      <a16:creationId xmlns:a16="http://schemas.microsoft.com/office/drawing/2014/main" id="{BB17463C-A1A3-10F2-DF4F-6BF40EA03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AE4AED7F-A7D3-65E7-D599-185F6E48A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C8897A87-0294-E40A-7B15-EFF4DCEAB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547604ED-D63E-7028-5ADD-1890F6D283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519E1AA2-0FEE-BE9E-B3C4-BF0C99B634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C585ED64-74EE-7888-97E8-3A15D9196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87C4AED5-D29C-4E03-06B4-D8CD2AE58E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0D810418-9CFB-72A7-FE66-0B0FD53E0F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989BC339-6F2C-72B0-80D8-B0B1F3A1E091}"/>
                  </a:ext>
                </a:extLst>
              </p:cNvPr>
              <p:cNvGrpSpPr/>
              <p:nvPr/>
            </p:nvGrpSpPr>
            <p:grpSpPr>
              <a:xfrm>
                <a:off x="43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27632F46-0A67-034D-5BFF-E3A5E3BA3B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91B2328F-6112-FBBC-1210-379BC9DAD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6976A1C0-C127-C294-7EA4-8855E37A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AFCCAA8F-87AE-5B2E-9F0F-6CDE356AD6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B5BDA85D-1063-3A9E-2A85-FBD118B37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F960A4CA-634F-F6F3-C8AA-B626F39B15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직선 연결선 151">
                  <a:extLst>
                    <a:ext uri="{FF2B5EF4-FFF2-40B4-BE49-F238E27FC236}">
                      <a16:creationId xmlns:a16="http://schemas.microsoft.com/office/drawing/2014/main" id="{C524BC33-DE7C-7585-5850-C76257127C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1C13AE72-B62E-B94B-C4C6-E420118C18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C61C426F-F05C-AEB3-5DF4-FDEA86E91C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DD027AB9-F407-1912-B6A7-4ACFE1A385F2}"/>
                  </a:ext>
                </a:extLst>
              </p:cNvPr>
              <p:cNvGrpSpPr/>
              <p:nvPr/>
            </p:nvGrpSpPr>
            <p:grpSpPr>
              <a:xfrm>
                <a:off x="50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B1CABEDD-A93E-6C15-8F90-9CF9DF561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DD04251F-3ADF-CC33-AB47-A29108B6D1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3014839E-6592-A17D-F9BF-BBE170C52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6469D929-3A3C-C6FA-7293-850844F0C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8E130030-17D6-965D-2854-3CF5961FE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DEB78B26-2534-7E67-466E-5D80C9C70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50C24A6F-C4EC-BA60-2CE6-F2AD94AF12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7851C60A-1D26-FFC4-4EE5-B58EBC8A2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3BDCA6FF-C4C6-8135-7926-04494C758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5898C2BC-DDCD-4A7D-29BE-C2E75986E7CD}"/>
                  </a:ext>
                </a:extLst>
              </p:cNvPr>
              <p:cNvGrpSpPr/>
              <p:nvPr/>
            </p:nvGrpSpPr>
            <p:grpSpPr>
              <a:xfrm>
                <a:off x="57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3D1EA7F8-C9B5-42F5-52BD-C95401A7E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4E907D84-49E9-A739-0DB5-FB76276FC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연결선 180">
                  <a:extLst>
                    <a:ext uri="{FF2B5EF4-FFF2-40B4-BE49-F238E27FC236}">
                      <a16:creationId xmlns:a16="http://schemas.microsoft.com/office/drawing/2014/main" id="{4523192A-FC96-8665-8716-216422E98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id="{6AA67B0C-C0DC-0E43-E727-633E0FFC62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6E32F1F2-225A-DDF9-59C3-F4FE0A759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직선 연결선 183">
                  <a:extLst>
                    <a:ext uri="{FF2B5EF4-FFF2-40B4-BE49-F238E27FC236}">
                      <a16:creationId xmlns:a16="http://schemas.microsoft.com/office/drawing/2014/main" id="{86EBC904-3A55-5A6C-EDCA-C7FF272D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4312462F-7ECC-C6E6-51FD-3D14F55DA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1DA714FE-E2CD-AAA5-4478-3F77380D1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1D66D634-7304-EFE2-EF3F-8B277A127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D0A49BE0-8F72-16FB-993E-DF474BDBA76F}"/>
                  </a:ext>
                </a:extLst>
              </p:cNvPr>
              <p:cNvGrpSpPr/>
              <p:nvPr/>
            </p:nvGrpSpPr>
            <p:grpSpPr>
              <a:xfrm>
                <a:off x="64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89" name="직선 연결선 188">
                  <a:extLst>
                    <a:ext uri="{FF2B5EF4-FFF2-40B4-BE49-F238E27FC236}">
                      <a16:creationId xmlns:a16="http://schemas.microsoft.com/office/drawing/2014/main" id="{C0143A6E-215C-A9C8-7ACD-B41F5C3A84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C7E7B229-EAC5-3EE8-0E2F-CD4251EC34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478006AA-2BE3-40D9-A6EC-C51AFF6A7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73B6EF62-93CF-19FC-5275-913BCBFB2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F8E28D9B-0EF9-E969-774B-CDF8F7005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C82E2CB9-CD7F-1E01-B7CE-39A09FA2F9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>
                  <a:extLst>
                    <a:ext uri="{FF2B5EF4-FFF2-40B4-BE49-F238E27FC236}">
                      <a16:creationId xmlns:a16="http://schemas.microsoft.com/office/drawing/2014/main" id="{BCEB4EF3-A05D-ED0C-C0E1-E0BCC50B20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06CEAD75-88BF-F3DB-002B-59CBA862BA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2FBABE14-A45A-1AF2-DAC1-63508609B7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78F7ADF9-5B94-2F80-5D2C-EAA874F6B77A}"/>
                  </a:ext>
                </a:extLst>
              </p:cNvPr>
              <p:cNvGrpSpPr/>
              <p:nvPr/>
            </p:nvGrpSpPr>
            <p:grpSpPr>
              <a:xfrm>
                <a:off x="72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BFBD6A2E-AE8D-F97C-BC1A-6AEA3FCA67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081DD71D-E966-2010-8D86-79E0F04D3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8EBC2EC5-78B9-CD9C-AC1D-B97DA0EB39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3F0FAC77-786F-D9B5-48C0-9CF0D951D2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CA0E0FDB-BAF9-B370-6C73-84F29D17ED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DBA1A080-36C8-24B3-0DE1-FC2AFC593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37435D55-562B-C377-957E-DAFF2F103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BF06DBBF-6414-A6B7-92F5-9A1B74BDB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4A05A52C-E5DB-AD79-168F-D862080EF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그룹 207">
                <a:extLst>
                  <a:ext uri="{FF2B5EF4-FFF2-40B4-BE49-F238E27FC236}">
                    <a16:creationId xmlns:a16="http://schemas.microsoft.com/office/drawing/2014/main" id="{55384BF0-C328-BB47-2591-6438F6D95009}"/>
                  </a:ext>
                </a:extLst>
              </p:cNvPr>
              <p:cNvGrpSpPr/>
              <p:nvPr/>
            </p:nvGrpSpPr>
            <p:grpSpPr>
              <a:xfrm>
                <a:off x="79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3F813AF3-518E-30FF-07FC-955182E351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1DB232C6-BB58-07E3-B1C4-AFF537A82A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56384474-F4B3-7B46-6B6A-BDA1DF6C4C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7D57A77E-4E3C-87F0-5C6B-0722FCE00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연결선 212">
                  <a:extLst>
                    <a:ext uri="{FF2B5EF4-FFF2-40B4-BE49-F238E27FC236}">
                      <a16:creationId xmlns:a16="http://schemas.microsoft.com/office/drawing/2014/main" id="{6D96D896-6EC9-78D0-B812-629404AC36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직선 연결선 213">
                  <a:extLst>
                    <a:ext uri="{FF2B5EF4-FFF2-40B4-BE49-F238E27FC236}">
                      <a16:creationId xmlns:a16="http://schemas.microsoft.com/office/drawing/2014/main" id="{3234D27D-B8E7-7638-D61E-273130FE0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직선 연결선 214">
                  <a:extLst>
                    <a:ext uri="{FF2B5EF4-FFF2-40B4-BE49-F238E27FC236}">
                      <a16:creationId xmlns:a16="http://schemas.microsoft.com/office/drawing/2014/main" id="{BE47A714-542E-9C5C-3CDC-3EE85E9C78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3CFE4C17-55E2-426F-E045-B9BDA49AC1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직선 연결선 216">
                  <a:extLst>
                    <a:ext uri="{FF2B5EF4-FFF2-40B4-BE49-F238E27FC236}">
                      <a16:creationId xmlns:a16="http://schemas.microsoft.com/office/drawing/2014/main" id="{4D21F47F-B98D-3155-2485-59A4C26CDD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그룹 217">
                <a:extLst>
                  <a:ext uri="{FF2B5EF4-FFF2-40B4-BE49-F238E27FC236}">
                    <a16:creationId xmlns:a16="http://schemas.microsoft.com/office/drawing/2014/main" id="{833CA2C8-3316-7D40-976D-CC351CE578BF}"/>
                  </a:ext>
                </a:extLst>
              </p:cNvPr>
              <p:cNvGrpSpPr/>
              <p:nvPr/>
            </p:nvGrpSpPr>
            <p:grpSpPr>
              <a:xfrm>
                <a:off x="86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19" name="직선 연결선 218">
                  <a:extLst>
                    <a:ext uri="{FF2B5EF4-FFF2-40B4-BE49-F238E27FC236}">
                      <a16:creationId xmlns:a16="http://schemas.microsoft.com/office/drawing/2014/main" id="{3835664A-127E-AE9B-1A9D-99DF5749EF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직선 연결선 219">
                  <a:extLst>
                    <a:ext uri="{FF2B5EF4-FFF2-40B4-BE49-F238E27FC236}">
                      <a16:creationId xmlns:a16="http://schemas.microsoft.com/office/drawing/2014/main" id="{EAE5C970-6106-CC83-5333-90E4ADC9D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직선 연결선 220">
                  <a:extLst>
                    <a:ext uri="{FF2B5EF4-FFF2-40B4-BE49-F238E27FC236}">
                      <a16:creationId xmlns:a16="http://schemas.microsoft.com/office/drawing/2014/main" id="{101DB38B-E823-16C5-BCB1-E154CDF7EB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직선 연결선 221">
                  <a:extLst>
                    <a:ext uri="{FF2B5EF4-FFF2-40B4-BE49-F238E27FC236}">
                      <a16:creationId xmlns:a16="http://schemas.microsoft.com/office/drawing/2014/main" id="{CD8D2C2E-493C-38D3-E062-A382465FF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연결선 222">
                  <a:extLst>
                    <a:ext uri="{FF2B5EF4-FFF2-40B4-BE49-F238E27FC236}">
                      <a16:creationId xmlns:a16="http://schemas.microsoft.com/office/drawing/2014/main" id="{91350680-3B06-CDFA-381B-3ADCF744DF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직선 연결선 223">
                  <a:extLst>
                    <a:ext uri="{FF2B5EF4-FFF2-40B4-BE49-F238E27FC236}">
                      <a16:creationId xmlns:a16="http://schemas.microsoft.com/office/drawing/2014/main" id="{02F3AD83-FA38-96CF-FF1F-F068208B8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EC2B3FA8-32B8-3282-958D-DEFC71F11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직선 연결선 225">
                  <a:extLst>
                    <a:ext uri="{FF2B5EF4-FFF2-40B4-BE49-F238E27FC236}">
                      <a16:creationId xmlns:a16="http://schemas.microsoft.com/office/drawing/2014/main" id="{9CF04E10-AF7D-07C1-D4A7-C65D95EFD6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직선 연결선 226">
                  <a:extLst>
                    <a:ext uri="{FF2B5EF4-FFF2-40B4-BE49-F238E27FC236}">
                      <a16:creationId xmlns:a16="http://schemas.microsoft.com/office/drawing/2014/main" id="{FF3CDAD7-4331-AB10-3F6B-D03E45058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521E638B-DB42-9A13-227F-BB69E80D840E}"/>
                  </a:ext>
                </a:extLst>
              </p:cNvPr>
              <p:cNvGrpSpPr/>
              <p:nvPr/>
            </p:nvGrpSpPr>
            <p:grpSpPr>
              <a:xfrm>
                <a:off x="93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29" name="직선 연결선 228">
                  <a:extLst>
                    <a:ext uri="{FF2B5EF4-FFF2-40B4-BE49-F238E27FC236}">
                      <a16:creationId xmlns:a16="http://schemas.microsoft.com/office/drawing/2014/main" id="{94368EAE-CDF9-5197-18B6-24284135F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직선 연결선 229">
                  <a:extLst>
                    <a:ext uri="{FF2B5EF4-FFF2-40B4-BE49-F238E27FC236}">
                      <a16:creationId xmlns:a16="http://schemas.microsoft.com/office/drawing/2014/main" id="{76684012-F7C5-FD22-315E-F823299A8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직선 연결선 230">
                  <a:extLst>
                    <a:ext uri="{FF2B5EF4-FFF2-40B4-BE49-F238E27FC236}">
                      <a16:creationId xmlns:a16="http://schemas.microsoft.com/office/drawing/2014/main" id="{29631960-F39A-432F-F527-4E22ED5BAC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직선 연결선 231">
                  <a:extLst>
                    <a:ext uri="{FF2B5EF4-FFF2-40B4-BE49-F238E27FC236}">
                      <a16:creationId xmlns:a16="http://schemas.microsoft.com/office/drawing/2014/main" id="{F4BA38A2-A5F3-09E8-5C66-C8221301C9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직선 연결선 232">
                  <a:extLst>
                    <a:ext uri="{FF2B5EF4-FFF2-40B4-BE49-F238E27FC236}">
                      <a16:creationId xmlns:a16="http://schemas.microsoft.com/office/drawing/2014/main" id="{55FEB7BD-A4D7-111B-8DF2-9B55B5ED6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직선 연결선 233">
                  <a:extLst>
                    <a:ext uri="{FF2B5EF4-FFF2-40B4-BE49-F238E27FC236}">
                      <a16:creationId xmlns:a16="http://schemas.microsoft.com/office/drawing/2014/main" id="{5C590FBF-B5B7-D54B-E460-E3FAF540A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직선 연결선 234">
                  <a:extLst>
                    <a:ext uri="{FF2B5EF4-FFF2-40B4-BE49-F238E27FC236}">
                      <a16:creationId xmlns:a16="http://schemas.microsoft.com/office/drawing/2014/main" id="{27DD0436-FBBC-E73C-17BC-E6FE5BDD5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직선 연결선 235">
                  <a:extLst>
                    <a:ext uri="{FF2B5EF4-FFF2-40B4-BE49-F238E27FC236}">
                      <a16:creationId xmlns:a16="http://schemas.microsoft.com/office/drawing/2014/main" id="{0E914C69-F246-8F63-13A3-286BAAB5FD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직선 연결선 236">
                  <a:extLst>
                    <a:ext uri="{FF2B5EF4-FFF2-40B4-BE49-F238E27FC236}">
                      <a16:creationId xmlns:a16="http://schemas.microsoft.com/office/drawing/2014/main" id="{D8D5E67F-13F6-0859-4103-EE0EDB9CD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390774C0-44DF-3293-0F01-67294724C85A}"/>
                  </a:ext>
                </a:extLst>
              </p:cNvPr>
              <p:cNvGrpSpPr/>
              <p:nvPr/>
            </p:nvGrpSpPr>
            <p:grpSpPr>
              <a:xfrm>
                <a:off x="100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39" name="직선 연결선 238">
                  <a:extLst>
                    <a:ext uri="{FF2B5EF4-FFF2-40B4-BE49-F238E27FC236}">
                      <a16:creationId xmlns:a16="http://schemas.microsoft.com/office/drawing/2014/main" id="{325246F3-98F1-5E54-093C-53630DFB2E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직선 연결선 239">
                  <a:extLst>
                    <a:ext uri="{FF2B5EF4-FFF2-40B4-BE49-F238E27FC236}">
                      <a16:creationId xmlns:a16="http://schemas.microsoft.com/office/drawing/2014/main" id="{7F449320-A00B-F9D3-DA4E-B32FEE85EF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직선 연결선 240">
                  <a:extLst>
                    <a:ext uri="{FF2B5EF4-FFF2-40B4-BE49-F238E27FC236}">
                      <a16:creationId xmlns:a16="http://schemas.microsoft.com/office/drawing/2014/main" id="{FAEA769F-2972-7AEB-DBE0-2DB82F240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직선 연결선 241">
                  <a:extLst>
                    <a:ext uri="{FF2B5EF4-FFF2-40B4-BE49-F238E27FC236}">
                      <a16:creationId xmlns:a16="http://schemas.microsoft.com/office/drawing/2014/main" id="{7800D970-ACBF-0624-281C-A54BE4D60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직선 연결선 242">
                  <a:extLst>
                    <a:ext uri="{FF2B5EF4-FFF2-40B4-BE49-F238E27FC236}">
                      <a16:creationId xmlns:a16="http://schemas.microsoft.com/office/drawing/2014/main" id="{45DAB625-7983-32CB-97F9-5AC049409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직선 연결선 243">
                  <a:extLst>
                    <a:ext uri="{FF2B5EF4-FFF2-40B4-BE49-F238E27FC236}">
                      <a16:creationId xmlns:a16="http://schemas.microsoft.com/office/drawing/2014/main" id="{E68F385E-2278-5C21-47F7-F773FFF92E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직선 연결선 244">
                  <a:extLst>
                    <a:ext uri="{FF2B5EF4-FFF2-40B4-BE49-F238E27FC236}">
                      <a16:creationId xmlns:a16="http://schemas.microsoft.com/office/drawing/2014/main" id="{7B60D48A-555B-81E5-A1D8-3042156913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직선 연결선 245">
                  <a:extLst>
                    <a:ext uri="{FF2B5EF4-FFF2-40B4-BE49-F238E27FC236}">
                      <a16:creationId xmlns:a16="http://schemas.microsoft.com/office/drawing/2014/main" id="{92CEBFCF-D7F3-E14E-9D5F-2E52A23790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직선 연결선 246">
                  <a:extLst>
                    <a:ext uri="{FF2B5EF4-FFF2-40B4-BE49-F238E27FC236}">
                      <a16:creationId xmlns:a16="http://schemas.microsoft.com/office/drawing/2014/main" id="{1D195A21-8255-FCD6-67C7-40335BFBC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4EED58BA-32DC-D467-8B89-FDE5A9B781AB}"/>
                  </a:ext>
                </a:extLst>
              </p:cNvPr>
              <p:cNvGrpSpPr/>
              <p:nvPr/>
            </p:nvGrpSpPr>
            <p:grpSpPr>
              <a:xfrm>
                <a:off x="108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DC894847-07DD-BCB4-9BA9-EF5961AD8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ED251A3E-4862-5B6B-34F3-7A839EFF8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4F7F3BB4-2D8F-6219-1DF5-B0D6BDD52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0BD98F61-E3B7-6CD5-CE8B-82499E0929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연결선 252">
                  <a:extLst>
                    <a:ext uri="{FF2B5EF4-FFF2-40B4-BE49-F238E27FC236}">
                      <a16:creationId xmlns:a16="http://schemas.microsoft.com/office/drawing/2014/main" id="{7230AD5C-6DA2-A576-054C-E474583D8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직선 연결선 253">
                  <a:extLst>
                    <a:ext uri="{FF2B5EF4-FFF2-40B4-BE49-F238E27FC236}">
                      <a16:creationId xmlns:a16="http://schemas.microsoft.com/office/drawing/2014/main" id="{14D2EEC6-C7BA-9E31-1046-9E626C64F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직선 연결선 254">
                  <a:extLst>
                    <a:ext uri="{FF2B5EF4-FFF2-40B4-BE49-F238E27FC236}">
                      <a16:creationId xmlns:a16="http://schemas.microsoft.com/office/drawing/2014/main" id="{D7CA4795-4A50-5D9C-A6C0-0B698BA2FB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직선 연결선 255">
                  <a:extLst>
                    <a:ext uri="{FF2B5EF4-FFF2-40B4-BE49-F238E27FC236}">
                      <a16:creationId xmlns:a16="http://schemas.microsoft.com/office/drawing/2014/main" id="{350A4527-FDB8-E3DD-5DB5-4625CA7381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24A6E2F1-5C0A-30CD-9794-BAC3D98DA1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1708738F-9892-4FCE-F7D7-C92A8B952E23}"/>
                </a:ext>
              </a:extLst>
            </p:cNvPr>
            <p:cNvGrpSpPr/>
            <p:nvPr/>
          </p:nvGrpSpPr>
          <p:grpSpPr>
            <a:xfrm>
              <a:off x="161608" y="1144542"/>
              <a:ext cx="11205091" cy="272680"/>
              <a:chOff x="161608" y="1144542"/>
              <a:chExt cx="11205091" cy="27268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3D73E85B-2CCF-6D51-4AC3-E802614AE82A}"/>
                  </a:ext>
                </a:extLst>
              </p:cNvPr>
              <p:cNvGrpSpPr/>
              <p:nvPr/>
            </p:nvGrpSpPr>
            <p:grpSpPr>
              <a:xfrm>
                <a:off x="161608" y="1144542"/>
                <a:ext cx="10924120" cy="191479"/>
                <a:chOff x="161608" y="955322"/>
                <a:chExt cx="10924120" cy="191479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77F76C6D-9820-7941-EE31-92DEC0EA8FB0}"/>
                    </a:ext>
                  </a:extLst>
                </p:cNvPr>
                <p:cNvGrpSpPr/>
                <p:nvPr/>
              </p:nvGrpSpPr>
              <p:grpSpPr>
                <a:xfrm>
                  <a:off x="192088" y="979042"/>
                  <a:ext cx="10800000" cy="167759"/>
                  <a:chOff x="192088" y="858603"/>
                  <a:chExt cx="10800000" cy="167759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id="{3011B946-F844-810F-8768-20A5358377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2088" y="858603"/>
                    <a:ext cx="0" cy="167759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직선 연결선 16">
                    <a:extLst>
                      <a:ext uri="{FF2B5EF4-FFF2-40B4-BE49-F238E27FC236}">
                        <a16:creationId xmlns:a16="http://schemas.microsoft.com/office/drawing/2014/main" id="{E66587FA-D27A-4C5B-BAD9-A5A28562B0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A40FC180-DCCF-6E77-9AAA-F1E82F0972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1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9FBC2DC3-3C61-CD72-326D-AEDACA7614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42CFB583-71B7-F44C-07D0-8D6CA813D9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3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연결선 30">
                    <a:extLst>
                      <a:ext uri="{FF2B5EF4-FFF2-40B4-BE49-F238E27FC236}">
                        <a16:creationId xmlns:a16="http://schemas.microsoft.com/office/drawing/2014/main" id="{2F638F05-FE54-F3B9-819A-AB6F0A5A64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92088" y="887678"/>
                    <a:ext cx="0" cy="138684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10187292-C92E-57A6-0DFC-52C16B57D89F}"/>
                    </a:ext>
                  </a:extLst>
                </p:cNvPr>
                <p:cNvGrpSpPr/>
                <p:nvPr/>
              </p:nvGrpSpPr>
              <p:grpSpPr>
                <a:xfrm>
                  <a:off x="161608" y="955322"/>
                  <a:ext cx="10924120" cy="123111"/>
                  <a:chOff x="164148" y="1022716"/>
                  <a:chExt cx="10924120" cy="123111"/>
                </a:xfrm>
              </p:grpSpPr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CDFC822E-AF3A-588A-564F-2686A138C318}"/>
                      </a:ext>
                    </a:extLst>
                  </p:cNvPr>
                  <p:cNvSpPr txBox="1"/>
                  <p:nvPr/>
                </p:nvSpPr>
                <p:spPr>
                  <a:xfrm>
                    <a:off x="6614380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90</a:t>
                    </a:r>
                  </a:p>
                </p:txBody>
              </p:sp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01851EA9-4EA9-B766-2389-08F8EDAC121F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5526" y="1022716"/>
                    <a:ext cx="182742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150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0DF06C5-8442-AA32-0125-3D0A9F6E2C13}"/>
                      </a:ext>
                    </a:extLst>
                  </p:cNvPr>
                  <p:cNvSpPr txBox="1"/>
                  <p:nvPr/>
                </p:nvSpPr>
                <p:spPr>
                  <a:xfrm>
                    <a:off x="2294381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30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1C83A453-F2AB-88E3-49A6-8F4EC8DE2375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526" y="1022716"/>
                    <a:ext cx="182742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120</a:t>
                    </a:r>
                  </a:p>
                </p:txBody>
              </p:sp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9510EA1D-AE0C-3868-6EB6-C10C8CC1A852}"/>
                      </a:ext>
                    </a:extLst>
                  </p:cNvPr>
                  <p:cNvSpPr txBox="1"/>
                  <p:nvPr/>
                </p:nvSpPr>
                <p:spPr>
                  <a:xfrm>
                    <a:off x="4455551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60</a:t>
                    </a:r>
                  </a:p>
                </p:txBody>
              </p: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983F4690-F1C7-DA82-9D8B-2FE182D90988}"/>
                      </a:ext>
                    </a:extLst>
                  </p:cNvPr>
                  <p:cNvSpPr txBox="1"/>
                  <p:nvPr/>
                </p:nvSpPr>
                <p:spPr>
                  <a:xfrm>
                    <a:off x="164148" y="1022716"/>
                    <a:ext cx="60914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0" b="1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278" name="그룹 277">
                <a:extLst>
                  <a:ext uri="{FF2B5EF4-FFF2-40B4-BE49-F238E27FC236}">
                    <a16:creationId xmlns:a16="http://schemas.microsoft.com/office/drawing/2014/main" id="{1C12291E-CA4C-9D5A-6B5F-6C3C7409E3DA}"/>
                  </a:ext>
                </a:extLst>
              </p:cNvPr>
              <p:cNvGrpSpPr/>
              <p:nvPr/>
            </p:nvGrpSpPr>
            <p:grpSpPr>
              <a:xfrm>
                <a:off x="192088" y="1294111"/>
                <a:ext cx="11174611" cy="123111"/>
                <a:chOff x="192088" y="882828"/>
                <a:chExt cx="11174611" cy="123111"/>
              </a:xfrm>
            </p:grpSpPr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F0C3C106-CFA0-555D-B7D9-BCAA78D98A51}"/>
                    </a:ext>
                  </a:extLst>
                </p:cNvPr>
                <p:cNvSpPr/>
                <p:nvPr/>
              </p:nvSpPr>
              <p:spPr>
                <a:xfrm flipV="1">
                  <a:off x="192088" y="924738"/>
                  <a:ext cx="10800000" cy="45719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DE55A02-9467-8026-ACA7-7D650A986B25}"/>
                    </a:ext>
                  </a:extLst>
                </p:cNvPr>
                <p:cNvSpPr txBox="1"/>
                <p:nvPr/>
              </p:nvSpPr>
              <p:spPr>
                <a:xfrm>
                  <a:off x="10992088" y="882828"/>
                  <a:ext cx="374611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프레임</a:t>
                  </a:r>
                  <a:endParaRPr lang="en-US" altLang="ko-KR" sz="800" b="1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9D86BFF0-EAB9-D13B-3E68-9B82DC03F5E1}"/>
                  </a:ext>
                </a:extLst>
              </p:cNvPr>
              <p:cNvSpPr txBox="1"/>
              <p:nvPr/>
            </p:nvSpPr>
            <p:spPr>
              <a:xfrm>
                <a:off x="862396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</a:t>
                </a: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95AE9A2D-B218-3C7A-63E9-7663E40FB503}"/>
                  </a:ext>
                </a:extLst>
              </p:cNvPr>
              <p:cNvSpPr txBox="1"/>
              <p:nvPr/>
            </p:nvSpPr>
            <p:spPr>
              <a:xfrm>
                <a:off x="158052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17858C97-3096-1E80-AF24-A58752A211D4}"/>
                  </a:ext>
                </a:extLst>
              </p:cNvPr>
              <p:cNvSpPr txBox="1"/>
              <p:nvPr/>
            </p:nvSpPr>
            <p:spPr>
              <a:xfrm>
                <a:off x="3024266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40</a:t>
                </a: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5C5E2138-080A-C83A-18CD-C8EEF38101FD}"/>
                  </a:ext>
                </a:extLst>
              </p:cNvPr>
              <p:cNvSpPr txBox="1"/>
              <p:nvPr/>
            </p:nvSpPr>
            <p:spPr>
              <a:xfrm>
                <a:off x="374239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50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F155FF5C-04FE-B5B6-DC3E-A9A366DFF5B4}"/>
                  </a:ext>
                </a:extLst>
              </p:cNvPr>
              <p:cNvSpPr txBox="1"/>
              <p:nvPr/>
            </p:nvSpPr>
            <p:spPr>
              <a:xfrm>
                <a:off x="518052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70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E1882BAA-E9C1-CEA4-033C-E5683B888C1D}"/>
                  </a:ext>
                </a:extLst>
              </p:cNvPr>
              <p:cNvSpPr txBox="1"/>
              <p:nvPr/>
            </p:nvSpPr>
            <p:spPr>
              <a:xfrm>
                <a:off x="5898654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80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68B8FD65-0041-35F3-7992-E46810A23A4C}"/>
                  </a:ext>
                </a:extLst>
              </p:cNvPr>
              <p:cNvSpPr txBox="1"/>
              <p:nvPr/>
            </p:nvSpPr>
            <p:spPr>
              <a:xfrm>
                <a:off x="7314368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100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9178B02-C67B-DEB9-0C8B-5AF599A5978C}"/>
                  </a:ext>
                </a:extLst>
              </p:cNvPr>
              <p:cNvSpPr txBox="1"/>
              <p:nvPr/>
            </p:nvSpPr>
            <p:spPr>
              <a:xfrm>
                <a:off x="8040117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110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DBCC09A2-3BBA-8F7B-701B-AD3E28DF3DDE}"/>
                  </a:ext>
                </a:extLst>
              </p:cNvPr>
              <p:cNvSpPr txBox="1"/>
              <p:nvPr/>
            </p:nvSpPr>
            <p:spPr>
              <a:xfrm>
                <a:off x="9475493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130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4FA7A279-F6CC-465E-8B5A-96CD66B88087}"/>
                  </a:ext>
                </a:extLst>
              </p:cNvPr>
              <p:cNvSpPr txBox="1"/>
              <p:nvPr/>
            </p:nvSpPr>
            <p:spPr>
              <a:xfrm>
                <a:off x="10201242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140</a:t>
                </a: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8B6823F-3D26-051E-B1B1-F1E6CD9940D2}"/>
              </a:ext>
            </a:extLst>
          </p:cNvPr>
          <p:cNvGrpSpPr/>
          <p:nvPr/>
        </p:nvGrpSpPr>
        <p:grpSpPr>
          <a:xfrm>
            <a:off x="192088" y="5212330"/>
            <a:ext cx="11839857" cy="123111"/>
            <a:chOff x="192088" y="3588763"/>
            <a:chExt cx="11839857" cy="123111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4DF57FE9-DC20-2390-3581-CCC26B034A9C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92088" y="3650319"/>
              <a:ext cx="10800000" cy="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B883025-B727-4EE8-DC6C-C6C561EFE341}"/>
                </a:ext>
              </a:extLst>
            </p:cNvPr>
            <p:cNvSpPr txBox="1"/>
            <p:nvPr/>
          </p:nvSpPr>
          <p:spPr>
            <a:xfrm>
              <a:off x="10992088" y="3588763"/>
              <a:ext cx="103985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8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800" b="1" dirty="0">
                <a:solidFill>
                  <a:srgbClr val="00B05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3332377-15D5-0C34-8D75-28662C3C5F91}"/>
              </a:ext>
            </a:extLst>
          </p:cNvPr>
          <p:cNvGrpSpPr/>
          <p:nvPr/>
        </p:nvGrpSpPr>
        <p:grpSpPr>
          <a:xfrm>
            <a:off x="192088" y="1962080"/>
            <a:ext cx="11080033" cy="288000"/>
            <a:chOff x="192088" y="2040116"/>
            <a:chExt cx="11080033" cy="288000"/>
          </a:xfrm>
        </p:grpSpPr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2112BF63-FCD0-BE3C-0295-6BB8EA954FB8}"/>
                </a:ext>
              </a:extLst>
            </p:cNvPr>
            <p:cNvGrpSpPr/>
            <p:nvPr/>
          </p:nvGrpSpPr>
          <p:grpSpPr>
            <a:xfrm>
              <a:off x="192088" y="2122561"/>
              <a:ext cx="11080033" cy="123111"/>
              <a:chOff x="192088" y="1519441"/>
              <a:chExt cx="11080033" cy="123111"/>
            </a:xfrm>
          </p:grpSpPr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F336E25A-3C4D-DBD8-9F50-423D37D33229}"/>
                  </a:ext>
                </a:extLst>
              </p:cNvPr>
              <p:cNvCxnSpPr>
                <a:cxnSpLocks/>
                <a:endCxn id="81" idx="1"/>
              </p:cNvCxnSpPr>
              <p:nvPr/>
            </p:nvCxnSpPr>
            <p:spPr>
              <a:xfrm>
                <a:off x="192088" y="1580997"/>
                <a:ext cx="10800000" cy="0"/>
              </a:xfrm>
              <a:prstGeom prst="line">
                <a:avLst/>
              </a:prstGeom>
              <a:ln w="9525">
                <a:solidFill>
                  <a:srgbClr val="BD9C7C"/>
                </a:solidFill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8C3635B-01BE-6C70-EF99-AE722706F45B}"/>
                  </a:ext>
                </a:extLst>
              </p:cNvPr>
              <p:cNvSpPr txBox="1"/>
              <p:nvPr/>
            </p:nvSpPr>
            <p:spPr>
              <a:xfrm>
                <a:off x="10992088" y="1519441"/>
                <a:ext cx="280033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BD9C7C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800" b="1" dirty="0">
                  <a:solidFill>
                    <a:srgbClr val="BD9C7C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34EA7C4-6B0D-77E7-FEF7-A5B394015E98}"/>
                </a:ext>
              </a:extLst>
            </p:cNvPr>
            <p:cNvGrpSpPr/>
            <p:nvPr/>
          </p:nvGrpSpPr>
          <p:grpSpPr>
            <a:xfrm>
              <a:off x="192088" y="2040116"/>
              <a:ext cx="8584607" cy="288000"/>
              <a:chOff x="192088" y="2839672"/>
              <a:chExt cx="8584607" cy="288000"/>
            </a:xfrm>
          </p:grpSpPr>
          <p:sp>
            <p:nvSpPr>
              <p:cNvPr id="32" name="직사각형 260">
                <a:extLst>
                  <a:ext uri="{FF2B5EF4-FFF2-40B4-BE49-F238E27FC236}">
                    <a16:creationId xmlns:a16="http://schemas.microsoft.com/office/drawing/2014/main" id="{0BE18762-994B-1C9B-7EE4-264FAC58A0AD}"/>
                  </a:ext>
                </a:extLst>
              </p:cNvPr>
              <p:cNvSpPr/>
              <p:nvPr/>
            </p:nvSpPr>
            <p:spPr>
              <a:xfrm>
                <a:off x="192088" y="2839672"/>
                <a:ext cx="2160000" cy="2880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 도약</a:t>
                </a:r>
              </a:p>
            </p:txBody>
          </p:sp>
          <p:sp>
            <p:nvSpPr>
              <p:cNvPr id="33" name="직사각형 261">
                <a:extLst>
                  <a:ext uri="{FF2B5EF4-FFF2-40B4-BE49-F238E27FC236}">
                    <a16:creationId xmlns:a16="http://schemas.microsoft.com/office/drawing/2014/main" id="{EB9409A1-9F2A-CF66-2C87-EE57C9E8A210}"/>
                  </a:ext>
                </a:extLst>
              </p:cNvPr>
              <p:cNvSpPr/>
              <p:nvPr/>
            </p:nvSpPr>
            <p:spPr>
              <a:xfrm>
                <a:off x="2352088" y="2839672"/>
                <a:ext cx="3240000" cy="2880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공중에서 천천히 몸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허리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회전</a:t>
                </a:r>
              </a:p>
            </p:txBody>
          </p:sp>
          <p:sp>
            <p:nvSpPr>
              <p:cNvPr id="37" name="직사각형 262">
                <a:extLst>
                  <a:ext uri="{FF2B5EF4-FFF2-40B4-BE49-F238E27FC236}">
                    <a16:creationId xmlns:a16="http://schemas.microsoft.com/office/drawing/2014/main" id="{689E9885-3E5C-BF4B-2806-3EAECDC038C4}"/>
                  </a:ext>
                </a:extLst>
              </p:cNvPr>
              <p:cNvSpPr/>
              <p:nvPr/>
            </p:nvSpPr>
            <p:spPr>
              <a:xfrm>
                <a:off x="5592086" y="2839672"/>
                <a:ext cx="720000" cy="2880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36000" rIns="0" bIns="36000" rtlCol="0" anchor="ctr" anchorCtr="0">
                <a:noAutofit/>
              </a:bodyPr>
              <a:lstStyle/>
              <a:p>
                <a:pPr algn="ctr"/>
                <a:r>
                  <a:rPr lang="ko-KR" altLang="en-US" sz="900" dirty="0">
                    <a:effectLst>
                      <a:glow rad="127000">
                        <a:srgbClr val="FAFCBC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</a:t>
                </a:r>
                <a:r>
                  <a:rPr lang="en-US" altLang="ko-KR" sz="900" dirty="0">
                    <a:effectLst>
                      <a:glow rad="127000">
                        <a:srgbClr val="FAFCBC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effectLst>
                      <a:glow rad="127000">
                        <a:srgbClr val="FAFCBC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던지기</a:t>
                </a:r>
              </a:p>
            </p:txBody>
          </p:sp>
          <p:sp>
            <p:nvSpPr>
              <p:cNvPr id="46" name="직사각형 262">
                <a:extLst>
                  <a:ext uri="{FF2B5EF4-FFF2-40B4-BE49-F238E27FC236}">
                    <a16:creationId xmlns:a16="http://schemas.microsoft.com/office/drawing/2014/main" id="{FDD98ED8-A83E-3F92-CCA4-EA4C598400D3}"/>
                  </a:ext>
                </a:extLst>
              </p:cNvPr>
              <p:cNvSpPr/>
              <p:nvPr/>
            </p:nvSpPr>
            <p:spPr>
              <a:xfrm>
                <a:off x="7816496" y="2922117"/>
                <a:ext cx="960199" cy="123111"/>
              </a:xfrm>
              <a:prstGeom prst="rect">
                <a:avLst/>
              </a:prstGeom>
              <a:solidFill>
                <a:srgbClr val="FAFCBC"/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이후 전투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IDLE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 전환</a:t>
                </a:r>
              </a:p>
            </p:txBody>
          </p:sp>
          <p:sp>
            <p:nvSpPr>
              <p:cNvPr id="48" name="직사각형 262">
                <a:extLst>
                  <a:ext uri="{FF2B5EF4-FFF2-40B4-BE49-F238E27FC236}">
                    <a16:creationId xmlns:a16="http://schemas.microsoft.com/office/drawing/2014/main" id="{9A5808CD-3195-95A4-9B3E-5A68C9B47CC9}"/>
                  </a:ext>
                </a:extLst>
              </p:cNvPr>
              <p:cNvSpPr/>
              <p:nvPr/>
            </p:nvSpPr>
            <p:spPr>
              <a:xfrm>
                <a:off x="6312085" y="2839672"/>
                <a:ext cx="1440000" cy="2880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r>
                  <a:rPr lang="ko-KR" altLang="en-US" sz="900" dirty="0">
                    <a:effectLst>
                      <a:glow rad="127000">
                        <a:srgbClr val="FAFCBC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수직 낙하 후 착지</a:t>
                </a:r>
              </a:p>
            </p:txBody>
          </p:sp>
        </p:grp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5FFCD492-06BC-D6BF-FCEB-5467BB7EE6CE}"/>
              </a:ext>
            </a:extLst>
          </p:cNvPr>
          <p:cNvGrpSpPr/>
          <p:nvPr/>
        </p:nvGrpSpPr>
        <p:grpSpPr>
          <a:xfrm>
            <a:off x="192088" y="2586271"/>
            <a:ext cx="11516050" cy="477445"/>
            <a:chOff x="192088" y="2647479"/>
            <a:chExt cx="11516050" cy="477445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DD6E9DD-CF94-02ED-C6C8-EE16E2C0EBDD}"/>
                </a:ext>
              </a:extLst>
            </p:cNvPr>
            <p:cNvGrpSpPr/>
            <p:nvPr/>
          </p:nvGrpSpPr>
          <p:grpSpPr>
            <a:xfrm>
              <a:off x="192088" y="2729924"/>
              <a:ext cx="11516050" cy="123111"/>
              <a:chOff x="192088" y="1896741"/>
              <a:chExt cx="11516050" cy="123111"/>
            </a:xfrm>
          </p:grpSpPr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09EB6E90-A4C8-5F25-1885-4AA2383D9F0A}"/>
                  </a:ext>
                </a:extLst>
              </p:cNvPr>
              <p:cNvCxnSpPr>
                <a:cxnSpLocks/>
                <a:endCxn id="72" idx="1"/>
              </p:cNvCxnSpPr>
              <p:nvPr/>
            </p:nvCxnSpPr>
            <p:spPr>
              <a:xfrm flipV="1">
                <a:off x="192088" y="1958297"/>
                <a:ext cx="10800000" cy="1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277AE28-415B-2AAA-F360-43F932E92CF0}"/>
                  </a:ext>
                </a:extLst>
              </p:cNvPr>
              <p:cNvSpPr txBox="1"/>
              <p:nvPr/>
            </p:nvSpPr>
            <p:spPr>
              <a:xfrm>
                <a:off x="10992088" y="1896741"/>
                <a:ext cx="716050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76AB13C1-B161-5693-4277-B307E225DDFA}"/>
                </a:ext>
              </a:extLst>
            </p:cNvPr>
            <p:cNvGrpSpPr/>
            <p:nvPr/>
          </p:nvGrpSpPr>
          <p:grpSpPr>
            <a:xfrm>
              <a:off x="7390400" y="2647479"/>
              <a:ext cx="705863" cy="477445"/>
              <a:chOff x="7862732" y="2072704"/>
              <a:chExt cx="705863" cy="477445"/>
            </a:xfrm>
          </p:grpSpPr>
          <p:sp>
            <p:nvSpPr>
              <p:cNvPr id="65" name="직사각형 262">
                <a:extLst>
                  <a:ext uri="{FF2B5EF4-FFF2-40B4-BE49-F238E27FC236}">
                    <a16:creationId xmlns:a16="http://schemas.microsoft.com/office/drawing/2014/main" id="{479C4D70-C314-81D9-A603-63592E871C74}"/>
                  </a:ext>
                </a:extLst>
              </p:cNvPr>
              <p:cNvSpPr/>
              <p:nvPr/>
            </p:nvSpPr>
            <p:spPr>
              <a:xfrm>
                <a:off x="7862732" y="2072704"/>
                <a:ext cx="360000" cy="288000"/>
              </a:xfrm>
              <a:prstGeom prst="homePlat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6" name="직사각형 262">
                <a:extLst>
                  <a:ext uri="{FF2B5EF4-FFF2-40B4-BE49-F238E27FC236}">
                    <a16:creationId xmlns:a16="http://schemas.microsoft.com/office/drawing/2014/main" id="{F2A0B1E5-DDA9-B64B-5C79-B2AC16F5B27F}"/>
                  </a:ext>
                </a:extLst>
              </p:cNvPr>
              <p:cNvSpPr/>
              <p:nvPr/>
            </p:nvSpPr>
            <p:spPr>
              <a:xfrm>
                <a:off x="7872892" y="2369724"/>
                <a:ext cx="695703" cy="18042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36000" rIns="0" bIns="36000" rtlCol="0" anchor="ctr" anchorCtr="0">
                <a:spAutoFit/>
              </a:bodyPr>
              <a:lstStyle/>
              <a:p>
                <a:r>
                  <a:rPr lang="en-US" altLang="ko-KR" sz="700" dirty="0">
                    <a:ln w="31750">
                      <a:noFill/>
                    </a:ln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700" dirty="0">
                    <a:ln w="31750">
                      <a:noFill/>
                    </a:ln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착지한 후</a:t>
                </a:r>
                <a:r>
                  <a:rPr lang="en-US" altLang="ko-KR" sz="700" dirty="0">
                    <a:ln w="31750">
                      <a:noFill/>
                    </a:ln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700" dirty="0">
                  <a:ln w="31750">
                    <a:noFill/>
                  </a:ln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DC119A-E887-DE84-2A0A-34A6F1430B85}"/>
              </a:ext>
            </a:extLst>
          </p:cNvPr>
          <p:cNvGrpSpPr/>
          <p:nvPr/>
        </p:nvGrpSpPr>
        <p:grpSpPr>
          <a:xfrm>
            <a:off x="192088" y="3210462"/>
            <a:ext cx="11298042" cy="288000"/>
            <a:chOff x="192088" y="3254842"/>
            <a:chExt cx="11298042" cy="2880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E9BCB040-8824-E8E1-EC4A-B84BE69EBC53}"/>
                </a:ext>
              </a:extLst>
            </p:cNvPr>
            <p:cNvGrpSpPr/>
            <p:nvPr/>
          </p:nvGrpSpPr>
          <p:grpSpPr>
            <a:xfrm>
              <a:off x="192088" y="3337287"/>
              <a:ext cx="11298042" cy="123111"/>
              <a:chOff x="192088" y="2274044"/>
              <a:chExt cx="11298042" cy="123111"/>
            </a:xfrm>
          </p:grpSpPr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686695CC-5856-8B6B-6A4A-74795BBF2308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192088" y="2335600"/>
                <a:ext cx="10800000" cy="0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9F4BC9B-FD72-1511-6A1F-E6C6996A0D2E}"/>
                  </a:ext>
                </a:extLst>
              </p:cNvPr>
              <p:cNvSpPr txBox="1"/>
              <p:nvPr/>
            </p:nvSpPr>
            <p:spPr>
              <a:xfrm>
                <a:off x="10992088" y="2274044"/>
                <a:ext cx="498042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8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77" name="직사각형 261">
              <a:extLst>
                <a:ext uri="{FF2B5EF4-FFF2-40B4-BE49-F238E27FC236}">
                  <a16:creationId xmlns:a16="http://schemas.microsoft.com/office/drawing/2014/main" id="{B40645C1-36BA-E17E-CDE0-99F54E7D79B5}"/>
                </a:ext>
              </a:extLst>
            </p:cNvPr>
            <p:cNvSpPr/>
            <p:nvPr/>
          </p:nvSpPr>
          <p:spPr>
            <a:xfrm>
              <a:off x="192088" y="3254842"/>
              <a:ext cx="7560000" cy="2880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36181D7C-2C51-B6A1-2D4B-B60B3DFE5B01}"/>
              </a:ext>
            </a:extLst>
          </p:cNvPr>
          <p:cNvGrpSpPr/>
          <p:nvPr/>
        </p:nvGrpSpPr>
        <p:grpSpPr>
          <a:xfrm>
            <a:off x="192088" y="3777206"/>
            <a:ext cx="11775737" cy="393807"/>
            <a:chOff x="192088" y="3825603"/>
            <a:chExt cx="11775737" cy="393807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F16B637E-84AB-01C1-69C2-968FAC261791}"/>
                </a:ext>
              </a:extLst>
            </p:cNvPr>
            <p:cNvGrpSpPr/>
            <p:nvPr/>
          </p:nvGrpSpPr>
          <p:grpSpPr>
            <a:xfrm>
              <a:off x="192088" y="3931410"/>
              <a:ext cx="11775737" cy="288000"/>
              <a:chOff x="192088" y="3931410"/>
              <a:chExt cx="11775737" cy="288000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B826FB88-F1BD-59A6-6E68-40EC02857390}"/>
                  </a:ext>
                </a:extLst>
              </p:cNvPr>
              <p:cNvGrpSpPr/>
              <p:nvPr/>
            </p:nvGrpSpPr>
            <p:grpSpPr>
              <a:xfrm>
                <a:off x="192088" y="4013855"/>
                <a:ext cx="11775737" cy="123111"/>
                <a:chOff x="192088" y="2725429"/>
                <a:chExt cx="11775737" cy="123111"/>
              </a:xfrm>
            </p:grpSpPr>
            <p:cxnSp>
              <p:nvCxnSpPr>
                <p:cNvPr id="150" name="직선 화살표 연결선 149">
                  <a:extLst>
                    <a:ext uri="{FF2B5EF4-FFF2-40B4-BE49-F238E27FC236}">
                      <a16:creationId xmlns:a16="http://schemas.microsoft.com/office/drawing/2014/main" id="{2B1470F7-BE23-0DA2-2F72-4DE158D53D09}"/>
                    </a:ext>
                  </a:extLst>
                </p:cNvPr>
                <p:cNvCxnSpPr>
                  <a:cxnSpLocks/>
                  <a:endCxn id="155" idx="1"/>
                </p:cNvCxnSpPr>
                <p:nvPr/>
              </p:nvCxnSpPr>
              <p:spPr>
                <a:xfrm>
                  <a:off x="192088" y="2786985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2C3FF90-ED4C-1A48-4BC9-B4B1A1E1B1B1}"/>
                    </a:ext>
                  </a:extLst>
                </p:cNvPr>
                <p:cNvSpPr txBox="1"/>
                <p:nvPr/>
              </p:nvSpPr>
              <p:spPr>
                <a:xfrm>
                  <a:off x="10992088" y="2725429"/>
                  <a:ext cx="975737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비주얼 </a:t>
                  </a:r>
                  <a:r>
                    <a:rPr lang="ko-KR" altLang="en-US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(VFX)</a:t>
                  </a:r>
                </a:p>
              </p:txBody>
            </p:sp>
          </p:grpSp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8EAB18EA-41B7-2550-1A20-15873EB67D46}"/>
                  </a:ext>
                </a:extLst>
              </p:cNvPr>
              <p:cNvGrpSpPr/>
              <p:nvPr/>
            </p:nvGrpSpPr>
            <p:grpSpPr>
              <a:xfrm>
                <a:off x="1920088" y="3931410"/>
                <a:ext cx="9071994" cy="288000"/>
                <a:chOff x="1920088" y="2678984"/>
                <a:chExt cx="9071994" cy="216000"/>
              </a:xfrm>
            </p:grpSpPr>
            <p:sp>
              <p:nvSpPr>
                <p:cNvPr id="127" name="화살표: 오각형 126">
                  <a:extLst>
                    <a:ext uri="{FF2B5EF4-FFF2-40B4-BE49-F238E27FC236}">
                      <a16:creationId xmlns:a16="http://schemas.microsoft.com/office/drawing/2014/main" id="{A844D23B-8BC2-9CB0-41B8-AA3F7FA25862}"/>
                    </a:ext>
                  </a:extLst>
                </p:cNvPr>
                <p:cNvSpPr/>
                <p:nvPr/>
              </p:nvSpPr>
              <p:spPr>
                <a:xfrm>
                  <a:off x="6312082" y="2678984"/>
                  <a:ext cx="4680000" cy="216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지면에 꽂힌 후 폭발</a:t>
                  </a:r>
                </a:p>
              </p:txBody>
            </p:sp>
            <p:sp>
              <p:nvSpPr>
                <p:cNvPr id="132" name="화살표: 오각형 131">
                  <a:extLst>
                    <a:ext uri="{FF2B5EF4-FFF2-40B4-BE49-F238E27FC236}">
                      <a16:creationId xmlns:a16="http://schemas.microsoft.com/office/drawing/2014/main" id="{0FDE74FE-4831-C78D-A798-059D2233C935}"/>
                    </a:ext>
                  </a:extLst>
                </p:cNvPr>
                <p:cNvSpPr/>
                <p:nvPr/>
              </p:nvSpPr>
              <p:spPr>
                <a:xfrm>
                  <a:off x="1920088" y="2678984"/>
                  <a:ext cx="432000" cy="216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effectLst>
                        <a:glow rad="127000">
                          <a:schemeClr val="accent4">
                            <a:lumMod val="20000"/>
                            <a:lumOff val="80000"/>
                          </a:schemeClr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파동 </a:t>
                  </a:r>
                  <a:endParaRPr lang="en-US" altLang="ko-KR" sz="900" dirty="0">
                    <a:solidFill>
                      <a:sysClr val="windowText" lastClr="000000"/>
                    </a:solidFill>
                    <a:effectLst>
                      <a:glow rad="127000">
                        <a:schemeClr val="accent4">
                          <a:lumMod val="20000"/>
                          <a:lumOff val="80000"/>
                        </a:schemeClr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34" name="화살표: 오각형 133">
                  <a:extLst>
                    <a:ext uri="{FF2B5EF4-FFF2-40B4-BE49-F238E27FC236}">
                      <a16:creationId xmlns:a16="http://schemas.microsoft.com/office/drawing/2014/main" id="{E8ADF1A4-ACBA-02C6-4706-6D7AB9636CFD}"/>
                    </a:ext>
                  </a:extLst>
                </p:cNvPr>
                <p:cNvSpPr/>
                <p:nvPr/>
              </p:nvSpPr>
              <p:spPr>
                <a:xfrm>
                  <a:off x="2352088" y="2678984"/>
                  <a:ext cx="3240000" cy="216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축적되는 에너지</a:t>
                  </a:r>
                </a:p>
              </p:txBody>
            </p:sp>
            <p:sp>
              <p:nvSpPr>
                <p:cNvPr id="145" name="화살표: 오각형 144">
                  <a:extLst>
                    <a:ext uri="{FF2B5EF4-FFF2-40B4-BE49-F238E27FC236}">
                      <a16:creationId xmlns:a16="http://schemas.microsoft.com/office/drawing/2014/main" id="{F5BA868E-B9BB-EFB9-C8FF-75BBEA51E839}"/>
                    </a:ext>
                  </a:extLst>
                </p:cNvPr>
                <p:cNvSpPr/>
                <p:nvPr/>
              </p:nvSpPr>
              <p:spPr>
                <a:xfrm>
                  <a:off x="5592087" y="2678984"/>
                  <a:ext cx="720000" cy="216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effectLst>
                        <a:glow rad="127000">
                          <a:schemeClr val="accent4">
                            <a:lumMod val="20000"/>
                            <a:lumOff val="80000"/>
                          </a:schemeClr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날아가는 창</a:t>
                  </a: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31BA063-1803-240B-4236-EF0C6270E621}"/>
                </a:ext>
              </a:extLst>
            </p:cNvPr>
            <p:cNvSpPr txBox="1"/>
            <p:nvPr/>
          </p:nvSpPr>
          <p:spPr>
            <a:xfrm>
              <a:off x="1870511" y="3825603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24</a:t>
              </a:r>
            </a:p>
          </p:txBody>
        </p:sp>
      </p:grp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88F929DD-79D4-0C93-ABD9-980117188A93}"/>
              </a:ext>
            </a:extLst>
          </p:cNvPr>
          <p:cNvGrpSpPr/>
          <p:nvPr/>
        </p:nvGrpSpPr>
        <p:grpSpPr>
          <a:xfrm>
            <a:off x="192088" y="1382522"/>
            <a:ext cx="10799999" cy="360000"/>
            <a:chOff x="192088" y="1024730"/>
            <a:chExt cx="10799999" cy="25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3557BE06-2945-E272-DC32-3F7D75EFB49E}"/>
                </a:ext>
              </a:extLst>
            </p:cNvPr>
            <p:cNvSpPr/>
            <p:nvPr/>
          </p:nvSpPr>
          <p:spPr>
            <a:xfrm>
              <a:off x="192088" y="1024730"/>
              <a:ext cx="2160000" cy="252000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9F434D5-EEB5-8E44-6E57-E693C34A9CC1}"/>
                </a:ext>
              </a:extLst>
            </p:cNvPr>
            <p:cNvSpPr/>
            <p:nvPr/>
          </p:nvSpPr>
          <p:spPr>
            <a:xfrm>
              <a:off x="2352088" y="1024730"/>
              <a:ext cx="3240000" cy="252000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  <p:sp>
          <p:nvSpPr>
            <p:cNvPr id="51" name="직사각형 3">
              <a:extLst>
                <a:ext uri="{FF2B5EF4-FFF2-40B4-BE49-F238E27FC236}">
                  <a16:creationId xmlns:a16="http://schemas.microsoft.com/office/drawing/2014/main" id="{8A4D0B7B-E07F-E6F2-8BD1-4B5D5B4509ED}"/>
                </a:ext>
              </a:extLst>
            </p:cNvPr>
            <p:cNvSpPr/>
            <p:nvPr/>
          </p:nvSpPr>
          <p:spPr>
            <a:xfrm>
              <a:off x="5592087" y="1024730"/>
              <a:ext cx="720000" cy="252000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52" name="직사각형 9">
              <a:extLst>
                <a:ext uri="{FF2B5EF4-FFF2-40B4-BE49-F238E27FC236}">
                  <a16:creationId xmlns:a16="http://schemas.microsoft.com/office/drawing/2014/main" id="{1D3095AD-5784-F878-DC27-CF3DF174E6EB}"/>
                </a:ext>
              </a:extLst>
            </p:cNvPr>
            <p:cNvSpPr/>
            <p:nvPr/>
          </p:nvSpPr>
          <p:spPr>
            <a:xfrm>
              <a:off x="6312087" y="1024730"/>
              <a:ext cx="4680000" cy="252000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495E3E17-5C41-310B-359E-5A449BF153D3}"/>
              </a:ext>
            </a:extLst>
          </p:cNvPr>
          <p:cNvGrpSpPr/>
          <p:nvPr/>
        </p:nvGrpSpPr>
        <p:grpSpPr>
          <a:xfrm>
            <a:off x="192088" y="4507204"/>
            <a:ext cx="11381398" cy="332585"/>
            <a:chOff x="192088" y="4538266"/>
            <a:chExt cx="11381398" cy="3325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363F242-6921-468A-4809-0D988EFED1DB}"/>
                </a:ext>
              </a:extLst>
            </p:cNvPr>
            <p:cNvGrpSpPr/>
            <p:nvPr/>
          </p:nvGrpSpPr>
          <p:grpSpPr>
            <a:xfrm>
              <a:off x="192088" y="4554177"/>
              <a:ext cx="11381398" cy="230832"/>
              <a:chOff x="192088" y="3164694"/>
              <a:chExt cx="11381398" cy="230832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02551ED-1CAB-62BF-B679-3316353519C7}"/>
                  </a:ext>
                </a:extLst>
              </p:cNvPr>
              <p:cNvSpPr txBox="1"/>
              <p:nvPr/>
            </p:nvSpPr>
            <p:spPr>
              <a:xfrm>
                <a:off x="10992088" y="3164694"/>
                <a:ext cx="581398" cy="230832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endPara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  <a:p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A9F9EBFF-F5AF-9F3F-6D0C-76822B925329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flipV="1">
                <a:off x="192088" y="3280110"/>
                <a:ext cx="10800000" cy="1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7350C09D-8B97-E8CD-D5CB-EF97C43ECE4E}"/>
                </a:ext>
              </a:extLst>
            </p:cNvPr>
            <p:cNvGrpSpPr/>
            <p:nvPr/>
          </p:nvGrpSpPr>
          <p:grpSpPr>
            <a:xfrm>
              <a:off x="5856285" y="4538266"/>
              <a:ext cx="4229329" cy="332585"/>
              <a:chOff x="5856285" y="5337822"/>
              <a:chExt cx="4229329" cy="33258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1AC50BA0-61EE-2B55-B02B-83F676D1FF3B}"/>
                  </a:ext>
                </a:extLst>
              </p:cNvPr>
              <p:cNvGrpSpPr/>
              <p:nvPr/>
            </p:nvGrpSpPr>
            <p:grpSpPr>
              <a:xfrm>
                <a:off x="5856285" y="5337822"/>
                <a:ext cx="783869" cy="296687"/>
                <a:chOff x="5856285" y="3200915"/>
                <a:chExt cx="783869" cy="296687"/>
              </a:xfrm>
            </p:grpSpPr>
            <p:sp>
              <p:nvSpPr>
                <p:cNvPr id="303" name="이등변 삼각형 302">
                  <a:extLst>
                    <a:ext uri="{FF2B5EF4-FFF2-40B4-BE49-F238E27FC236}">
                      <a16:creationId xmlns:a16="http://schemas.microsoft.com/office/drawing/2014/main" id="{0E9403A4-46E9-7C2B-E231-ADCCA37CA278}"/>
                    </a:ext>
                  </a:extLst>
                </p:cNvPr>
                <p:cNvSpPr/>
                <p:nvPr/>
              </p:nvSpPr>
              <p:spPr>
                <a:xfrm rot="10800000">
                  <a:off x="6179088" y="320091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7" name="직사각형 262">
                  <a:extLst>
                    <a:ext uri="{FF2B5EF4-FFF2-40B4-BE49-F238E27FC236}">
                      <a16:creationId xmlns:a16="http://schemas.microsoft.com/office/drawing/2014/main" id="{474E464F-68E2-BC90-90AA-4040946812C3}"/>
                    </a:ext>
                  </a:extLst>
                </p:cNvPr>
                <p:cNvSpPr/>
                <p:nvPr/>
              </p:nvSpPr>
              <p:spPr>
                <a:xfrm>
                  <a:off x="5856285" y="3374491"/>
                  <a:ext cx="783869" cy="12311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충돌 시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52370F92-A222-8CC7-FF4E-58095CA1ADC8}"/>
                  </a:ext>
                </a:extLst>
              </p:cNvPr>
              <p:cNvGrpSpPr/>
              <p:nvPr/>
            </p:nvGrpSpPr>
            <p:grpSpPr>
              <a:xfrm>
                <a:off x="7502471" y="5337822"/>
                <a:ext cx="2583143" cy="332585"/>
                <a:chOff x="7502471" y="3170435"/>
                <a:chExt cx="2583143" cy="332585"/>
              </a:xfrm>
            </p:grpSpPr>
            <p:sp>
              <p:nvSpPr>
                <p:cNvPr id="260" name="이등변 삼각형 259">
                  <a:extLst>
                    <a:ext uri="{FF2B5EF4-FFF2-40B4-BE49-F238E27FC236}">
                      <a16:creationId xmlns:a16="http://schemas.microsoft.com/office/drawing/2014/main" id="{7533DC31-4E3E-10E2-B5FB-14AEDA285837}"/>
                    </a:ext>
                  </a:extLst>
                </p:cNvPr>
                <p:cNvSpPr/>
                <p:nvPr/>
              </p:nvSpPr>
              <p:spPr>
                <a:xfrm rot="10800000">
                  <a:off x="7620533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1" name="이등변 삼각형 260">
                  <a:extLst>
                    <a:ext uri="{FF2B5EF4-FFF2-40B4-BE49-F238E27FC236}">
                      <a16:creationId xmlns:a16="http://schemas.microsoft.com/office/drawing/2014/main" id="{FBB79636-DFD0-E55A-5CBB-CE0008F3E647}"/>
                    </a:ext>
                  </a:extLst>
                </p:cNvPr>
                <p:cNvSpPr/>
                <p:nvPr/>
              </p:nvSpPr>
              <p:spPr>
                <a:xfrm rot="10800000">
                  <a:off x="8052330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3" name="이등변 삼각형 262">
                  <a:extLst>
                    <a:ext uri="{FF2B5EF4-FFF2-40B4-BE49-F238E27FC236}">
                      <a16:creationId xmlns:a16="http://schemas.microsoft.com/office/drawing/2014/main" id="{B1F78CE7-CB88-F91D-14F0-15776BDAB7D6}"/>
                    </a:ext>
                  </a:extLst>
                </p:cNvPr>
                <p:cNvSpPr/>
                <p:nvPr/>
              </p:nvSpPr>
              <p:spPr>
                <a:xfrm rot="10800000">
                  <a:off x="8484127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0" name="이등변 삼각형 279">
                  <a:extLst>
                    <a:ext uri="{FF2B5EF4-FFF2-40B4-BE49-F238E27FC236}">
                      <a16:creationId xmlns:a16="http://schemas.microsoft.com/office/drawing/2014/main" id="{E0A71693-4062-DE7E-B6D6-18E68CBE1A9C}"/>
                    </a:ext>
                  </a:extLst>
                </p:cNvPr>
                <p:cNvSpPr/>
                <p:nvPr/>
              </p:nvSpPr>
              <p:spPr>
                <a:xfrm rot="10800000">
                  <a:off x="9347721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1" name="이등변 삼각형 280">
                  <a:extLst>
                    <a:ext uri="{FF2B5EF4-FFF2-40B4-BE49-F238E27FC236}">
                      <a16:creationId xmlns:a16="http://schemas.microsoft.com/office/drawing/2014/main" id="{11843F52-4D29-BF95-5F77-835801FE6AD9}"/>
                    </a:ext>
                  </a:extLst>
                </p:cNvPr>
                <p:cNvSpPr/>
                <p:nvPr/>
              </p:nvSpPr>
              <p:spPr>
                <a:xfrm rot="10800000">
                  <a:off x="9779516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2" name="이등변 삼각형 281">
                  <a:extLst>
                    <a:ext uri="{FF2B5EF4-FFF2-40B4-BE49-F238E27FC236}">
                      <a16:creationId xmlns:a16="http://schemas.microsoft.com/office/drawing/2014/main" id="{E6C39595-A284-D1C8-E0FD-A4C9B5CF5B1C}"/>
                    </a:ext>
                  </a:extLst>
                </p:cNvPr>
                <p:cNvSpPr/>
                <p:nvPr/>
              </p:nvSpPr>
              <p:spPr>
                <a:xfrm rot="10800000">
                  <a:off x="8915924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4B354E1D-C2F3-3DE1-48F9-3C4BFB88B4A6}"/>
                    </a:ext>
                  </a:extLst>
                </p:cNvPr>
                <p:cNvGrpSpPr/>
                <p:nvPr/>
              </p:nvGrpSpPr>
              <p:grpSpPr>
                <a:xfrm>
                  <a:off x="7681375" y="3337343"/>
                  <a:ext cx="1728000" cy="165677"/>
                  <a:chOff x="7681375" y="3401972"/>
                  <a:chExt cx="1728000" cy="165677"/>
                </a:xfrm>
              </p:grpSpPr>
              <p:sp>
                <p:nvSpPr>
                  <p:cNvPr id="293" name="왼쪽 대괄호 292">
                    <a:extLst>
                      <a:ext uri="{FF2B5EF4-FFF2-40B4-BE49-F238E27FC236}">
                        <a16:creationId xmlns:a16="http://schemas.microsoft.com/office/drawing/2014/main" id="{EDCF964C-6F59-F763-F393-1AE278FAC63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498575" y="2584772"/>
                    <a:ext cx="93600" cy="1728000"/>
                  </a:xfrm>
                  <a:prstGeom prst="leftBracket">
                    <a:avLst>
                      <a:gd name="adj" fmla="val 0"/>
                    </a:avLst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62">
                    <a:extLst>
                      <a:ext uri="{FF2B5EF4-FFF2-40B4-BE49-F238E27FC236}">
                        <a16:creationId xmlns:a16="http://schemas.microsoft.com/office/drawing/2014/main" id="{116B5663-6757-6013-31FB-41113188B827}"/>
                      </a:ext>
                    </a:extLst>
                  </p:cNvPr>
                  <p:cNvSpPr/>
                  <p:nvPr/>
                </p:nvSpPr>
                <p:spPr>
                  <a:xfrm>
                    <a:off x="8434986" y="3444538"/>
                    <a:ext cx="239203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경직</a:t>
                    </a:r>
                  </a:p>
                </p:txBody>
              </p: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7121E680-649A-E329-C6CF-9513670C54A8}"/>
                    </a:ext>
                  </a:extLst>
                </p:cNvPr>
                <p:cNvGrpSpPr/>
                <p:nvPr/>
              </p:nvGrpSpPr>
              <p:grpSpPr>
                <a:xfrm>
                  <a:off x="9594209" y="3337342"/>
                  <a:ext cx="491405" cy="165678"/>
                  <a:chOff x="9594209" y="3401971"/>
                  <a:chExt cx="491405" cy="165678"/>
                </a:xfrm>
              </p:grpSpPr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AAC5B692-8727-053B-BFA8-AE4C51D150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41787" y="3401971"/>
                    <a:ext cx="0" cy="9360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직사각형 262">
                    <a:extLst>
                      <a:ext uri="{FF2B5EF4-FFF2-40B4-BE49-F238E27FC236}">
                        <a16:creationId xmlns:a16="http://schemas.microsoft.com/office/drawing/2014/main" id="{5849830D-A77E-27EC-6C0E-996701A6216B}"/>
                      </a:ext>
                    </a:extLst>
                  </p:cNvPr>
                  <p:cNvSpPr/>
                  <p:nvPr/>
                </p:nvSpPr>
                <p:spPr>
                  <a:xfrm>
                    <a:off x="9594209" y="3444538"/>
                    <a:ext cx="491405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피격 이상</a:t>
                    </a:r>
                  </a:p>
                </p:txBody>
              </p:sp>
            </p:grp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93DEF67E-0191-EB88-05CD-8D4E104C1F6F}"/>
                    </a:ext>
                  </a:extLst>
                </p:cNvPr>
                <p:cNvSpPr txBox="1"/>
                <p:nvPr/>
              </p:nvSpPr>
              <p:spPr>
                <a:xfrm>
                  <a:off x="7502471" y="3309458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104</a:t>
                  </a:r>
                </a:p>
              </p:txBody>
            </p:sp>
          </p:grpSp>
        </p:grp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218D3F4-EC73-958D-8077-CE17B8A1DA75}"/>
              </a:ext>
            </a:extLst>
          </p:cNvPr>
          <p:cNvSpPr/>
          <p:nvPr/>
        </p:nvSpPr>
        <p:spPr>
          <a:xfrm>
            <a:off x="192088" y="1257986"/>
            <a:ext cx="10800000" cy="4533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B92B72D6-6652-4043-1D60-89D7C73677FB}"/>
              </a:ext>
            </a:extLst>
          </p:cNvPr>
          <p:cNvSpPr txBox="1"/>
          <p:nvPr/>
        </p:nvSpPr>
        <p:spPr>
          <a:xfrm>
            <a:off x="5543330" y="1779748"/>
            <a:ext cx="9938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75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DCE5B62C-D44B-D205-5230-1C20B076C295}"/>
              </a:ext>
            </a:extLst>
          </p:cNvPr>
          <p:cNvSpPr txBox="1"/>
          <p:nvPr/>
        </p:nvSpPr>
        <p:spPr>
          <a:xfrm>
            <a:off x="6262640" y="1779748"/>
            <a:ext cx="9938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85</a:t>
            </a:r>
          </a:p>
        </p:txBody>
      </p:sp>
    </p:spTree>
    <p:extLst>
      <p:ext uri="{BB962C8B-B14F-4D97-AF65-F5344CB8AC3E}">
        <p14:creationId xmlns:p14="http://schemas.microsoft.com/office/powerpoint/2010/main" val="236056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C8D0FAF-BF38-3B40-1E26-A6599A6AE4BC}"/>
              </a:ext>
            </a:extLst>
          </p:cNvPr>
          <p:cNvGrpSpPr/>
          <p:nvPr/>
        </p:nvGrpSpPr>
        <p:grpSpPr>
          <a:xfrm>
            <a:off x="192088" y="1380880"/>
            <a:ext cx="11772900" cy="3626552"/>
            <a:chOff x="192088" y="1371926"/>
            <a:chExt cx="11772900" cy="3626552"/>
          </a:xfrm>
        </p:grpSpPr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4FB15805-BA94-D3B2-670E-97FCC9634370}"/>
                </a:ext>
              </a:extLst>
            </p:cNvPr>
            <p:cNvGrpSpPr/>
            <p:nvPr/>
          </p:nvGrpSpPr>
          <p:grpSpPr>
            <a:xfrm>
              <a:off x="192088" y="1589114"/>
              <a:ext cx="11772900" cy="3409364"/>
              <a:chOff x="192088" y="513080"/>
              <a:chExt cx="11772900" cy="3409364"/>
            </a:xfrm>
          </p:grpSpPr>
          <p:grpSp>
            <p:nvGrpSpPr>
              <p:cNvPr id="283" name="그룹 282">
                <a:extLst>
                  <a:ext uri="{FF2B5EF4-FFF2-40B4-BE49-F238E27FC236}">
                    <a16:creationId xmlns:a16="http://schemas.microsoft.com/office/drawing/2014/main" id="{E3759578-A9F7-4D2E-85A5-C22C1293DBBA}"/>
                  </a:ext>
                </a:extLst>
              </p:cNvPr>
              <p:cNvGrpSpPr/>
              <p:nvPr/>
            </p:nvGrpSpPr>
            <p:grpSpPr>
              <a:xfrm>
                <a:off x="192088" y="801080"/>
                <a:ext cx="11772900" cy="844840"/>
                <a:chOff x="192088" y="801080"/>
                <a:chExt cx="11772900" cy="844840"/>
              </a:xfrm>
            </p:grpSpPr>
            <p:grpSp>
              <p:nvGrpSpPr>
                <p:cNvPr id="375" name="그룹 374">
                  <a:extLst>
                    <a:ext uri="{FF2B5EF4-FFF2-40B4-BE49-F238E27FC236}">
                      <a16:creationId xmlns:a16="http://schemas.microsoft.com/office/drawing/2014/main" id="{752AD979-A7F9-9FF5-9E62-B83CBAC5CFA5}"/>
                    </a:ext>
                  </a:extLst>
                </p:cNvPr>
                <p:cNvGrpSpPr/>
                <p:nvPr/>
              </p:nvGrpSpPr>
              <p:grpSpPr>
                <a:xfrm>
                  <a:off x="192088" y="801080"/>
                  <a:ext cx="11772900" cy="844840"/>
                  <a:chOff x="192088" y="513080"/>
                  <a:chExt cx="11772900" cy="288000"/>
                </a:xfrm>
                <a:solidFill>
                  <a:schemeClr val="bg1"/>
                </a:solidFill>
              </p:grpSpPr>
              <p:sp>
                <p:nvSpPr>
                  <p:cNvPr id="390" name="직사각형 389">
                    <a:extLst>
                      <a:ext uri="{FF2B5EF4-FFF2-40B4-BE49-F238E27FC236}">
                        <a16:creationId xmlns:a16="http://schemas.microsoft.com/office/drawing/2014/main" id="{7C231FA9-C664-2AEE-4C0F-38ECB19E3274}"/>
                      </a:ext>
                    </a:extLst>
                  </p:cNvPr>
                  <p:cNvSpPr/>
                  <p:nvPr/>
                </p:nvSpPr>
                <p:spPr>
                  <a:xfrm>
                    <a:off x="192088" y="513080"/>
                    <a:ext cx="6300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준비</a:t>
                    </a:r>
                  </a:p>
                </p:txBody>
              </p:sp>
              <p:sp>
                <p:nvSpPr>
                  <p:cNvPr id="391" name="직사각형 390">
                    <a:extLst>
                      <a:ext uri="{FF2B5EF4-FFF2-40B4-BE49-F238E27FC236}">
                        <a16:creationId xmlns:a16="http://schemas.microsoft.com/office/drawing/2014/main" id="{E1EFE053-3F72-05C1-96E9-AF0C4831E55C}"/>
                      </a:ext>
                    </a:extLst>
                  </p:cNvPr>
                  <p:cNvSpPr/>
                  <p:nvPr/>
                </p:nvSpPr>
                <p:spPr>
                  <a:xfrm>
                    <a:off x="822088" y="513080"/>
                    <a:ext cx="16632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 err="1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스타일리쉬한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도약</a:t>
                    </a:r>
                  </a:p>
                </p:txBody>
              </p:sp>
              <p:sp>
                <p:nvSpPr>
                  <p:cNvPr id="392" name="직사각형 391">
                    <a:extLst>
                      <a:ext uri="{FF2B5EF4-FFF2-40B4-BE49-F238E27FC236}">
                        <a16:creationId xmlns:a16="http://schemas.microsoft.com/office/drawing/2014/main" id="{E738FC6C-8F00-B699-40C6-6A56FD30E7CF}"/>
                      </a:ext>
                    </a:extLst>
                  </p:cNvPr>
                  <p:cNvSpPr/>
                  <p:nvPr/>
                </p:nvSpPr>
                <p:spPr>
                  <a:xfrm>
                    <a:off x="2485288" y="513080"/>
                    <a:ext cx="5940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1.0s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93" name="직사각형 392">
                    <a:extLst>
                      <a:ext uri="{FF2B5EF4-FFF2-40B4-BE49-F238E27FC236}">
                        <a16:creationId xmlns:a16="http://schemas.microsoft.com/office/drawing/2014/main" id="{477E8B4D-FE31-1141-D141-A5A1F5CE4F64}"/>
                      </a:ext>
                    </a:extLst>
                  </p:cNvPr>
                  <p:cNvSpPr/>
                  <p:nvPr/>
                </p:nvSpPr>
                <p:spPr>
                  <a:xfrm>
                    <a:off x="3079288" y="513080"/>
                    <a:ext cx="24696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94" name="직사각형 393">
                    <a:extLst>
                      <a:ext uri="{FF2B5EF4-FFF2-40B4-BE49-F238E27FC236}">
                        <a16:creationId xmlns:a16="http://schemas.microsoft.com/office/drawing/2014/main" id="{6DCB101B-E9FF-01F0-D564-646AB1E643E6}"/>
                      </a:ext>
                    </a:extLst>
                  </p:cNvPr>
                  <p:cNvSpPr/>
                  <p:nvPr/>
                </p:nvSpPr>
                <p:spPr>
                  <a:xfrm>
                    <a:off x="5548888" y="513080"/>
                    <a:ext cx="64161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376" name="그룹 375">
                  <a:extLst>
                    <a:ext uri="{FF2B5EF4-FFF2-40B4-BE49-F238E27FC236}">
                      <a16:creationId xmlns:a16="http://schemas.microsoft.com/office/drawing/2014/main" id="{E7DD5664-4C85-C473-17CC-C2166CF4FC94}"/>
                    </a:ext>
                  </a:extLst>
                </p:cNvPr>
                <p:cNvGrpSpPr/>
                <p:nvPr/>
              </p:nvGrpSpPr>
              <p:grpSpPr>
                <a:xfrm>
                  <a:off x="3190228" y="882956"/>
                  <a:ext cx="2021735" cy="681090"/>
                  <a:chOff x="3190228" y="867790"/>
                  <a:chExt cx="2021735" cy="681090"/>
                </a:xfrm>
              </p:grpSpPr>
              <p:sp>
                <p:nvSpPr>
                  <p:cNvPr id="387" name="TextBox 70">
                    <a:extLst>
                      <a:ext uri="{FF2B5EF4-FFF2-40B4-BE49-F238E27FC236}">
                        <a16:creationId xmlns:a16="http://schemas.microsoft.com/office/drawing/2014/main" id="{448B6EF9-1C17-8778-62FA-553C890B3999}"/>
                      </a:ext>
                    </a:extLst>
                  </p:cNvPr>
                  <p:cNvSpPr txBox="1"/>
                  <p:nvPr/>
                </p:nvSpPr>
                <p:spPr>
                  <a:xfrm>
                    <a:off x="3190228" y="867790"/>
                    <a:ext cx="950238" cy="159462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[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 </a:t>
                    </a:r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1] 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공중 도약</a:t>
                    </a:r>
                  </a:p>
                </p:txBody>
              </p:sp>
              <p:sp>
                <p:nvSpPr>
                  <p:cNvPr id="388" name="TextBox 70">
                    <a:extLst>
                      <a:ext uri="{FF2B5EF4-FFF2-40B4-BE49-F238E27FC236}">
                        <a16:creationId xmlns:a16="http://schemas.microsoft.com/office/drawing/2014/main" id="{73AD2D9D-FFE6-9FA5-B01C-640CDC026031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804" y="1130615"/>
                    <a:ext cx="791577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sz="800" dirty="0"/>
                      <a:t>[</a:t>
                    </a:r>
                    <a:r>
                      <a:rPr lang="ko-KR" altLang="en-US" sz="800" dirty="0"/>
                      <a:t>이펙트 </a:t>
                    </a:r>
                    <a:r>
                      <a:rPr lang="en-US" altLang="ko-KR" sz="800" dirty="0"/>
                      <a:t>1] </a:t>
                    </a:r>
                    <a:r>
                      <a:rPr lang="ko-KR" altLang="en-US" sz="800" dirty="0"/>
                      <a:t>파동</a:t>
                    </a:r>
                  </a:p>
                </p:txBody>
              </p:sp>
              <p:sp>
                <p:nvSpPr>
                  <p:cNvPr id="389" name="TextBox 70">
                    <a:extLst>
                      <a:ext uri="{FF2B5EF4-FFF2-40B4-BE49-F238E27FC236}">
                        <a16:creationId xmlns:a16="http://schemas.microsoft.com/office/drawing/2014/main" id="{315088DD-64BA-03C7-F09D-9AE5BC7D724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804" y="1389418"/>
                    <a:ext cx="2019159" cy="159462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635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dirty="0"/>
                      <a:t>[</a:t>
                    </a:r>
                    <a:r>
                      <a:rPr lang="ko-KR" altLang="en-US" dirty="0"/>
                      <a:t>슈퍼 </a:t>
                    </a:r>
                    <a:r>
                      <a:rPr lang="ko-KR" altLang="en-US" dirty="0" err="1"/>
                      <a:t>아머</a:t>
                    </a:r>
                    <a:r>
                      <a:rPr lang="en-US" altLang="ko-KR" dirty="0"/>
                      <a:t>] </a:t>
                    </a:r>
                    <a:r>
                      <a:rPr lang="ko-KR" altLang="en-US" dirty="0"/>
                      <a:t>피격 이상 면역 </a:t>
                    </a:r>
                    <a:r>
                      <a:rPr lang="en-US" altLang="ko-KR" dirty="0"/>
                      <a:t>/ </a:t>
                    </a:r>
                    <a:r>
                      <a:rPr lang="ko-KR" altLang="en-US" dirty="0"/>
                      <a:t>상태 이상 면역</a:t>
                    </a:r>
                  </a:p>
                </p:txBody>
              </p:sp>
            </p:grpSp>
            <p:grpSp>
              <p:nvGrpSpPr>
                <p:cNvPr id="377" name="그룹 376">
                  <a:extLst>
                    <a:ext uri="{FF2B5EF4-FFF2-40B4-BE49-F238E27FC236}">
                      <a16:creationId xmlns:a16="http://schemas.microsoft.com/office/drawing/2014/main" id="{5908BEF0-9267-5F65-5877-87E310A8F162}"/>
                    </a:ext>
                  </a:extLst>
                </p:cNvPr>
                <p:cNvGrpSpPr/>
                <p:nvPr/>
              </p:nvGrpSpPr>
              <p:grpSpPr>
                <a:xfrm>
                  <a:off x="5621230" y="882955"/>
                  <a:ext cx="3574835" cy="681090"/>
                  <a:chOff x="5621230" y="867789"/>
                  <a:chExt cx="3574835" cy="681090"/>
                </a:xfrm>
              </p:grpSpPr>
              <p:grpSp>
                <p:nvGrpSpPr>
                  <p:cNvPr id="378" name="그룹 377">
                    <a:extLst>
                      <a:ext uri="{FF2B5EF4-FFF2-40B4-BE49-F238E27FC236}">
                        <a16:creationId xmlns:a16="http://schemas.microsoft.com/office/drawing/2014/main" id="{16903FD8-8A7E-7A58-47CB-06F3E491D6DB}"/>
                      </a:ext>
                    </a:extLst>
                  </p:cNvPr>
                  <p:cNvGrpSpPr/>
                  <p:nvPr/>
                </p:nvGrpSpPr>
                <p:grpSpPr>
                  <a:xfrm>
                    <a:off x="5621230" y="867789"/>
                    <a:ext cx="2709771" cy="159462"/>
                    <a:chOff x="5621230" y="819296"/>
                    <a:chExt cx="2709771" cy="159462"/>
                  </a:xfrm>
                </p:grpSpPr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EAF1BD6B-66CF-7287-D359-D66359425F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3630" y="832217"/>
                      <a:ext cx="2137371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백 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덤블링으로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후방의 공중으로 도약합니다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386" name="TextBox 70">
                      <a:extLst>
                        <a:ext uri="{FF2B5EF4-FFF2-40B4-BE49-F238E27FC236}">
                          <a16:creationId xmlns:a16="http://schemas.microsoft.com/office/drawing/2014/main" id="{C19360BA-34EC-9DC4-4DC5-0FD6FE9C2D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1230" y="819296"/>
                      <a:ext cx="572400" cy="159462"/>
                    </a:xfrm>
                    <a:prstGeom prst="rect">
                      <a:avLst/>
                    </a:prstGeom>
                    <a:solidFill>
                      <a:srgbClr val="FAFCBC"/>
                    </a:solidFill>
                    <a:ln w="6350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6000" tIns="18000" rIns="36000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모션</a:t>
                      </a:r>
                    </a:p>
                  </p:txBody>
                </p:sp>
              </p:grpSp>
              <p:grpSp>
                <p:nvGrpSpPr>
                  <p:cNvPr id="379" name="그룹 378">
                    <a:extLst>
                      <a:ext uri="{FF2B5EF4-FFF2-40B4-BE49-F238E27FC236}">
                        <a16:creationId xmlns:a16="http://schemas.microsoft.com/office/drawing/2014/main" id="{246E3C47-4EB7-ACBD-3643-D561A5215FE8}"/>
                      </a:ext>
                    </a:extLst>
                  </p:cNvPr>
                  <p:cNvGrpSpPr/>
                  <p:nvPr/>
                </p:nvGrpSpPr>
                <p:grpSpPr>
                  <a:xfrm>
                    <a:off x="5626913" y="1130614"/>
                    <a:ext cx="3471368" cy="159462"/>
                    <a:chOff x="5626913" y="1131736"/>
                    <a:chExt cx="3471368" cy="159462"/>
                  </a:xfrm>
                </p:grpSpPr>
                <p:sp>
                  <p:nvSpPr>
                    <p:cNvPr id="383" name="TextBox 70">
                      <a:extLst>
                        <a:ext uri="{FF2B5EF4-FFF2-40B4-BE49-F238E27FC236}">
                          <a16:creationId xmlns:a16="http://schemas.microsoft.com/office/drawing/2014/main" id="{8BE5E8B3-9BE0-E558-6CB6-530FDF54F3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131736"/>
                      <a:ext cx="570968" cy="159462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6000" tIns="18000" rIns="36000" bIns="18000" rtlCol="0" anchor="ctr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7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r>
                        <a:rPr lang="ko-KR" altLang="en-US" sz="800" dirty="0"/>
                        <a:t>이펙트</a:t>
                      </a:r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FCDEA0C6-CB35-F584-51C4-A7D5CB762B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7881" y="1142218"/>
                      <a:ext cx="2900400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공중 도달 시 캐릭터 주변으로 파동이 빠르게 퍼져 나갑니다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  <p:grpSp>
                <p:nvGrpSpPr>
                  <p:cNvPr id="380" name="그룹 379">
                    <a:extLst>
                      <a:ext uri="{FF2B5EF4-FFF2-40B4-BE49-F238E27FC236}">
                        <a16:creationId xmlns:a16="http://schemas.microsoft.com/office/drawing/2014/main" id="{D4BFD933-3E68-7B55-32F9-2D4253BA44A7}"/>
                      </a:ext>
                    </a:extLst>
                  </p:cNvPr>
                  <p:cNvGrpSpPr/>
                  <p:nvPr/>
                </p:nvGrpSpPr>
                <p:grpSpPr>
                  <a:xfrm>
                    <a:off x="5626913" y="1389417"/>
                    <a:ext cx="3569152" cy="159462"/>
                    <a:chOff x="5626913" y="1419736"/>
                    <a:chExt cx="3569152" cy="159462"/>
                  </a:xfrm>
                </p:grpSpPr>
                <p:sp>
                  <p:nvSpPr>
                    <p:cNvPr id="381" name="TextBox 70">
                      <a:extLst>
                        <a:ext uri="{FF2B5EF4-FFF2-40B4-BE49-F238E27FC236}">
                          <a16:creationId xmlns:a16="http://schemas.microsoft.com/office/drawing/2014/main" id="{150EFB70-03DC-0A4C-EE14-935A7E2588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419736"/>
                      <a:ext cx="570968" cy="159462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6000" tIns="18000" rIns="36000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r>
                        <a:rPr lang="ko-KR" altLang="en-US" dirty="0"/>
                        <a:t>슈퍼 </a:t>
                      </a:r>
                      <a:r>
                        <a:rPr lang="ko-KR" altLang="en-US" dirty="0" err="1"/>
                        <a:t>아머</a:t>
                      </a:r>
                      <a:endParaRPr lang="ko-KR" altLang="en-US" dirty="0"/>
                    </a:p>
                  </p:txBody>
                </p:sp>
                <p:sp>
                  <p:nvSpPr>
                    <p:cNvPr id="382" name="TextBox 381">
                      <a:extLst>
                        <a:ext uri="{FF2B5EF4-FFF2-40B4-BE49-F238E27FC236}">
                          <a16:creationId xmlns:a16="http://schemas.microsoft.com/office/drawing/2014/main" id="{6566AB8E-B19E-6911-61C9-64F0E6559E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7881" y="1430218"/>
                      <a:ext cx="2998184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스킬을 시전하는 동안 피격 이상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&amp;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이상에 면역이 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</p:grpSp>
          </p:grpSp>
          <p:grpSp>
            <p:nvGrpSpPr>
              <p:cNvPr id="287" name="그룹 286">
                <a:extLst>
                  <a:ext uri="{FF2B5EF4-FFF2-40B4-BE49-F238E27FC236}">
                    <a16:creationId xmlns:a16="http://schemas.microsoft.com/office/drawing/2014/main" id="{2BB08925-120E-3112-7CBA-A1C7403BF0B7}"/>
                  </a:ext>
                </a:extLst>
              </p:cNvPr>
              <p:cNvGrpSpPr/>
              <p:nvPr/>
            </p:nvGrpSpPr>
            <p:grpSpPr>
              <a:xfrm>
                <a:off x="192088" y="1645920"/>
                <a:ext cx="11772900" cy="586844"/>
                <a:chOff x="192088" y="1695160"/>
                <a:chExt cx="11772900" cy="586844"/>
              </a:xfrm>
            </p:grpSpPr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D7CD7001-9039-EEA0-0478-B9B39465AF29}"/>
                    </a:ext>
                  </a:extLst>
                </p:cNvPr>
                <p:cNvGrpSpPr/>
                <p:nvPr/>
              </p:nvGrpSpPr>
              <p:grpSpPr>
                <a:xfrm>
                  <a:off x="192088" y="1695160"/>
                  <a:ext cx="11772900" cy="586844"/>
                  <a:chOff x="192088" y="513080"/>
                  <a:chExt cx="11772900" cy="288000"/>
                </a:xfrm>
                <a:solidFill>
                  <a:schemeClr val="bg1"/>
                </a:solidFill>
              </p:grpSpPr>
              <p:sp>
                <p:nvSpPr>
                  <p:cNvPr id="370" name="직사각형 369">
                    <a:extLst>
                      <a:ext uri="{FF2B5EF4-FFF2-40B4-BE49-F238E27FC236}">
                        <a16:creationId xmlns:a16="http://schemas.microsoft.com/office/drawing/2014/main" id="{7FAAAD9D-3588-B055-C17F-A2C2BBFBAE9C}"/>
                      </a:ext>
                    </a:extLst>
                  </p:cNvPr>
                  <p:cNvSpPr/>
                  <p:nvPr/>
                </p:nvSpPr>
                <p:spPr>
                  <a:xfrm>
                    <a:off x="192088" y="513080"/>
                    <a:ext cx="6300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준비</a:t>
                    </a:r>
                  </a:p>
                </p:txBody>
              </p:sp>
              <p:sp>
                <p:nvSpPr>
                  <p:cNvPr id="371" name="직사각형 370">
                    <a:extLst>
                      <a:ext uri="{FF2B5EF4-FFF2-40B4-BE49-F238E27FC236}">
                        <a16:creationId xmlns:a16="http://schemas.microsoft.com/office/drawing/2014/main" id="{2C2AD0E6-2044-7679-8962-AC9DA88B6D3A}"/>
                      </a:ext>
                    </a:extLst>
                  </p:cNvPr>
                  <p:cNvSpPr/>
                  <p:nvPr/>
                </p:nvSpPr>
                <p:spPr>
                  <a:xfrm>
                    <a:off x="822088" y="513080"/>
                    <a:ext cx="16632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힘을 끝까지 쥐어 짜내는 느낌</a:t>
                    </a:r>
                  </a:p>
                </p:txBody>
              </p:sp>
              <p:sp>
                <p:nvSpPr>
                  <p:cNvPr id="372" name="직사각형 371">
                    <a:extLst>
                      <a:ext uri="{FF2B5EF4-FFF2-40B4-BE49-F238E27FC236}">
                        <a16:creationId xmlns:a16="http://schemas.microsoft.com/office/drawing/2014/main" id="{28A2709F-EEB9-6807-D831-01DE645131C2}"/>
                      </a:ext>
                    </a:extLst>
                  </p:cNvPr>
                  <p:cNvSpPr/>
                  <p:nvPr/>
                </p:nvSpPr>
                <p:spPr>
                  <a:xfrm>
                    <a:off x="2485288" y="513080"/>
                    <a:ext cx="5940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1.5s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73" name="직사각형 372">
                    <a:extLst>
                      <a:ext uri="{FF2B5EF4-FFF2-40B4-BE49-F238E27FC236}">
                        <a16:creationId xmlns:a16="http://schemas.microsoft.com/office/drawing/2014/main" id="{83BD5CDB-2F4D-A818-BEF2-11257F5A1C97}"/>
                      </a:ext>
                    </a:extLst>
                  </p:cNvPr>
                  <p:cNvSpPr/>
                  <p:nvPr/>
                </p:nvSpPr>
                <p:spPr>
                  <a:xfrm>
                    <a:off x="3079288" y="513080"/>
                    <a:ext cx="24696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74" name="직사각형 373">
                    <a:extLst>
                      <a:ext uri="{FF2B5EF4-FFF2-40B4-BE49-F238E27FC236}">
                        <a16:creationId xmlns:a16="http://schemas.microsoft.com/office/drawing/2014/main" id="{83F61AB5-77C9-D615-499F-F558838F1EB9}"/>
                      </a:ext>
                    </a:extLst>
                  </p:cNvPr>
                  <p:cNvSpPr/>
                  <p:nvPr/>
                </p:nvSpPr>
                <p:spPr>
                  <a:xfrm>
                    <a:off x="5548888" y="513080"/>
                    <a:ext cx="64161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360" name="그룹 359">
                  <a:extLst>
                    <a:ext uri="{FF2B5EF4-FFF2-40B4-BE49-F238E27FC236}">
                      <a16:creationId xmlns:a16="http://schemas.microsoft.com/office/drawing/2014/main" id="{9C1A48F7-845C-CF79-5BDC-FE38E4ADA8EB}"/>
                    </a:ext>
                  </a:extLst>
                </p:cNvPr>
                <p:cNvGrpSpPr/>
                <p:nvPr/>
              </p:nvGrpSpPr>
              <p:grpSpPr>
                <a:xfrm>
                  <a:off x="3192804" y="1779450"/>
                  <a:ext cx="1827980" cy="418266"/>
                  <a:chOff x="3192804" y="1765891"/>
                  <a:chExt cx="1827980" cy="418266"/>
                </a:xfrm>
              </p:grpSpPr>
              <p:sp>
                <p:nvSpPr>
                  <p:cNvPr id="368" name="TextBox 70">
                    <a:extLst>
                      <a:ext uri="{FF2B5EF4-FFF2-40B4-BE49-F238E27FC236}">
                        <a16:creationId xmlns:a16="http://schemas.microsoft.com/office/drawing/2014/main" id="{54DF6F54-704B-99C9-7CD5-12CF026C7AD1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804" y="1765891"/>
                    <a:ext cx="1827980" cy="159462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[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 </a:t>
                    </a:r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2] 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공중에서 천천히 몸</a:t>
                    </a:r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(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허리</a:t>
                    </a:r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) 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회전</a:t>
                    </a:r>
                  </a:p>
                </p:txBody>
              </p:sp>
              <p:sp>
                <p:nvSpPr>
                  <p:cNvPr id="369" name="TextBox 70">
                    <a:extLst>
                      <a:ext uri="{FF2B5EF4-FFF2-40B4-BE49-F238E27FC236}">
                        <a16:creationId xmlns:a16="http://schemas.microsoft.com/office/drawing/2014/main" id="{9F15663F-13F3-3A83-C7EE-BEFC1D016009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804" y="2024695"/>
                    <a:ext cx="1762619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sz="800" dirty="0"/>
                      <a:t>[</a:t>
                    </a:r>
                    <a:r>
                      <a:rPr lang="ko-KR" altLang="en-US" sz="800" dirty="0"/>
                      <a:t>이펙트 </a:t>
                    </a:r>
                    <a:r>
                      <a:rPr lang="en-US" altLang="ko-KR" sz="800" dirty="0"/>
                      <a:t>2] </a:t>
                    </a:r>
                    <a:r>
                      <a:rPr lang="ko-KR" altLang="en-US" sz="800" dirty="0"/>
                      <a:t>창 형태로 축적되는 에너지</a:t>
                    </a:r>
                  </a:p>
                </p:txBody>
              </p:sp>
            </p:grpSp>
            <p:grpSp>
              <p:nvGrpSpPr>
                <p:cNvPr id="361" name="그룹 360">
                  <a:extLst>
                    <a:ext uri="{FF2B5EF4-FFF2-40B4-BE49-F238E27FC236}">
                      <a16:creationId xmlns:a16="http://schemas.microsoft.com/office/drawing/2014/main" id="{CD8DD17A-BFCB-F9CA-1F19-5609329C5E43}"/>
                    </a:ext>
                  </a:extLst>
                </p:cNvPr>
                <p:cNvGrpSpPr/>
                <p:nvPr/>
              </p:nvGrpSpPr>
              <p:grpSpPr>
                <a:xfrm>
                  <a:off x="5621230" y="1779449"/>
                  <a:ext cx="3852154" cy="418266"/>
                  <a:chOff x="5621230" y="1765890"/>
                  <a:chExt cx="3852154" cy="418266"/>
                </a:xfrm>
              </p:grpSpPr>
              <p:grpSp>
                <p:nvGrpSpPr>
                  <p:cNvPr id="362" name="그룹 361">
                    <a:extLst>
                      <a:ext uri="{FF2B5EF4-FFF2-40B4-BE49-F238E27FC236}">
                        <a16:creationId xmlns:a16="http://schemas.microsoft.com/office/drawing/2014/main" id="{99B3917D-5782-BB5C-7EBD-3BFD8C427F9D}"/>
                      </a:ext>
                    </a:extLst>
                  </p:cNvPr>
                  <p:cNvGrpSpPr/>
                  <p:nvPr/>
                </p:nvGrpSpPr>
                <p:grpSpPr>
                  <a:xfrm>
                    <a:off x="5621230" y="1765890"/>
                    <a:ext cx="2953427" cy="159462"/>
                    <a:chOff x="5621230" y="819296"/>
                    <a:chExt cx="2953427" cy="159462"/>
                  </a:xfrm>
                </p:grpSpPr>
                <p:sp>
                  <p:nvSpPr>
                    <p:cNvPr id="366" name="TextBox 365">
                      <a:extLst>
                        <a:ext uri="{FF2B5EF4-FFF2-40B4-BE49-F238E27FC236}">
                          <a16:creationId xmlns:a16="http://schemas.microsoft.com/office/drawing/2014/main" id="{8503BBE9-BDA7-AB99-E49D-A56BE2DA93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3630" y="832217"/>
                      <a:ext cx="2381027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오른손으로 창을 쥐고 천천히 허리를 회전합니다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367" name="TextBox 70">
                      <a:extLst>
                        <a:ext uri="{FF2B5EF4-FFF2-40B4-BE49-F238E27FC236}">
                          <a16:creationId xmlns:a16="http://schemas.microsoft.com/office/drawing/2014/main" id="{7E0AF8C1-B866-B501-D698-0468BA800B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1230" y="819296"/>
                      <a:ext cx="572400" cy="159462"/>
                    </a:xfrm>
                    <a:prstGeom prst="rect">
                      <a:avLst/>
                    </a:prstGeom>
                    <a:solidFill>
                      <a:srgbClr val="FAFCBC"/>
                    </a:solidFill>
                    <a:ln w="6350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6000" tIns="18000" rIns="36000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모션</a:t>
                      </a:r>
                    </a:p>
                  </p:txBody>
                </p:sp>
              </p:grpSp>
              <p:grpSp>
                <p:nvGrpSpPr>
                  <p:cNvPr id="363" name="그룹 362">
                    <a:extLst>
                      <a:ext uri="{FF2B5EF4-FFF2-40B4-BE49-F238E27FC236}">
                        <a16:creationId xmlns:a16="http://schemas.microsoft.com/office/drawing/2014/main" id="{CE2D86F2-16DA-C3A5-AC46-12EE75E5016F}"/>
                      </a:ext>
                    </a:extLst>
                  </p:cNvPr>
                  <p:cNvGrpSpPr/>
                  <p:nvPr/>
                </p:nvGrpSpPr>
                <p:grpSpPr>
                  <a:xfrm>
                    <a:off x="5626913" y="2024694"/>
                    <a:ext cx="3846471" cy="159462"/>
                    <a:chOff x="5626913" y="1131736"/>
                    <a:chExt cx="3846471" cy="159462"/>
                  </a:xfrm>
                </p:grpSpPr>
                <p:sp>
                  <p:nvSpPr>
                    <p:cNvPr id="364" name="TextBox 70">
                      <a:extLst>
                        <a:ext uri="{FF2B5EF4-FFF2-40B4-BE49-F238E27FC236}">
                          <a16:creationId xmlns:a16="http://schemas.microsoft.com/office/drawing/2014/main" id="{407A70CD-D83E-AF6D-0587-64B2FBD4A4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131736"/>
                      <a:ext cx="570968" cy="159462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6000" tIns="18000" rIns="36000" bIns="18000" rtlCol="0" anchor="ctr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7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r>
                        <a:rPr lang="ko-KR" altLang="en-US" sz="800" dirty="0"/>
                        <a:t>이펙트</a:t>
                      </a:r>
                    </a:p>
                  </p:txBody>
                </p:sp>
                <p:sp>
                  <p:nvSpPr>
                    <p:cNvPr id="365" name="TextBox 364">
                      <a:extLst>
                        <a:ext uri="{FF2B5EF4-FFF2-40B4-BE49-F238E27FC236}">
                          <a16:creationId xmlns:a16="http://schemas.microsoft.com/office/drawing/2014/main" id="{F5A942D0-F620-30EF-D370-6CF9A86FEB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7881" y="1142218"/>
                      <a:ext cx="3275503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 에너지가 모이고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모인 에너지는 창 형상을 띄며 점차 커집니다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</p:grpSp>
          </p:grp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659D3CDF-5114-13C4-6358-BD16D3C29229}"/>
                  </a:ext>
                </a:extLst>
              </p:cNvPr>
              <p:cNvGrpSpPr/>
              <p:nvPr/>
            </p:nvGrpSpPr>
            <p:grpSpPr>
              <a:xfrm>
                <a:off x="192088" y="2232764"/>
                <a:ext cx="11772900" cy="844840"/>
                <a:chOff x="192088" y="2435900"/>
                <a:chExt cx="11772900" cy="844840"/>
              </a:xfrm>
            </p:grpSpPr>
            <p:grpSp>
              <p:nvGrpSpPr>
                <p:cNvPr id="327" name="그룹 326">
                  <a:extLst>
                    <a:ext uri="{FF2B5EF4-FFF2-40B4-BE49-F238E27FC236}">
                      <a16:creationId xmlns:a16="http://schemas.microsoft.com/office/drawing/2014/main" id="{3BAE0C54-E36B-BC54-2F91-7B1DACC6A18F}"/>
                    </a:ext>
                  </a:extLst>
                </p:cNvPr>
                <p:cNvGrpSpPr/>
                <p:nvPr/>
              </p:nvGrpSpPr>
              <p:grpSpPr>
                <a:xfrm>
                  <a:off x="192088" y="2435900"/>
                  <a:ext cx="11772900" cy="844840"/>
                  <a:chOff x="192088" y="513080"/>
                  <a:chExt cx="11772900" cy="288000"/>
                </a:xfrm>
                <a:solidFill>
                  <a:schemeClr val="bg1"/>
                </a:solidFill>
              </p:grpSpPr>
              <p:sp>
                <p:nvSpPr>
                  <p:cNvPr id="345" name="직사각형 344">
                    <a:extLst>
                      <a:ext uri="{FF2B5EF4-FFF2-40B4-BE49-F238E27FC236}">
                        <a16:creationId xmlns:a16="http://schemas.microsoft.com/office/drawing/2014/main" id="{4E1B310E-1C1F-806E-9498-8609DCB50901}"/>
                      </a:ext>
                    </a:extLst>
                  </p:cNvPr>
                  <p:cNvSpPr/>
                  <p:nvPr/>
                </p:nvSpPr>
                <p:spPr>
                  <a:xfrm>
                    <a:off x="192088" y="513080"/>
                    <a:ext cx="6300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</a:t>
                    </a:r>
                  </a:p>
                </p:txBody>
              </p:sp>
              <p:sp>
                <p:nvSpPr>
                  <p:cNvPr id="346" name="직사각형 345">
                    <a:extLst>
                      <a:ext uri="{FF2B5EF4-FFF2-40B4-BE49-F238E27FC236}">
                        <a16:creationId xmlns:a16="http://schemas.microsoft.com/office/drawing/2014/main" id="{714D0153-D175-6543-1CA8-ACABDE9F82B9}"/>
                      </a:ext>
                    </a:extLst>
                  </p:cNvPr>
                  <p:cNvSpPr/>
                  <p:nvPr/>
                </p:nvSpPr>
                <p:spPr>
                  <a:xfrm>
                    <a:off x="822088" y="513080"/>
                    <a:ext cx="16632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몸의 반동을 이용</a:t>
                    </a:r>
                  </a:p>
                </p:txBody>
              </p:sp>
              <p:sp>
                <p:nvSpPr>
                  <p:cNvPr id="356" name="직사각형 355">
                    <a:extLst>
                      <a:ext uri="{FF2B5EF4-FFF2-40B4-BE49-F238E27FC236}">
                        <a16:creationId xmlns:a16="http://schemas.microsoft.com/office/drawing/2014/main" id="{EB108182-6FAF-0AF9-995C-662178196A89}"/>
                      </a:ext>
                    </a:extLst>
                  </p:cNvPr>
                  <p:cNvSpPr/>
                  <p:nvPr/>
                </p:nvSpPr>
                <p:spPr>
                  <a:xfrm>
                    <a:off x="2485288" y="513080"/>
                    <a:ext cx="5940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0.3s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57" name="직사각형 356">
                    <a:extLst>
                      <a:ext uri="{FF2B5EF4-FFF2-40B4-BE49-F238E27FC236}">
                        <a16:creationId xmlns:a16="http://schemas.microsoft.com/office/drawing/2014/main" id="{31C37078-684C-06DD-0F4E-B9CD44675F50}"/>
                      </a:ext>
                    </a:extLst>
                  </p:cNvPr>
                  <p:cNvSpPr/>
                  <p:nvPr/>
                </p:nvSpPr>
                <p:spPr>
                  <a:xfrm>
                    <a:off x="3079288" y="513080"/>
                    <a:ext cx="24696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58" name="직사각형 357">
                    <a:extLst>
                      <a:ext uri="{FF2B5EF4-FFF2-40B4-BE49-F238E27FC236}">
                        <a16:creationId xmlns:a16="http://schemas.microsoft.com/office/drawing/2014/main" id="{5945F903-DF62-4452-D9B2-BF7E5C24416C}"/>
                      </a:ext>
                    </a:extLst>
                  </p:cNvPr>
                  <p:cNvSpPr/>
                  <p:nvPr/>
                </p:nvSpPr>
                <p:spPr>
                  <a:xfrm>
                    <a:off x="5548888" y="513080"/>
                    <a:ext cx="64161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328" name="그룹 327">
                  <a:extLst>
                    <a:ext uri="{FF2B5EF4-FFF2-40B4-BE49-F238E27FC236}">
                      <a16:creationId xmlns:a16="http://schemas.microsoft.com/office/drawing/2014/main" id="{68F5F823-F6AF-030F-E04D-FC380EC5AEBF}"/>
                    </a:ext>
                  </a:extLst>
                </p:cNvPr>
                <p:cNvGrpSpPr/>
                <p:nvPr/>
              </p:nvGrpSpPr>
              <p:grpSpPr>
                <a:xfrm>
                  <a:off x="3190228" y="2517776"/>
                  <a:ext cx="1234281" cy="681090"/>
                  <a:chOff x="3190228" y="2517776"/>
                  <a:chExt cx="1234281" cy="681090"/>
                </a:xfrm>
              </p:grpSpPr>
              <p:sp>
                <p:nvSpPr>
                  <p:cNvPr id="342" name="TextBox 70">
                    <a:extLst>
                      <a:ext uri="{FF2B5EF4-FFF2-40B4-BE49-F238E27FC236}">
                        <a16:creationId xmlns:a16="http://schemas.microsoft.com/office/drawing/2014/main" id="{D67C3409-F57E-62A3-CEAD-3388E25AA180}"/>
                      </a:ext>
                    </a:extLst>
                  </p:cNvPr>
                  <p:cNvSpPr txBox="1"/>
                  <p:nvPr/>
                </p:nvSpPr>
                <p:spPr>
                  <a:xfrm>
                    <a:off x="3190228" y="2517776"/>
                    <a:ext cx="1046809" cy="159462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[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 </a:t>
                    </a:r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3-1] 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창 던지기</a:t>
                    </a:r>
                  </a:p>
                </p:txBody>
              </p:sp>
              <p:sp>
                <p:nvSpPr>
                  <p:cNvPr id="343" name="TextBox 70">
                    <a:extLst>
                      <a:ext uri="{FF2B5EF4-FFF2-40B4-BE49-F238E27FC236}">
                        <a16:creationId xmlns:a16="http://schemas.microsoft.com/office/drawing/2014/main" id="{3F5E93AF-9384-1D83-7533-F76D12809E6D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804" y="2780601"/>
                    <a:ext cx="1231705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sz="800" dirty="0"/>
                      <a:t>[</a:t>
                    </a:r>
                    <a:r>
                      <a:rPr lang="ko-KR" altLang="en-US" sz="800" dirty="0"/>
                      <a:t>이펙트 </a:t>
                    </a:r>
                    <a:r>
                      <a:rPr lang="en-US" altLang="ko-KR" sz="800" dirty="0"/>
                      <a:t>3-1] </a:t>
                    </a:r>
                    <a:r>
                      <a:rPr lang="ko-KR" altLang="en-US" sz="800" dirty="0"/>
                      <a:t>날아가는 창</a:t>
                    </a:r>
                  </a:p>
                </p:txBody>
              </p:sp>
              <p:sp>
                <p:nvSpPr>
                  <p:cNvPr id="344" name="TextBox 70">
                    <a:extLst>
                      <a:ext uri="{FF2B5EF4-FFF2-40B4-BE49-F238E27FC236}">
                        <a16:creationId xmlns:a16="http://schemas.microsoft.com/office/drawing/2014/main" id="{A12C0E5F-BB74-8C22-3C49-9AD2050D9B67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804" y="3039404"/>
                    <a:ext cx="585517" cy="159462"/>
                  </a:xfrm>
                  <a:prstGeom prst="homePlate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 b="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[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타격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] 1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회</a:t>
                    </a:r>
                  </a:p>
                </p:txBody>
              </p:sp>
            </p:grpSp>
            <p:grpSp>
              <p:nvGrpSpPr>
                <p:cNvPr id="331" name="그룹 330">
                  <a:extLst>
                    <a:ext uri="{FF2B5EF4-FFF2-40B4-BE49-F238E27FC236}">
                      <a16:creationId xmlns:a16="http://schemas.microsoft.com/office/drawing/2014/main" id="{83D8B768-264B-F5AD-3E80-814BE3D9C48B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3440740" cy="681090"/>
                  <a:chOff x="5621230" y="2517775"/>
                  <a:chExt cx="3440740" cy="681090"/>
                </a:xfrm>
              </p:grpSpPr>
              <p:grpSp>
                <p:nvGrpSpPr>
                  <p:cNvPr id="332" name="그룹 331">
                    <a:extLst>
                      <a:ext uri="{FF2B5EF4-FFF2-40B4-BE49-F238E27FC236}">
                        <a16:creationId xmlns:a16="http://schemas.microsoft.com/office/drawing/2014/main" id="{FFB4D864-359C-E2C6-929F-DAB696F17F54}"/>
                      </a:ext>
                    </a:extLst>
                  </p:cNvPr>
                  <p:cNvGrpSpPr/>
                  <p:nvPr/>
                </p:nvGrpSpPr>
                <p:grpSpPr>
                  <a:xfrm>
                    <a:off x="5621230" y="2517775"/>
                    <a:ext cx="3440740" cy="159462"/>
                    <a:chOff x="5621230" y="819296"/>
                    <a:chExt cx="3440740" cy="159462"/>
                  </a:xfrm>
                </p:grpSpPr>
                <p:sp>
                  <p:nvSpPr>
                    <p:cNvPr id="340" name="TextBox 339">
                      <a:extLst>
                        <a:ext uri="{FF2B5EF4-FFF2-40B4-BE49-F238E27FC236}">
                          <a16:creationId xmlns:a16="http://schemas.microsoft.com/office/drawing/2014/main" id="{41073CD8-4330-9B74-131D-C5FB19B308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3630" y="832217"/>
                      <a:ext cx="2868340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허리의 반동을 이용해 창을 지정한 위치로 강하게 던집니다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341" name="TextBox 70">
                      <a:extLst>
                        <a:ext uri="{FF2B5EF4-FFF2-40B4-BE49-F238E27FC236}">
                          <a16:creationId xmlns:a16="http://schemas.microsoft.com/office/drawing/2014/main" id="{7708C99A-FEF8-132A-C56F-CAA03CF80D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1230" y="819296"/>
                      <a:ext cx="572400" cy="159462"/>
                    </a:xfrm>
                    <a:prstGeom prst="rect">
                      <a:avLst/>
                    </a:prstGeom>
                    <a:solidFill>
                      <a:srgbClr val="FAFCBC"/>
                    </a:solidFill>
                    <a:ln w="6350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6000" tIns="18000" rIns="36000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모션</a:t>
                      </a:r>
                    </a:p>
                  </p:txBody>
                </p:sp>
              </p:grpSp>
              <p:grpSp>
                <p:nvGrpSpPr>
                  <p:cNvPr id="333" name="그룹 332">
                    <a:extLst>
                      <a:ext uri="{FF2B5EF4-FFF2-40B4-BE49-F238E27FC236}">
                        <a16:creationId xmlns:a16="http://schemas.microsoft.com/office/drawing/2014/main" id="{22DD1DB2-22F6-19D8-AFF2-214567AC04C4}"/>
                      </a:ext>
                    </a:extLst>
                  </p:cNvPr>
                  <p:cNvGrpSpPr/>
                  <p:nvPr/>
                </p:nvGrpSpPr>
                <p:grpSpPr>
                  <a:xfrm>
                    <a:off x="5626913" y="2780600"/>
                    <a:ext cx="2951995" cy="159462"/>
                    <a:chOff x="5626913" y="1131736"/>
                    <a:chExt cx="2951995" cy="159462"/>
                  </a:xfrm>
                </p:grpSpPr>
                <p:sp>
                  <p:nvSpPr>
                    <p:cNvPr id="337" name="TextBox 70">
                      <a:extLst>
                        <a:ext uri="{FF2B5EF4-FFF2-40B4-BE49-F238E27FC236}">
                          <a16:creationId xmlns:a16="http://schemas.microsoft.com/office/drawing/2014/main" id="{A95FA7F1-55E6-7260-7960-5D463C31A5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131736"/>
                      <a:ext cx="570968" cy="159462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6000" tIns="18000" rIns="36000" bIns="18000" rtlCol="0" anchor="ctr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7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r>
                        <a:rPr lang="ko-KR" altLang="en-US" sz="800" dirty="0"/>
                        <a:t>이펙트</a:t>
                      </a:r>
                    </a:p>
                  </p:txBody>
                </p:sp>
                <p:sp>
                  <p:nvSpPr>
                    <p:cNvPr id="339" name="TextBox 338">
                      <a:extLst>
                        <a:ext uri="{FF2B5EF4-FFF2-40B4-BE49-F238E27FC236}">
                          <a16:creationId xmlns:a16="http://schemas.microsoft.com/office/drawing/2014/main" id="{FD9C84C5-CF9D-EE3A-25B9-CA1D7D5A6A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7881" y="1142218"/>
                      <a:ext cx="2381027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에너지로 이루어진 창이 지점을 향해 날아갑니다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  <p:grpSp>
                <p:nvGrpSpPr>
                  <p:cNvPr id="334" name="그룹 333">
                    <a:extLst>
                      <a:ext uri="{FF2B5EF4-FFF2-40B4-BE49-F238E27FC236}">
                        <a16:creationId xmlns:a16="http://schemas.microsoft.com/office/drawing/2014/main" id="{F3B3C96E-C6AF-6BEE-65EE-0331E0E63606}"/>
                      </a:ext>
                    </a:extLst>
                  </p:cNvPr>
                  <p:cNvGrpSpPr/>
                  <p:nvPr/>
                </p:nvGrpSpPr>
                <p:grpSpPr>
                  <a:xfrm>
                    <a:off x="5626913" y="3039403"/>
                    <a:ext cx="2131258" cy="159462"/>
                    <a:chOff x="5626913" y="1419736"/>
                    <a:chExt cx="2131258" cy="159462"/>
                  </a:xfrm>
                </p:grpSpPr>
                <p:sp>
                  <p:nvSpPr>
                    <p:cNvPr id="335" name="TextBox 70">
                      <a:extLst>
                        <a:ext uri="{FF2B5EF4-FFF2-40B4-BE49-F238E27FC236}">
                          <a16:creationId xmlns:a16="http://schemas.microsoft.com/office/drawing/2014/main" id="{A7522075-C688-9108-716F-F7C41FBE39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419736"/>
                      <a:ext cx="570968" cy="159462"/>
                    </a:xfrm>
                    <a:prstGeom prst="rect">
                      <a:avLst/>
                    </a:prstGeom>
                    <a:solidFill>
                      <a:srgbClr val="FFD1D1"/>
                    </a:solidFill>
                    <a:ln w="635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6000" tIns="18000" rIns="36000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r>
                        <a:rPr lang="ko-KR" altLang="en-US" dirty="0"/>
                        <a:t>타격</a:t>
                      </a:r>
                    </a:p>
                  </p:txBody>
                </p:sp>
                <p:sp>
                  <p:nvSpPr>
                    <p:cNvPr id="336" name="TextBox 335">
                      <a:extLst>
                        <a:ext uri="{FF2B5EF4-FFF2-40B4-BE49-F238E27FC236}">
                          <a16:creationId xmlns:a16="http://schemas.microsoft.com/office/drawing/2014/main" id="{80EBEBC2-A5C8-4215-1634-9147884E45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7881" y="1430218"/>
                      <a:ext cx="1560290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충돌 시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</p:grpSp>
          </p:grp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3B768E60-D0C6-2CC6-4DD0-05A7F6D64CBA}"/>
                  </a:ext>
                </a:extLst>
              </p:cNvPr>
              <p:cNvGrpSpPr/>
              <p:nvPr/>
            </p:nvGrpSpPr>
            <p:grpSpPr>
              <a:xfrm>
                <a:off x="192088" y="3077604"/>
                <a:ext cx="11772900" cy="844840"/>
                <a:chOff x="192088" y="2435900"/>
                <a:chExt cx="11772900" cy="844840"/>
              </a:xfrm>
            </p:grpSpPr>
            <p:grpSp>
              <p:nvGrpSpPr>
                <p:cNvPr id="304" name="그룹 303">
                  <a:extLst>
                    <a:ext uri="{FF2B5EF4-FFF2-40B4-BE49-F238E27FC236}">
                      <a16:creationId xmlns:a16="http://schemas.microsoft.com/office/drawing/2014/main" id="{F1BFC33A-2C6B-301A-7C67-183556089936}"/>
                    </a:ext>
                  </a:extLst>
                </p:cNvPr>
                <p:cNvGrpSpPr/>
                <p:nvPr/>
              </p:nvGrpSpPr>
              <p:grpSpPr>
                <a:xfrm>
                  <a:off x="192088" y="2435900"/>
                  <a:ext cx="11772900" cy="844840"/>
                  <a:chOff x="192088" y="513080"/>
                  <a:chExt cx="11772900" cy="288000"/>
                </a:xfrm>
                <a:solidFill>
                  <a:schemeClr val="bg1"/>
                </a:solidFill>
              </p:grpSpPr>
              <p:sp>
                <p:nvSpPr>
                  <p:cNvPr id="322" name="직사각형 321">
                    <a:extLst>
                      <a:ext uri="{FF2B5EF4-FFF2-40B4-BE49-F238E27FC236}">
                        <a16:creationId xmlns:a16="http://schemas.microsoft.com/office/drawing/2014/main" id="{D4C6D9EE-331B-45BE-A420-21E120377A14}"/>
                      </a:ext>
                    </a:extLst>
                  </p:cNvPr>
                  <p:cNvSpPr/>
                  <p:nvPr/>
                </p:nvSpPr>
                <p:spPr>
                  <a:xfrm>
                    <a:off x="192088" y="513080"/>
                    <a:ext cx="6300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마무리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23" name="직사각형 322">
                    <a:extLst>
                      <a:ext uri="{FF2B5EF4-FFF2-40B4-BE49-F238E27FC236}">
                        <a16:creationId xmlns:a16="http://schemas.microsoft.com/office/drawing/2014/main" id="{9F03E700-1714-B2E1-153E-7F353CDA5270}"/>
                      </a:ext>
                    </a:extLst>
                  </p:cNvPr>
                  <p:cNvSpPr/>
                  <p:nvPr/>
                </p:nvSpPr>
                <p:spPr>
                  <a:xfrm>
                    <a:off x="822088" y="513080"/>
                    <a:ext cx="16632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유성이 떨어지는 듯한 강력함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24" name="직사각형 323">
                    <a:extLst>
                      <a:ext uri="{FF2B5EF4-FFF2-40B4-BE49-F238E27FC236}">
                        <a16:creationId xmlns:a16="http://schemas.microsoft.com/office/drawing/2014/main" id="{B21C617F-DB39-0923-3241-9D75C38D4A52}"/>
                      </a:ext>
                    </a:extLst>
                  </p:cNvPr>
                  <p:cNvSpPr/>
                  <p:nvPr/>
                </p:nvSpPr>
                <p:spPr>
                  <a:xfrm>
                    <a:off x="2485288" y="513080"/>
                    <a:ext cx="5940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2.2s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25" name="직사각형 324">
                    <a:extLst>
                      <a:ext uri="{FF2B5EF4-FFF2-40B4-BE49-F238E27FC236}">
                        <a16:creationId xmlns:a16="http://schemas.microsoft.com/office/drawing/2014/main" id="{660389BF-D15A-1F86-2A8C-3F96253BB84E}"/>
                      </a:ext>
                    </a:extLst>
                  </p:cNvPr>
                  <p:cNvSpPr/>
                  <p:nvPr/>
                </p:nvSpPr>
                <p:spPr>
                  <a:xfrm>
                    <a:off x="3079288" y="513080"/>
                    <a:ext cx="24696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26" name="직사각형 325">
                    <a:extLst>
                      <a:ext uri="{FF2B5EF4-FFF2-40B4-BE49-F238E27FC236}">
                        <a16:creationId xmlns:a16="http://schemas.microsoft.com/office/drawing/2014/main" id="{1A0A2F85-5B68-EA40-9839-89118EC05A71}"/>
                      </a:ext>
                    </a:extLst>
                  </p:cNvPr>
                  <p:cNvSpPr/>
                  <p:nvPr/>
                </p:nvSpPr>
                <p:spPr>
                  <a:xfrm>
                    <a:off x="5548888" y="513080"/>
                    <a:ext cx="64161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305" name="그룹 304">
                  <a:extLst>
                    <a:ext uri="{FF2B5EF4-FFF2-40B4-BE49-F238E27FC236}">
                      <a16:creationId xmlns:a16="http://schemas.microsoft.com/office/drawing/2014/main" id="{F497AB9D-CC78-08B7-C158-3A5C9AACA2BC}"/>
                    </a:ext>
                  </a:extLst>
                </p:cNvPr>
                <p:cNvGrpSpPr/>
                <p:nvPr/>
              </p:nvGrpSpPr>
              <p:grpSpPr>
                <a:xfrm>
                  <a:off x="3190228" y="2517776"/>
                  <a:ext cx="1792974" cy="681090"/>
                  <a:chOff x="3190228" y="2517776"/>
                  <a:chExt cx="1792974" cy="681090"/>
                </a:xfrm>
              </p:grpSpPr>
              <p:sp>
                <p:nvSpPr>
                  <p:cNvPr id="319" name="TextBox 70">
                    <a:extLst>
                      <a:ext uri="{FF2B5EF4-FFF2-40B4-BE49-F238E27FC236}">
                        <a16:creationId xmlns:a16="http://schemas.microsoft.com/office/drawing/2014/main" id="{6E5481BD-2CC5-8EBA-327B-036543214488}"/>
                      </a:ext>
                    </a:extLst>
                  </p:cNvPr>
                  <p:cNvSpPr txBox="1"/>
                  <p:nvPr/>
                </p:nvSpPr>
                <p:spPr>
                  <a:xfrm>
                    <a:off x="3190228" y="2517776"/>
                    <a:ext cx="1388409" cy="159462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[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 </a:t>
                    </a:r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3-2] 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수직 낙하 후 착지</a:t>
                    </a:r>
                  </a:p>
                </p:txBody>
              </p:sp>
              <p:sp>
                <p:nvSpPr>
                  <p:cNvPr id="320" name="TextBox 70">
                    <a:extLst>
                      <a:ext uri="{FF2B5EF4-FFF2-40B4-BE49-F238E27FC236}">
                        <a16:creationId xmlns:a16="http://schemas.microsoft.com/office/drawing/2014/main" id="{735813BC-E7FF-1B6B-28A6-C4B07441CD87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804" y="2780601"/>
                    <a:ext cx="1790398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sz="800" dirty="0"/>
                      <a:t>[</a:t>
                    </a:r>
                    <a:r>
                      <a:rPr lang="ko-KR" altLang="en-US" sz="800" dirty="0"/>
                      <a:t>이펙트 </a:t>
                    </a:r>
                    <a:r>
                      <a:rPr lang="en-US" altLang="ko-KR" sz="800" dirty="0"/>
                      <a:t>3-1] </a:t>
                    </a:r>
                    <a:r>
                      <a:rPr lang="ko-KR" altLang="en-US" sz="800" dirty="0"/>
                      <a:t>창이 지면에 꽂힌 후 폭발</a:t>
                    </a:r>
                  </a:p>
                </p:txBody>
              </p:sp>
              <p:sp>
                <p:nvSpPr>
                  <p:cNvPr id="321" name="TextBox 70">
                    <a:extLst>
                      <a:ext uri="{FF2B5EF4-FFF2-40B4-BE49-F238E27FC236}">
                        <a16:creationId xmlns:a16="http://schemas.microsoft.com/office/drawing/2014/main" id="{D4A667D4-2A76-84D8-8B92-FCAAE752EFC0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804" y="3039404"/>
                    <a:ext cx="585517" cy="159462"/>
                  </a:xfrm>
                  <a:prstGeom prst="homePlate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 b="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[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타격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] 6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회</a:t>
                    </a:r>
                  </a:p>
                </p:txBody>
              </p:sp>
            </p:grpSp>
            <p:grpSp>
              <p:nvGrpSpPr>
                <p:cNvPr id="306" name="그룹 305">
                  <a:extLst>
                    <a:ext uri="{FF2B5EF4-FFF2-40B4-BE49-F238E27FC236}">
                      <a16:creationId xmlns:a16="http://schemas.microsoft.com/office/drawing/2014/main" id="{3BDE9671-84C4-7789-5FDE-132BBBCA9845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4787690" cy="681090"/>
                  <a:chOff x="5621230" y="2517775"/>
                  <a:chExt cx="4787690" cy="681090"/>
                </a:xfrm>
              </p:grpSpPr>
              <p:grpSp>
                <p:nvGrpSpPr>
                  <p:cNvPr id="307" name="그룹 306">
                    <a:extLst>
                      <a:ext uri="{FF2B5EF4-FFF2-40B4-BE49-F238E27FC236}">
                        <a16:creationId xmlns:a16="http://schemas.microsoft.com/office/drawing/2014/main" id="{E89BF247-1904-B191-8A07-FE050BA23DDD}"/>
                      </a:ext>
                    </a:extLst>
                  </p:cNvPr>
                  <p:cNvGrpSpPr/>
                  <p:nvPr/>
                </p:nvGrpSpPr>
                <p:grpSpPr>
                  <a:xfrm>
                    <a:off x="5621230" y="2517775"/>
                    <a:ext cx="3254792" cy="159462"/>
                    <a:chOff x="5621230" y="819296"/>
                    <a:chExt cx="3254792" cy="159462"/>
                  </a:xfrm>
                </p:grpSpPr>
                <p:sp>
                  <p:nvSpPr>
                    <p:cNvPr id="317" name="TextBox 316">
                      <a:extLst>
                        <a:ext uri="{FF2B5EF4-FFF2-40B4-BE49-F238E27FC236}">
                          <a16:creationId xmlns:a16="http://schemas.microsoft.com/office/drawing/2014/main" id="{7B48A08B-2CEF-FC31-C4F2-D4FCD9C9C2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3630" y="832217"/>
                      <a:ext cx="2682392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수직 낙하로 지면에 착지한 후 전투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IDLE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 돌아갑니다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318" name="TextBox 70">
                      <a:extLst>
                        <a:ext uri="{FF2B5EF4-FFF2-40B4-BE49-F238E27FC236}">
                          <a16:creationId xmlns:a16="http://schemas.microsoft.com/office/drawing/2014/main" id="{398C1BC9-AF81-BEC6-386B-BFB7948143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1230" y="819296"/>
                      <a:ext cx="572400" cy="159462"/>
                    </a:xfrm>
                    <a:prstGeom prst="rect">
                      <a:avLst/>
                    </a:prstGeom>
                    <a:solidFill>
                      <a:srgbClr val="FAFCBC"/>
                    </a:solidFill>
                    <a:ln w="6350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6000" tIns="18000" rIns="36000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모션</a:t>
                      </a:r>
                    </a:p>
                  </p:txBody>
                </p:sp>
              </p:grpSp>
              <p:grpSp>
                <p:nvGrpSpPr>
                  <p:cNvPr id="308" name="그룹 307">
                    <a:extLst>
                      <a:ext uri="{FF2B5EF4-FFF2-40B4-BE49-F238E27FC236}">
                        <a16:creationId xmlns:a16="http://schemas.microsoft.com/office/drawing/2014/main" id="{B97FC521-9408-041D-DC1B-9115A0C1B8E9}"/>
                      </a:ext>
                    </a:extLst>
                  </p:cNvPr>
                  <p:cNvGrpSpPr/>
                  <p:nvPr/>
                </p:nvGrpSpPr>
                <p:grpSpPr>
                  <a:xfrm>
                    <a:off x="5626913" y="2780600"/>
                    <a:ext cx="4782007" cy="159462"/>
                    <a:chOff x="5626913" y="1131736"/>
                    <a:chExt cx="4782007" cy="159462"/>
                  </a:xfrm>
                </p:grpSpPr>
                <p:sp>
                  <p:nvSpPr>
                    <p:cNvPr id="315" name="TextBox 70">
                      <a:extLst>
                        <a:ext uri="{FF2B5EF4-FFF2-40B4-BE49-F238E27FC236}">
                          <a16:creationId xmlns:a16="http://schemas.microsoft.com/office/drawing/2014/main" id="{4B8363B7-C176-2F4D-2E4A-33B54383A5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131736"/>
                      <a:ext cx="570968" cy="159462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6000" tIns="18000" rIns="36000" bIns="18000" rtlCol="0" anchor="ctr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7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r>
                        <a:rPr lang="ko-KR" altLang="en-US" sz="800" dirty="0"/>
                        <a:t>이펙트</a:t>
                      </a:r>
                    </a:p>
                  </p:txBody>
                </p:sp>
                <p:sp>
                  <p:nvSpPr>
                    <p:cNvPr id="316" name="TextBox 315">
                      <a:extLst>
                        <a:ext uri="{FF2B5EF4-FFF2-40B4-BE49-F238E27FC236}">
                          <a16:creationId xmlns:a16="http://schemas.microsoft.com/office/drawing/2014/main" id="{A239329C-457C-BEC0-44DE-9F862AA43D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7880" y="1142218"/>
                      <a:ext cx="4211040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72000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지면에 꽂힌 후 폭발이 일어납니다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 과정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 준비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-&gt;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-&gt;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p:txBody>
                </p:sp>
              </p:grpSp>
              <p:grpSp>
                <p:nvGrpSpPr>
                  <p:cNvPr id="312" name="그룹 311">
                    <a:extLst>
                      <a:ext uri="{FF2B5EF4-FFF2-40B4-BE49-F238E27FC236}">
                        <a16:creationId xmlns:a16="http://schemas.microsoft.com/office/drawing/2014/main" id="{4D6FB01F-B18A-B7F0-DC65-CF5D12FB7F62}"/>
                      </a:ext>
                    </a:extLst>
                  </p:cNvPr>
                  <p:cNvGrpSpPr/>
                  <p:nvPr/>
                </p:nvGrpSpPr>
                <p:grpSpPr>
                  <a:xfrm>
                    <a:off x="5626913" y="3039403"/>
                    <a:ext cx="4497526" cy="159462"/>
                    <a:chOff x="5626913" y="1419736"/>
                    <a:chExt cx="4497526" cy="159462"/>
                  </a:xfrm>
                </p:grpSpPr>
                <p:sp>
                  <p:nvSpPr>
                    <p:cNvPr id="313" name="TextBox 70">
                      <a:extLst>
                        <a:ext uri="{FF2B5EF4-FFF2-40B4-BE49-F238E27FC236}">
                          <a16:creationId xmlns:a16="http://schemas.microsoft.com/office/drawing/2014/main" id="{2F640F6A-CA0F-553B-6BCE-3424A4D030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419736"/>
                      <a:ext cx="570968" cy="159462"/>
                    </a:xfrm>
                    <a:prstGeom prst="rect">
                      <a:avLst/>
                    </a:prstGeom>
                    <a:solidFill>
                      <a:srgbClr val="FFD1D1"/>
                    </a:solidFill>
                    <a:ln w="635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6000" tIns="18000" rIns="36000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r>
                        <a:rPr lang="ko-KR" altLang="en-US" dirty="0"/>
                        <a:t>타격</a:t>
                      </a:r>
                    </a:p>
                  </p:txBody>
                </p:sp>
                <p:sp>
                  <p:nvSpPr>
                    <p:cNvPr id="314" name="TextBox 313">
                      <a:extLst>
                        <a:ext uri="{FF2B5EF4-FFF2-40B4-BE49-F238E27FC236}">
                          <a16:creationId xmlns:a16="http://schemas.microsoft.com/office/drawing/2014/main" id="{7ED1C974-C8BE-6CF3-9F04-D8DE936F0B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7880" y="1430218"/>
                      <a:ext cx="3926559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72000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폭발하며 총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(1~5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번째 타격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경직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마지막 타격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피격 이상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p:txBody>
                </p:sp>
              </p:grpSp>
            </p:grpSp>
          </p:grpSp>
          <p:grpSp>
            <p:nvGrpSpPr>
              <p:cNvPr id="290" name="그룹 289">
                <a:extLst>
                  <a:ext uri="{FF2B5EF4-FFF2-40B4-BE49-F238E27FC236}">
                    <a16:creationId xmlns:a16="http://schemas.microsoft.com/office/drawing/2014/main" id="{3E04959A-623C-AC9E-662E-97BD2128D3DB}"/>
                  </a:ext>
                </a:extLst>
              </p:cNvPr>
              <p:cNvGrpSpPr/>
              <p:nvPr/>
            </p:nvGrpSpPr>
            <p:grpSpPr>
              <a:xfrm>
                <a:off x="192088" y="513080"/>
                <a:ext cx="11772900" cy="3409364"/>
                <a:chOff x="192088" y="513080"/>
                <a:chExt cx="11772900" cy="3409364"/>
              </a:xfrm>
            </p:grpSpPr>
            <p:grpSp>
              <p:nvGrpSpPr>
                <p:cNvPr id="295" name="그룹 294">
                  <a:extLst>
                    <a:ext uri="{FF2B5EF4-FFF2-40B4-BE49-F238E27FC236}">
                      <a16:creationId xmlns:a16="http://schemas.microsoft.com/office/drawing/2014/main" id="{03C5A777-6739-3BA1-0AC3-63CC075ADF35}"/>
                    </a:ext>
                  </a:extLst>
                </p:cNvPr>
                <p:cNvGrpSpPr/>
                <p:nvPr/>
              </p:nvGrpSpPr>
              <p:grpSpPr>
                <a:xfrm>
                  <a:off x="192088" y="513080"/>
                  <a:ext cx="11772900" cy="288000"/>
                  <a:chOff x="192088" y="513080"/>
                  <a:chExt cx="11772900" cy="288000"/>
                </a:xfrm>
              </p:grpSpPr>
              <p:sp>
                <p:nvSpPr>
                  <p:cNvPr id="298" name="직사각형 297">
                    <a:extLst>
                      <a:ext uri="{FF2B5EF4-FFF2-40B4-BE49-F238E27FC236}">
                        <a16:creationId xmlns:a16="http://schemas.microsoft.com/office/drawing/2014/main" id="{D6E9346E-9B9C-A34C-EEEA-9230F90D1CD7}"/>
                      </a:ext>
                    </a:extLst>
                  </p:cNvPr>
                  <p:cNvSpPr/>
                  <p:nvPr/>
                </p:nvSpPr>
                <p:spPr>
                  <a:xfrm>
                    <a:off x="192088" y="513080"/>
                    <a:ext cx="630000" cy="288000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분류</a:t>
                    </a:r>
                  </a:p>
                </p:txBody>
              </p:sp>
              <p:sp>
                <p:nvSpPr>
                  <p:cNvPr id="299" name="직사각형 298">
                    <a:extLst>
                      <a:ext uri="{FF2B5EF4-FFF2-40B4-BE49-F238E27FC236}">
                        <a16:creationId xmlns:a16="http://schemas.microsoft.com/office/drawing/2014/main" id="{3CDFE748-BC6D-2024-1A41-E11153864DF7}"/>
                      </a:ext>
                    </a:extLst>
                  </p:cNvPr>
                  <p:cNvSpPr/>
                  <p:nvPr/>
                </p:nvSpPr>
                <p:spPr>
                  <a:xfrm>
                    <a:off x="822088" y="513080"/>
                    <a:ext cx="1663200" cy="288000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핵심 포인트</a:t>
                    </a:r>
                  </a:p>
                </p:txBody>
              </p:sp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8FE26241-795C-543D-2FCA-5DD5DA8267C2}"/>
                      </a:ext>
                    </a:extLst>
                  </p:cNvPr>
                  <p:cNvSpPr/>
                  <p:nvPr/>
                </p:nvSpPr>
                <p:spPr>
                  <a:xfrm>
                    <a:off x="2485288" y="513080"/>
                    <a:ext cx="594000" cy="288000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예상 시간</a:t>
                    </a:r>
                  </a:p>
                </p:txBody>
              </p:sp>
              <p:sp>
                <p:nvSpPr>
                  <p:cNvPr id="301" name="직사각형 300">
                    <a:extLst>
                      <a:ext uri="{FF2B5EF4-FFF2-40B4-BE49-F238E27FC236}">
                        <a16:creationId xmlns:a16="http://schemas.microsoft.com/office/drawing/2014/main" id="{7AD6D1E3-F19A-BE3A-8640-BF437D4A7813}"/>
                      </a:ext>
                    </a:extLst>
                  </p:cNvPr>
                  <p:cNvSpPr/>
                  <p:nvPr/>
                </p:nvSpPr>
                <p:spPr>
                  <a:xfrm>
                    <a:off x="3079288" y="513080"/>
                    <a:ext cx="2469600" cy="288000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구성 요소</a:t>
                    </a:r>
                  </a:p>
                </p:txBody>
              </p:sp>
              <p:sp>
                <p:nvSpPr>
                  <p:cNvPr id="302" name="직사각형 301">
                    <a:extLst>
                      <a:ext uri="{FF2B5EF4-FFF2-40B4-BE49-F238E27FC236}">
                        <a16:creationId xmlns:a16="http://schemas.microsoft.com/office/drawing/2014/main" id="{A82A52C6-85A3-88EB-1B0C-C16B77DD1422}"/>
                      </a:ext>
                    </a:extLst>
                  </p:cNvPr>
                  <p:cNvSpPr/>
                  <p:nvPr/>
                </p:nvSpPr>
                <p:spPr>
                  <a:xfrm>
                    <a:off x="5548888" y="513080"/>
                    <a:ext cx="6416100" cy="288000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추가 설명</a:t>
                    </a:r>
                  </a:p>
                </p:txBody>
              </p:sp>
            </p:grp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D0C13C8A-92FC-1B4F-610E-874435D0904F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11772900" cy="340936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0D7A95DD-F505-63C7-EAA3-2D7253FF8BB1}"/>
                </a:ext>
              </a:extLst>
            </p:cNvPr>
            <p:cNvSpPr txBox="1"/>
            <p:nvPr/>
          </p:nvSpPr>
          <p:spPr>
            <a:xfrm>
              <a:off x="192088" y="1371926"/>
              <a:ext cx="87844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</a:t>
              </a:r>
              <a:r>
                <a:rPr lang="ko-KR" altLang="en-US" sz="1000" dirty="0"/>
                <a:t>연출 추가 설명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199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F4A68-AEBA-D7EB-4883-44B5BA6D2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A9A0CE-4B75-1EC0-C26A-032C12C37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688833"/>
              </p:ext>
            </p:extLst>
          </p:nvPr>
        </p:nvGraphicFramePr>
        <p:xfrm>
          <a:off x="192088" y="656294"/>
          <a:ext cx="11796709" cy="32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760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955759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04997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04997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934719">
                  <a:extLst>
                    <a:ext uri="{9D8B030D-6E8A-4147-A177-3AD203B41FA5}">
                      <a16:colId xmlns:a16="http://schemas.microsoft.com/office/drawing/2014/main" val="66243053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727922">
                  <a:extLst>
                    <a:ext uri="{9D8B030D-6E8A-4147-A177-3AD203B41FA5}">
                      <a16:colId xmlns:a16="http://schemas.microsoft.com/office/drawing/2014/main" val="3032944089"/>
                    </a:ext>
                  </a:extLst>
                </a:gridCol>
                <a:gridCol w="118215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42559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842559">
                  <a:extLst>
                    <a:ext uri="{9D8B030D-6E8A-4147-A177-3AD203B41FA5}">
                      <a16:colId xmlns:a16="http://schemas.microsoft.com/office/drawing/2014/main" val="621808318"/>
                    </a:ext>
                  </a:extLst>
                </a:gridCol>
                <a:gridCol w="955759">
                  <a:extLst>
                    <a:ext uri="{9D8B030D-6E8A-4147-A177-3AD203B41FA5}">
                      <a16:colId xmlns:a16="http://schemas.microsoft.com/office/drawing/2014/main" val="3835430085"/>
                    </a:ext>
                  </a:extLst>
                </a:gridCol>
                <a:gridCol w="955759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No.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이름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지연 시간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적용 영역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지속 시간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오브젝트 생성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오브젝트 스폰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[1023]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타격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[5315,1,21]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[10633,2,10]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[6910,2,10]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[6377,2,10]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0.20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7D13B02C-B253-D6B6-411B-0AFEDE484447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C66F49-7452-A87B-B59A-F1955B844DDA}"/>
                </a:ext>
              </a:extLst>
            </p:cNvPr>
            <p:cNvSpPr txBox="1"/>
            <p:nvPr/>
          </p:nvSpPr>
          <p:spPr>
            <a:xfrm>
              <a:off x="192088" y="54772"/>
              <a:ext cx="1328473" cy="402775"/>
            </a:xfrm>
            <a:prstGeom prst="rect">
              <a:avLst/>
            </a:prstGeom>
            <a:noFill/>
          </p:spPr>
          <p:txBody>
            <a:bodyPr wrap="none" lIns="180000" tIns="108000" rIns="72000" bIns="1080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스킬의 효과 목록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7ACADEB-473B-6C48-4F33-8920435B764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520561" y="256159"/>
              <a:ext cx="10479352" cy="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A354270F-E46F-9638-F7D8-A61DD74DDD38}"/>
              </a:ext>
            </a:extLst>
          </p:cNvPr>
          <p:cNvSpPr/>
          <p:nvPr/>
        </p:nvSpPr>
        <p:spPr>
          <a:xfrm>
            <a:off x="192088" y="211159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488F0-EBF0-8770-DA62-3D3760FA4737}"/>
              </a:ext>
            </a:extLst>
          </p:cNvPr>
          <p:cNvSpPr txBox="1"/>
          <p:nvPr/>
        </p:nvSpPr>
        <p:spPr>
          <a:xfrm>
            <a:off x="0" y="445091"/>
            <a:ext cx="1443940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[Skill-Effect 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5AC8E-859C-FC84-3AF4-74EDA1D4D0B3}"/>
              </a:ext>
            </a:extLst>
          </p:cNvPr>
          <p:cNvSpPr txBox="1"/>
          <p:nvPr/>
        </p:nvSpPr>
        <p:spPr>
          <a:xfrm>
            <a:off x="0" y="4296428"/>
            <a:ext cx="1150591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[Effect 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3F3B87-64DE-7C32-DC5A-5FE44FA86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12967"/>
              </p:ext>
            </p:extLst>
          </p:nvPr>
        </p:nvGraphicFramePr>
        <p:xfrm>
          <a:off x="192088" y="4509088"/>
          <a:ext cx="9327832" cy="21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103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1113905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9482">
                  <a:extLst>
                    <a:ext uri="{9D8B030D-6E8A-4147-A177-3AD203B41FA5}">
                      <a16:colId xmlns:a16="http://schemas.microsoft.com/office/drawing/2014/main" val="662430530"/>
                    </a:ext>
                  </a:extLst>
                </a:gridCol>
                <a:gridCol w="1101437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32609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576647">
                  <a:extLst>
                    <a:ext uri="{9D8B030D-6E8A-4147-A177-3AD203B41FA5}">
                      <a16:colId xmlns:a16="http://schemas.microsoft.com/office/drawing/2014/main" val="303294408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적용 대상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세부 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적용 방식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기준 스탯 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비율 연산 시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1000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대미지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피해량 연산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[dmg, 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, stagger]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4980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특수 기능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–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부여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1691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4982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특수 기능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부여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5501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특수 기능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디버프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피격 이상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피격 처리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388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8000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오브젝트 생성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인스턴싱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995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3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0586A18-A6AB-A1A9-E10C-D1208A947039}"/>
              </a:ext>
            </a:extLst>
          </p:cNvPr>
          <p:cNvGrpSpPr/>
          <p:nvPr/>
        </p:nvGrpSpPr>
        <p:grpSpPr>
          <a:xfrm>
            <a:off x="8848450" y="1450722"/>
            <a:ext cx="2253555" cy="2305566"/>
            <a:chOff x="8848450" y="1123434"/>
            <a:chExt cx="2253555" cy="2305566"/>
          </a:xfrm>
        </p:grpSpPr>
        <p:pic>
          <p:nvPicPr>
            <p:cNvPr id="66" name="그림 65" descr="원이(가) 표시된 사진&#10;&#10;자동 생성된 설명">
              <a:extLst>
                <a:ext uri="{FF2B5EF4-FFF2-40B4-BE49-F238E27FC236}">
                  <a16:creationId xmlns:a16="http://schemas.microsoft.com/office/drawing/2014/main" id="{3FA73BC5-1F91-9B57-5741-B88305112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450" y="1123434"/>
              <a:ext cx="2253555" cy="207923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98D912D-B665-93AE-79D3-D93B8699FD0D}"/>
                </a:ext>
              </a:extLst>
            </p:cNvPr>
            <p:cNvSpPr txBox="1"/>
            <p:nvPr/>
          </p:nvSpPr>
          <p:spPr>
            <a:xfrm>
              <a:off x="9507383" y="3211375"/>
              <a:ext cx="935687" cy="217625"/>
            </a:xfrm>
            <a:prstGeom prst="rect">
              <a:avLst/>
            </a:prstGeom>
            <a:noFill/>
          </p:spPr>
          <p:txBody>
            <a:bodyPr wrap="none" lIns="72000" tIns="46800" rIns="72000" bIns="468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/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endParaRPr lang="ko-KR" altLang="en-US" sz="8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8CA7BCA-6464-D11E-F1DD-733DACE6F5ED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6DE4D06-1AF5-C2FC-1C14-CF7CCD2EDCB9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EE7C20-9FFD-FBCB-1AFD-A0EFD14D38E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D3AC925-052A-D357-93AB-51B4997D4244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41BCDB0-149F-7DAB-6B4B-E8185DC9945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0F93C7A-509E-7D48-D2AD-CDE1E348B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066957"/>
              </p:ext>
            </p:extLst>
          </p:nvPr>
        </p:nvGraphicFramePr>
        <p:xfrm>
          <a:off x="192088" y="1450722"/>
          <a:ext cx="7439600" cy="288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760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19735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3872488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No.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유형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애니메이션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비주얼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lm_skill_26_sound.wav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사운드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lm_spot_00.fbx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 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우측 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표시 이펙트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’)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5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1110</Words>
  <Application>Microsoft Office PowerPoint</Application>
  <PresentationFormat>와이드스크린</PresentationFormat>
  <Paragraphs>382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KR</vt:lpstr>
      <vt:lpstr>Pretendard Medium</vt:lpstr>
      <vt:lpstr>맑은 고딕</vt:lpstr>
      <vt:lpstr>페이퍼로지 6 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51</cp:revision>
  <dcterms:created xsi:type="dcterms:W3CDTF">2025-06-06T11:22:44Z</dcterms:created>
  <dcterms:modified xsi:type="dcterms:W3CDTF">2025-06-12T12:21:48Z</dcterms:modified>
</cp:coreProperties>
</file>