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4" d="100"/>
          <a:sy n="74" d="100"/>
        </p:scale>
        <p:origin x="93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421C2-5384-9F0B-FDA2-ED19F24C8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34C2F2-4710-82F9-2EC0-C013325CF2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288346-E93A-0CB7-48ED-E09D876C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078B-6F3C-4D23-A1A9-0C93AF50129E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723CFA-2D3D-324B-28BE-19125C97F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7F59E7-F7D8-CFAB-5F6A-8333F8B8D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59AC-AE63-4CCF-9E4F-31A2E6DE2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517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9D0F76-390A-7916-6BDF-6F58236BB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214E3F-BB86-0478-E6C6-EE3A89B17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D476E3-FC61-A71E-5A0B-62EE98464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078B-6F3C-4D23-A1A9-0C93AF50129E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3BB4A5-0278-17F6-D1B6-13E6C1B23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88F28B-3EEF-88F7-095B-FF2C88DCC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59AC-AE63-4CCF-9E4F-31A2E6DE2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869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010060-9B1E-8EFD-4503-D062F10FD9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716517-6D8E-8335-4952-51B93922D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1D982D-8B19-18DC-A9CA-C5691D6BF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078B-6F3C-4D23-A1A9-0C93AF50129E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2E26FF-DC19-32BC-B285-3F6DCBAB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00AB86-8CFE-F331-0862-10513A5D2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59AC-AE63-4CCF-9E4F-31A2E6DE2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579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C8319-246B-9132-632F-64C93E82E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26B3CB-D7BF-C273-F7C1-740E20E15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6B816F-2162-4013-1795-7D0FFC146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078B-6F3C-4D23-A1A9-0C93AF50129E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E393B8-7890-6269-E7FB-23C6F65C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FF52F5-CFC3-6A35-DC06-D8FB61A16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59AC-AE63-4CCF-9E4F-31A2E6DE2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226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C79B58-94B8-B925-356E-B550663E7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67B359-9F94-E4E7-5C14-595F76F0E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45C79F-28F7-AD19-9BBE-6307C925D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078B-6F3C-4D23-A1A9-0C93AF50129E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A46720-8869-C4B0-A9DF-55F3BF0B4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7DACF2-CE2E-DCEE-7C49-4699104AA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59AC-AE63-4CCF-9E4F-31A2E6DE2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858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F78DE5-35F0-DD23-7E93-54D91624A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97BB45-7F0A-1BAD-A783-3DD1E672FC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EF137B-0373-280D-DFBE-97B908603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C614EC-774E-1751-21B4-EF15E809D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078B-6F3C-4D23-A1A9-0C93AF50129E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E92870-C0FF-7229-9A62-336A61724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F651E0-5F6D-4F58-A55F-9CB235DAF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59AC-AE63-4CCF-9E4F-31A2E6DE2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456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0B7F4-921C-9436-5A3A-7B84ACB6F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1D5120-3512-C765-6FBF-D7B4B2993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53B26D-C2D0-B72A-0B1D-9D4C71BB2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8E8AA5-334C-7FD7-1D15-98B0A35C72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5F41A3-7E21-97E9-8BA7-9D11B0B276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1228AB-BC2A-46B8-D695-42083773B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078B-6F3C-4D23-A1A9-0C93AF50129E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402055-66BF-EE99-1E57-4776083E9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2C00CE-983E-ECA9-661F-232C73354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59AC-AE63-4CCF-9E4F-31A2E6DE2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682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B299D-B6B7-EDE2-0025-A842FEEF6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441CA3-4E5B-256A-1DA5-7D4D7C5DC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078B-6F3C-4D23-A1A9-0C93AF50129E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ED631F-D399-8501-6369-028C1F54C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2E4C76-5691-38EE-749C-927FE60AC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59AC-AE63-4CCF-9E4F-31A2E6DE2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893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7E063C-D154-26D3-42A2-75A54AF73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078B-6F3C-4D23-A1A9-0C93AF50129E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52E6C39-4EDD-7C27-9ABC-15FEE0FF8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B93DAB-4FE7-5268-7403-BD6279A3B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59AC-AE63-4CCF-9E4F-31A2E6DE2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487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62D82A-CD84-CDF9-582D-D5FB769B5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E80584-CCCB-EC9F-AC19-FFDDECBC1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1281C9-87F1-2736-6BB6-4485D126D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4C834A-B4C5-871D-CBB5-B6F669A62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078B-6F3C-4D23-A1A9-0C93AF50129E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CF1C63-BD17-2876-95C1-8C244B84A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783356-50C7-EC90-14E4-5420F8459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59AC-AE63-4CCF-9E4F-31A2E6DE2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356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8700FD-D0A7-3563-7B17-FA2A53F2E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DBD366-A5A4-2CC8-CC3D-65CD0560C4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397350-9F33-A93D-0B89-EC8635596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11B3C7-61A9-9D8C-23FC-D3A82C215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078B-6F3C-4D23-A1A9-0C93AF50129E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74A8C7-FE7A-89B3-2B89-1445450D8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5C67C7-7719-919B-8269-13CE64E59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59AC-AE63-4CCF-9E4F-31A2E6DE2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357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44886BA-4ED5-726D-5E0F-6A8EA332A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AA0343-90A7-C45C-3777-E6B8B9B85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8274E0-30AE-10C5-24D6-CBCA579E5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85078B-6F3C-4D23-A1A9-0C93AF50129E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1851C0-F6F2-945F-9F3E-3F3DCAF308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CCFC77-5B16-C3C0-FD70-F3407B0724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4059AC-AE63-4CCF-9E4F-31A2E6DE2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802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DE5809-F70E-8A38-5D2F-79F0B53264CF}"/>
              </a:ext>
            </a:extLst>
          </p:cNvPr>
          <p:cNvSpPr txBox="1"/>
          <p:nvPr/>
        </p:nvSpPr>
        <p:spPr>
          <a:xfrm>
            <a:off x="0" y="1028700"/>
            <a:ext cx="83247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[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데이터 테이블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] 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스킬 효과 테이블 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&amp; 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트라이포드 효과 테이블 수정 후 스킬 문서에 값 넣기</a:t>
            </a:r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[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사운드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] 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사운드 리소스 목록 대략 넣기 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(2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각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dirty="0" err="1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적룡포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청룡진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[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연출 비교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] </a:t>
            </a:r>
            <a:r>
              <a:rPr lang="ko-KR" altLang="en-US" dirty="0" err="1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적룡포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전체 연출 비교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.SVG 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만들어야 함</a:t>
            </a:r>
          </a:p>
        </p:txBody>
      </p:sp>
    </p:spTree>
    <p:extLst>
      <p:ext uri="{BB962C8B-B14F-4D97-AF65-F5344CB8AC3E}">
        <p14:creationId xmlns:p14="http://schemas.microsoft.com/office/powerpoint/2010/main" val="3778288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45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Pretendard Medium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홍진선(2017184037)</dc:creator>
  <cp:lastModifiedBy>홍진선(2017184037)</cp:lastModifiedBy>
  <cp:revision>12</cp:revision>
  <dcterms:created xsi:type="dcterms:W3CDTF">2025-07-22T10:12:34Z</dcterms:created>
  <dcterms:modified xsi:type="dcterms:W3CDTF">2025-07-25T09:10:32Z</dcterms:modified>
</cp:coreProperties>
</file>