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9" r:id="rId2"/>
    <p:sldId id="302" r:id="rId3"/>
    <p:sldId id="317" r:id="rId4"/>
    <p:sldId id="315" r:id="rId5"/>
    <p:sldId id="312" r:id="rId6"/>
    <p:sldId id="259" r:id="rId7"/>
    <p:sldId id="264" r:id="rId8"/>
    <p:sldId id="307" r:id="rId9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C7C"/>
    <a:srgbClr val="FAFCBC"/>
    <a:srgbClr val="FFD1D1"/>
    <a:srgbClr val="FDF4D3"/>
    <a:srgbClr val="DAF6DD"/>
    <a:srgbClr val="FF9999"/>
    <a:srgbClr val="FFD757"/>
    <a:srgbClr val="404040"/>
    <a:srgbClr val="D8C5B2"/>
    <a:srgbClr val="F9FB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3979" autoAdjust="0"/>
  </p:normalViewPr>
  <p:slideViewPr>
    <p:cSldViewPr snapToGrid="0" showGuides="1">
      <p:cViewPr>
        <p:scale>
          <a:sx n="75" d="100"/>
          <a:sy n="75" d="100"/>
        </p:scale>
        <p:origin x="43" y="43"/>
      </p:cViewPr>
      <p:guideLst>
        <p:guide orient="horz" pos="2160"/>
        <p:guide pos="3840"/>
        <p:guide orient="horz" pos="4247"/>
        <p:guide orient="horz" pos="96"/>
        <p:guide pos="121"/>
        <p:guide pos="7559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3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B757-718B-01D2-687A-A8592463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A0E812-3FFA-FE11-FA18-D4E4414F7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7F3B45-DD27-D7AB-C856-03F62EDB4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43FEB-E340-6AB7-1644-D6E2D570D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5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19.png"/><Relationship Id="rId7" Type="http://schemas.openxmlformats.org/officeDocument/2006/relationships/image" Target="../media/image2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gif"/><Relationship Id="rId10" Type="http://schemas.openxmlformats.org/officeDocument/2006/relationships/image" Target="../media/image26.jpeg"/><Relationship Id="rId4" Type="http://schemas.openxmlformats.org/officeDocument/2006/relationships/image" Target="../media/image20.svg"/><Relationship Id="rId9" Type="http://schemas.openxmlformats.org/officeDocument/2006/relationships/image" Target="../media/image2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1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93971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용 형상의 에너지가 낙하하며 충격파를 일으키는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51D69-0D03-FE49-A153-1B19D4F9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D83D9EA-0198-1A3B-4E1F-92EDA887FB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3E42200-1568-1DD1-62D5-E833CFF9E58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CBB01B-FA15-7BD7-A1A1-C7D73E66D77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1B929AD-D1C6-8730-6BCE-F2A1242B63C9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D314C7F-6921-5B4D-1751-C132540FA70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45" name="그룹 2244">
            <a:extLst>
              <a:ext uri="{FF2B5EF4-FFF2-40B4-BE49-F238E27FC236}">
                <a16:creationId xmlns:a16="http://schemas.microsoft.com/office/drawing/2014/main" id="{E36CC02F-83DF-7DFF-F8EA-B690FD2C8AA5}"/>
              </a:ext>
            </a:extLst>
          </p:cNvPr>
          <p:cNvGrpSpPr/>
          <p:nvPr/>
        </p:nvGrpSpPr>
        <p:grpSpPr>
          <a:xfrm>
            <a:off x="372962" y="1074900"/>
            <a:ext cx="11446077" cy="4708201"/>
            <a:chOff x="192088" y="734209"/>
            <a:chExt cx="11446077" cy="4708201"/>
          </a:xfrm>
        </p:grpSpPr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2F83E9C-405F-244B-C840-AB39B879EA86}"/>
                </a:ext>
              </a:extLst>
            </p:cNvPr>
            <p:cNvSpPr/>
            <p:nvPr/>
          </p:nvSpPr>
          <p:spPr>
            <a:xfrm>
              <a:off x="3775570" y="2982708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42" name="그룹 2241">
              <a:extLst>
                <a:ext uri="{FF2B5EF4-FFF2-40B4-BE49-F238E27FC236}">
                  <a16:creationId xmlns:a16="http://schemas.microsoft.com/office/drawing/2014/main" id="{638ED27B-B9DC-BD4A-D57D-C406258FA5BB}"/>
                </a:ext>
              </a:extLst>
            </p:cNvPr>
            <p:cNvGrpSpPr/>
            <p:nvPr/>
          </p:nvGrpSpPr>
          <p:grpSpPr>
            <a:xfrm>
              <a:off x="192088" y="734209"/>
              <a:ext cx="3407171" cy="4708201"/>
              <a:chOff x="192088" y="734209"/>
              <a:chExt cx="3407171" cy="4708201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E283CA9-DFD1-A09C-A62A-CECD249C9EFD}"/>
                  </a:ext>
                </a:extLst>
              </p:cNvPr>
              <p:cNvGrpSpPr/>
              <p:nvPr/>
            </p:nvGrpSpPr>
            <p:grpSpPr>
              <a:xfrm>
                <a:off x="192089" y="734209"/>
                <a:ext cx="3394254" cy="262943"/>
                <a:chOff x="192089" y="734209"/>
                <a:chExt cx="3394254" cy="262943"/>
              </a:xfrm>
            </p:grpSpPr>
            <p:sp>
              <p:nvSpPr>
                <p:cNvPr id="3" name="직사각형 310">
                  <a:extLst>
                    <a:ext uri="{FF2B5EF4-FFF2-40B4-BE49-F238E27FC236}">
                      <a16:creationId xmlns:a16="http://schemas.microsoft.com/office/drawing/2014/main" id="{F3589746-EAAF-0324-DF6B-4E4E92B3F47E}"/>
                    </a:ext>
                  </a:extLst>
                </p:cNvPr>
                <p:cNvSpPr/>
                <p:nvPr/>
              </p:nvSpPr>
              <p:spPr>
                <a:xfrm>
                  <a:off x="192089" y="734209"/>
                  <a:ext cx="940836" cy="262943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180000" tIns="54000" rIns="180000" bIns="5400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grpSp>
              <p:nvGrpSpPr>
                <p:cNvPr id="104" name="그룹 103">
                  <a:extLst>
                    <a:ext uri="{FF2B5EF4-FFF2-40B4-BE49-F238E27FC236}">
                      <a16:creationId xmlns:a16="http://schemas.microsoft.com/office/drawing/2014/main" id="{905F02D9-8D93-87FC-653D-3937A53860AB}"/>
                    </a:ext>
                  </a:extLst>
                </p:cNvPr>
                <p:cNvGrpSpPr/>
                <p:nvPr/>
              </p:nvGrpSpPr>
              <p:grpSpPr>
                <a:xfrm>
                  <a:off x="2405667" y="801338"/>
                  <a:ext cx="1180676" cy="195814"/>
                  <a:chOff x="2405667" y="801338"/>
                  <a:chExt cx="1180676" cy="195814"/>
                </a:xfrm>
              </p:grpSpPr>
              <p:sp>
                <p:nvSpPr>
                  <p:cNvPr id="14" name="직사각형 310">
                    <a:extLst>
                      <a:ext uri="{FF2B5EF4-FFF2-40B4-BE49-F238E27FC236}">
                        <a16:creationId xmlns:a16="http://schemas.microsoft.com/office/drawing/2014/main" id="{B0C85097-E980-8579-C55A-E3932FE3B368}"/>
                      </a:ext>
                    </a:extLst>
                  </p:cNvPr>
                  <p:cNvSpPr/>
                  <p:nvPr/>
                </p:nvSpPr>
                <p:spPr>
                  <a:xfrm>
                    <a:off x="2514969" y="801338"/>
                    <a:ext cx="1071374" cy="19581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72000" tIns="36000" rIns="0" bIns="36000" rtlCol="0" anchor="ctr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Key Point : 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돌리기 </a:t>
                    </a:r>
                  </a:p>
                </p:txBody>
              </p:sp>
              <p:pic>
                <p:nvPicPr>
                  <p:cNvPr id="22" name="그래픽 21" descr="배지 체크 표시1 단색으로 채워진">
                    <a:extLst>
                      <a:ext uri="{FF2B5EF4-FFF2-40B4-BE49-F238E27FC236}">
                        <a16:creationId xmlns:a16="http://schemas.microsoft.com/office/drawing/2014/main" id="{09DC905E-3A4F-E1F5-CF87-84EA05EFB0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5667" y="845245"/>
                    <a:ext cx="109302" cy="10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41A9D673-4972-14C4-EF34-458894E0589B}"/>
                  </a:ext>
                </a:extLst>
              </p:cNvPr>
              <p:cNvGrpSpPr/>
              <p:nvPr/>
            </p:nvGrpSpPr>
            <p:grpSpPr>
              <a:xfrm>
                <a:off x="192088" y="997152"/>
                <a:ext cx="3407171" cy="2222629"/>
                <a:chOff x="192088" y="997152"/>
                <a:chExt cx="3407171" cy="2222629"/>
              </a:xfrm>
            </p:grpSpPr>
            <p:pic>
              <p:nvPicPr>
                <p:cNvPr id="108" name="그림 107" descr="무기, 벽, 사람, 스탠딩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6701A36-DFA3-8256-CE87-C6B08C479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0372" y="1400720"/>
                  <a:ext cx="2315207" cy="1653720"/>
                </a:xfrm>
                <a:prstGeom prst="rect">
                  <a:avLst/>
                </a:prstGeom>
              </p:spPr>
            </p:pic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6530BB55-0CC3-E876-19C3-1266B769AAD2}"/>
                    </a:ext>
                  </a:extLst>
                </p:cNvPr>
                <p:cNvGrpSpPr/>
                <p:nvPr/>
              </p:nvGrpSpPr>
              <p:grpSpPr>
                <a:xfrm>
                  <a:off x="192088" y="997152"/>
                  <a:ext cx="3407170" cy="248400"/>
                  <a:chOff x="192088" y="1132586"/>
                  <a:chExt cx="3407170" cy="248400"/>
                </a:xfrm>
              </p:grpSpPr>
              <p:sp>
                <p:nvSpPr>
                  <p:cNvPr id="114" name="직사각형 113">
                    <a:extLst>
                      <a:ext uri="{FF2B5EF4-FFF2-40B4-BE49-F238E27FC236}">
                        <a16:creationId xmlns:a16="http://schemas.microsoft.com/office/drawing/2014/main" id="{42D361D8-9787-566F-61A0-912DB59A87EE}"/>
                      </a:ext>
                    </a:extLst>
                  </p:cNvPr>
                  <p:cNvSpPr/>
                  <p:nvPr/>
                </p:nvSpPr>
                <p:spPr>
                  <a:xfrm>
                    <a:off x="192088" y="1132586"/>
                    <a:ext cx="340717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5BF7C84B-55F7-FD78-6350-2730836EDB2C}"/>
                      </a:ext>
                    </a:extLst>
                  </p:cNvPr>
                  <p:cNvSpPr/>
                  <p:nvPr/>
                </p:nvSpPr>
                <p:spPr>
                  <a:xfrm>
                    <a:off x="804088" y="1187537"/>
                    <a:ext cx="2693095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등 뒤로 창을 돌리며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오른손에서 왼손으로 옮겨 쥡니다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0" name="직사각형 310">
                    <a:extLst>
                      <a:ext uri="{FF2B5EF4-FFF2-40B4-BE49-F238E27FC236}">
                        <a16:creationId xmlns:a16="http://schemas.microsoft.com/office/drawing/2014/main" id="{42693FC7-49B8-8CC8-F999-0BCEE65E6B93}"/>
                      </a:ext>
                    </a:extLst>
                  </p:cNvPr>
                  <p:cNvSpPr/>
                  <p:nvPr/>
                </p:nvSpPr>
                <p:spPr>
                  <a:xfrm>
                    <a:off x="192088" y="1132586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1B1B958-0C42-ECD3-AD59-B87895FF4C0F}"/>
                    </a:ext>
                  </a:extLst>
                </p:cNvPr>
                <p:cNvSpPr/>
                <p:nvPr/>
              </p:nvSpPr>
              <p:spPr>
                <a:xfrm>
                  <a:off x="192088" y="997152"/>
                  <a:ext cx="3407171" cy="22226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692E4B6-88F5-7EE7-0D24-4F3D9F139105}"/>
                  </a:ext>
                </a:extLst>
              </p:cNvPr>
              <p:cNvGrpSpPr/>
              <p:nvPr/>
            </p:nvGrpSpPr>
            <p:grpSpPr>
              <a:xfrm>
                <a:off x="192088" y="3219781"/>
                <a:ext cx="3407171" cy="2222629"/>
                <a:chOff x="192088" y="3429000"/>
                <a:chExt cx="3407171" cy="2222629"/>
              </a:xfrm>
            </p:grpSpPr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26050417-ABEE-2865-0CB2-52E6CAE95BE5}"/>
                    </a:ext>
                  </a:extLst>
                </p:cNvPr>
                <p:cNvGrpSpPr/>
                <p:nvPr/>
              </p:nvGrpSpPr>
              <p:grpSpPr>
                <a:xfrm>
                  <a:off x="293076" y="4098170"/>
                  <a:ext cx="1506301" cy="1461523"/>
                  <a:chOff x="293076" y="3987704"/>
                  <a:chExt cx="1506301" cy="1461523"/>
                </a:xfrm>
              </p:grpSpPr>
              <p:pic>
                <p:nvPicPr>
                  <p:cNvPr id="2050" name="Picture 2">
                    <a:extLst>
                      <a:ext uri="{FF2B5EF4-FFF2-40B4-BE49-F238E27FC236}">
                        <a16:creationId xmlns:a16="http://schemas.microsoft.com/office/drawing/2014/main" id="{735EDB3E-FCAB-54DD-5C1C-5850244A6A6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3076" y="3987704"/>
                    <a:ext cx="1506301" cy="1314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43" name="TextBox 4">
                    <a:extLst>
                      <a:ext uri="{FF2B5EF4-FFF2-40B4-BE49-F238E27FC236}">
                        <a16:creationId xmlns:a16="http://schemas.microsoft.com/office/drawing/2014/main" id="{F2F06F91-F1EE-B68A-B59D-510958B85E36}"/>
                      </a:ext>
                    </a:extLst>
                  </p:cNvPr>
                  <p:cNvSpPr txBox="1"/>
                  <p:nvPr/>
                </p:nvSpPr>
                <p:spPr>
                  <a:xfrm>
                    <a:off x="771311" y="5325988"/>
                    <a:ext cx="54983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1-1]</a:t>
                    </a:r>
                    <a:endPara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87E9D7AA-C8E3-5803-43E3-CC6D68634E13}"/>
                    </a:ext>
                  </a:extLst>
                </p:cNvPr>
                <p:cNvGrpSpPr/>
                <p:nvPr/>
              </p:nvGrpSpPr>
              <p:grpSpPr>
                <a:xfrm>
                  <a:off x="2066897" y="4098170"/>
                  <a:ext cx="1346265" cy="1461523"/>
                  <a:chOff x="2105661" y="4011988"/>
                  <a:chExt cx="1346265" cy="1461523"/>
                </a:xfrm>
              </p:grpSpPr>
              <p:pic>
                <p:nvPicPr>
                  <p:cNvPr id="129" name="그림 128" descr="화이트, 디자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B05D4C2-D5A5-7082-D082-89623BAC32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569" t="26074" r="36665" b="27501"/>
                  <a:stretch>
                    <a:fillRect/>
                  </a:stretch>
                </p:blipFill>
                <p:spPr>
                  <a:xfrm>
                    <a:off x="2105661" y="4011988"/>
                    <a:ext cx="1346265" cy="1314000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144" name="TextBox 4">
                    <a:extLst>
                      <a:ext uri="{FF2B5EF4-FFF2-40B4-BE49-F238E27FC236}">
                        <a16:creationId xmlns:a16="http://schemas.microsoft.com/office/drawing/2014/main" id="{E7073F17-5A51-52A4-E36D-FEA9E39B8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515099" y="5350272"/>
                    <a:ext cx="527388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</a:t>
                    </a:r>
                  </a:p>
                </p:txBody>
              </p:sp>
            </p:grpSp>
            <p:grpSp>
              <p:nvGrpSpPr>
                <p:cNvPr id="126" name="그룹 125">
                  <a:extLst>
                    <a:ext uri="{FF2B5EF4-FFF2-40B4-BE49-F238E27FC236}">
                      <a16:creationId xmlns:a16="http://schemas.microsoft.com/office/drawing/2014/main" id="{221B4CEB-7CC0-D640-5397-E7F237C8F779}"/>
                    </a:ext>
                  </a:extLst>
                </p:cNvPr>
                <p:cNvGrpSpPr/>
                <p:nvPr/>
              </p:nvGrpSpPr>
              <p:grpSpPr>
                <a:xfrm>
                  <a:off x="192088" y="3429000"/>
                  <a:ext cx="3407170" cy="496800"/>
                  <a:chOff x="192088" y="3114746"/>
                  <a:chExt cx="3407170" cy="496800"/>
                </a:xfrm>
              </p:grpSpPr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8204A86E-9B12-D270-E464-F5B177EA892C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3114746"/>
                    <a:ext cx="3407170" cy="248400"/>
                    <a:chOff x="192088" y="1132586"/>
                    <a:chExt cx="3407170" cy="248400"/>
                  </a:xfrm>
                </p:grpSpPr>
                <p:sp>
                  <p:nvSpPr>
                    <p:cNvPr id="119" name="직사각형 118">
                      <a:extLst>
                        <a:ext uri="{FF2B5EF4-FFF2-40B4-BE49-F238E27FC236}">
                          <a16:creationId xmlns:a16="http://schemas.microsoft.com/office/drawing/2014/main" id="{5D101BC5-AF1B-784B-E395-D956C1ED9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3407170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0" name="직사각형 310">
                      <a:extLst>
                        <a:ext uri="{FF2B5EF4-FFF2-40B4-BE49-F238E27FC236}">
                          <a16:creationId xmlns:a16="http://schemas.microsoft.com/office/drawing/2014/main" id="{1926BAFF-0533-04F6-A6DB-6ADA6D66D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2413087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 부분을 따라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 형성됩니다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1" name="직사각형 310">
                      <a:extLst>
                        <a:ext uri="{FF2B5EF4-FFF2-40B4-BE49-F238E27FC236}">
                          <a16:creationId xmlns:a16="http://schemas.microsoft.com/office/drawing/2014/main" id="{7D90B092-4FDD-8B1D-1ACD-ED7093DF9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D8C4EF03-4042-D4F4-619B-25558377057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3363146"/>
                    <a:ext cx="3407170" cy="248400"/>
                    <a:chOff x="192088" y="1132586"/>
                    <a:chExt cx="3407170" cy="248400"/>
                  </a:xfrm>
                </p:grpSpPr>
                <p:sp>
                  <p:nvSpPr>
                    <p:cNvPr id="123" name="직사각형 122">
                      <a:extLst>
                        <a:ext uri="{FF2B5EF4-FFF2-40B4-BE49-F238E27FC236}">
                          <a16:creationId xmlns:a16="http://schemas.microsoft.com/office/drawing/2014/main" id="{429B28C4-A3FF-C36E-BD1A-1D9748E4D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3407170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4" name="직사각형 310">
                      <a:extLst>
                        <a:ext uri="{FF2B5EF4-FFF2-40B4-BE49-F238E27FC236}">
                          <a16:creationId xmlns:a16="http://schemas.microsoft.com/office/drawing/2014/main" id="{894FC5F2-04FF-D7A0-32E5-B4F7E2AF8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2730482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캐릭터의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 밑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 푸른빛의 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마크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가 형상화됩니다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25" name="직사각형 310">
                      <a:extLst>
                        <a:ext uri="{FF2B5EF4-FFF2-40B4-BE49-F238E27FC236}">
                          <a16:creationId xmlns:a16="http://schemas.microsoft.com/office/drawing/2014/main" id="{2BD1963D-0285-24F5-46FE-6D92182F6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A936BD05-13A7-F44B-5DC6-4DF826380366}"/>
                    </a:ext>
                  </a:extLst>
                </p:cNvPr>
                <p:cNvSpPr/>
                <p:nvPr/>
              </p:nvSpPr>
              <p:spPr>
                <a:xfrm>
                  <a:off x="192088" y="3429000"/>
                  <a:ext cx="3407171" cy="222262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137" name="화살표: 오른쪽 136">
              <a:extLst>
                <a:ext uri="{FF2B5EF4-FFF2-40B4-BE49-F238E27FC236}">
                  <a16:creationId xmlns:a16="http://schemas.microsoft.com/office/drawing/2014/main" id="{D3343B27-398E-E3DA-C252-0EF9BD6CA419}"/>
                </a:ext>
              </a:extLst>
            </p:cNvPr>
            <p:cNvSpPr/>
            <p:nvPr/>
          </p:nvSpPr>
          <p:spPr>
            <a:xfrm>
              <a:off x="7795022" y="2982708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64623712-B4B2-EEE0-3A73-0FB54CA13836}"/>
                </a:ext>
              </a:extLst>
            </p:cNvPr>
            <p:cNvGrpSpPr/>
            <p:nvPr/>
          </p:nvGrpSpPr>
          <p:grpSpPr>
            <a:xfrm>
              <a:off x="4211541" y="734209"/>
              <a:ext cx="3407171" cy="4708201"/>
              <a:chOff x="4235768" y="734209"/>
              <a:chExt cx="3407171" cy="4708201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2D9781D6-53A7-FD30-F6ED-1658F9D60B12}"/>
                  </a:ext>
                </a:extLst>
              </p:cNvPr>
              <p:cNvGrpSpPr/>
              <p:nvPr/>
            </p:nvGrpSpPr>
            <p:grpSpPr>
              <a:xfrm>
                <a:off x="4235768" y="997152"/>
                <a:ext cx="3407170" cy="248400"/>
                <a:chOff x="192088" y="1132586"/>
                <a:chExt cx="3407170" cy="248400"/>
              </a:xfrm>
            </p:grpSpPr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58BD3FD-DA4F-4EEC-E994-AD71BF6575AE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3407170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50" name="직사각형 310">
                  <a:extLst>
                    <a:ext uri="{FF2B5EF4-FFF2-40B4-BE49-F238E27FC236}">
                      <a16:creationId xmlns:a16="http://schemas.microsoft.com/office/drawing/2014/main" id="{67A2D6DF-9E48-53D0-75A9-9320F1135E44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무릎을 굽히며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내려 찍습니다</a:t>
                  </a:r>
                  <a:r>
                    <a:rPr lang="en-US" altLang="ko-KR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51" name="직사각형 310">
                  <a:extLst>
                    <a:ext uri="{FF2B5EF4-FFF2-40B4-BE49-F238E27FC236}">
                      <a16:creationId xmlns:a16="http://schemas.microsoft.com/office/drawing/2014/main" id="{CD06D3D8-9F55-F3B6-E437-D50BEF5F53B7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5340AAD-C003-118B-48C2-9D6B47C3C82D}"/>
                  </a:ext>
                </a:extLst>
              </p:cNvPr>
              <p:cNvSpPr/>
              <p:nvPr/>
            </p:nvSpPr>
            <p:spPr>
              <a:xfrm>
                <a:off x="4235768" y="997152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80" name="그룹 179">
                <a:extLst>
                  <a:ext uri="{FF2B5EF4-FFF2-40B4-BE49-F238E27FC236}">
                    <a16:creationId xmlns:a16="http://schemas.microsoft.com/office/drawing/2014/main" id="{B7A5E2B5-47CB-C936-D8A8-9762D14A4031}"/>
                  </a:ext>
                </a:extLst>
              </p:cNvPr>
              <p:cNvGrpSpPr/>
              <p:nvPr/>
            </p:nvGrpSpPr>
            <p:grpSpPr>
              <a:xfrm>
                <a:off x="4235768" y="734209"/>
                <a:ext cx="3407171" cy="262943"/>
                <a:chOff x="4235768" y="734209"/>
                <a:chExt cx="3407171" cy="262943"/>
              </a:xfrm>
            </p:grpSpPr>
            <p:sp>
              <p:nvSpPr>
                <p:cNvPr id="176" name="직사각형 310">
                  <a:extLst>
                    <a:ext uri="{FF2B5EF4-FFF2-40B4-BE49-F238E27FC236}">
                      <a16:creationId xmlns:a16="http://schemas.microsoft.com/office/drawing/2014/main" id="{5FAEE944-9784-EB51-6A09-FAB85BB021D7}"/>
                    </a:ext>
                  </a:extLst>
                </p:cNvPr>
                <p:cNvSpPr/>
                <p:nvPr/>
              </p:nvSpPr>
              <p:spPr>
                <a:xfrm>
                  <a:off x="4235768" y="734209"/>
                  <a:ext cx="664671" cy="262943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180000" tIns="54000" rIns="180000" bIns="54000" rtlCol="0" anchor="ctr">
                  <a:spAutoFit/>
                </a:bodyPr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72394D77-CE18-1220-3043-65587CC39925}"/>
                    </a:ext>
                  </a:extLst>
                </p:cNvPr>
                <p:cNvGrpSpPr/>
                <p:nvPr/>
              </p:nvGrpSpPr>
              <p:grpSpPr>
                <a:xfrm>
                  <a:off x="5577405" y="801338"/>
                  <a:ext cx="2065534" cy="195814"/>
                  <a:chOff x="2405667" y="801338"/>
                  <a:chExt cx="2065534" cy="195814"/>
                </a:xfrm>
              </p:grpSpPr>
              <p:sp>
                <p:nvSpPr>
                  <p:cNvPr id="178" name="직사각형 310">
                    <a:extLst>
                      <a:ext uri="{FF2B5EF4-FFF2-40B4-BE49-F238E27FC236}">
                        <a16:creationId xmlns:a16="http://schemas.microsoft.com/office/drawing/2014/main" id="{B8379ACF-063D-2FD5-B1BF-B0356D40F39B}"/>
                      </a:ext>
                    </a:extLst>
                  </p:cNvPr>
                  <p:cNvSpPr/>
                  <p:nvPr/>
                </p:nvSpPr>
                <p:spPr>
                  <a:xfrm>
                    <a:off x="2514969" y="801338"/>
                    <a:ext cx="1956232" cy="195814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72000" tIns="36000" rIns="0" bIns="36000" rtlCol="0" anchor="ctr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Key Point : 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용의 형상으로 낙하하는 에너지</a:t>
                    </a:r>
                  </a:p>
                </p:txBody>
              </p:sp>
              <p:pic>
                <p:nvPicPr>
                  <p:cNvPr id="179" name="그래픽 178" descr="배지 체크 표시1 단색으로 채워진">
                    <a:extLst>
                      <a:ext uri="{FF2B5EF4-FFF2-40B4-BE49-F238E27FC236}">
                        <a16:creationId xmlns:a16="http://schemas.microsoft.com/office/drawing/2014/main" id="{EB7DC34A-01D0-7DC0-A91E-74E3136F4A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05667" y="845245"/>
                    <a:ext cx="109302" cy="108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1" name="그룹 180">
                <a:extLst>
                  <a:ext uri="{FF2B5EF4-FFF2-40B4-BE49-F238E27FC236}">
                    <a16:creationId xmlns:a16="http://schemas.microsoft.com/office/drawing/2014/main" id="{23326936-8768-8853-C94D-A980EF8DBCC8}"/>
                  </a:ext>
                </a:extLst>
              </p:cNvPr>
              <p:cNvGrpSpPr/>
              <p:nvPr/>
            </p:nvGrpSpPr>
            <p:grpSpPr>
              <a:xfrm>
                <a:off x="4235768" y="3219781"/>
                <a:ext cx="3407170" cy="385200"/>
                <a:chOff x="4235768" y="3219781"/>
                <a:chExt cx="3407170" cy="385200"/>
              </a:xfrm>
            </p:grpSpPr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13C484C8-2907-29B7-2572-020135DBCB7F}"/>
                    </a:ext>
                  </a:extLst>
                </p:cNvPr>
                <p:cNvSpPr/>
                <p:nvPr/>
              </p:nvSpPr>
              <p:spPr>
                <a:xfrm>
                  <a:off x="4235768" y="3219781"/>
                  <a:ext cx="3407170" cy="385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63" name="직사각형 310">
                  <a:extLst>
                    <a:ext uri="{FF2B5EF4-FFF2-40B4-BE49-F238E27FC236}">
                      <a16:creationId xmlns:a16="http://schemas.microsoft.com/office/drawing/2014/main" id="{ED8DEC0F-1A3A-D0A3-8362-24C4C6C04F95}"/>
                    </a:ext>
                  </a:extLst>
                </p:cNvPr>
                <p:cNvSpPr/>
                <p:nvPr/>
              </p:nvSpPr>
              <p:spPr>
                <a:xfrm>
                  <a:off x="4847768" y="3254646"/>
                  <a:ext cx="2576594" cy="315471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내려 찍는 모션을 따라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푸른 빛의 용이 낙하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하며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충격파가 발생하고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균열이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64" name="직사각형 310">
                  <a:extLst>
                    <a:ext uri="{FF2B5EF4-FFF2-40B4-BE49-F238E27FC236}">
                      <a16:creationId xmlns:a16="http://schemas.microsoft.com/office/drawing/2014/main" id="{8327369D-E457-4219-0F30-B2A4FF012C6C}"/>
                    </a:ext>
                  </a:extLst>
                </p:cNvPr>
                <p:cNvSpPr/>
                <p:nvPr/>
              </p:nvSpPr>
              <p:spPr>
                <a:xfrm>
                  <a:off x="4235768" y="3219781"/>
                  <a:ext cx="612000" cy="3852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17EBA91A-80D8-6590-8BC6-6CCEA26CD28C}"/>
                  </a:ext>
                </a:extLst>
              </p:cNvPr>
              <p:cNvSpPr/>
              <p:nvPr/>
            </p:nvSpPr>
            <p:spPr>
              <a:xfrm>
                <a:off x="4235768" y="3219781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184" name="그림 183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6DA5ECF-2003-24DF-B9DF-5154A7D5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4939" y="3679296"/>
                <a:ext cx="2228829" cy="167117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pic>
            <p:nvPicPr>
              <p:cNvPr id="185" name="그림 184" descr="지상, 블랙, 개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4B1C609-7241-405D-3A4F-EC2CCD4A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23824" y="1408188"/>
                <a:ext cx="2231058" cy="1589027"/>
              </a:xfrm>
              <a:prstGeom prst="rect">
                <a:avLst/>
              </a:prstGeom>
            </p:spPr>
          </p:pic>
        </p:grpSp>
        <p:grpSp>
          <p:nvGrpSpPr>
            <p:cNvPr id="2244" name="그룹 2243">
              <a:extLst>
                <a:ext uri="{FF2B5EF4-FFF2-40B4-BE49-F238E27FC236}">
                  <a16:creationId xmlns:a16="http://schemas.microsoft.com/office/drawing/2014/main" id="{451758A8-3E04-B842-10DD-7CCB7F649CC0}"/>
                </a:ext>
              </a:extLst>
            </p:cNvPr>
            <p:cNvGrpSpPr/>
            <p:nvPr/>
          </p:nvGrpSpPr>
          <p:grpSpPr>
            <a:xfrm>
              <a:off x="8230994" y="734209"/>
              <a:ext cx="3407171" cy="4708201"/>
              <a:chOff x="8230994" y="734209"/>
              <a:chExt cx="3407171" cy="4708201"/>
            </a:xfrm>
          </p:grpSpPr>
          <p:sp>
            <p:nvSpPr>
              <p:cNvPr id="2069" name="직사각형 2068">
                <a:extLst>
                  <a:ext uri="{FF2B5EF4-FFF2-40B4-BE49-F238E27FC236}">
                    <a16:creationId xmlns:a16="http://schemas.microsoft.com/office/drawing/2014/main" id="{1DF870C4-6D19-6BCC-CC49-D76C8AAC21C2}"/>
                  </a:ext>
                </a:extLst>
              </p:cNvPr>
              <p:cNvSpPr/>
              <p:nvPr/>
            </p:nvSpPr>
            <p:spPr>
              <a:xfrm>
                <a:off x="8230994" y="997152"/>
                <a:ext cx="3407171" cy="2222629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7E477F44-7DA1-DD41-C594-5A9E6779A29B}"/>
                  </a:ext>
                </a:extLst>
              </p:cNvPr>
              <p:cNvSpPr/>
              <p:nvPr/>
            </p:nvSpPr>
            <p:spPr>
              <a:xfrm>
                <a:off x="8230994" y="734209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grpSp>
            <p:nvGrpSpPr>
              <p:cNvPr id="2062" name="그룹 2061">
                <a:extLst>
                  <a:ext uri="{FF2B5EF4-FFF2-40B4-BE49-F238E27FC236}">
                    <a16:creationId xmlns:a16="http://schemas.microsoft.com/office/drawing/2014/main" id="{939E5D95-C584-0B2E-BB3C-0B85F26A5E08}"/>
                  </a:ext>
                </a:extLst>
              </p:cNvPr>
              <p:cNvGrpSpPr/>
              <p:nvPr/>
            </p:nvGrpSpPr>
            <p:grpSpPr>
              <a:xfrm>
                <a:off x="10386956" y="801338"/>
                <a:ext cx="1251209" cy="195814"/>
                <a:chOff x="2405667" y="801338"/>
                <a:chExt cx="1251209" cy="195814"/>
              </a:xfrm>
            </p:grpSpPr>
            <p:sp>
              <p:nvSpPr>
                <p:cNvPr id="2063" name="직사각형 310">
                  <a:extLst>
                    <a:ext uri="{FF2B5EF4-FFF2-40B4-BE49-F238E27FC236}">
                      <a16:creationId xmlns:a16="http://schemas.microsoft.com/office/drawing/2014/main" id="{05DFAC35-96E2-84B7-32AE-3A68599EB15C}"/>
                    </a:ext>
                  </a:extLst>
                </p:cNvPr>
                <p:cNvSpPr/>
                <p:nvPr/>
              </p:nvSpPr>
              <p:spPr>
                <a:xfrm>
                  <a:off x="2514969" y="801338"/>
                  <a:ext cx="1141907" cy="19581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72000" tIns="36000" rIns="0" bIns="36000" rtlCol="0" anchor="ctr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Key Point : </a:t>
                  </a:r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</a:p>
              </p:txBody>
            </p:sp>
            <p:pic>
              <p:nvPicPr>
                <p:cNvPr id="2064" name="그래픽 2063" descr="배지 체크 표시1 단색으로 채워진">
                  <a:extLst>
                    <a:ext uri="{FF2B5EF4-FFF2-40B4-BE49-F238E27FC236}">
                      <a16:creationId xmlns:a16="http://schemas.microsoft.com/office/drawing/2014/main" id="{83F23612-7596-E97D-4BB3-503B56DC42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05667" y="845245"/>
                  <a:ext cx="109302" cy="108000"/>
                </a:xfrm>
                <a:prstGeom prst="rect">
                  <a:avLst/>
                </a:prstGeom>
              </p:spPr>
            </p:pic>
          </p:grpSp>
          <p:grpSp>
            <p:nvGrpSpPr>
              <p:cNvPr id="2096" name="그룹 2095">
                <a:extLst>
                  <a:ext uri="{FF2B5EF4-FFF2-40B4-BE49-F238E27FC236}">
                    <a16:creationId xmlns:a16="http://schemas.microsoft.com/office/drawing/2014/main" id="{92D271C9-F2A1-F95C-CD82-21710855CCCF}"/>
                  </a:ext>
                </a:extLst>
              </p:cNvPr>
              <p:cNvGrpSpPr/>
              <p:nvPr/>
            </p:nvGrpSpPr>
            <p:grpSpPr>
              <a:xfrm>
                <a:off x="8391841" y="1839202"/>
                <a:ext cx="3085476" cy="538528"/>
                <a:chOff x="8552688" y="1984266"/>
                <a:chExt cx="3085476" cy="538528"/>
              </a:xfrm>
            </p:grpSpPr>
            <p:grpSp>
              <p:nvGrpSpPr>
                <p:cNvPr id="2065" name="그룹 2064">
                  <a:extLst>
                    <a:ext uri="{FF2B5EF4-FFF2-40B4-BE49-F238E27FC236}">
                      <a16:creationId xmlns:a16="http://schemas.microsoft.com/office/drawing/2014/main" id="{710AD6C6-FDEC-B9DA-27F9-5CB17CDCA76E}"/>
                    </a:ext>
                  </a:extLst>
                </p:cNvPr>
                <p:cNvGrpSpPr/>
                <p:nvPr/>
              </p:nvGrpSpPr>
              <p:grpSpPr>
                <a:xfrm>
                  <a:off x="8552688" y="1984266"/>
                  <a:ext cx="3085476" cy="248400"/>
                  <a:chOff x="513782" y="1132586"/>
                  <a:chExt cx="3085476" cy="248400"/>
                </a:xfrm>
              </p:grpSpPr>
              <p:sp>
                <p:nvSpPr>
                  <p:cNvPr id="2066" name="직사각형 2065">
                    <a:extLst>
                      <a:ext uri="{FF2B5EF4-FFF2-40B4-BE49-F238E27FC236}">
                        <a16:creationId xmlns:a16="http://schemas.microsoft.com/office/drawing/2014/main" id="{F9FA05D1-8DD1-79F6-CF93-0D49518BAE05}"/>
                      </a:ext>
                    </a:extLst>
                  </p:cNvPr>
                  <p:cNvSpPr/>
                  <p:nvPr/>
                </p:nvSpPr>
                <p:spPr>
                  <a:xfrm>
                    <a:off x="513782" y="1132586"/>
                    <a:ext cx="3085476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67" name="직사각형 310">
                    <a:extLst>
                      <a:ext uri="{FF2B5EF4-FFF2-40B4-BE49-F238E27FC236}">
                        <a16:creationId xmlns:a16="http://schemas.microsoft.com/office/drawing/2014/main" id="{93ABB8FE-CA5F-587B-BDE1-7D0CD2101259}"/>
                      </a:ext>
                    </a:extLst>
                  </p:cNvPr>
                  <p:cNvSpPr/>
                  <p:nvPr/>
                </p:nvSpPr>
                <p:spPr>
                  <a:xfrm>
                    <a:off x="744178" y="1187537"/>
                    <a:ext cx="2624684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종료 후 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070" name="TextBox 65">
                  <a:extLst>
                    <a:ext uri="{FF2B5EF4-FFF2-40B4-BE49-F238E27FC236}">
                      <a16:creationId xmlns:a16="http://schemas.microsoft.com/office/drawing/2014/main" id="{74B61157-4485-EDA6-FA03-D9D937CEA822}"/>
                    </a:ext>
                  </a:extLst>
                </p:cNvPr>
                <p:cNvSpPr txBox="1"/>
                <p:nvPr/>
              </p:nvSpPr>
              <p:spPr>
                <a:xfrm>
                  <a:off x="8902632" y="2276573"/>
                  <a:ext cx="2385589" cy="24622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E285E1D5-9EBB-8575-3CE0-F9BDC5FECFC7}"/>
                  </a:ext>
                </a:extLst>
              </p:cNvPr>
              <p:cNvGrpSpPr/>
              <p:nvPr/>
            </p:nvGrpSpPr>
            <p:grpSpPr>
              <a:xfrm>
                <a:off x="8230994" y="3219781"/>
                <a:ext cx="3407170" cy="248400"/>
                <a:chOff x="192088" y="1132586"/>
                <a:chExt cx="3407170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02307B58-EC88-EEB4-3668-CA81C8B1FF16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3407170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B06D41A8-CD2D-CC7B-EBC5-D2CBFBE29434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40988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에서 발생한 </a:t>
                  </a:r>
                  <a:r>
                    <a:rPr lang="ko-KR" altLang="en-US" sz="9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지면의 균열이 유지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B970653E-0CB8-BE5B-B625-6EAEB93D3FDE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670E47F7-E5C7-2FE2-1F65-8803025686C3}"/>
                  </a:ext>
                </a:extLst>
              </p:cNvPr>
              <p:cNvSpPr/>
              <p:nvPr/>
            </p:nvSpPr>
            <p:spPr>
              <a:xfrm>
                <a:off x="8230994" y="3219781"/>
                <a:ext cx="3407171" cy="2222629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187" name="Picture 8">
                <a:extLst>
                  <a:ext uri="{FF2B5EF4-FFF2-40B4-BE49-F238E27FC236}">
                    <a16:creationId xmlns:a16="http://schemas.microsoft.com/office/drawing/2014/main" id="{973E7D08-A205-A247-E1F6-7C7F59872A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66617" y="3946606"/>
                <a:ext cx="1335925" cy="11108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3139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98CD7-E4B7-BEC4-04C4-5916CDA96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087C22EE-075A-5BB3-6AC3-8BCE17E08EFA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561849A-FDE3-6DBD-6959-7F66E9FE0CB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1B01E09-9BB9-9D07-37E6-D63B0A3FDD4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D7C65678-8965-E808-3B6F-B958488C63C2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D5E410C-80F3-AEA7-7B0D-EA21FF55A6E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D78EEED-706B-0F9A-22E6-B7DBAC0DF1DD}"/>
              </a:ext>
            </a:extLst>
          </p:cNvPr>
          <p:cNvGrpSpPr/>
          <p:nvPr/>
        </p:nvGrpSpPr>
        <p:grpSpPr>
          <a:xfrm>
            <a:off x="189102" y="638649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55635A-9CED-6E5A-6D9D-B1398CC1AF8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45A1D3-C777-1745-11AB-B6ABDE5B41A7}"/>
                </a:ext>
              </a:extLst>
            </p:cNvPr>
            <p:cNvSpPr txBox="1"/>
            <p:nvPr/>
          </p:nvSpPr>
          <p:spPr>
            <a:xfrm>
              <a:off x="189102" y="638649"/>
              <a:ext cx="2170466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52E97947-388B-2B3C-3C11-DD5D5F52CD70}"/>
                </a:ext>
              </a:extLst>
            </p:cNvPr>
            <p:cNvSpPr txBox="1"/>
            <p:nvPr/>
          </p:nvSpPr>
          <p:spPr>
            <a:xfrm>
              <a:off x="2576080" y="638649"/>
              <a:ext cx="1808187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914FBAFE-CAF4-4442-6F2C-FAC684BD50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50A85D9-532B-7C30-1AA2-691A46E5C97B}"/>
              </a:ext>
            </a:extLst>
          </p:cNvPr>
          <p:cNvGrpSpPr/>
          <p:nvPr/>
        </p:nvGrpSpPr>
        <p:grpSpPr>
          <a:xfrm>
            <a:off x="191712" y="933667"/>
            <a:ext cx="11808201" cy="2495333"/>
            <a:chOff x="191712" y="933667"/>
            <a:chExt cx="11808201" cy="249533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692BC93-DDA7-200E-EC28-E11B8B6BB6D7}"/>
                </a:ext>
              </a:extLst>
            </p:cNvPr>
            <p:cNvGrpSpPr/>
            <p:nvPr/>
          </p:nvGrpSpPr>
          <p:grpSpPr>
            <a:xfrm>
              <a:off x="191712" y="933667"/>
              <a:ext cx="11808201" cy="2495333"/>
              <a:chOff x="191712" y="933667"/>
              <a:chExt cx="11808201" cy="2495333"/>
            </a:xfrm>
          </p:grpSpPr>
          <p:sp>
            <p:nvSpPr>
              <p:cNvPr id="248" name="직사각형 260">
                <a:extLst>
                  <a:ext uri="{FF2B5EF4-FFF2-40B4-BE49-F238E27FC236}">
                    <a16:creationId xmlns:a16="http://schemas.microsoft.com/office/drawing/2014/main" id="{7FD506DD-9396-F76A-5592-0EA814C4A3D9}"/>
                  </a:ext>
                </a:extLst>
              </p:cNvPr>
              <p:cNvSpPr/>
              <p:nvPr/>
            </p:nvSpPr>
            <p:spPr>
              <a:xfrm>
                <a:off x="191712" y="933667"/>
                <a:ext cx="11808201" cy="2495333"/>
              </a:xfrm>
              <a:prstGeom prst="rect">
                <a:avLst/>
              </a:prstGeom>
              <a:solidFill>
                <a:schemeClr val="tx1"/>
              </a:solidFill>
              <a:ln w="635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8" name="직사각형 260">
                <a:extLst>
                  <a:ext uri="{FF2B5EF4-FFF2-40B4-BE49-F238E27FC236}">
                    <a16:creationId xmlns:a16="http://schemas.microsoft.com/office/drawing/2014/main" id="{CDA40B72-D2E0-CF26-45B9-E661C488F78D}"/>
                  </a:ext>
                </a:extLst>
              </p:cNvPr>
              <p:cNvSpPr/>
              <p:nvPr/>
            </p:nvSpPr>
            <p:spPr>
              <a:xfrm>
                <a:off x="1038876" y="2519986"/>
                <a:ext cx="10802547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142" name="직사각형 260">
                <a:extLst>
                  <a:ext uri="{FF2B5EF4-FFF2-40B4-BE49-F238E27FC236}">
                    <a16:creationId xmlns:a16="http://schemas.microsoft.com/office/drawing/2014/main" id="{D26614F4-844A-14CA-A462-2C65C021B135}"/>
                  </a:ext>
                </a:extLst>
              </p:cNvPr>
              <p:cNvSpPr/>
              <p:nvPr/>
            </p:nvSpPr>
            <p:spPr>
              <a:xfrm>
                <a:off x="1038876" y="2771941"/>
                <a:ext cx="10802547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2" name="직사각형 260">
                <a:extLst>
                  <a:ext uri="{FF2B5EF4-FFF2-40B4-BE49-F238E27FC236}">
                    <a16:creationId xmlns:a16="http://schemas.microsoft.com/office/drawing/2014/main" id="{C0A8A7DA-204F-4C0E-846D-1FA7870A2140}"/>
                  </a:ext>
                </a:extLst>
              </p:cNvPr>
              <p:cNvSpPr/>
              <p:nvPr/>
            </p:nvSpPr>
            <p:spPr>
              <a:xfrm>
                <a:off x="1038876" y="1511103"/>
                <a:ext cx="10802547" cy="504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7" name="직사각형 260">
                <a:extLst>
                  <a:ext uri="{FF2B5EF4-FFF2-40B4-BE49-F238E27FC236}">
                    <a16:creationId xmlns:a16="http://schemas.microsoft.com/office/drawing/2014/main" id="{3E9B8C7F-32FE-C774-7C8C-5AFA5C30D2F2}"/>
                  </a:ext>
                </a:extLst>
              </p:cNvPr>
              <p:cNvSpPr/>
              <p:nvPr/>
            </p:nvSpPr>
            <p:spPr>
              <a:xfrm>
                <a:off x="1038876" y="2015015"/>
                <a:ext cx="10802547" cy="504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260">
                <a:extLst>
                  <a:ext uri="{FF2B5EF4-FFF2-40B4-BE49-F238E27FC236}">
                    <a16:creationId xmlns:a16="http://schemas.microsoft.com/office/drawing/2014/main" id="{CC3B5778-9CE5-DA6D-0E4D-BAED0E909C5D}"/>
                  </a:ext>
                </a:extLst>
              </p:cNvPr>
              <p:cNvSpPr/>
              <p:nvPr/>
            </p:nvSpPr>
            <p:spPr>
              <a:xfrm>
                <a:off x="1038876" y="3023896"/>
                <a:ext cx="10802547" cy="251955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0B9DE599-A12C-BD44-4275-B2676BC2AD3B}"/>
                </a:ext>
              </a:extLst>
            </p:cNvPr>
            <p:cNvSpPr/>
            <p:nvPr/>
          </p:nvSpPr>
          <p:spPr>
            <a:xfrm>
              <a:off x="1038876" y="1151104"/>
              <a:ext cx="1080254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31CC8357-E81F-4CCE-6A04-768F274408A2}"/>
                </a:ext>
              </a:extLst>
            </p:cNvPr>
            <p:cNvGrpSpPr/>
            <p:nvPr/>
          </p:nvGrpSpPr>
          <p:grpSpPr>
            <a:xfrm>
              <a:off x="1042166" y="1151106"/>
              <a:ext cx="10800375" cy="2124746"/>
              <a:chOff x="191712" y="5272617"/>
              <a:chExt cx="10800375" cy="1412002"/>
            </a:xfrm>
          </p:grpSpPr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CD1D5FCA-9924-3235-5557-FE8082F7CDC5}"/>
                  </a:ext>
                </a:extLst>
              </p:cNvPr>
              <p:cNvGrpSpPr/>
              <p:nvPr/>
            </p:nvGrpSpPr>
            <p:grpSpPr>
              <a:xfrm>
                <a:off x="10416087" y="5272617"/>
                <a:ext cx="576000" cy="1412002"/>
                <a:chOff x="1914025" y="1061414"/>
                <a:chExt cx="288000" cy="2091600"/>
              </a:xfrm>
            </p:grpSpPr>
            <p:cxnSp>
              <p:nvCxnSpPr>
                <p:cNvPr id="389" name="직선 연결선 388">
                  <a:extLst>
                    <a:ext uri="{FF2B5EF4-FFF2-40B4-BE49-F238E27FC236}">
                      <a16:creationId xmlns:a16="http://schemas.microsoft.com/office/drawing/2014/main" id="{74C533D7-3EC6-A852-00FF-C96A9E181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직선 연결선 389">
                  <a:extLst>
                    <a:ext uri="{FF2B5EF4-FFF2-40B4-BE49-F238E27FC236}">
                      <a16:creationId xmlns:a16="http://schemas.microsoft.com/office/drawing/2014/main" id="{29F58BBA-92A8-0872-5549-4FE0771C6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직선 연결선 390">
                  <a:extLst>
                    <a:ext uri="{FF2B5EF4-FFF2-40B4-BE49-F238E27FC236}">
                      <a16:creationId xmlns:a16="http://schemas.microsoft.com/office/drawing/2014/main" id="{308D4698-61FE-EDAC-2DE9-0A4E1BBCA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직선 연결선 391">
                  <a:extLst>
                    <a:ext uri="{FF2B5EF4-FFF2-40B4-BE49-F238E27FC236}">
                      <a16:creationId xmlns:a16="http://schemas.microsoft.com/office/drawing/2014/main" id="{57599603-3E79-7E59-05CD-F56917402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직선 연결선 392">
                  <a:extLst>
                    <a:ext uri="{FF2B5EF4-FFF2-40B4-BE49-F238E27FC236}">
                      <a16:creationId xmlns:a16="http://schemas.microsoft.com/office/drawing/2014/main" id="{E795399D-F5F1-D0E7-33BB-6BAEE0AD08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3F800FE9-9E8A-AA03-2330-8F1695E0C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88BAA766-F969-7423-EADC-5FA3E31522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>
                <a:extLst>
                  <a:ext uri="{FF2B5EF4-FFF2-40B4-BE49-F238E27FC236}">
                    <a16:creationId xmlns:a16="http://schemas.microsoft.com/office/drawing/2014/main" id="{231A7E74-8CA0-4ADB-1123-737E2F7121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>
                <a:extLst>
                  <a:ext uri="{FF2B5EF4-FFF2-40B4-BE49-F238E27FC236}">
                    <a16:creationId xmlns:a16="http://schemas.microsoft.com/office/drawing/2014/main" id="{4A32A8F1-A213-DBC1-0596-DDE694DC3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>
                <a:extLst>
                  <a:ext uri="{FF2B5EF4-FFF2-40B4-BE49-F238E27FC236}">
                    <a16:creationId xmlns:a16="http://schemas.microsoft.com/office/drawing/2014/main" id="{FA54096D-E9BF-CE95-9775-C16EF5AA3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5B7FF004-0E79-0C83-C009-A1413017313E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380" name="직선 연결선 379">
                  <a:extLst>
                    <a:ext uri="{FF2B5EF4-FFF2-40B4-BE49-F238E27FC236}">
                      <a16:creationId xmlns:a16="http://schemas.microsoft.com/office/drawing/2014/main" id="{B8CFC5B7-CDC1-C572-B9D0-A6C61910D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직선 연결선 380">
                  <a:extLst>
                    <a:ext uri="{FF2B5EF4-FFF2-40B4-BE49-F238E27FC236}">
                      <a16:creationId xmlns:a16="http://schemas.microsoft.com/office/drawing/2014/main" id="{592B1A65-FD85-7F47-B94D-4860F4367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직선 연결선 381">
                  <a:extLst>
                    <a:ext uri="{FF2B5EF4-FFF2-40B4-BE49-F238E27FC236}">
                      <a16:creationId xmlns:a16="http://schemas.microsoft.com/office/drawing/2014/main" id="{D3C191C6-FB5C-7B57-2A2C-D77EBAD6D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직선 연결선 382">
                  <a:extLst>
                    <a:ext uri="{FF2B5EF4-FFF2-40B4-BE49-F238E27FC236}">
                      <a16:creationId xmlns:a16="http://schemas.microsoft.com/office/drawing/2014/main" id="{173C3764-3AB6-B80E-4AF6-F2E91C3241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직선 연결선 383">
                  <a:extLst>
                    <a:ext uri="{FF2B5EF4-FFF2-40B4-BE49-F238E27FC236}">
                      <a16:creationId xmlns:a16="http://schemas.microsoft.com/office/drawing/2014/main" id="{7230702F-5080-A63F-C6FE-15A206999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직선 연결선 384">
                  <a:extLst>
                    <a:ext uri="{FF2B5EF4-FFF2-40B4-BE49-F238E27FC236}">
                      <a16:creationId xmlns:a16="http://schemas.microsoft.com/office/drawing/2014/main" id="{E26D5770-03C1-DD7E-9F39-732759936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직선 연결선 385">
                  <a:extLst>
                    <a:ext uri="{FF2B5EF4-FFF2-40B4-BE49-F238E27FC236}">
                      <a16:creationId xmlns:a16="http://schemas.microsoft.com/office/drawing/2014/main" id="{CE70877F-756F-BFEC-F749-0C41BA70BD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직선 연결선 386">
                  <a:extLst>
                    <a:ext uri="{FF2B5EF4-FFF2-40B4-BE49-F238E27FC236}">
                      <a16:creationId xmlns:a16="http://schemas.microsoft.com/office/drawing/2014/main" id="{18B32303-E7F0-AFBD-C7E2-3B41BAC451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직선 연결선 387">
                  <a:extLst>
                    <a:ext uri="{FF2B5EF4-FFF2-40B4-BE49-F238E27FC236}">
                      <a16:creationId xmlns:a16="http://schemas.microsoft.com/office/drawing/2014/main" id="{E5C36D0D-C8E2-6A6E-5ECC-94C28F1CD5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id="{8BA6C976-E352-48A0-F620-74CEB8321182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71" name="직선 연결선 370">
                  <a:extLst>
                    <a:ext uri="{FF2B5EF4-FFF2-40B4-BE49-F238E27FC236}">
                      <a16:creationId xmlns:a16="http://schemas.microsoft.com/office/drawing/2014/main" id="{608B114F-AB99-5A54-B20C-A13E1405DC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직선 연결선 371">
                  <a:extLst>
                    <a:ext uri="{FF2B5EF4-FFF2-40B4-BE49-F238E27FC236}">
                      <a16:creationId xmlns:a16="http://schemas.microsoft.com/office/drawing/2014/main" id="{EC19AAAB-8294-9F2E-E611-4FEEC5BE3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직선 연결선 372">
                  <a:extLst>
                    <a:ext uri="{FF2B5EF4-FFF2-40B4-BE49-F238E27FC236}">
                      <a16:creationId xmlns:a16="http://schemas.microsoft.com/office/drawing/2014/main" id="{86EC61C6-2E6E-B691-953A-AC2C408AA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직선 연결선 373">
                  <a:extLst>
                    <a:ext uri="{FF2B5EF4-FFF2-40B4-BE49-F238E27FC236}">
                      <a16:creationId xmlns:a16="http://schemas.microsoft.com/office/drawing/2014/main" id="{C86BEAF7-DA83-045B-49E1-E69D73757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직선 연결선 374">
                  <a:extLst>
                    <a:ext uri="{FF2B5EF4-FFF2-40B4-BE49-F238E27FC236}">
                      <a16:creationId xmlns:a16="http://schemas.microsoft.com/office/drawing/2014/main" id="{C8463D12-F238-6E73-AD9F-0912AB018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직선 연결선 375">
                  <a:extLst>
                    <a:ext uri="{FF2B5EF4-FFF2-40B4-BE49-F238E27FC236}">
                      <a16:creationId xmlns:a16="http://schemas.microsoft.com/office/drawing/2014/main" id="{CB21A33F-B798-5360-572F-6CE0F9F226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직선 연결선 376">
                  <a:extLst>
                    <a:ext uri="{FF2B5EF4-FFF2-40B4-BE49-F238E27FC236}">
                      <a16:creationId xmlns:a16="http://schemas.microsoft.com/office/drawing/2014/main" id="{04173474-62A8-6702-D1F2-FC45C5851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직선 연결선 377">
                  <a:extLst>
                    <a:ext uri="{FF2B5EF4-FFF2-40B4-BE49-F238E27FC236}">
                      <a16:creationId xmlns:a16="http://schemas.microsoft.com/office/drawing/2014/main" id="{408EA318-58E0-26D9-0DCD-91EB498F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직선 연결선 378">
                  <a:extLst>
                    <a:ext uri="{FF2B5EF4-FFF2-40B4-BE49-F238E27FC236}">
                      <a16:creationId xmlns:a16="http://schemas.microsoft.com/office/drawing/2014/main" id="{0C36F7B0-E18C-779C-C1EE-B7252199F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0" name="그룹 309">
                <a:extLst>
                  <a:ext uri="{FF2B5EF4-FFF2-40B4-BE49-F238E27FC236}">
                    <a16:creationId xmlns:a16="http://schemas.microsoft.com/office/drawing/2014/main" id="{411F07DD-DB4A-94CB-AF68-8CA7A3D07AA2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62" name="직선 연결선 361">
                  <a:extLst>
                    <a:ext uri="{FF2B5EF4-FFF2-40B4-BE49-F238E27FC236}">
                      <a16:creationId xmlns:a16="http://schemas.microsoft.com/office/drawing/2014/main" id="{145C5996-9ADF-B505-209D-6224957089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>
                  <a:extLst>
                    <a:ext uri="{FF2B5EF4-FFF2-40B4-BE49-F238E27FC236}">
                      <a16:creationId xmlns:a16="http://schemas.microsoft.com/office/drawing/2014/main" id="{3B0EDDAE-82DB-B04E-E2FB-ADA4B1576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직선 연결선 363">
                  <a:extLst>
                    <a:ext uri="{FF2B5EF4-FFF2-40B4-BE49-F238E27FC236}">
                      <a16:creationId xmlns:a16="http://schemas.microsoft.com/office/drawing/2014/main" id="{819AB4B9-E6F8-7616-A842-2856DFECF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직선 연결선 364">
                  <a:extLst>
                    <a:ext uri="{FF2B5EF4-FFF2-40B4-BE49-F238E27FC236}">
                      <a16:creationId xmlns:a16="http://schemas.microsoft.com/office/drawing/2014/main" id="{B84D71DE-5827-DB08-3453-B8EE545FF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직선 연결선 365">
                  <a:extLst>
                    <a:ext uri="{FF2B5EF4-FFF2-40B4-BE49-F238E27FC236}">
                      <a16:creationId xmlns:a16="http://schemas.microsoft.com/office/drawing/2014/main" id="{D2CA7B8C-B161-0BAD-A7A8-5A195BF9AD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직선 연결선 366">
                  <a:extLst>
                    <a:ext uri="{FF2B5EF4-FFF2-40B4-BE49-F238E27FC236}">
                      <a16:creationId xmlns:a16="http://schemas.microsoft.com/office/drawing/2014/main" id="{F583F64A-F1C3-B3AF-7A1B-80DCA37E0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직선 연결선 367">
                  <a:extLst>
                    <a:ext uri="{FF2B5EF4-FFF2-40B4-BE49-F238E27FC236}">
                      <a16:creationId xmlns:a16="http://schemas.microsoft.com/office/drawing/2014/main" id="{E9F769C1-3A70-E406-B2CC-14886CEB3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직선 연결선 368">
                  <a:extLst>
                    <a:ext uri="{FF2B5EF4-FFF2-40B4-BE49-F238E27FC236}">
                      <a16:creationId xmlns:a16="http://schemas.microsoft.com/office/drawing/2014/main" id="{F32DE040-648C-CF7B-409E-A26B3C123F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직선 연결선 369">
                  <a:extLst>
                    <a:ext uri="{FF2B5EF4-FFF2-40B4-BE49-F238E27FC236}">
                      <a16:creationId xmlns:a16="http://schemas.microsoft.com/office/drawing/2014/main" id="{65D0D305-65C0-481C-2748-F71299E208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그룹 310">
                <a:extLst>
                  <a:ext uri="{FF2B5EF4-FFF2-40B4-BE49-F238E27FC236}">
                    <a16:creationId xmlns:a16="http://schemas.microsoft.com/office/drawing/2014/main" id="{613D381D-A341-DB0E-D154-60390C02B35A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E83B4A58-92CF-12AB-FD66-DF08A01EF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B8274C8C-BCD6-772B-D30A-808CF038A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E0AC34D5-19F0-EABF-613C-00811FBAD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직선 연결선 355">
                  <a:extLst>
                    <a:ext uri="{FF2B5EF4-FFF2-40B4-BE49-F238E27FC236}">
                      <a16:creationId xmlns:a16="http://schemas.microsoft.com/office/drawing/2014/main" id="{459FF3E7-E84D-F276-D761-06BA1981F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>
                  <a:extLst>
                    <a:ext uri="{FF2B5EF4-FFF2-40B4-BE49-F238E27FC236}">
                      <a16:creationId xmlns:a16="http://schemas.microsoft.com/office/drawing/2014/main" id="{FE368C2A-D3F1-8799-1036-3D6CB79085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30084242-BF2C-BE38-7EFD-B5261ECDF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EE4F3829-2EF7-14D2-88FF-31CC7F7A9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직선 연결선 359">
                  <a:extLst>
                    <a:ext uri="{FF2B5EF4-FFF2-40B4-BE49-F238E27FC236}">
                      <a16:creationId xmlns:a16="http://schemas.microsoft.com/office/drawing/2014/main" id="{52967BC7-3778-B2AF-1B84-CEE850176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직선 연결선 360">
                  <a:extLst>
                    <a:ext uri="{FF2B5EF4-FFF2-40B4-BE49-F238E27FC236}">
                      <a16:creationId xmlns:a16="http://schemas.microsoft.com/office/drawing/2014/main" id="{7F642E02-2582-4907-EFBC-69C9B69B3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그룹 314">
                <a:extLst>
                  <a:ext uri="{FF2B5EF4-FFF2-40B4-BE49-F238E27FC236}">
                    <a16:creationId xmlns:a16="http://schemas.microsoft.com/office/drawing/2014/main" id="{B1DC6CC4-507B-C8FB-56C5-1B7FD59713DB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C67D43D5-B9C7-EE0D-59EB-F2C331262E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>
                  <a:extLst>
                    <a:ext uri="{FF2B5EF4-FFF2-40B4-BE49-F238E27FC236}">
                      <a16:creationId xmlns:a16="http://schemas.microsoft.com/office/drawing/2014/main" id="{9504EB46-1517-0748-C14C-D7AC58B9B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직선 연결선 345">
                  <a:extLst>
                    <a:ext uri="{FF2B5EF4-FFF2-40B4-BE49-F238E27FC236}">
                      <a16:creationId xmlns:a16="http://schemas.microsoft.com/office/drawing/2014/main" id="{141114A7-AF43-B963-42F0-08C8BF34A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직선 연결선 346">
                  <a:extLst>
                    <a:ext uri="{FF2B5EF4-FFF2-40B4-BE49-F238E27FC236}">
                      <a16:creationId xmlns:a16="http://schemas.microsoft.com/office/drawing/2014/main" id="{CC229891-74FF-18AB-BA98-8E3BD756A1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직선 연결선 347">
                  <a:extLst>
                    <a:ext uri="{FF2B5EF4-FFF2-40B4-BE49-F238E27FC236}">
                      <a16:creationId xmlns:a16="http://schemas.microsoft.com/office/drawing/2014/main" id="{C12D5D37-2D54-4BAC-84D8-BE872CA40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C4073770-48C5-840F-8C8A-05719BF59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7742484B-BCE0-EF67-F286-E83C99DDEB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04350B2C-4900-75C3-E486-01C099DFA9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2A028CC4-98B5-DC32-6E31-BDF9C0FF6A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그룹 315">
                <a:extLst>
                  <a:ext uri="{FF2B5EF4-FFF2-40B4-BE49-F238E27FC236}">
                    <a16:creationId xmlns:a16="http://schemas.microsoft.com/office/drawing/2014/main" id="{443F30F8-CE75-3A20-0EA1-39DC2E766899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9568B5CE-5674-6F76-5EF1-9D4086CFD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6A96F356-F3BA-02A1-67DB-3C871D91EA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96F0C9BF-839A-16AB-A189-E070D24954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94C61A20-597D-BEA9-2479-7E4EBA8A7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직선 연결선 336">
                  <a:extLst>
                    <a:ext uri="{FF2B5EF4-FFF2-40B4-BE49-F238E27FC236}">
                      <a16:creationId xmlns:a16="http://schemas.microsoft.com/office/drawing/2014/main" id="{6568B58E-BD3D-748E-89B2-DDDF6BAA4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직선 연결선 338">
                  <a:extLst>
                    <a:ext uri="{FF2B5EF4-FFF2-40B4-BE49-F238E27FC236}">
                      <a16:creationId xmlns:a16="http://schemas.microsoft.com/office/drawing/2014/main" id="{58D4C739-54BD-26A8-ACCA-A252E8CC83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직선 연결선 340">
                  <a:extLst>
                    <a:ext uri="{FF2B5EF4-FFF2-40B4-BE49-F238E27FC236}">
                      <a16:creationId xmlns:a16="http://schemas.microsoft.com/office/drawing/2014/main" id="{A1D22F5D-553F-1FA2-4E4D-6E69A5978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직선 연결선 341">
                  <a:extLst>
                    <a:ext uri="{FF2B5EF4-FFF2-40B4-BE49-F238E27FC236}">
                      <a16:creationId xmlns:a16="http://schemas.microsoft.com/office/drawing/2014/main" id="{11DD109D-4224-06E2-CA5C-41D8E5E618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996EA475-E5FE-662E-49AB-086300AA9C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직선 연결선 316">
                <a:extLst>
                  <a:ext uri="{FF2B5EF4-FFF2-40B4-BE49-F238E27FC236}">
                    <a16:creationId xmlns:a16="http://schemas.microsoft.com/office/drawing/2014/main" id="{95D59D46-1AFC-4097-EACB-CC370EA72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직선 연결선 317">
                <a:extLst>
                  <a:ext uri="{FF2B5EF4-FFF2-40B4-BE49-F238E27FC236}">
                    <a16:creationId xmlns:a16="http://schemas.microsoft.com/office/drawing/2014/main" id="{1FF4381D-D5DA-F5C3-1523-50D916832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그룹 318">
                <a:extLst>
                  <a:ext uri="{FF2B5EF4-FFF2-40B4-BE49-F238E27FC236}">
                    <a16:creationId xmlns:a16="http://schemas.microsoft.com/office/drawing/2014/main" id="{9145AA8C-5AB6-EE20-9C30-A44825DF2420}"/>
                  </a:ext>
                </a:extLst>
              </p:cNvPr>
              <p:cNvGrpSpPr/>
              <p:nvPr/>
            </p:nvGrpSpPr>
            <p:grpSpPr>
              <a:xfrm>
                <a:off x="897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324" name="직선 연결선 323">
                  <a:extLst>
                    <a:ext uri="{FF2B5EF4-FFF2-40B4-BE49-F238E27FC236}">
                      <a16:creationId xmlns:a16="http://schemas.microsoft.com/office/drawing/2014/main" id="{7A15BFD8-1BAF-5CFE-2015-6772CE7FF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직선 연결선 324">
                  <a:extLst>
                    <a:ext uri="{FF2B5EF4-FFF2-40B4-BE49-F238E27FC236}">
                      <a16:creationId xmlns:a16="http://schemas.microsoft.com/office/drawing/2014/main" id="{D70F1304-1162-BE42-AFA1-E273E24E6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573E4E5C-B6E5-B056-144E-C5D249319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A322E1C7-51E0-D034-5A84-8EB190953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2E0B6003-95C4-B897-3818-6FA2D064C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60B779A7-5652-1838-4052-0483F9A79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D3327905-839F-971B-29AE-9D926A275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74D189FA-D105-1079-D284-4E6A693B8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B4B6D907-FCFE-9667-43B8-F83869B4F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1AF7E42D-8577-0EE6-98DC-D6B9EF78A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D0A1FB1B-CC26-5C44-09E5-4B859196AFE5}"/>
                </a:ext>
              </a:extLst>
            </p:cNvPr>
            <p:cNvGrpSpPr/>
            <p:nvPr/>
          </p:nvGrpSpPr>
          <p:grpSpPr>
            <a:xfrm>
              <a:off x="601341" y="955720"/>
              <a:ext cx="11308151" cy="202769"/>
              <a:chOff x="601341" y="1109479"/>
              <a:chExt cx="11308151" cy="202769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28B3451A-60A4-B6B0-46EF-0C93BC0003F2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C408492A-9826-AE3F-2521-489D360A9B25}"/>
                  </a:ext>
                </a:extLst>
              </p:cNvPr>
              <p:cNvSpPr txBox="1"/>
              <p:nvPr/>
            </p:nvSpPr>
            <p:spPr>
              <a:xfrm>
                <a:off x="2423355" y="1152368"/>
                <a:ext cx="115417" cy="14360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F94706F5-6826-633D-C417-FE95260FAD8C}"/>
                  </a:ext>
                </a:extLst>
              </p:cNvPr>
              <p:cNvSpPr txBox="1"/>
              <p:nvPr/>
            </p:nvSpPr>
            <p:spPr>
              <a:xfrm>
                <a:off x="11774840" y="1109479"/>
                <a:ext cx="134652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75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D91815BE-0535-751F-2B1A-11848B3D8EB0}"/>
                  </a:ext>
                </a:extLst>
              </p:cNvPr>
              <p:cNvSpPr txBox="1"/>
              <p:nvPr/>
            </p:nvSpPr>
            <p:spPr>
              <a:xfrm>
                <a:off x="3863354" y="1152368"/>
                <a:ext cx="115417" cy="14360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5A9A8270-BDA3-242C-DE67-A4D174135D49}"/>
                  </a:ext>
                </a:extLst>
              </p:cNvPr>
              <p:cNvSpPr txBox="1"/>
              <p:nvPr/>
            </p:nvSpPr>
            <p:spPr>
              <a:xfrm>
                <a:off x="5298421" y="1109479"/>
                <a:ext cx="12824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EA204934-E594-8263-0EB7-80D8A4E21BA6}"/>
                  </a:ext>
                </a:extLst>
              </p:cNvPr>
              <p:cNvSpPr txBox="1"/>
              <p:nvPr/>
            </p:nvSpPr>
            <p:spPr>
              <a:xfrm>
                <a:off x="6745815" y="1152368"/>
                <a:ext cx="115417" cy="14360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FBCE79E1-4F15-4A6B-43A9-D13006D7F6CE}"/>
                  </a:ext>
                </a:extLst>
              </p:cNvPr>
              <p:cNvSpPr txBox="1"/>
              <p:nvPr/>
            </p:nvSpPr>
            <p:spPr>
              <a:xfrm>
                <a:off x="8185814" y="1152368"/>
                <a:ext cx="115417" cy="14360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1DF8DF1C-A971-04C5-A342-C3808C7EA5A0}"/>
                  </a:ext>
                </a:extLst>
              </p:cNvPr>
              <p:cNvSpPr txBox="1"/>
              <p:nvPr/>
            </p:nvSpPr>
            <p:spPr>
              <a:xfrm>
                <a:off x="9617071" y="1109479"/>
                <a:ext cx="12824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6A17A3BF-3531-139E-8B49-0434310D9F6C}"/>
                  </a:ext>
                </a:extLst>
              </p:cNvPr>
              <p:cNvSpPr txBox="1"/>
              <p:nvPr/>
            </p:nvSpPr>
            <p:spPr>
              <a:xfrm>
                <a:off x="11065673" y="1152367"/>
                <a:ext cx="115417" cy="14360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1EC6EEA2-11DF-951C-5107-EEFD0F2FA0F8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0524819C-8302-8FC2-74FC-679F51FC8E4C}"/>
                  </a:ext>
                </a:extLst>
              </p:cNvPr>
              <p:cNvSpPr txBox="1"/>
              <p:nvPr/>
            </p:nvSpPr>
            <p:spPr>
              <a:xfrm>
                <a:off x="7472985" y="1204526"/>
                <a:ext cx="99386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</p:grpSp>
        <p:grpSp>
          <p:nvGrpSpPr>
            <p:cNvPr id="1162" name="그룹 1161">
              <a:extLst>
                <a:ext uri="{FF2B5EF4-FFF2-40B4-BE49-F238E27FC236}">
                  <a16:creationId xmlns:a16="http://schemas.microsoft.com/office/drawing/2014/main" id="{3FECBC27-7290-ECA7-CE99-8E7C4018F0F4}"/>
                </a:ext>
              </a:extLst>
            </p:cNvPr>
            <p:cNvGrpSpPr/>
            <p:nvPr/>
          </p:nvGrpSpPr>
          <p:grpSpPr>
            <a:xfrm>
              <a:off x="211243" y="2024430"/>
              <a:ext cx="11630552" cy="485171"/>
              <a:chOff x="211243" y="2178189"/>
              <a:chExt cx="11630552" cy="485171"/>
            </a:xfrm>
          </p:grpSpPr>
          <p:sp>
            <p:nvSpPr>
              <p:cNvPr id="286" name="직사각형 310">
                <a:extLst>
                  <a:ext uri="{FF2B5EF4-FFF2-40B4-BE49-F238E27FC236}">
                    <a16:creationId xmlns:a16="http://schemas.microsoft.com/office/drawing/2014/main" id="{903B1C31-CF1A-D5AA-03DC-0C602B384E6E}"/>
                  </a:ext>
                </a:extLst>
              </p:cNvPr>
              <p:cNvSpPr/>
              <p:nvPr/>
            </p:nvSpPr>
            <p:spPr>
              <a:xfrm>
                <a:off x="5361795" y="2185572"/>
                <a:ext cx="2160000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낙하 후 충격파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7" name="직사각형 310">
                <a:extLst>
                  <a:ext uri="{FF2B5EF4-FFF2-40B4-BE49-F238E27FC236}">
                    <a16:creationId xmlns:a16="http://schemas.microsoft.com/office/drawing/2014/main" id="{DD8DD43D-2203-91E4-667A-E35EBCADD582}"/>
                  </a:ext>
                </a:extLst>
              </p:cNvPr>
              <p:cNvSpPr/>
              <p:nvPr/>
            </p:nvSpPr>
            <p:spPr>
              <a:xfrm>
                <a:off x="7521795" y="2185572"/>
                <a:ext cx="4320000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잔여 이펙트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 균열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117" name="그룹 1116">
                <a:extLst>
                  <a:ext uri="{FF2B5EF4-FFF2-40B4-BE49-F238E27FC236}">
                    <a16:creationId xmlns:a16="http://schemas.microsoft.com/office/drawing/2014/main" id="{6A79EA9C-13E2-7AAA-32EB-696BFD90E73C}"/>
                  </a:ext>
                </a:extLst>
              </p:cNvPr>
              <p:cNvGrpSpPr/>
              <p:nvPr/>
            </p:nvGrpSpPr>
            <p:grpSpPr>
              <a:xfrm>
                <a:off x="1042166" y="2185616"/>
                <a:ext cx="4319629" cy="470316"/>
                <a:chOff x="1042166" y="2185572"/>
                <a:chExt cx="4319629" cy="470316"/>
              </a:xfrm>
            </p:grpSpPr>
            <p:sp>
              <p:nvSpPr>
                <p:cNvPr id="285" name="직사각형 310">
                  <a:extLst>
                    <a:ext uri="{FF2B5EF4-FFF2-40B4-BE49-F238E27FC236}">
                      <a16:creationId xmlns:a16="http://schemas.microsoft.com/office/drawing/2014/main" id="{6D89CBD6-BF7E-2E07-5E8A-86B795579FD8}"/>
                    </a:ext>
                  </a:extLst>
                </p:cNvPr>
                <p:cNvSpPr/>
                <p:nvPr/>
              </p:nvSpPr>
              <p:spPr>
                <a:xfrm>
                  <a:off x="1042166" y="2185572"/>
                  <a:ext cx="4319629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트레일 이펙트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0" name="직사각형 310">
                  <a:extLst>
                    <a:ext uri="{FF2B5EF4-FFF2-40B4-BE49-F238E27FC236}">
                      <a16:creationId xmlns:a16="http://schemas.microsoft.com/office/drawing/2014/main" id="{4DE27B74-0776-B3D7-EAE2-68771E37185B}"/>
                    </a:ext>
                  </a:extLst>
                </p:cNvPr>
                <p:cNvSpPr/>
                <p:nvPr/>
              </p:nvSpPr>
              <p:spPr>
                <a:xfrm>
                  <a:off x="1042166" y="2437527"/>
                  <a:ext cx="4319629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클래스 마크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56" name="그룹 1155">
                <a:extLst>
                  <a:ext uri="{FF2B5EF4-FFF2-40B4-BE49-F238E27FC236}">
                    <a16:creationId xmlns:a16="http://schemas.microsoft.com/office/drawing/2014/main" id="{567A7CF9-540F-BCC3-2617-DA119124DED8}"/>
                  </a:ext>
                </a:extLst>
              </p:cNvPr>
              <p:cNvGrpSpPr/>
              <p:nvPr/>
            </p:nvGrpSpPr>
            <p:grpSpPr>
              <a:xfrm>
                <a:off x="211243" y="2178189"/>
                <a:ext cx="807731" cy="485171"/>
                <a:chOff x="211243" y="2178189"/>
                <a:chExt cx="807731" cy="485171"/>
              </a:xfrm>
            </p:grpSpPr>
            <p:sp>
              <p:nvSpPr>
                <p:cNvPr id="577" name="자유형: 도형 576">
                  <a:extLst>
                    <a:ext uri="{FF2B5EF4-FFF2-40B4-BE49-F238E27FC236}">
                      <a16:creationId xmlns:a16="http://schemas.microsoft.com/office/drawing/2014/main" id="{92B30AF6-BB23-DA69-88BC-40AB85340886}"/>
                    </a:ext>
                  </a:extLst>
                </p:cNvPr>
                <p:cNvSpPr/>
                <p:nvPr/>
              </p:nvSpPr>
              <p:spPr>
                <a:xfrm>
                  <a:off x="211614" y="2178189"/>
                  <a:ext cx="807360" cy="485171"/>
                </a:xfrm>
                <a:custGeom>
                  <a:avLst/>
                  <a:gdLst>
                    <a:gd name="connsiteX0" fmla="*/ 44401 w 807360"/>
                    <a:gd name="connsiteY0" fmla="*/ 0 h 554206"/>
                    <a:gd name="connsiteX1" fmla="*/ 762959 w 807360"/>
                    <a:gd name="connsiteY1" fmla="*/ 0 h 554206"/>
                    <a:gd name="connsiteX2" fmla="*/ 807360 w 807360"/>
                    <a:gd name="connsiteY2" fmla="*/ 44401 h 554206"/>
                    <a:gd name="connsiteX3" fmla="*/ 807360 w 807360"/>
                    <a:gd name="connsiteY3" fmla="*/ 189414 h 554206"/>
                    <a:gd name="connsiteX4" fmla="*/ 807360 w 807360"/>
                    <a:gd name="connsiteY4" fmla="*/ 221999 h 554206"/>
                    <a:gd name="connsiteX5" fmla="*/ 807360 w 807360"/>
                    <a:gd name="connsiteY5" fmla="*/ 332207 h 554206"/>
                    <a:gd name="connsiteX6" fmla="*/ 807360 w 807360"/>
                    <a:gd name="connsiteY6" fmla="*/ 367012 h 554206"/>
                    <a:gd name="connsiteX7" fmla="*/ 807360 w 807360"/>
                    <a:gd name="connsiteY7" fmla="*/ 509805 h 554206"/>
                    <a:gd name="connsiteX8" fmla="*/ 762959 w 807360"/>
                    <a:gd name="connsiteY8" fmla="*/ 554206 h 554206"/>
                    <a:gd name="connsiteX9" fmla="*/ 44401 w 807360"/>
                    <a:gd name="connsiteY9" fmla="*/ 554206 h 554206"/>
                    <a:gd name="connsiteX10" fmla="*/ 0 w 807360"/>
                    <a:gd name="connsiteY10" fmla="*/ 509805 h 554206"/>
                    <a:gd name="connsiteX11" fmla="*/ 0 w 807360"/>
                    <a:gd name="connsiteY11" fmla="*/ 332207 h 554206"/>
                    <a:gd name="connsiteX12" fmla="*/ 0 w 807360"/>
                    <a:gd name="connsiteY12" fmla="*/ 332207 h 554206"/>
                    <a:gd name="connsiteX13" fmla="*/ 0 w 807360"/>
                    <a:gd name="connsiteY13" fmla="*/ 221999 h 554206"/>
                    <a:gd name="connsiteX14" fmla="*/ 0 w 807360"/>
                    <a:gd name="connsiteY14" fmla="*/ 189414 h 554206"/>
                    <a:gd name="connsiteX15" fmla="*/ 0 w 807360"/>
                    <a:gd name="connsiteY15" fmla="*/ 44401 h 554206"/>
                    <a:gd name="connsiteX16" fmla="*/ 44401 w 807360"/>
                    <a:gd name="connsiteY16" fmla="*/ 0 h 55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7360" h="554206">
                      <a:moveTo>
                        <a:pt x="44401" y="0"/>
                      </a:moveTo>
                      <a:lnTo>
                        <a:pt x="762959" y="0"/>
                      </a:lnTo>
                      <a:cubicBezTo>
                        <a:pt x="787481" y="0"/>
                        <a:pt x="807360" y="19879"/>
                        <a:pt x="807360" y="44401"/>
                      </a:cubicBezTo>
                      <a:lnTo>
                        <a:pt x="807360" y="189414"/>
                      </a:lnTo>
                      <a:lnTo>
                        <a:pt x="807360" y="221999"/>
                      </a:lnTo>
                      <a:lnTo>
                        <a:pt x="807360" y="332207"/>
                      </a:lnTo>
                      <a:lnTo>
                        <a:pt x="807360" y="367012"/>
                      </a:lnTo>
                      <a:lnTo>
                        <a:pt x="807360" y="509805"/>
                      </a:lnTo>
                      <a:cubicBezTo>
                        <a:pt x="807360" y="534327"/>
                        <a:pt x="787481" y="554206"/>
                        <a:pt x="762959" y="554206"/>
                      </a:cubicBezTo>
                      <a:lnTo>
                        <a:pt x="44401" y="554206"/>
                      </a:lnTo>
                      <a:cubicBezTo>
                        <a:pt x="19879" y="554206"/>
                        <a:pt x="0" y="534327"/>
                        <a:pt x="0" y="509805"/>
                      </a:cubicBezTo>
                      <a:lnTo>
                        <a:pt x="0" y="332207"/>
                      </a:lnTo>
                      <a:lnTo>
                        <a:pt x="0" y="332207"/>
                      </a:lnTo>
                      <a:lnTo>
                        <a:pt x="0" y="221999"/>
                      </a:lnTo>
                      <a:lnTo>
                        <a:pt x="0" y="189414"/>
                      </a:lnTo>
                      <a:lnTo>
                        <a:pt x="0" y="44401"/>
                      </a:lnTo>
                      <a:cubicBezTo>
                        <a:pt x="0" y="19879"/>
                        <a:pt x="19879" y="0"/>
                        <a:pt x="4440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FE3EF723-995D-33EB-7F4F-98AAC0C03460}"/>
                    </a:ext>
                  </a:extLst>
                </p:cNvPr>
                <p:cNvSpPr txBox="1"/>
                <p:nvPr/>
              </p:nvSpPr>
              <p:spPr>
                <a:xfrm>
                  <a:off x="211243" y="2351527"/>
                  <a:ext cx="39009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endParaRPr lang="en-US" altLang="ko-KR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grpSp>
          <p:nvGrpSpPr>
            <p:cNvPr id="1160" name="그룹 1159">
              <a:extLst>
                <a:ext uri="{FF2B5EF4-FFF2-40B4-BE49-F238E27FC236}">
                  <a16:creationId xmlns:a16="http://schemas.microsoft.com/office/drawing/2014/main" id="{57E007DE-AE87-0E94-222A-E4087D6BAC02}"/>
                </a:ext>
              </a:extLst>
            </p:cNvPr>
            <p:cNvGrpSpPr/>
            <p:nvPr/>
          </p:nvGrpSpPr>
          <p:grpSpPr>
            <a:xfrm>
              <a:off x="211614" y="1527901"/>
              <a:ext cx="8749434" cy="485171"/>
              <a:chOff x="211614" y="1681660"/>
              <a:chExt cx="8749434" cy="485171"/>
            </a:xfrm>
          </p:grpSpPr>
          <p:sp>
            <p:nvSpPr>
              <p:cNvPr id="282" name="직사각형 310">
                <a:extLst>
                  <a:ext uri="{FF2B5EF4-FFF2-40B4-BE49-F238E27FC236}">
                    <a16:creationId xmlns:a16="http://schemas.microsoft.com/office/drawing/2014/main" id="{624CFB9B-04EA-1AC0-D586-F4D3D69DEABF}"/>
                  </a:ext>
                </a:extLst>
              </p:cNvPr>
              <p:cNvSpPr/>
              <p:nvPr/>
            </p:nvSpPr>
            <p:spPr>
              <a:xfrm>
                <a:off x="1042166" y="1682840"/>
                <a:ext cx="4319629" cy="216000"/>
              </a:xfrm>
              <a:prstGeom prst="homePlate">
                <a:avLst/>
              </a:prstGeom>
              <a:solidFill>
                <a:srgbClr val="FAFCBC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돌리기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3" name="직사각형 310">
                <a:extLst>
                  <a:ext uri="{FF2B5EF4-FFF2-40B4-BE49-F238E27FC236}">
                    <a16:creationId xmlns:a16="http://schemas.microsoft.com/office/drawing/2014/main" id="{591F37E8-B62C-A506-6ACC-97C708CCB583}"/>
                  </a:ext>
                </a:extLst>
              </p:cNvPr>
              <p:cNvSpPr/>
              <p:nvPr/>
            </p:nvSpPr>
            <p:spPr>
              <a:xfrm>
                <a:off x="5361795" y="1682840"/>
                <a:ext cx="2160000" cy="216000"/>
              </a:xfrm>
              <a:prstGeom prst="homePlate">
                <a:avLst/>
              </a:prstGeom>
              <a:solidFill>
                <a:srgbClr val="FAFCBC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내려 찍기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4" name="직사각형 310">
                <a:extLst>
                  <a:ext uri="{FF2B5EF4-FFF2-40B4-BE49-F238E27FC236}">
                    <a16:creationId xmlns:a16="http://schemas.microsoft.com/office/drawing/2014/main" id="{98AFD425-79E3-AEF7-E526-82C45F77AF30}"/>
                  </a:ext>
                </a:extLst>
              </p:cNvPr>
              <p:cNvSpPr/>
              <p:nvPr/>
            </p:nvSpPr>
            <p:spPr>
              <a:xfrm>
                <a:off x="7521795" y="1718840"/>
                <a:ext cx="1439253" cy="144000"/>
              </a:xfrm>
              <a:prstGeom prst="rect">
                <a:avLst/>
              </a:prstGeom>
              <a:solidFill>
                <a:srgbClr val="FAFCBC"/>
              </a:solidFill>
              <a:ln w="12700">
                <a:solidFill>
                  <a:srgbClr val="FAFCB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Autofit/>
              </a:bodyPr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전투 </a:t>
                </a:r>
                <a:r>
                  <a:rPr lang="en-US" altLang="ko-KR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</a:t>
                </a:r>
              </a:p>
            </p:txBody>
          </p:sp>
          <p:sp>
            <p:nvSpPr>
              <p:cNvPr id="289" name="직사각형 310">
                <a:extLst>
                  <a:ext uri="{FF2B5EF4-FFF2-40B4-BE49-F238E27FC236}">
                    <a16:creationId xmlns:a16="http://schemas.microsoft.com/office/drawing/2014/main" id="{017A026C-AFC5-F69C-9EC2-780F2FFCAD55}"/>
                  </a:ext>
                </a:extLst>
              </p:cNvPr>
              <p:cNvSpPr/>
              <p:nvPr/>
            </p:nvSpPr>
            <p:spPr>
              <a:xfrm>
                <a:off x="1042166" y="1957902"/>
                <a:ext cx="2160752" cy="169791"/>
              </a:xfrm>
              <a:prstGeom prst="rect">
                <a:avLst/>
              </a:prstGeom>
              <a:solidFill>
                <a:srgbClr val="D8C5B2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시전 캔슬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1" name="직사각형 310">
                <a:extLst>
                  <a:ext uri="{FF2B5EF4-FFF2-40B4-BE49-F238E27FC236}">
                    <a16:creationId xmlns:a16="http://schemas.microsoft.com/office/drawing/2014/main" id="{BD46F987-D40B-FBA8-9C40-1DDC52593A62}"/>
                  </a:ext>
                </a:extLst>
              </p:cNvPr>
              <p:cNvSpPr/>
              <p:nvPr/>
            </p:nvSpPr>
            <p:spPr>
              <a:xfrm>
                <a:off x="7521795" y="1958813"/>
                <a:ext cx="1439252" cy="167971"/>
              </a:xfrm>
              <a:prstGeom prst="rect">
                <a:avLst/>
              </a:prstGeom>
              <a:solidFill>
                <a:srgbClr val="D8C5B2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  <p:grpSp>
            <p:nvGrpSpPr>
              <p:cNvPr id="1155" name="그룹 1154">
                <a:extLst>
                  <a:ext uri="{FF2B5EF4-FFF2-40B4-BE49-F238E27FC236}">
                    <a16:creationId xmlns:a16="http://schemas.microsoft.com/office/drawing/2014/main" id="{B127A145-06A6-FFFA-FD65-3830CDE31CD8}"/>
                  </a:ext>
                </a:extLst>
              </p:cNvPr>
              <p:cNvGrpSpPr/>
              <p:nvPr/>
            </p:nvGrpSpPr>
            <p:grpSpPr>
              <a:xfrm>
                <a:off x="211614" y="1681660"/>
                <a:ext cx="807360" cy="485171"/>
                <a:chOff x="211614" y="1681660"/>
                <a:chExt cx="807360" cy="485171"/>
              </a:xfrm>
            </p:grpSpPr>
            <p:sp>
              <p:nvSpPr>
                <p:cNvPr id="578" name="자유형: 도형 577">
                  <a:extLst>
                    <a:ext uri="{FF2B5EF4-FFF2-40B4-BE49-F238E27FC236}">
                      <a16:creationId xmlns:a16="http://schemas.microsoft.com/office/drawing/2014/main" id="{4909D030-C499-1AEC-0ACF-A9E4E8CEB0A4}"/>
                    </a:ext>
                  </a:extLst>
                </p:cNvPr>
                <p:cNvSpPr/>
                <p:nvPr/>
              </p:nvSpPr>
              <p:spPr>
                <a:xfrm>
                  <a:off x="211614" y="1681660"/>
                  <a:ext cx="807360" cy="485171"/>
                </a:xfrm>
                <a:custGeom>
                  <a:avLst/>
                  <a:gdLst>
                    <a:gd name="connsiteX0" fmla="*/ 44401 w 807360"/>
                    <a:gd name="connsiteY0" fmla="*/ 0 h 554206"/>
                    <a:gd name="connsiteX1" fmla="*/ 762959 w 807360"/>
                    <a:gd name="connsiteY1" fmla="*/ 0 h 554206"/>
                    <a:gd name="connsiteX2" fmla="*/ 807360 w 807360"/>
                    <a:gd name="connsiteY2" fmla="*/ 44401 h 554206"/>
                    <a:gd name="connsiteX3" fmla="*/ 807360 w 807360"/>
                    <a:gd name="connsiteY3" fmla="*/ 189414 h 554206"/>
                    <a:gd name="connsiteX4" fmla="*/ 807360 w 807360"/>
                    <a:gd name="connsiteY4" fmla="*/ 221999 h 554206"/>
                    <a:gd name="connsiteX5" fmla="*/ 807360 w 807360"/>
                    <a:gd name="connsiteY5" fmla="*/ 332207 h 554206"/>
                    <a:gd name="connsiteX6" fmla="*/ 807360 w 807360"/>
                    <a:gd name="connsiteY6" fmla="*/ 367012 h 554206"/>
                    <a:gd name="connsiteX7" fmla="*/ 807360 w 807360"/>
                    <a:gd name="connsiteY7" fmla="*/ 509805 h 554206"/>
                    <a:gd name="connsiteX8" fmla="*/ 762959 w 807360"/>
                    <a:gd name="connsiteY8" fmla="*/ 554206 h 554206"/>
                    <a:gd name="connsiteX9" fmla="*/ 44401 w 807360"/>
                    <a:gd name="connsiteY9" fmla="*/ 554206 h 554206"/>
                    <a:gd name="connsiteX10" fmla="*/ 0 w 807360"/>
                    <a:gd name="connsiteY10" fmla="*/ 509805 h 554206"/>
                    <a:gd name="connsiteX11" fmla="*/ 0 w 807360"/>
                    <a:gd name="connsiteY11" fmla="*/ 332207 h 554206"/>
                    <a:gd name="connsiteX12" fmla="*/ 0 w 807360"/>
                    <a:gd name="connsiteY12" fmla="*/ 332207 h 554206"/>
                    <a:gd name="connsiteX13" fmla="*/ 0 w 807360"/>
                    <a:gd name="connsiteY13" fmla="*/ 221999 h 554206"/>
                    <a:gd name="connsiteX14" fmla="*/ 0 w 807360"/>
                    <a:gd name="connsiteY14" fmla="*/ 189414 h 554206"/>
                    <a:gd name="connsiteX15" fmla="*/ 0 w 807360"/>
                    <a:gd name="connsiteY15" fmla="*/ 44401 h 554206"/>
                    <a:gd name="connsiteX16" fmla="*/ 44401 w 807360"/>
                    <a:gd name="connsiteY16" fmla="*/ 0 h 55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7360" h="554206">
                      <a:moveTo>
                        <a:pt x="44401" y="0"/>
                      </a:moveTo>
                      <a:lnTo>
                        <a:pt x="762959" y="0"/>
                      </a:lnTo>
                      <a:cubicBezTo>
                        <a:pt x="787481" y="0"/>
                        <a:pt x="807360" y="19879"/>
                        <a:pt x="807360" y="44401"/>
                      </a:cubicBezTo>
                      <a:lnTo>
                        <a:pt x="807360" y="189414"/>
                      </a:lnTo>
                      <a:lnTo>
                        <a:pt x="807360" y="221999"/>
                      </a:lnTo>
                      <a:lnTo>
                        <a:pt x="807360" y="332207"/>
                      </a:lnTo>
                      <a:lnTo>
                        <a:pt x="807360" y="367012"/>
                      </a:lnTo>
                      <a:lnTo>
                        <a:pt x="807360" y="509805"/>
                      </a:lnTo>
                      <a:cubicBezTo>
                        <a:pt x="807360" y="534327"/>
                        <a:pt x="787481" y="554206"/>
                        <a:pt x="762959" y="554206"/>
                      </a:cubicBezTo>
                      <a:lnTo>
                        <a:pt x="44401" y="554206"/>
                      </a:lnTo>
                      <a:cubicBezTo>
                        <a:pt x="19879" y="554206"/>
                        <a:pt x="0" y="534327"/>
                        <a:pt x="0" y="509805"/>
                      </a:cubicBezTo>
                      <a:lnTo>
                        <a:pt x="0" y="332207"/>
                      </a:lnTo>
                      <a:lnTo>
                        <a:pt x="0" y="332207"/>
                      </a:lnTo>
                      <a:lnTo>
                        <a:pt x="0" y="221999"/>
                      </a:lnTo>
                      <a:lnTo>
                        <a:pt x="0" y="189414"/>
                      </a:lnTo>
                      <a:lnTo>
                        <a:pt x="0" y="44401"/>
                      </a:lnTo>
                      <a:cubicBezTo>
                        <a:pt x="0" y="19879"/>
                        <a:pt x="19879" y="0"/>
                        <a:pt x="4440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8C36C13B-3660-F205-8992-B6E4D60686F7}"/>
                    </a:ext>
                  </a:extLst>
                </p:cNvPr>
                <p:cNvSpPr txBox="1"/>
                <p:nvPr/>
              </p:nvSpPr>
              <p:spPr>
                <a:xfrm>
                  <a:off x="211614" y="1721591"/>
                  <a:ext cx="2843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endParaRPr lang="en-US" altLang="ko-KR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997A7C7B-3A19-6D27-1C75-A71E85581A3B}"/>
                    </a:ext>
                  </a:extLst>
                </p:cNvPr>
                <p:cNvSpPr txBox="1"/>
                <p:nvPr/>
              </p:nvSpPr>
              <p:spPr>
                <a:xfrm>
                  <a:off x="211614" y="1981411"/>
                  <a:ext cx="685050" cy="107722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r>
                    <a:rPr lang="en-US" altLang="ko-KR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1163" name="그룹 1162">
              <a:extLst>
                <a:ext uri="{FF2B5EF4-FFF2-40B4-BE49-F238E27FC236}">
                  <a16:creationId xmlns:a16="http://schemas.microsoft.com/office/drawing/2014/main" id="{B6EA6E41-9BFA-E2A7-409A-70EEDB323CAB}"/>
                </a:ext>
              </a:extLst>
            </p:cNvPr>
            <p:cNvGrpSpPr/>
            <p:nvPr/>
          </p:nvGrpSpPr>
          <p:grpSpPr>
            <a:xfrm>
              <a:off x="191712" y="2524194"/>
              <a:ext cx="6747392" cy="242905"/>
              <a:chOff x="191712" y="2677953"/>
              <a:chExt cx="6747392" cy="242905"/>
            </a:xfrm>
          </p:grpSpPr>
          <p:grpSp>
            <p:nvGrpSpPr>
              <p:cNvPr id="1157" name="그룹 1156">
                <a:extLst>
                  <a:ext uri="{FF2B5EF4-FFF2-40B4-BE49-F238E27FC236}">
                    <a16:creationId xmlns:a16="http://schemas.microsoft.com/office/drawing/2014/main" id="{3C571CB1-6318-1790-2F0B-03B2509D178C}"/>
                  </a:ext>
                </a:extLst>
              </p:cNvPr>
              <p:cNvGrpSpPr/>
              <p:nvPr/>
            </p:nvGrpSpPr>
            <p:grpSpPr>
              <a:xfrm>
                <a:off x="191712" y="2682797"/>
                <a:ext cx="827262" cy="233216"/>
                <a:chOff x="191712" y="2682797"/>
                <a:chExt cx="827262" cy="233216"/>
              </a:xfrm>
            </p:grpSpPr>
            <p:sp>
              <p:nvSpPr>
                <p:cNvPr id="399" name="사각형: 둥근 모서리 398">
                  <a:extLst>
                    <a:ext uri="{FF2B5EF4-FFF2-40B4-BE49-F238E27FC236}">
                      <a16:creationId xmlns:a16="http://schemas.microsoft.com/office/drawing/2014/main" id="{A8ED48B5-6720-2B9F-9D1B-7358498541E2}"/>
                    </a:ext>
                  </a:extLst>
                </p:cNvPr>
                <p:cNvSpPr/>
                <p:nvPr/>
              </p:nvSpPr>
              <p:spPr>
                <a:xfrm>
                  <a:off x="211614" y="2682797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DEBF9801-4F19-5089-A44D-5BD0037A35C9}"/>
                    </a:ext>
                  </a:extLst>
                </p:cNvPr>
                <p:cNvSpPr txBox="1"/>
                <p:nvPr/>
              </p:nvSpPr>
              <p:spPr>
                <a:xfrm>
                  <a:off x="191712" y="2730156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타격 지점</a:t>
                  </a:r>
                  <a:endParaRPr lang="en-US" altLang="ko-KR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449" name="폭발: 8pt 448">
                <a:extLst>
                  <a:ext uri="{FF2B5EF4-FFF2-40B4-BE49-F238E27FC236}">
                    <a16:creationId xmlns:a16="http://schemas.microsoft.com/office/drawing/2014/main" id="{70B4FA0E-278B-12BF-5923-E379BE122E42}"/>
                  </a:ext>
                </a:extLst>
              </p:cNvPr>
              <p:cNvSpPr/>
              <p:nvPr/>
            </p:nvSpPr>
            <p:spPr>
              <a:xfrm>
                <a:off x="6664650" y="2677953"/>
                <a:ext cx="274454" cy="242905"/>
              </a:xfrm>
              <a:prstGeom prst="irregularSeal1">
                <a:avLst/>
              </a:prstGeom>
              <a:solidFill>
                <a:srgbClr val="FF9999"/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0" rtlCol="0" anchor="ctr">
                <a:no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4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07336034-F383-5E7D-D453-7DCFD1D8919B}"/>
                </a:ext>
              </a:extLst>
            </p:cNvPr>
            <p:cNvGrpSpPr/>
            <p:nvPr/>
          </p:nvGrpSpPr>
          <p:grpSpPr>
            <a:xfrm>
              <a:off x="191712" y="2780252"/>
              <a:ext cx="827262" cy="233216"/>
              <a:chOff x="191712" y="2934011"/>
              <a:chExt cx="827262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A00EC689-9338-5F74-DFE4-F2B196D87B6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B7E13ABC-FE49-01B8-C6DA-CCF7B8829877}"/>
                  </a:ext>
                </a:extLst>
              </p:cNvPr>
              <p:cNvSpPr txBox="1"/>
              <p:nvPr/>
            </p:nvSpPr>
            <p:spPr>
              <a:xfrm>
                <a:off x="191712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DF42059C-A4EE-EA53-5FC1-048338CF32AF}"/>
                </a:ext>
              </a:extLst>
            </p:cNvPr>
            <p:cNvSpPr/>
            <p:nvPr/>
          </p:nvSpPr>
          <p:spPr>
            <a:xfrm>
              <a:off x="1042166" y="1151106"/>
              <a:ext cx="10799257" cy="2124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538DDCF-5356-E1F1-AED1-D24FC4687CDF}"/>
                </a:ext>
              </a:extLst>
            </p:cNvPr>
            <p:cNvGrpSpPr/>
            <p:nvPr/>
          </p:nvGrpSpPr>
          <p:grpSpPr>
            <a:xfrm>
              <a:off x="191712" y="3032207"/>
              <a:ext cx="827262" cy="233216"/>
              <a:chOff x="191712" y="2934011"/>
              <a:chExt cx="827262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FDDAEE0F-74EA-61A2-8BAC-6F190B4E9BB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1DF36A-605A-2A07-3B15-531C53BAD470}"/>
                  </a:ext>
                </a:extLst>
              </p:cNvPr>
              <p:cNvSpPr txBox="1"/>
              <p:nvPr/>
            </p:nvSpPr>
            <p:spPr>
              <a:xfrm>
                <a:off x="191712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4" name="그룹 1123">
              <a:extLst>
                <a:ext uri="{FF2B5EF4-FFF2-40B4-BE49-F238E27FC236}">
                  <a16:creationId xmlns:a16="http://schemas.microsoft.com/office/drawing/2014/main" id="{AA277433-05B1-8A68-FCE2-DDE357BF280E}"/>
                </a:ext>
              </a:extLst>
            </p:cNvPr>
            <p:cNvGrpSpPr/>
            <p:nvPr/>
          </p:nvGrpSpPr>
          <p:grpSpPr>
            <a:xfrm>
              <a:off x="988660" y="3062448"/>
              <a:ext cx="1437665" cy="174851"/>
              <a:chOff x="1061050" y="2970814"/>
              <a:chExt cx="1437665" cy="174851"/>
            </a:xfrm>
          </p:grpSpPr>
          <p:sp>
            <p:nvSpPr>
              <p:cNvPr id="580" name="직사각형 310">
                <a:extLst>
                  <a:ext uri="{FF2B5EF4-FFF2-40B4-BE49-F238E27FC236}">
                    <a16:creationId xmlns:a16="http://schemas.microsoft.com/office/drawing/2014/main" id="{4D9109E9-99CC-033D-E3E0-9ACB99A68E59}"/>
                  </a:ext>
                </a:extLst>
              </p:cNvPr>
              <p:cNvSpPr/>
              <p:nvPr/>
            </p:nvSpPr>
            <p:spPr>
              <a:xfrm>
                <a:off x="1113670" y="2970814"/>
                <a:ext cx="1385045" cy="174851"/>
              </a:xfrm>
              <a:prstGeom prst="rect">
                <a:avLst/>
              </a:prstGeom>
              <a:solidFill>
                <a:srgbClr val="DAF6DD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18000" rIns="0" bIns="1800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치명타 적중률 증가  </a:t>
                </a:r>
              </a:p>
            </p:txBody>
          </p:sp>
          <p:sp>
            <p:nvSpPr>
              <p:cNvPr id="298" name="다이아몬드 297">
                <a:extLst>
                  <a:ext uri="{FF2B5EF4-FFF2-40B4-BE49-F238E27FC236}">
                    <a16:creationId xmlns:a16="http://schemas.microsoft.com/office/drawing/2014/main" id="{5047BDF2-CDC5-BCFB-67D3-DE4F7E870AF7}"/>
                  </a:ext>
                </a:extLst>
              </p:cNvPr>
              <p:cNvSpPr/>
              <p:nvPr/>
            </p:nvSpPr>
            <p:spPr>
              <a:xfrm>
                <a:off x="1061050" y="3004239"/>
                <a:ext cx="108000" cy="108000"/>
              </a:xfrm>
              <a:prstGeom prst="diamond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grpSp>
          <p:nvGrpSpPr>
            <p:cNvPr id="1161" name="그룹 1160">
              <a:extLst>
                <a:ext uri="{FF2B5EF4-FFF2-40B4-BE49-F238E27FC236}">
                  <a16:creationId xmlns:a16="http://schemas.microsoft.com/office/drawing/2014/main" id="{B3E99DE7-4BBB-CA95-2EBF-855A51B7C443}"/>
                </a:ext>
              </a:extLst>
            </p:cNvPr>
            <p:cNvGrpSpPr/>
            <p:nvPr/>
          </p:nvGrpSpPr>
          <p:grpSpPr>
            <a:xfrm>
              <a:off x="1042166" y="1187104"/>
              <a:ext cx="10799629" cy="288000"/>
              <a:chOff x="1042166" y="1340863"/>
              <a:chExt cx="10799629" cy="288000"/>
            </a:xfrm>
          </p:grpSpPr>
          <p:sp>
            <p:nvSpPr>
              <p:cNvPr id="279" name="직사각형 310">
                <a:extLst>
                  <a:ext uri="{FF2B5EF4-FFF2-40B4-BE49-F238E27FC236}">
                    <a16:creationId xmlns:a16="http://schemas.microsoft.com/office/drawing/2014/main" id="{83B63069-2974-A1C7-7CD4-0E78CB36229B}"/>
                  </a:ext>
                </a:extLst>
              </p:cNvPr>
              <p:cNvSpPr/>
              <p:nvPr/>
            </p:nvSpPr>
            <p:spPr>
              <a:xfrm>
                <a:off x="1042166" y="1340863"/>
                <a:ext cx="4319629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 </a:t>
                </a:r>
                <a:r>
                  <a:rPr lang="en-US" altLang="ko-KR" sz="8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(1.0s)</a:t>
                </a:r>
                <a:endPara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0" name="직사각형 310">
                <a:extLst>
                  <a:ext uri="{FF2B5EF4-FFF2-40B4-BE49-F238E27FC236}">
                    <a16:creationId xmlns:a16="http://schemas.microsoft.com/office/drawing/2014/main" id="{85104AB1-D6BD-4E22-1E49-2E47DF72E2B2}"/>
                  </a:ext>
                </a:extLst>
              </p:cNvPr>
              <p:cNvSpPr/>
              <p:nvPr/>
            </p:nvSpPr>
            <p:spPr>
              <a:xfrm>
                <a:off x="5361795" y="1340863"/>
                <a:ext cx="2160000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  <a:r>
                  <a:rPr lang="en-US" altLang="ko-KR" sz="8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(0.5s)</a:t>
                </a:r>
                <a:endPara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1" name="직사각형 310">
                <a:extLst>
                  <a:ext uri="{FF2B5EF4-FFF2-40B4-BE49-F238E27FC236}">
                    <a16:creationId xmlns:a16="http://schemas.microsoft.com/office/drawing/2014/main" id="{78B98F89-1748-EC81-9821-0689E2C6EB56}"/>
                  </a:ext>
                </a:extLst>
              </p:cNvPr>
              <p:cNvSpPr/>
              <p:nvPr/>
            </p:nvSpPr>
            <p:spPr>
              <a:xfrm>
                <a:off x="7521795" y="1340863"/>
                <a:ext cx="4320000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 </a:t>
                </a:r>
                <a:r>
                  <a:rPr lang="en-US" altLang="ko-KR" sz="8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(1.0s)</a:t>
                </a:r>
                <a:endPara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612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077076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69164" y="256160"/>
                <a:ext cx="973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8A475-4BD2-3671-54C5-9406CCF82524}"/>
              </a:ext>
            </a:extLst>
          </p:cNvPr>
          <p:cNvSpPr txBox="1"/>
          <p:nvPr/>
        </p:nvSpPr>
        <p:spPr>
          <a:xfrm>
            <a:off x="7120803" y="1395274"/>
            <a:ext cx="1939684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공격에 적중된 적은 </a:t>
            </a:r>
            <a:r>
              <a:rPr lang="en-US" altLang="ko-KR" sz="900" dirty="0">
                <a:solidFill>
                  <a:schemeClr val="tx1"/>
                </a:solidFill>
              </a:rPr>
              <a:t>‘</a:t>
            </a:r>
            <a:r>
              <a:rPr lang="ko-KR" altLang="en-US" sz="900" dirty="0">
                <a:solidFill>
                  <a:schemeClr val="tx1"/>
                </a:solidFill>
              </a:rPr>
              <a:t>지진</a:t>
            </a:r>
            <a:r>
              <a:rPr lang="en-US" altLang="ko-KR" sz="900" dirty="0">
                <a:solidFill>
                  <a:schemeClr val="tx1"/>
                </a:solidFill>
              </a:rPr>
              <a:t>’</a:t>
            </a:r>
            <a:r>
              <a:rPr lang="ko-KR" altLang="en-US" sz="900" dirty="0">
                <a:solidFill>
                  <a:schemeClr val="tx1"/>
                </a:solidFill>
              </a:rPr>
              <a:t>에 걸립니다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336EE8E-D9F8-C49C-8AFA-8C8C4284E732}"/>
              </a:ext>
            </a:extLst>
          </p:cNvPr>
          <p:cNvSpPr txBox="1"/>
          <p:nvPr/>
        </p:nvSpPr>
        <p:spPr>
          <a:xfrm>
            <a:off x="1137920" y="625131"/>
            <a:ext cx="845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창술사의 치명타 적중률을 보완하여 특화</a:t>
            </a:r>
            <a:r>
              <a:rPr lang="en-US" altLang="ko-KR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, </a:t>
            </a:r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신속 </a:t>
            </a:r>
            <a:r>
              <a:rPr lang="ko-KR" altLang="en-US" sz="1800" b="0" kern="1200" dirty="0" err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스탯의</a:t>
            </a:r>
            <a:r>
              <a:rPr lang="ko-KR" altLang="en-US" sz="1800" b="0" kern="12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 가치를 높이는 스킬</a:t>
            </a:r>
            <a:endParaRPr lang="en-US" altLang="ko-KR" sz="1800" b="0" kern="1200" dirty="0">
              <a:solidFill>
                <a:schemeClr val="dk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5844</TotalTime>
  <Words>1287</Words>
  <Application>Microsoft Office PowerPoint</Application>
  <PresentationFormat>와이드스크린</PresentationFormat>
  <Paragraphs>318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Noto Sans KR</vt:lpstr>
      <vt:lpstr>Noto Sans KR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188</cp:revision>
  <dcterms:created xsi:type="dcterms:W3CDTF">2025-06-06T11:22:44Z</dcterms:created>
  <dcterms:modified xsi:type="dcterms:W3CDTF">2025-07-06T12:28:35Z</dcterms:modified>
</cp:coreProperties>
</file>