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0" r:id="rId2"/>
    <p:sldId id="260" r:id="rId3"/>
    <p:sldId id="268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01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7"/>
    <a:srgbClr val="FFBB63"/>
    <a:srgbClr val="14161B"/>
    <a:srgbClr val="5B9BD5"/>
    <a:srgbClr val="FFECB2"/>
    <a:srgbClr val="FFC000"/>
    <a:srgbClr val="99FF99"/>
    <a:srgbClr val="00FF00"/>
    <a:srgbClr val="55FF55"/>
    <a:srgbClr val="22F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5" autoAdjust="0"/>
    <p:restoredTop sz="94110" autoAdjust="0"/>
  </p:normalViewPr>
  <p:slideViewPr>
    <p:cSldViewPr snapToGrid="0" showGuides="1">
      <p:cViewPr varScale="1">
        <p:scale>
          <a:sx n="72" d="100"/>
          <a:sy n="72" d="100"/>
        </p:scale>
        <p:origin x="595" y="53"/>
      </p:cViewPr>
      <p:guideLst>
        <p:guide orient="horz" pos="2160"/>
        <p:guide pos="3840"/>
        <p:guide orient="horz" pos="4201"/>
        <p:guide orient="horz" pos="119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C1395-64A5-7FA6-995F-8B180DC38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C36B0E-3C30-8C79-968E-E0EF297D0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21302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5D9E24F-A5FD-0626-AD70-4433E4345234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C448CD-F399-E52E-844D-A801F142D83A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4913FE-D47E-43A4-3685-994C1C9B918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D977368-770A-CA34-7664-0CFBC105E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71954"/>
              </p:ext>
            </p:extLst>
          </p:nvPr>
        </p:nvGraphicFramePr>
        <p:xfrm>
          <a:off x="192088" y="2091461"/>
          <a:ext cx="7527448" cy="15398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03586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035862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035862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035862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0EDBA6C5-F15D-38D6-EF09-C054E650353F}"/>
              </a:ext>
            </a:extLst>
          </p:cNvPr>
          <p:cNvGrpSpPr/>
          <p:nvPr/>
        </p:nvGrpSpPr>
        <p:grpSpPr>
          <a:xfrm>
            <a:off x="1632382" y="3859359"/>
            <a:ext cx="4646860" cy="2809729"/>
            <a:chOff x="7239191" y="3023025"/>
            <a:chExt cx="4646860" cy="2809729"/>
          </a:xfrm>
        </p:grpSpPr>
        <p:pic>
          <p:nvPicPr>
            <p:cNvPr id="1148" name="그림 1147" descr="사각형, 라인, 직사각형, 타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51BF514-BAF2-A4AF-2D1F-3899758B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191" y="3023025"/>
              <a:ext cx="4646860" cy="280972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61C1273-F9B9-7B73-1736-2CDDFD6D798A}"/>
                </a:ext>
              </a:extLst>
            </p:cNvPr>
            <p:cNvGrpSpPr/>
            <p:nvPr/>
          </p:nvGrpSpPr>
          <p:grpSpPr>
            <a:xfrm>
              <a:off x="7453221" y="3130933"/>
              <a:ext cx="3071825" cy="322994"/>
              <a:chOff x="7453221" y="3130933"/>
              <a:chExt cx="3071825" cy="32299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D25970C-4380-F807-28CA-D106B5B47AA2}"/>
                  </a:ext>
                </a:extLst>
              </p:cNvPr>
              <p:cNvGrpSpPr/>
              <p:nvPr/>
            </p:nvGrpSpPr>
            <p:grpSpPr>
              <a:xfrm>
                <a:off x="7453221" y="3130933"/>
                <a:ext cx="2486938" cy="322994"/>
                <a:chOff x="7453221" y="3130933"/>
                <a:chExt cx="2486938" cy="322994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F8951EE-5D52-8E42-3D72-ABB3A046FF24}"/>
                    </a:ext>
                  </a:extLst>
                </p:cNvPr>
                <p:cNvSpPr/>
                <p:nvPr/>
              </p:nvSpPr>
              <p:spPr>
                <a:xfrm>
                  <a:off x="7453221" y="3130933"/>
                  <a:ext cx="2486938" cy="32299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07E075BE-8BD7-21FB-A538-38783A582ACD}"/>
                    </a:ext>
                  </a:extLst>
                </p:cNvPr>
                <p:cNvGrpSpPr/>
                <p:nvPr/>
              </p:nvGrpSpPr>
              <p:grpSpPr>
                <a:xfrm>
                  <a:off x="7543921" y="3202430"/>
                  <a:ext cx="2305539" cy="180000"/>
                  <a:chOff x="9191580" y="6276291"/>
                  <a:chExt cx="2305539" cy="180000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437A913D-2DBA-392A-82C3-4EB2DD55CD09}"/>
                      </a:ext>
                    </a:extLst>
                  </p:cNvPr>
                  <p:cNvGrpSpPr/>
                  <p:nvPr/>
                </p:nvGrpSpPr>
                <p:grpSpPr>
                  <a:xfrm>
                    <a:off x="9191580" y="6276291"/>
                    <a:ext cx="622246" cy="180000"/>
                    <a:chOff x="10376220" y="5903869"/>
                    <a:chExt cx="622246" cy="180000"/>
                  </a:xfrm>
                </p:grpSpPr>
                <p:sp>
                  <p:nvSpPr>
                    <p:cNvPr id="28" name="타원 27">
                      <a:extLst>
                        <a:ext uri="{FF2B5EF4-FFF2-40B4-BE49-F238E27FC236}">
                          <a16:creationId xmlns:a16="http://schemas.microsoft.com/office/drawing/2014/main" id="{ECFB0401-EB38-B3DC-863E-BECA2365C0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220" y="5903869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EC83221-927E-F1B5-0C56-9E93E1CA9C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1699" y="5932252"/>
                      <a:ext cx="336767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캐릭터</a:t>
                      </a:r>
                      <a:endPara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3A4D7FA5-628B-F3AC-9384-69B3FA465DB0}"/>
                      </a:ext>
                    </a:extLst>
                  </p:cNvPr>
                  <p:cNvGrpSpPr/>
                  <p:nvPr/>
                </p:nvGrpSpPr>
                <p:grpSpPr>
                  <a:xfrm>
                    <a:off x="9927744" y="6276291"/>
                    <a:ext cx="727729" cy="180000"/>
                    <a:chOff x="11103948" y="5903869"/>
                    <a:chExt cx="727729" cy="180000"/>
                  </a:xfrm>
                </p:grpSpPr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1F6BBBD4-D4F3-DC4D-2D2D-E0E25C1CA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03948" y="5903869"/>
                      <a:ext cx="180000" cy="18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6CCFD95-0085-012A-E81C-A5CA79B484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89428" y="5932248"/>
                      <a:ext cx="442249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공격 범위</a:t>
                      </a:r>
                      <a:endPara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64E183B4-AE8D-36C8-4B1E-5800F065C2EF}"/>
                      </a:ext>
                    </a:extLst>
                  </p:cNvPr>
                  <p:cNvGrpSpPr/>
                  <p:nvPr/>
                </p:nvGrpSpPr>
                <p:grpSpPr>
                  <a:xfrm>
                    <a:off x="10769390" y="6276291"/>
                    <a:ext cx="727729" cy="180000"/>
                    <a:chOff x="11103948" y="5903869"/>
                    <a:chExt cx="727729" cy="180000"/>
                  </a:xfrm>
                </p:grpSpPr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7068EB56-28A2-755D-7659-8111D3BCD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03948" y="5903869"/>
                      <a:ext cx="180000" cy="18000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068F47FE-181F-FAF8-7872-960FF08938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89428" y="5932249"/>
                      <a:ext cx="442249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이동 거리</a:t>
                      </a:r>
                      <a:endPara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956D3-08E8-D218-D5A9-4547479ED147}"/>
                  </a:ext>
                </a:extLst>
              </p:cNvPr>
              <p:cNvSpPr txBox="1"/>
              <p:nvPr/>
            </p:nvSpPr>
            <p:spPr>
              <a:xfrm>
                <a:off x="9992848" y="3281742"/>
                <a:ext cx="532198" cy="1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35998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1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</a:t>
                </a:r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: 1x1m </a:t>
                </a:r>
              </a:p>
            </p:txBody>
          </p:sp>
        </p:grpSp>
      </p:grpSp>
      <p:pic>
        <p:nvPicPr>
          <p:cNvPr id="1124" name="그림 1123">
            <a:extLst>
              <a:ext uri="{FF2B5EF4-FFF2-40B4-BE49-F238E27FC236}">
                <a16:creationId xmlns:a16="http://schemas.microsoft.com/office/drawing/2014/main" id="{CFB6CD99-3484-B7AF-8A2F-C1C49A986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8CD2E5A5-567E-E934-3C0B-1365DA952029}"/>
              </a:ext>
            </a:extLst>
          </p:cNvPr>
          <p:cNvGrpSpPr/>
          <p:nvPr/>
        </p:nvGrpSpPr>
        <p:grpSpPr>
          <a:xfrm>
            <a:off x="8651913" y="2076295"/>
            <a:ext cx="3348000" cy="4592793"/>
            <a:chOff x="8648928" y="2076295"/>
            <a:chExt cx="3348000" cy="4592793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6616570-9E26-BFEA-A1E0-D71D4DD4C776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39412BE-7D6C-7974-6D49-DAB9E63FFA22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1132" name="그룹 1131">
                  <a:extLst>
                    <a:ext uri="{FF2B5EF4-FFF2-40B4-BE49-F238E27FC236}">
                      <a16:creationId xmlns:a16="http://schemas.microsoft.com/office/drawing/2014/main" id="{95AADA81-7DF3-AF94-3A2A-79D1BE155CCF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1142" name="그룹 1141">
                    <a:extLst>
                      <a:ext uri="{FF2B5EF4-FFF2-40B4-BE49-F238E27FC236}">
                        <a16:creationId xmlns:a16="http://schemas.microsoft.com/office/drawing/2014/main" id="{131557B6-E408-D2BF-FC6C-D3A782875E97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1201" name="직사각형 1200">
                      <a:extLst>
                        <a:ext uri="{FF2B5EF4-FFF2-40B4-BE49-F238E27FC236}">
                          <a16:creationId xmlns:a16="http://schemas.microsoft.com/office/drawing/2014/main" id="{62D9C3B3-9044-CEF3-75C3-C9CC1298B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202" name="그림 1201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F016B85D-9768-ECDD-7A0F-72DEF25BC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43" name="그룹 1142">
                    <a:extLst>
                      <a:ext uri="{FF2B5EF4-FFF2-40B4-BE49-F238E27FC236}">
                        <a16:creationId xmlns:a16="http://schemas.microsoft.com/office/drawing/2014/main" id="{9AF755FB-6C81-1000-2676-000F937F0E30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2110"/>
                    <a:chOff x="4889297" y="2195741"/>
                    <a:chExt cx="2983103" cy="1322110"/>
                  </a:xfrm>
                </p:grpSpPr>
                <p:grpSp>
                  <p:nvGrpSpPr>
                    <p:cNvPr id="1182" name="그룹 1181">
                      <a:extLst>
                        <a:ext uri="{FF2B5EF4-FFF2-40B4-BE49-F238E27FC236}">
                          <a16:creationId xmlns:a16="http://schemas.microsoft.com/office/drawing/2014/main" id="{3E8C0CB3-6889-7B14-5A28-BDF8B55EFB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74399"/>
                      <a:chOff x="329248" y="1118183"/>
                      <a:chExt cx="2983103" cy="374399"/>
                    </a:xfrm>
                  </p:grpSpPr>
                  <p:cxnSp>
                    <p:nvCxnSpPr>
                      <p:cNvPr id="1198" name="직선 연결선 1197">
                        <a:extLst>
                          <a:ext uri="{FF2B5EF4-FFF2-40B4-BE49-F238E27FC236}">
                            <a16:creationId xmlns:a16="http://schemas.microsoft.com/office/drawing/2014/main" id="{4A04E91F-6435-1B55-EF74-846BFFD389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199" name="그림 1198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48FF0ACB-3A6F-3CC5-0EA2-0AC40250C0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7419" r="69319" b="4009"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00" name="TextBox 1199">
                        <a:extLst>
                          <a:ext uri="{FF2B5EF4-FFF2-40B4-BE49-F238E27FC236}">
                            <a16:creationId xmlns:a16="http://schemas.microsoft.com/office/drawing/2014/main" id="{14BA0D7C-8619-B992-1EA9-B8C037ACE9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313076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1183" name="TextBox 1182">
                      <a:extLst>
                        <a:ext uri="{FF2B5EF4-FFF2-40B4-BE49-F238E27FC236}">
                          <a16:creationId xmlns:a16="http://schemas.microsoft.com/office/drawing/2014/main" id="{B6592A65-1ED4-B7C2-C853-1404893D8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8534" y="3394740"/>
                      <a:ext cx="76463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무력화 단계 증가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1184" name="TextBox 1183">
                      <a:extLst>
                        <a:ext uri="{FF2B5EF4-FFF2-40B4-BE49-F238E27FC236}">
                          <a16:creationId xmlns:a16="http://schemas.microsoft.com/office/drawing/2014/main" id="{046FEDA5-43E1-FD0E-D8E5-2975112E0F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6504" y="3147186"/>
                      <a:ext cx="368691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뇌진탕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1185" name="그룹 1184">
                      <a:extLst>
                        <a:ext uri="{FF2B5EF4-FFF2-40B4-BE49-F238E27FC236}">
                          <a16:creationId xmlns:a16="http://schemas.microsoft.com/office/drawing/2014/main" id="{345C1FDE-5460-C7BF-C420-35CAF1A59C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1196" name="타원 1195">
                        <a:extLst>
                          <a:ext uri="{FF2B5EF4-FFF2-40B4-BE49-F238E27FC236}">
                            <a16:creationId xmlns:a16="http://schemas.microsoft.com/office/drawing/2014/main" id="{641043E7-636C-6E61-A6ED-4C35AE4A2D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197" name="그림 1196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ADF7016-5439-FC3D-2C93-703D12175B2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86" name="TextBox 1185">
                      <a:extLst>
                        <a:ext uri="{FF2B5EF4-FFF2-40B4-BE49-F238E27FC236}">
                          <a16:creationId xmlns:a16="http://schemas.microsoft.com/office/drawing/2014/main" id="{86438E64-1B9F-5F6E-C68B-CDC7EE8654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1888" y="3394740"/>
                      <a:ext cx="54662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시너지 </a:t>
                      </a:r>
                      <a:r>
                        <a:rPr lang="ko-KR" altLang="en-US"/>
                        <a:t>효과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1187" name="TextBox 1186">
                      <a:extLst>
                        <a:ext uri="{FF2B5EF4-FFF2-40B4-BE49-F238E27FC236}">
                          <a16:creationId xmlns:a16="http://schemas.microsoft.com/office/drawing/2014/main" id="{F5074243-25AC-1514-82DC-AD11BB7A67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926" y="3147186"/>
                      <a:ext cx="506549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약점 공략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1188" name="그룹 1187">
                      <a:extLst>
                        <a:ext uri="{FF2B5EF4-FFF2-40B4-BE49-F238E27FC236}">
                          <a16:creationId xmlns:a16="http://schemas.microsoft.com/office/drawing/2014/main" id="{E9696426-022C-9F36-14DE-42B2AA9B8F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1194" name="타원 1193">
                        <a:extLst>
                          <a:ext uri="{FF2B5EF4-FFF2-40B4-BE49-F238E27FC236}">
                            <a16:creationId xmlns:a16="http://schemas.microsoft.com/office/drawing/2014/main" id="{1E417EEA-D524-5CDB-E63A-9BC9455763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195" name="그림 1194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55AB324A-260A-01CE-65AB-3B0374302DB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89" name="TextBox 1188">
                      <a:extLst>
                        <a:ext uri="{FF2B5EF4-FFF2-40B4-BE49-F238E27FC236}">
                          <a16:creationId xmlns:a16="http://schemas.microsoft.com/office/drawing/2014/main" id="{9ADC345E-5952-4612-EB06-174744D92D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7424" y="3147186"/>
                      <a:ext cx="718145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1190" name="그룹 1189">
                      <a:extLst>
                        <a:ext uri="{FF2B5EF4-FFF2-40B4-BE49-F238E27FC236}">
                          <a16:creationId xmlns:a16="http://schemas.microsoft.com/office/drawing/2014/main" id="{3C8D006C-229A-AA8F-DEB9-B82CDC078C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1192" name="타원 1191">
                        <a:extLst>
                          <a:ext uri="{FF2B5EF4-FFF2-40B4-BE49-F238E27FC236}">
                            <a16:creationId xmlns:a16="http://schemas.microsoft.com/office/drawing/2014/main" id="{BDDAAA96-4995-7FE9-5412-EAD24880D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193" name="그림 1192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2AC4423-372B-B8D6-1734-E2BCF1AA808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91" name="TextBox 1190">
                      <a:extLst>
                        <a:ext uri="{FF2B5EF4-FFF2-40B4-BE49-F238E27FC236}">
                          <a16:creationId xmlns:a16="http://schemas.microsoft.com/office/drawing/2014/main" id="{10731DA7-4C7F-6373-A60C-75F3551FDE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1470" y="3394740"/>
                      <a:ext cx="67005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1144" name="그룹 1143">
                    <a:extLst>
                      <a:ext uri="{FF2B5EF4-FFF2-40B4-BE49-F238E27FC236}">
                        <a16:creationId xmlns:a16="http://schemas.microsoft.com/office/drawing/2014/main" id="{8329C143-1C59-F985-427F-9F3F50FDC56C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2110"/>
                    <a:chOff x="4889575" y="3672146"/>
                    <a:chExt cx="2982547" cy="1322110"/>
                  </a:xfrm>
                </p:grpSpPr>
                <p:grpSp>
                  <p:nvGrpSpPr>
                    <p:cNvPr id="1162" name="그룹 1161">
                      <a:extLst>
                        <a:ext uri="{FF2B5EF4-FFF2-40B4-BE49-F238E27FC236}">
                          <a16:creationId xmlns:a16="http://schemas.microsoft.com/office/drawing/2014/main" id="{4E4EE735-B8C3-FFE6-5D62-ADECFEC208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74399"/>
                      <a:chOff x="329248" y="2514129"/>
                      <a:chExt cx="2982547" cy="374399"/>
                    </a:xfrm>
                  </p:grpSpPr>
                  <p:cxnSp>
                    <p:nvCxnSpPr>
                      <p:cNvPr id="1179" name="직선 연결선 1178">
                        <a:extLst>
                          <a:ext uri="{FF2B5EF4-FFF2-40B4-BE49-F238E27FC236}">
                            <a16:creationId xmlns:a16="http://schemas.microsoft.com/office/drawing/2014/main" id="{093CEE62-DD55-5ADF-21F9-B256D96E60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180" name="그림 1179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47422F18-53C6-9460-E00C-20EF44697BF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406" t="47419" r="35653" b="4009"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81" name="TextBox 1180">
                        <a:extLst>
                          <a:ext uri="{FF2B5EF4-FFF2-40B4-BE49-F238E27FC236}">
                            <a16:creationId xmlns:a16="http://schemas.microsoft.com/office/drawing/2014/main" id="{42F60D9D-CEB8-938B-6F45-ED9F254B03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709022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1163" name="그룹 1162">
                      <a:extLst>
                        <a:ext uri="{FF2B5EF4-FFF2-40B4-BE49-F238E27FC236}">
                          <a16:creationId xmlns:a16="http://schemas.microsoft.com/office/drawing/2014/main" id="{5EACB2F0-EEFD-673C-8400-4B54D0FC37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11470" y="4155591"/>
                      <a:ext cx="2709904" cy="838665"/>
                      <a:chOff x="5011470" y="4155591"/>
                      <a:chExt cx="2709904" cy="838665"/>
                    </a:xfrm>
                  </p:grpSpPr>
                  <p:sp>
                    <p:nvSpPr>
                      <p:cNvPr id="1164" name="TextBox 1163">
                        <a:extLst>
                          <a:ext uri="{FF2B5EF4-FFF2-40B4-BE49-F238E27FC236}">
                            <a16:creationId xmlns:a16="http://schemas.microsoft.com/office/drawing/2014/main" id="{2303BBAF-A322-0942-3A61-BF937F41B7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5822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1165" name="TextBox 1164">
                        <a:extLst>
                          <a:ext uri="{FF2B5EF4-FFF2-40B4-BE49-F238E27FC236}">
                            <a16:creationId xmlns:a16="http://schemas.microsoft.com/office/drawing/2014/main" id="{708837E0-7C13-F3CC-C341-DA91B45A43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7575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대지 파괴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1166" name="그룹 1165">
                        <a:extLst>
                          <a:ext uri="{FF2B5EF4-FFF2-40B4-BE49-F238E27FC236}">
                            <a16:creationId xmlns:a16="http://schemas.microsoft.com/office/drawing/2014/main" id="{9EFD2603-21DC-888A-AD12-9095454C21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1177" name="타원 1176">
                          <a:extLst>
                            <a:ext uri="{FF2B5EF4-FFF2-40B4-BE49-F238E27FC236}">
                              <a16:creationId xmlns:a16="http://schemas.microsoft.com/office/drawing/2014/main" id="{05AB578E-AB64-E5EA-E4EB-9E1D58EFB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178" name="그림 1177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29CF22F-3CBD-249A-9C2A-6E7444E251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167" name="TextBox 1166">
                        <a:extLst>
                          <a:ext uri="{FF2B5EF4-FFF2-40B4-BE49-F238E27FC236}">
                            <a16:creationId xmlns:a16="http://schemas.microsoft.com/office/drawing/2014/main" id="{CF6F4911-8E03-B475-057B-767C594A3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4871145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원거리 시전 </a:t>
                        </a:r>
                      </a:p>
                    </p:txBody>
                  </p:sp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D5248F11-B03A-117C-B5CC-FE0BB8AFF1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9027" y="4623591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내려치는 창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1169" name="그룹 1168">
                        <a:extLst>
                          <a:ext uri="{FF2B5EF4-FFF2-40B4-BE49-F238E27FC236}">
                            <a16:creationId xmlns:a16="http://schemas.microsoft.com/office/drawing/2014/main" id="{E6A6E808-ED48-8648-0B76-66CB8C8092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1175" name="타원 1174">
                          <a:extLst>
                            <a:ext uri="{FF2B5EF4-FFF2-40B4-BE49-F238E27FC236}">
                              <a16:creationId xmlns:a16="http://schemas.microsoft.com/office/drawing/2014/main" id="{1A244EB6-84A9-876A-C013-D58FC78A22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176" name="그림 1175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A68EAAE0-3A39-578D-1AB3-019A043A38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170" name="TextBox 1169">
                        <a:extLst>
                          <a:ext uri="{FF2B5EF4-FFF2-40B4-BE49-F238E27FC236}">
                            <a16:creationId xmlns:a16="http://schemas.microsoft.com/office/drawing/2014/main" id="{13A9692F-5B7C-8989-69C6-993FC31828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9B3797F7-98D4-CEF4-7F2C-303391B4A8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3223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집중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1172" name="그룹 1171">
                        <a:extLst>
                          <a:ext uri="{FF2B5EF4-FFF2-40B4-BE49-F238E27FC236}">
                            <a16:creationId xmlns:a16="http://schemas.microsoft.com/office/drawing/2014/main" id="{7A37E586-0DB8-E7FB-0C80-069996D15D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1173" name="타원 1172">
                          <a:extLst>
                            <a:ext uri="{FF2B5EF4-FFF2-40B4-BE49-F238E27FC236}">
                              <a16:creationId xmlns:a16="http://schemas.microsoft.com/office/drawing/2014/main" id="{CD65D821-3C9E-5E22-C4A7-14CF0CCB1E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174" name="그림 1173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1B189838-9D57-EA1C-D282-A9D925C2822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145" name="그룹 1144">
                    <a:extLst>
                      <a:ext uri="{FF2B5EF4-FFF2-40B4-BE49-F238E27FC236}">
                        <a16:creationId xmlns:a16="http://schemas.microsoft.com/office/drawing/2014/main" id="{5525104D-96B6-A4DB-45BA-0E3BA111EEE3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437600"/>
                    <a:chOff x="4888828" y="5120580"/>
                    <a:chExt cx="2984040" cy="1437600"/>
                  </a:xfrm>
                </p:grpSpPr>
                <p:grpSp>
                  <p:nvGrpSpPr>
                    <p:cNvPr id="1146" name="그룹 1145">
                      <a:extLst>
                        <a:ext uri="{FF2B5EF4-FFF2-40B4-BE49-F238E27FC236}">
                          <a16:creationId xmlns:a16="http://schemas.microsoft.com/office/drawing/2014/main" id="{C0413431-306C-17A0-B8DB-CF8BE290D0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74399"/>
                      <a:chOff x="329248" y="3910075"/>
                      <a:chExt cx="2984040" cy="374399"/>
                    </a:xfrm>
                  </p:grpSpPr>
                  <p:cxnSp>
                    <p:nvCxnSpPr>
                      <p:cNvPr id="1159" name="직선 연결선 1158">
                        <a:extLst>
                          <a:ext uri="{FF2B5EF4-FFF2-40B4-BE49-F238E27FC236}">
                            <a16:creationId xmlns:a16="http://schemas.microsoft.com/office/drawing/2014/main" id="{BFE717EA-F43A-6927-EA28-8B57E9F2E8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160" name="그림 1159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4F40BC63-7CBF-721C-1BA5-739F43F6A7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6485" t="47419" r="2897" b="4009"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61" name="TextBox 1160">
                        <a:extLst>
                          <a:ext uri="{FF2B5EF4-FFF2-40B4-BE49-F238E27FC236}">
                            <a16:creationId xmlns:a16="http://schemas.microsoft.com/office/drawing/2014/main" id="{418DCAE6-5183-54D2-C990-C6F05EFFA9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104968"/>
                        <a:ext cx="101309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9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1147" name="그룹 1146">
                      <a:extLst>
                        <a:ext uri="{FF2B5EF4-FFF2-40B4-BE49-F238E27FC236}">
                          <a16:creationId xmlns:a16="http://schemas.microsoft.com/office/drawing/2014/main" id="{A8D20CD8-7FCD-4E91-65E5-A27949974A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795" y="5596405"/>
                      <a:ext cx="1907186" cy="961775"/>
                      <a:chOff x="5394795" y="5596405"/>
                      <a:chExt cx="1907186" cy="961775"/>
                    </a:xfrm>
                  </p:grpSpPr>
                  <p:sp>
                    <p:nvSpPr>
                      <p:cNvPr id="1149" name="TextBox 1148">
                        <a:extLst>
                          <a:ext uri="{FF2B5EF4-FFF2-40B4-BE49-F238E27FC236}">
                            <a16:creationId xmlns:a16="http://schemas.microsoft.com/office/drawing/2014/main" id="{77EE47C7-B71F-133E-5299-15202920A5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4795" y="6311959"/>
                        <a:ext cx="937757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1150" name="TextBox 1149">
                        <a:extLst>
                          <a:ext uri="{FF2B5EF4-FFF2-40B4-BE49-F238E27FC236}">
                            <a16:creationId xmlns:a16="http://schemas.microsoft.com/office/drawing/2014/main" id="{C3D6BEE0-5BFA-269B-82C3-B60AA6AED2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0398" y="6064405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빠른 준비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1151" name="그룹 1150">
                        <a:extLst>
                          <a:ext uri="{FF2B5EF4-FFF2-40B4-BE49-F238E27FC236}">
                            <a16:creationId xmlns:a16="http://schemas.microsoft.com/office/drawing/2014/main" id="{FBEA9D00-409C-0AF5-D5EB-3D852BADBA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1157" name="타원 1156">
                          <a:extLst>
                            <a:ext uri="{FF2B5EF4-FFF2-40B4-BE49-F238E27FC236}">
                              <a16:creationId xmlns:a16="http://schemas.microsoft.com/office/drawing/2014/main" id="{902F5269-425E-F3B7-F3FF-5EA6B53382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158" name="그림 1157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D00885B-14E3-4653-E560-14C7D3CADBE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152" name="TextBox 1151">
                        <a:extLst>
                          <a:ext uri="{FF2B5EF4-FFF2-40B4-BE49-F238E27FC236}">
                            <a16:creationId xmlns:a16="http://schemas.microsoft.com/office/drawing/2014/main" id="{A5E01B79-47AB-09AA-E4CC-BDC5626E2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068" y="6311959"/>
                        <a:ext cx="80791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게이지를 소모하여 </a:t>
                        </a:r>
                      </a:p>
                      <a:p>
                        <a:r>
                          <a:rPr lang="ko-KR" altLang="en-US" dirty="0"/>
                          <a:t>피해량 증가</a:t>
                        </a:r>
                      </a:p>
                    </p:txBody>
                  </p:sp>
                  <p:sp>
                    <p:nvSpPr>
                      <p:cNvPr id="1153" name="TextBox 1152">
                        <a:extLst>
                          <a:ext uri="{FF2B5EF4-FFF2-40B4-BE49-F238E27FC236}">
                            <a16:creationId xmlns:a16="http://schemas.microsoft.com/office/drawing/2014/main" id="{CC848F7F-BC91-81EF-6AFB-9DC12AB2DD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1851" y="6064405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최후의 판단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1154" name="그룹 1153">
                        <a:extLst>
                          <a:ext uri="{FF2B5EF4-FFF2-40B4-BE49-F238E27FC236}">
                            <a16:creationId xmlns:a16="http://schemas.microsoft.com/office/drawing/2014/main" id="{99424C02-5853-B2FD-E14C-706F615D33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1155" name="타원 1154">
                          <a:extLst>
                            <a:ext uri="{FF2B5EF4-FFF2-40B4-BE49-F238E27FC236}">
                              <a16:creationId xmlns:a16="http://schemas.microsoft.com/office/drawing/2014/main" id="{BF11B4EF-B69E-5B62-84AF-394A195499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156" name="그림 1155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1DA6907D-8D13-E8FD-1DD3-5424B6EA121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517E4A93-B485-D875-B8D9-22CD30155E22}"/>
                    </a:ext>
                  </a:extLst>
                </p:cNvPr>
                <p:cNvGrpSpPr/>
                <p:nvPr/>
              </p:nvGrpSpPr>
              <p:grpSpPr>
                <a:xfrm>
                  <a:off x="10847037" y="2133538"/>
                  <a:ext cx="967165" cy="141286"/>
                  <a:chOff x="8787427" y="2135618"/>
                  <a:chExt cx="967165" cy="141286"/>
                </a:xfrm>
              </p:grpSpPr>
              <p:sp>
                <p:nvSpPr>
                  <p:cNvPr id="1207" name="TextBox 1206">
                    <a:extLst>
                      <a:ext uri="{FF2B5EF4-FFF2-40B4-BE49-F238E27FC236}">
                        <a16:creationId xmlns:a16="http://schemas.microsoft.com/office/drawing/2014/main" id="{498C9594-D635-19BE-43C7-6D738611D753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723" y="2135618"/>
                    <a:ext cx="783869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리소스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모션</a:t>
                    </a:r>
                    <a:r>
                      <a:rPr lang="en-US" altLang="ko-KR" dirty="0"/>
                      <a:t>) </a:t>
                    </a:r>
                  </a:p>
                </p:txBody>
              </p:sp>
              <p:sp>
                <p:nvSpPr>
                  <p:cNvPr id="35" name="별: 꼭짓점 5개 34">
                    <a:extLst>
                      <a:ext uri="{FF2B5EF4-FFF2-40B4-BE49-F238E27FC236}">
                        <a16:creationId xmlns:a16="http://schemas.microsoft.com/office/drawing/2014/main" id="{840D3233-BF0B-9851-AE75-CC545FFFE909}"/>
                      </a:ext>
                    </a:extLst>
                  </p:cNvPr>
                  <p:cNvSpPr/>
                  <p:nvPr/>
                </p:nvSpPr>
                <p:spPr>
                  <a:xfrm>
                    <a:off x="8787427" y="213863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4" name="별: 꼭짓점 5개 33">
                <a:extLst>
                  <a:ext uri="{FF2B5EF4-FFF2-40B4-BE49-F238E27FC236}">
                    <a16:creationId xmlns:a16="http://schemas.microsoft.com/office/drawing/2014/main" id="{7A5A3F72-C399-7ED1-0BAC-2DCFEEA33FAC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B3AB94F2-3D05-6CDB-258E-F528298B649D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52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BFEA986-ED6E-A004-F72E-52401CDD4ECC}"/>
              </a:ext>
            </a:extLst>
          </p:cNvPr>
          <p:cNvSpPr/>
          <p:nvPr/>
        </p:nvSpPr>
        <p:spPr>
          <a:xfrm>
            <a:off x="7193748" y="342899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369AA5-4576-40EB-2877-0A983392056D}"/>
              </a:ext>
            </a:extLst>
          </p:cNvPr>
          <p:cNvSpPr/>
          <p:nvPr/>
        </p:nvSpPr>
        <p:spPr>
          <a:xfrm>
            <a:off x="189103" y="1341728"/>
            <a:ext cx="3056867" cy="4385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6E854D-4397-7579-F2B0-BF389239F0E7}"/>
              </a:ext>
            </a:extLst>
          </p:cNvPr>
          <p:cNvSpPr/>
          <p:nvPr/>
        </p:nvSpPr>
        <p:spPr>
          <a:xfrm>
            <a:off x="189103" y="1341729"/>
            <a:ext cx="3056866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A1A411C7-7C4F-7EDB-BF0F-0AD90F625FE8}"/>
              </a:ext>
            </a:extLst>
          </p:cNvPr>
          <p:cNvSpPr txBox="1"/>
          <p:nvPr/>
        </p:nvSpPr>
        <p:spPr>
          <a:xfrm>
            <a:off x="406544" y="1406014"/>
            <a:ext cx="2621985" cy="315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목에 걸친 후 자세를 낮춰 한바퀴 회전합니다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동시에 주변의 에너지가 캐릭터를 향해 모여듭니다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C6CA22-445E-E769-43E3-1D818786B283}"/>
              </a:ext>
            </a:extLst>
          </p:cNvPr>
          <p:cNvGrpSpPr/>
          <p:nvPr/>
        </p:nvGrpSpPr>
        <p:grpSpPr>
          <a:xfrm>
            <a:off x="357012" y="2152807"/>
            <a:ext cx="2721048" cy="1447542"/>
            <a:chOff x="562814" y="1166955"/>
            <a:chExt cx="2721048" cy="1447542"/>
          </a:xfrm>
        </p:grpSpPr>
        <p:pic>
          <p:nvPicPr>
            <p:cNvPr id="22" name="그림 21" descr="만화 영화, 무기, 의류이(가) 표시된 사진&#10;&#10;자동 생성된 설명">
              <a:extLst>
                <a:ext uri="{FF2B5EF4-FFF2-40B4-BE49-F238E27FC236}">
                  <a16:creationId xmlns:a16="http://schemas.microsoft.com/office/drawing/2014/main" id="{10483803-68F7-BC35-3462-833459021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" t="9086" r="691"/>
            <a:stretch/>
          </p:blipFill>
          <p:spPr>
            <a:xfrm>
              <a:off x="562814" y="1295530"/>
              <a:ext cx="2721048" cy="1318967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F9F423F-1321-D46A-5FFF-321DE567BD69}"/>
                </a:ext>
              </a:extLst>
            </p:cNvPr>
            <p:cNvGrpSpPr/>
            <p:nvPr/>
          </p:nvGrpSpPr>
          <p:grpSpPr>
            <a:xfrm>
              <a:off x="1032125" y="1166955"/>
              <a:ext cx="1975063" cy="491393"/>
              <a:chOff x="911860" y="1257100"/>
              <a:chExt cx="1975063" cy="491394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F863341-D717-BCD3-492F-C60C54D6EA42}"/>
                  </a:ext>
                </a:extLst>
              </p:cNvPr>
              <p:cNvSpPr/>
              <p:nvPr/>
            </p:nvSpPr>
            <p:spPr>
              <a:xfrm>
                <a:off x="911860" y="1532494"/>
                <a:ext cx="216000" cy="21600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  <p:cxnSp>
            <p:nvCxnSpPr>
              <p:cNvPr id="25" name="연결선: 꺾임 24">
                <a:extLst>
                  <a:ext uri="{FF2B5EF4-FFF2-40B4-BE49-F238E27FC236}">
                    <a16:creationId xmlns:a16="http://schemas.microsoft.com/office/drawing/2014/main" id="{E45A3B58-F083-BD31-9F37-FA3F9EB70815}"/>
                  </a:ext>
                </a:extLst>
              </p:cNvPr>
              <p:cNvCxnSpPr>
                <a:cxnSpLocks/>
                <a:stCxn id="24" idx="0"/>
                <a:endCxn id="27" idx="1"/>
              </p:cNvCxnSpPr>
              <p:nvPr/>
            </p:nvCxnSpPr>
            <p:spPr>
              <a:xfrm rot="5400000" flipH="1" flipV="1">
                <a:off x="966974" y="1371607"/>
                <a:ext cx="213773" cy="108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3C779256-17C1-3842-F7C8-F77552C7BE5B}"/>
                  </a:ext>
                </a:extLst>
              </p:cNvPr>
              <p:cNvGrpSpPr/>
              <p:nvPr/>
            </p:nvGrpSpPr>
            <p:grpSpPr>
              <a:xfrm>
                <a:off x="1127860" y="1257100"/>
                <a:ext cx="1759063" cy="246139"/>
                <a:chOff x="1127860" y="1174542"/>
                <a:chExt cx="1759063" cy="246139"/>
              </a:xfrm>
            </p:grpSpPr>
            <p:sp>
              <p:nvSpPr>
                <p:cNvPr id="27" name="TextBox 4">
                  <a:extLst>
                    <a:ext uri="{FF2B5EF4-FFF2-40B4-BE49-F238E27FC236}">
                      <a16:creationId xmlns:a16="http://schemas.microsoft.com/office/drawing/2014/main" id="{2BC63AD3-7013-6C76-A2EE-A142A2971DCD}"/>
                    </a:ext>
                  </a:extLst>
                </p:cNvPr>
                <p:cNvSpPr txBox="1"/>
                <p:nvPr/>
              </p:nvSpPr>
              <p:spPr>
                <a:xfrm>
                  <a:off x="1127860" y="1174542"/>
                  <a:ext cx="1759063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1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801" dirty="0"/>
                    <a:t>왼손은 반드시 창을 잡고 있어야 합니다</a:t>
                  </a:r>
                  <a:r>
                    <a:rPr lang="en-US" altLang="ko-KR" sz="801" dirty="0"/>
                    <a:t>.</a:t>
                  </a:r>
                </a:p>
              </p:txBody>
            </p:sp>
            <p:sp>
              <p:nvSpPr>
                <p:cNvPr id="28" name="TextBox 4">
                  <a:extLst>
                    <a:ext uri="{FF2B5EF4-FFF2-40B4-BE49-F238E27FC236}">
                      <a16:creationId xmlns:a16="http://schemas.microsoft.com/office/drawing/2014/main" id="{3CCC9DF9-5986-565D-A801-D164172AB256}"/>
                    </a:ext>
                  </a:extLst>
                </p:cNvPr>
                <p:cNvSpPr txBox="1"/>
                <p:nvPr/>
              </p:nvSpPr>
              <p:spPr>
                <a:xfrm>
                  <a:off x="1214824" y="1312959"/>
                  <a:ext cx="1577906" cy="10772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[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모션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2]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에서 왼손으로 창을 찔러 공격</a:t>
                  </a:r>
                </a:p>
              </p:txBody>
            </p:sp>
          </p:grp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D5D9788-C5F8-DABB-A9C3-6430E39A6753}"/>
              </a:ext>
            </a:extLst>
          </p:cNvPr>
          <p:cNvGrpSpPr/>
          <p:nvPr/>
        </p:nvGrpSpPr>
        <p:grpSpPr>
          <a:xfrm>
            <a:off x="189103" y="1130530"/>
            <a:ext cx="1341571" cy="211199"/>
            <a:chOff x="189104" y="611308"/>
            <a:chExt cx="1341571" cy="211199"/>
          </a:xfrm>
        </p:grpSpPr>
        <p:sp>
          <p:nvSpPr>
            <p:cNvPr id="40" name="TextBox 70">
              <a:extLst>
                <a:ext uri="{FF2B5EF4-FFF2-40B4-BE49-F238E27FC236}">
                  <a16:creationId xmlns:a16="http://schemas.microsoft.com/office/drawing/2014/main" id="{4ECF2F0A-D181-F0EE-F835-6806287E1AA2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１</a:t>
              </a:r>
            </a:p>
          </p:txBody>
        </p:sp>
        <p:sp>
          <p:nvSpPr>
            <p:cNvPr id="124" name="TextBox 70">
              <a:extLst>
                <a:ext uri="{FF2B5EF4-FFF2-40B4-BE49-F238E27FC236}">
                  <a16:creationId xmlns:a16="http://schemas.microsoft.com/office/drawing/2014/main" id="{BF8B787F-4FD9-4E9F-A951-26A3EC3C9B82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homePlat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935603-4D25-50FB-2C06-8C7D459EB7C4}"/>
              </a:ext>
            </a:extLst>
          </p:cNvPr>
          <p:cNvSpPr/>
          <p:nvPr/>
        </p:nvSpPr>
        <p:spPr>
          <a:xfrm>
            <a:off x="3373185" y="342899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BD3AA-A93D-2C11-9D50-734670692C49}"/>
              </a:ext>
            </a:extLst>
          </p:cNvPr>
          <p:cNvSpPr/>
          <p:nvPr/>
        </p:nvSpPr>
        <p:spPr>
          <a:xfrm>
            <a:off x="3760061" y="1341731"/>
            <a:ext cx="3306472" cy="43857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395805-F7D0-C47B-595F-0283DBD0B2C2}"/>
              </a:ext>
            </a:extLst>
          </p:cNvPr>
          <p:cNvSpPr/>
          <p:nvPr/>
        </p:nvSpPr>
        <p:spPr>
          <a:xfrm>
            <a:off x="3760062" y="1341729"/>
            <a:ext cx="3306471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EEAB9B4B-1C48-CDB6-8A7E-A062580A67CF}"/>
              </a:ext>
            </a:extLst>
          </p:cNvPr>
          <p:cNvSpPr txBox="1"/>
          <p:nvPr/>
        </p:nvSpPr>
        <p:spPr>
          <a:xfrm>
            <a:off x="4325499" y="1406014"/>
            <a:ext cx="2175596" cy="3154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오른쪽 다리를 뒤로 접으며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찌릅니다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이후 다리를 피며 창을 강하게 당겨옵니다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D0031-29B9-6201-A809-B83AB800CAF6}"/>
              </a:ext>
            </a:extLst>
          </p:cNvPr>
          <p:cNvGrpSpPr/>
          <p:nvPr/>
        </p:nvGrpSpPr>
        <p:grpSpPr>
          <a:xfrm>
            <a:off x="4285248" y="4030432"/>
            <a:ext cx="2372300" cy="1533801"/>
            <a:chOff x="4285248" y="3408754"/>
            <a:chExt cx="2372300" cy="1533801"/>
          </a:xfrm>
        </p:grpSpPr>
        <p:sp>
          <p:nvSpPr>
            <p:cNvPr id="102" name="TextBox 4">
              <a:extLst>
                <a:ext uri="{FF2B5EF4-FFF2-40B4-BE49-F238E27FC236}">
                  <a16:creationId xmlns:a16="http://schemas.microsoft.com/office/drawing/2014/main" id="{845452EE-36CF-3C67-0E8A-86392FC27E8E}"/>
                </a:ext>
              </a:extLst>
            </p:cNvPr>
            <p:cNvSpPr txBox="1"/>
            <p:nvPr/>
          </p:nvSpPr>
          <p:spPr>
            <a:xfrm>
              <a:off x="4596392" y="4782965"/>
              <a:ext cx="1750013" cy="159590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36000" rIns="7200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r">
                <a:spcAft>
                  <a:spcPts val="300"/>
                </a:spcAft>
              </a:pP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창 쪽으로 에너지가 모여듭니다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    </a:t>
              </a:r>
              <a:endParaRPr lang="ko-KR" altLang="en-US" sz="801" dirty="0"/>
            </a:p>
          </p:txBody>
        </p:sp>
        <p:sp>
          <p:nvSpPr>
            <p:cNvPr id="103" name="TextBox 4">
              <a:extLst>
                <a:ext uri="{FF2B5EF4-FFF2-40B4-BE49-F238E27FC236}">
                  <a16:creationId xmlns:a16="http://schemas.microsoft.com/office/drawing/2014/main" id="{EB01F511-3651-7097-D927-384157A14F85}"/>
                </a:ext>
              </a:extLst>
            </p:cNvPr>
            <p:cNvSpPr txBox="1"/>
            <p:nvPr/>
          </p:nvSpPr>
          <p:spPr>
            <a:xfrm>
              <a:off x="4546031" y="3408754"/>
              <a:ext cx="1850734" cy="123239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300"/>
                </a:spcAft>
              </a:pPr>
              <a:r>
                <a:rPr lang="en-US" altLang="ko-KR" sz="801" dirty="0"/>
                <a:t>[</a:t>
              </a:r>
              <a:r>
                <a:rPr lang="ko-KR" altLang="en-US" sz="801" dirty="0"/>
                <a:t>창을 당길 때 형성되는 이펙트 예시</a:t>
              </a:r>
              <a:r>
                <a:rPr lang="en-US" altLang="ko-KR" sz="801" dirty="0"/>
                <a:t>]</a:t>
              </a: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3C7B108-2E60-9050-45A0-9A9782E84966}"/>
                </a:ext>
              </a:extLst>
            </p:cNvPr>
            <p:cNvGrpSpPr/>
            <p:nvPr/>
          </p:nvGrpSpPr>
          <p:grpSpPr>
            <a:xfrm>
              <a:off x="4285248" y="3560570"/>
              <a:ext cx="2372300" cy="1237917"/>
              <a:chOff x="5697650" y="2858979"/>
              <a:chExt cx="1744256" cy="910190"/>
            </a:xfrm>
          </p:grpSpPr>
          <p:pic>
            <p:nvPicPr>
              <p:cNvPr id="105" name="그림 104" descr="스크린샷, 비행기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F20556C-5E3E-ED88-3E45-96004FEA9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7650" y="2858979"/>
                <a:ext cx="1744256" cy="910190"/>
              </a:xfrm>
              <a:prstGeom prst="rect">
                <a:avLst/>
              </a:prstGeom>
            </p:spPr>
          </p:pic>
          <p:sp>
            <p:nvSpPr>
              <p:cNvPr id="106" name="화살표: 오른쪽 105">
                <a:extLst>
                  <a:ext uri="{FF2B5EF4-FFF2-40B4-BE49-F238E27FC236}">
                    <a16:creationId xmlns:a16="http://schemas.microsoft.com/office/drawing/2014/main" id="{8F2E5D73-62F5-DF14-A2C5-99F1C5FF532F}"/>
                  </a:ext>
                </a:extLst>
              </p:cNvPr>
              <p:cNvSpPr/>
              <p:nvPr/>
            </p:nvSpPr>
            <p:spPr>
              <a:xfrm rot="12340923" flipV="1">
                <a:off x="6338583" y="3479350"/>
                <a:ext cx="301658" cy="69078"/>
              </a:xfrm>
              <a:prstGeom prst="rightArrow">
                <a:avLst>
                  <a:gd name="adj1" fmla="val 50000"/>
                  <a:gd name="adj2" fmla="val 163068"/>
                </a:avLst>
              </a:prstGeom>
              <a:solidFill>
                <a:srgbClr val="FFFF00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화살표: 오른쪽 106">
                <a:extLst>
                  <a:ext uri="{FF2B5EF4-FFF2-40B4-BE49-F238E27FC236}">
                    <a16:creationId xmlns:a16="http://schemas.microsoft.com/office/drawing/2014/main" id="{4169FCE9-A0B2-9810-3B0B-7B90471D2D0D}"/>
                  </a:ext>
                </a:extLst>
              </p:cNvPr>
              <p:cNvSpPr/>
              <p:nvPr/>
            </p:nvSpPr>
            <p:spPr>
              <a:xfrm rot="9259077">
                <a:off x="6338582" y="3079720"/>
                <a:ext cx="301658" cy="69078"/>
              </a:xfrm>
              <a:prstGeom prst="rightArrow">
                <a:avLst>
                  <a:gd name="adj1" fmla="val 50000"/>
                  <a:gd name="adj2" fmla="val 163068"/>
                </a:avLst>
              </a:prstGeom>
              <a:solidFill>
                <a:srgbClr val="FFFF00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0F263F1-375F-399F-01C4-DA0103D4B518}"/>
              </a:ext>
            </a:extLst>
          </p:cNvPr>
          <p:cNvGrpSpPr/>
          <p:nvPr/>
        </p:nvGrpSpPr>
        <p:grpSpPr>
          <a:xfrm>
            <a:off x="3926291" y="2124955"/>
            <a:ext cx="2974012" cy="1338840"/>
            <a:chOff x="3549125" y="1643698"/>
            <a:chExt cx="2974012" cy="1338840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CA528182-D522-BA92-92BA-71DC18CEC824}"/>
                </a:ext>
              </a:extLst>
            </p:cNvPr>
            <p:cNvGrpSpPr/>
            <p:nvPr/>
          </p:nvGrpSpPr>
          <p:grpSpPr>
            <a:xfrm>
              <a:off x="3549125" y="1643698"/>
              <a:ext cx="2959332" cy="1338840"/>
              <a:chOff x="3549125" y="1380084"/>
              <a:chExt cx="3369654" cy="1524476"/>
            </a:xfrm>
          </p:grpSpPr>
          <p:pic>
            <p:nvPicPr>
              <p:cNvPr id="111" name="그림 110" descr="물고기, 다채로움, 빛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32B584D-5B5D-C6BA-D619-67A871359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67" t="74621" b="14847"/>
              <a:stretch>
                <a:fillRect/>
              </a:stretch>
            </p:blipFill>
            <p:spPr>
              <a:xfrm>
                <a:off x="3549125" y="1380084"/>
                <a:ext cx="3369654" cy="917401"/>
              </a:xfrm>
              <a:prstGeom prst="rect">
                <a:avLst/>
              </a:prstGeom>
              <a:effectLst>
                <a:softEdge rad="0"/>
              </a:effectLst>
            </p:spPr>
          </p:pic>
          <p:pic>
            <p:nvPicPr>
              <p:cNvPr id="112" name="그림 111" descr="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EF35175A-0614-FAF7-6D08-066F5413C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9009" y="1532105"/>
                <a:ext cx="1850734" cy="1372454"/>
              </a:xfrm>
              <a:prstGeom prst="rect">
                <a:avLst/>
              </a:prstGeom>
              <a:effectLst/>
            </p:spPr>
          </p:pic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FB05CFB-F2E8-388E-4389-E860C48A75CE}"/>
                </a:ext>
              </a:extLst>
            </p:cNvPr>
            <p:cNvGrpSpPr/>
            <p:nvPr/>
          </p:nvGrpSpPr>
          <p:grpSpPr>
            <a:xfrm>
              <a:off x="4239898" y="1811212"/>
              <a:ext cx="978408" cy="191443"/>
              <a:chOff x="5094727" y="1422000"/>
              <a:chExt cx="978408" cy="191443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D2DC3310-2CB1-363A-E296-5B52E778F64A}"/>
                  </a:ext>
                </a:extLst>
              </p:cNvPr>
              <p:cNvGrpSpPr/>
              <p:nvPr/>
            </p:nvGrpSpPr>
            <p:grpSpPr>
              <a:xfrm>
                <a:off x="5149340" y="1422000"/>
                <a:ext cx="456515" cy="108000"/>
                <a:chOff x="5267605" y="1383756"/>
                <a:chExt cx="456515" cy="108003"/>
              </a:xfrm>
            </p:grpSpPr>
            <p:sp>
              <p:nvSpPr>
                <p:cNvPr id="121" name="TextBox 4">
                  <a:extLst>
                    <a:ext uri="{FF2B5EF4-FFF2-40B4-BE49-F238E27FC236}">
                      <a16:creationId xmlns:a16="http://schemas.microsoft.com/office/drawing/2014/main" id="{D47AFA71-55C9-B99F-A892-115AF98516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67605" y="1383756"/>
                  <a:ext cx="108001" cy="108003"/>
                </a:xfrm>
                <a:prstGeom prst="rect">
                  <a:avLst/>
                </a:prstGeom>
                <a:solidFill>
                  <a:srgbClr val="FEFEEC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>
                  <a:defPPr>
                    <a:defRPr lang="en-US"/>
                  </a:defPPr>
                  <a:lvl1pPr algn="ctr">
                    <a:defRPr sz="9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en-US" altLang="ko-KR" sz="700" b="0" dirty="0"/>
                    <a:t>1</a:t>
                  </a:r>
                  <a:endParaRPr lang="ko-KR" altLang="en-US" sz="700" b="0" dirty="0"/>
                </a:p>
              </p:txBody>
            </p:sp>
            <p:sp>
              <p:nvSpPr>
                <p:cNvPr id="122" name="TextBox 4">
                  <a:extLst>
                    <a:ext uri="{FF2B5EF4-FFF2-40B4-BE49-F238E27FC236}">
                      <a16:creationId xmlns:a16="http://schemas.microsoft.com/office/drawing/2014/main" id="{AB4E0C2A-766D-3371-50F8-1A3756767A5C}"/>
                    </a:ext>
                  </a:extLst>
                </p:cNvPr>
                <p:cNvSpPr txBox="1"/>
                <p:nvPr/>
              </p:nvSpPr>
              <p:spPr>
                <a:xfrm>
                  <a:off x="5372942" y="1383894"/>
                  <a:ext cx="351178" cy="10772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ko-KR" altLang="en-US" sz="700" dirty="0">
                      <a:solidFill>
                        <a:schemeClr val="bg1"/>
                      </a:solidFill>
                    </a:rPr>
                    <a:t>찌르기</a:t>
                  </a:r>
                </a:p>
              </p:txBody>
            </p:sp>
          </p:grpSp>
          <p:sp>
            <p:nvSpPr>
              <p:cNvPr id="120" name="화살표: 오른쪽 119">
                <a:extLst>
                  <a:ext uri="{FF2B5EF4-FFF2-40B4-BE49-F238E27FC236}">
                    <a16:creationId xmlns:a16="http://schemas.microsoft.com/office/drawing/2014/main" id="{CAB678DC-F8DD-8DDB-0268-BB520784A522}"/>
                  </a:ext>
                </a:extLst>
              </p:cNvPr>
              <p:cNvSpPr/>
              <p:nvPr/>
            </p:nvSpPr>
            <p:spPr>
              <a:xfrm>
                <a:off x="5094727" y="1544365"/>
                <a:ext cx="978408" cy="69078"/>
              </a:xfrm>
              <a:prstGeom prst="rightArrow">
                <a:avLst>
                  <a:gd name="adj1" fmla="val 50000"/>
                  <a:gd name="adj2" fmla="val 163068"/>
                </a:avLst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9101302-F424-0E48-8159-B7BB4B6C0EF6}"/>
                </a:ext>
              </a:extLst>
            </p:cNvPr>
            <p:cNvGrpSpPr/>
            <p:nvPr/>
          </p:nvGrpSpPr>
          <p:grpSpPr>
            <a:xfrm>
              <a:off x="4347926" y="2265682"/>
              <a:ext cx="673019" cy="190940"/>
              <a:chOff x="5168888" y="1933829"/>
              <a:chExt cx="673018" cy="190940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1F7FF78F-B743-96AE-E5DA-1EAFDDFAF7C1}"/>
                  </a:ext>
                </a:extLst>
              </p:cNvPr>
              <p:cNvGrpSpPr/>
              <p:nvPr/>
            </p:nvGrpSpPr>
            <p:grpSpPr>
              <a:xfrm>
                <a:off x="5350354" y="2016769"/>
                <a:ext cx="491548" cy="108000"/>
                <a:chOff x="5991801" y="1950156"/>
                <a:chExt cx="491548" cy="108000"/>
              </a:xfrm>
            </p:grpSpPr>
            <p:sp>
              <p:nvSpPr>
                <p:cNvPr id="117" name="TextBox 4">
                  <a:extLst>
                    <a:ext uri="{FF2B5EF4-FFF2-40B4-BE49-F238E27FC236}">
                      <a16:creationId xmlns:a16="http://schemas.microsoft.com/office/drawing/2014/main" id="{B6E98AB6-F7B7-55EC-DC2D-DFF216A147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91801" y="1950156"/>
                  <a:ext cx="108000" cy="108000"/>
                </a:xfrm>
                <a:prstGeom prst="rect">
                  <a:avLst/>
                </a:prstGeom>
                <a:solidFill>
                  <a:srgbClr val="FEFEEC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>
                  <a:defPPr>
                    <a:defRPr lang="en-US"/>
                  </a:defPPr>
                  <a:lvl1pPr algn="ctr">
                    <a:defRPr sz="9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en-US" altLang="ko-KR" sz="700" b="0" dirty="0"/>
                    <a:t>2</a:t>
                  </a:r>
                  <a:endParaRPr lang="ko-KR" altLang="en-US" sz="700" b="0" dirty="0"/>
                </a:p>
              </p:txBody>
            </p:sp>
            <p:sp>
              <p:nvSpPr>
                <p:cNvPr id="118" name="TextBox 4">
                  <a:extLst>
                    <a:ext uri="{FF2B5EF4-FFF2-40B4-BE49-F238E27FC236}">
                      <a16:creationId xmlns:a16="http://schemas.microsoft.com/office/drawing/2014/main" id="{6C1FAB04-0543-83AD-B33B-E27D34C3FE6D}"/>
                    </a:ext>
                  </a:extLst>
                </p:cNvPr>
                <p:cNvSpPr txBox="1"/>
                <p:nvPr/>
              </p:nvSpPr>
              <p:spPr>
                <a:xfrm>
                  <a:off x="6139403" y="1950157"/>
                  <a:ext cx="343946" cy="107722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 algn="ctr">
                    <a:defRPr sz="7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dirty="0">
                      <a:solidFill>
                        <a:srgbClr val="FAFCBC"/>
                      </a:solidFill>
                    </a:rPr>
                    <a:t>당기기</a:t>
                  </a:r>
                </a:p>
              </p:txBody>
            </p:sp>
          </p:grpSp>
          <p:sp>
            <p:nvSpPr>
              <p:cNvPr id="116" name="화살표: 오른쪽 115">
                <a:extLst>
                  <a:ext uri="{FF2B5EF4-FFF2-40B4-BE49-F238E27FC236}">
                    <a16:creationId xmlns:a16="http://schemas.microsoft.com/office/drawing/2014/main" id="{61F0F369-C496-5BC1-F94E-F4447C0234CF}"/>
                  </a:ext>
                </a:extLst>
              </p:cNvPr>
              <p:cNvSpPr/>
              <p:nvPr/>
            </p:nvSpPr>
            <p:spPr>
              <a:xfrm flipH="1">
                <a:off x="5168891" y="1933829"/>
                <a:ext cx="553598" cy="69078"/>
              </a:xfrm>
              <a:prstGeom prst="rightArrow">
                <a:avLst>
                  <a:gd name="adj1" fmla="val 50000"/>
                  <a:gd name="adj2" fmla="val 163068"/>
                </a:avLst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TextBox 4">
              <a:extLst>
                <a:ext uri="{FF2B5EF4-FFF2-40B4-BE49-F238E27FC236}">
                  <a16:creationId xmlns:a16="http://schemas.microsoft.com/office/drawing/2014/main" id="{937F9685-FDE4-E81B-864D-5A6F74DC380B}"/>
                </a:ext>
              </a:extLst>
            </p:cNvPr>
            <p:cNvSpPr txBox="1"/>
            <p:nvPr/>
          </p:nvSpPr>
          <p:spPr>
            <a:xfrm>
              <a:off x="4383128" y="2571694"/>
              <a:ext cx="2140009" cy="24647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창 형상의 붉은빛 에너지가 찌르는 동작에 맞춰 </a:t>
              </a:r>
              <a:endPara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전방으로 흐릅니다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77D56A9-C1F9-5318-BEF5-3C31FB2E3787}"/>
              </a:ext>
            </a:extLst>
          </p:cNvPr>
          <p:cNvGrpSpPr/>
          <p:nvPr/>
        </p:nvGrpSpPr>
        <p:grpSpPr>
          <a:xfrm>
            <a:off x="3760062" y="1130530"/>
            <a:ext cx="1341571" cy="211199"/>
            <a:chOff x="189104" y="611308"/>
            <a:chExt cx="1341571" cy="211199"/>
          </a:xfrm>
        </p:grpSpPr>
        <p:sp>
          <p:nvSpPr>
            <p:cNvPr id="131" name="TextBox 70">
              <a:extLst>
                <a:ext uri="{FF2B5EF4-FFF2-40B4-BE49-F238E27FC236}">
                  <a16:creationId xmlns:a16="http://schemas.microsoft.com/office/drawing/2014/main" id="{D0DE7E53-A9AF-4074-B472-FD4A784A4C2C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2" name="TextBox 70">
              <a:extLst>
                <a:ext uri="{FF2B5EF4-FFF2-40B4-BE49-F238E27FC236}">
                  <a16:creationId xmlns:a16="http://schemas.microsoft.com/office/drawing/2014/main" id="{F48D1F79-1AC8-E69F-698B-F0CDB92FD8FF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공격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6C37A83-A209-A905-4C4B-A8FAC61692A1}"/>
              </a:ext>
            </a:extLst>
          </p:cNvPr>
          <p:cNvSpPr/>
          <p:nvPr/>
        </p:nvSpPr>
        <p:spPr>
          <a:xfrm>
            <a:off x="7580624" y="1341730"/>
            <a:ext cx="4416304" cy="43857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FC067CA-9405-A25F-0D24-D322058BC28E}"/>
              </a:ext>
            </a:extLst>
          </p:cNvPr>
          <p:cNvGrpSpPr/>
          <p:nvPr/>
        </p:nvGrpSpPr>
        <p:grpSpPr>
          <a:xfrm>
            <a:off x="7580624" y="1341730"/>
            <a:ext cx="4416304" cy="444040"/>
            <a:chOff x="8257290" y="471641"/>
            <a:chExt cx="4416305" cy="4440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B1B2B48-FACA-CA4B-500A-D10F9055A9D5}"/>
                </a:ext>
              </a:extLst>
            </p:cNvPr>
            <p:cNvSpPr/>
            <p:nvPr/>
          </p:nvSpPr>
          <p:spPr>
            <a:xfrm>
              <a:off x="8257290" y="471641"/>
              <a:ext cx="4416305" cy="444038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8" name="TextBox 65">
              <a:extLst>
                <a:ext uri="{FF2B5EF4-FFF2-40B4-BE49-F238E27FC236}">
                  <a16:creationId xmlns:a16="http://schemas.microsoft.com/office/drawing/2014/main" id="{8FA02796-97CC-F492-542E-B4604288E3C2}"/>
                </a:ext>
              </a:extLst>
            </p:cNvPr>
            <p:cNvSpPr txBox="1"/>
            <p:nvPr/>
          </p:nvSpPr>
          <p:spPr>
            <a:xfrm>
              <a:off x="9621301" y="624411"/>
              <a:ext cx="1688283" cy="13849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휘둘러 공격합니다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BF932E-718C-AC0F-7F03-AAC0F2D79101}"/>
              </a:ext>
            </a:extLst>
          </p:cNvPr>
          <p:cNvGrpSpPr/>
          <p:nvPr/>
        </p:nvGrpSpPr>
        <p:grpSpPr>
          <a:xfrm>
            <a:off x="7702911" y="2177902"/>
            <a:ext cx="1791024" cy="1651890"/>
            <a:chOff x="8343576" y="1312868"/>
            <a:chExt cx="1791024" cy="165189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FAEFA9E-A86C-BA71-B374-3FB1B12CD5AE}"/>
                </a:ext>
              </a:extLst>
            </p:cNvPr>
            <p:cNvSpPr/>
            <p:nvPr/>
          </p:nvSpPr>
          <p:spPr>
            <a:xfrm>
              <a:off x="8343576" y="1312868"/>
              <a:ext cx="1791024" cy="237708"/>
            </a:xfrm>
            <a:prstGeom prst="rect">
              <a:avLst/>
            </a:prstGeom>
            <a:solidFill>
              <a:srgbClr val="FEFEEC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5FCEEC9-479C-3765-401D-EAFB6391FDED}"/>
                </a:ext>
              </a:extLst>
            </p:cNvPr>
            <p:cNvGrpSpPr/>
            <p:nvPr/>
          </p:nvGrpSpPr>
          <p:grpSpPr>
            <a:xfrm>
              <a:off x="8389443" y="1488779"/>
              <a:ext cx="1699290" cy="1475979"/>
              <a:chOff x="8376723" y="1306771"/>
              <a:chExt cx="1398848" cy="1215020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A97C88BC-55BE-AB9A-BFEA-F1B7E8205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2"/>
              <a:stretch>
                <a:fillRect/>
              </a:stretch>
            </p:blipFill>
            <p:spPr>
              <a:xfrm>
                <a:off x="8384816" y="1306771"/>
                <a:ext cx="1390755" cy="1215020"/>
              </a:xfrm>
              <a:prstGeom prst="rect">
                <a:avLst/>
              </a:prstGeom>
            </p:spPr>
          </p:pic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D0954046-71D4-DEC5-7E0E-25CD202EDF33}"/>
                  </a:ext>
                </a:extLst>
              </p:cNvPr>
              <p:cNvSpPr/>
              <p:nvPr/>
            </p:nvSpPr>
            <p:spPr>
              <a:xfrm>
                <a:off x="8376723" y="1737789"/>
                <a:ext cx="244015" cy="244015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0B83B59-8BFA-4B41-BEA7-33C56FF570F5}"/>
                </a:ext>
              </a:extLst>
            </p:cNvPr>
            <p:cNvGrpSpPr/>
            <p:nvPr/>
          </p:nvGrpSpPr>
          <p:grpSpPr>
            <a:xfrm>
              <a:off x="8501107" y="1358662"/>
              <a:ext cx="1475962" cy="153888"/>
              <a:chOff x="8394474" y="1358662"/>
              <a:chExt cx="1475962" cy="153888"/>
            </a:xfrm>
          </p:grpSpPr>
          <p:sp>
            <p:nvSpPr>
              <p:cNvPr id="93" name="TextBox 4">
                <a:extLst>
                  <a:ext uri="{FF2B5EF4-FFF2-40B4-BE49-F238E27FC236}">
                    <a16:creationId xmlns:a16="http://schemas.microsoft.com/office/drawing/2014/main" id="{837E68B6-F909-71D3-2F72-ABA6210367FD}"/>
                  </a:ext>
                </a:extLst>
              </p:cNvPr>
              <p:cNvSpPr txBox="1"/>
              <p:nvPr/>
            </p:nvSpPr>
            <p:spPr>
              <a:xfrm>
                <a:off x="8520474" y="1373987"/>
                <a:ext cx="1349962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/>
                  <a:t>양손 파지</a:t>
                </a:r>
                <a:r>
                  <a:rPr lang="en-US" altLang="ko-KR" sz="801" dirty="0"/>
                  <a:t> : </a:t>
                </a:r>
                <a:r>
                  <a:rPr lang="ko-KR" altLang="en-US" sz="801" dirty="0"/>
                  <a:t>좌</a:t>
                </a:r>
                <a:r>
                  <a:rPr lang="en-US" altLang="ko-KR" sz="801" dirty="0"/>
                  <a:t>-&gt;</a:t>
                </a:r>
                <a:r>
                  <a:rPr lang="ko-KR" altLang="en-US" sz="801" dirty="0"/>
                  <a:t>우로 휘두르기</a:t>
                </a:r>
                <a:endParaRPr lang="en-US" altLang="ko-KR" sz="801" dirty="0"/>
              </a:p>
            </p:txBody>
          </p:sp>
          <p:sp>
            <p:nvSpPr>
              <p:cNvPr id="94" name="TextBox 70">
                <a:extLst>
                  <a:ext uri="{FF2B5EF4-FFF2-40B4-BE49-F238E27FC236}">
                    <a16:creationId xmlns:a16="http://schemas.microsoft.com/office/drawing/2014/main" id="{5395F32F-EA42-6731-8D60-937E14C8A1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4474" y="1358662"/>
                <a:ext cx="126000" cy="15388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①</a:t>
                </a:r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DFF0FCE-B5D1-1042-EECD-EBFDE96D6567}"/>
              </a:ext>
            </a:extLst>
          </p:cNvPr>
          <p:cNvGrpSpPr/>
          <p:nvPr/>
        </p:nvGrpSpPr>
        <p:grpSpPr>
          <a:xfrm>
            <a:off x="9644834" y="2177902"/>
            <a:ext cx="2238802" cy="1027641"/>
            <a:chOff x="10232598" y="1312868"/>
            <a:chExt cx="2238802" cy="102764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1A4EA41-AC51-BE52-2913-4ECFE8C4DC19}"/>
                </a:ext>
              </a:extLst>
            </p:cNvPr>
            <p:cNvSpPr/>
            <p:nvPr/>
          </p:nvSpPr>
          <p:spPr>
            <a:xfrm>
              <a:off x="10232598" y="1312868"/>
              <a:ext cx="2238802" cy="237706"/>
            </a:xfrm>
            <a:prstGeom prst="rect">
              <a:avLst/>
            </a:prstGeom>
            <a:solidFill>
              <a:srgbClr val="FEFEEC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CC4F635-8B4B-9E15-A0AB-D41F64CC1DDC}"/>
                </a:ext>
              </a:extLst>
            </p:cNvPr>
            <p:cNvGrpSpPr/>
            <p:nvPr/>
          </p:nvGrpSpPr>
          <p:grpSpPr>
            <a:xfrm>
              <a:off x="10337915" y="1540910"/>
              <a:ext cx="2068808" cy="799599"/>
              <a:chOff x="10048184" y="1374212"/>
              <a:chExt cx="2423317" cy="936617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FE60E66-A67A-5F78-7226-1B3BA3F45DF5}"/>
                  </a:ext>
                </a:extLst>
              </p:cNvPr>
              <p:cNvGrpSpPr/>
              <p:nvPr/>
            </p:nvGrpSpPr>
            <p:grpSpPr>
              <a:xfrm>
                <a:off x="10048184" y="1374212"/>
                <a:ext cx="2423317" cy="936617"/>
                <a:chOff x="9366176" y="2249851"/>
                <a:chExt cx="2423317" cy="936617"/>
              </a:xfrm>
            </p:grpSpPr>
            <p:pic>
              <p:nvPicPr>
                <p:cNvPr id="88" name="그림 87" descr="무기, 공구, 밤이(가) 표시된 사진&#10;&#10;자동 생성된 설명">
                  <a:extLst>
                    <a:ext uri="{FF2B5EF4-FFF2-40B4-BE49-F238E27FC236}">
                      <a16:creationId xmlns:a16="http://schemas.microsoft.com/office/drawing/2014/main" id="{E7329EB7-2629-7AEE-A890-53BBE7D939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34" t="41451" r="6106" b="39852"/>
                <a:stretch/>
              </p:blipFill>
              <p:spPr>
                <a:xfrm rot="11088503" flipV="1">
                  <a:off x="9414749" y="2534801"/>
                  <a:ext cx="2374598" cy="394072"/>
                </a:xfrm>
                <a:prstGeom prst="rect">
                  <a:avLst/>
                </a:prstGeom>
                <a:effectLst>
                  <a:glow rad="38100">
                    <a:srgbClr val="FF0000">
                      <a:alpha val="29000"/>
                    </a:srgbClr>
                  </a:glow>
                </a:effectLst>
                <a:scene3d>
                  <a:camera prst="orthographicFront">
                    <a:rot lat="3600000" lon="0" rev="0"/>
                  </a:camera>
                  <a:lightRig rig="threePt" dir="t"/>
                </a:scene3d>
              </p:spPr>
            </p:pic>
            <p:pic>
              <p:nvPicPr>
                <p:cNvPr id="89" name="그림 88" descr="훌라후프, 사람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387BD1E3-B4F6-2D7E-C607-6F696FE1B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6378" b="67028" l="4329" r="97800">
                              <a14:foregroundMark x1="60256" y1="45848" x2="58552" y2="58724"/>
                              <a14:foregroundMark x1="61036" y1="50060" x2="61533" y2="61492"/>
                              <a14:foregroundMark x1="56423" y1="50060" x2="57204" y2="57280"/>
                              <a14:foregroundMark x1="55075" y1="63899" x2="51384" y2="67268"/>
                              <a14:foregroundMark x1="88857" y1="56558" x2="97800" y2="59326"/>
                              <a14:foregroundMark x1="4329" y1="47774" x2="5962" y2="5511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4467"/>
                <a:stretch>
                  <a:fillRect/>
                </a:stretch>
              </p:blipFill>
              <p:spPr>
                <a:xfrm flipH="1">
                  <a:off x="9366176" y="2249851"/>
                  <a:ext cx="2423317" cy="936617"/>
                </a:xfrm>
                <a:prstGeom prst="rect">
                  <a:avLst/>
                </a:prstGeom>
              </p:spPr>
            </p:pic>
          </p:grp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FF05EBC-F905-735F-F573-21A25BA796A2}"/>
                  </a:ext>
                </a:extLst>
              </p:cNvPr>
              <p:cNvSpPr/>
              <p:nvPr/>
            </p:nvSpPr>
            <p:spPr>
              <a:xfrm>
                <a:off x="11435218" y="1766778"/>
                <a:ext cx="208258" cy="20825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0AC2B50-179F-F586-E431-25A6D4CF25E4}"/>
                </a:ext>
              </a:extLst>
            </p:cNvPr>
            <p:cNvGrpSpPr/>
            <p:nvPr/>
          </p:nvGrpSpPr>
          <p:grpSpPr>
            <a:xfrm>
              <a:off x="10464771" y="1358662"/>
              <a:ext cx="1774457" cy="153888"/>
              <a:chOff x="10137220" y="1358662"/>
              <a:chExt cx="1774457" cy="153888"/>
            </a:xfrm>
          </p:grpSpPr>
          <p:sp>
            <p:nvSpPr>
              <p:cNvPr id="84" name="TextBox 4">
                <a:extLst>
                  <a:ext uri="{FF2B5EF4-FFF2-40B4-BE49-F238E27FC236}">
                    <a16:creationId xmlns:a16="http://schemas.microsoft.com/office/drawing/2014/main" id="{62D00C06-10D8-411B-6AC4-C909C86DD501}"/>
                  </a:ext>
                </a:extLst>
              </p:cNvPr>
              <p:cNvSpPr txBox="1"/>
              <p:nvPr/>
            </p:nvSpPr>
            <p:spPr>
              <a:xfrm>
                <a:off x="10263220" y="1373987"/>
                <a:ext cx="1648457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1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1" dirty="0"/>
                  <a:t>한 손 파지 </a:t>
                </a:r>
                <a:r>
                  <a:rPr lang="en-US" altLang="ko-KR" sz="801" dirty="0"/>
                  <a:t>[</a:t>
                </a:r>
                <a:r>
                  <a:rPr lang="ko-KR" altLang="en-US" sz="801" dirty="0"/>
                  <a:t>왼손</a:t>
                </a:r>
                <a:r>
                  <a:rPr lang="en-US" altLang="ko-KR" sz="801" dirty="0"/>
                  <a:t>] : </a:t>
                </a:r>
                <a:r>
                  <a:rPr lang="ko-KR" altLang="en-US" sz="801" dirty="0"/>
                  <a:t>우</a:t>
                </a:r>
                <a:r>
                  <a:rPr lang="en-US" altLang="ko-KR" sz="801" dirty="0"/>
                  <a:t>-&gt;</a:t>
                </a:r>
                <a:r>
                  <a:rPr lang="ko-KR" altLang="en-US" sz="801" dirty="0"/>
                  <a:t>좌로 휘두르기</a:t>
                </a:r>
                <a:endParaRPr lang="en-US" altLang="ko-KR" sz="801" dirty="0"/>
              </a:p>
            </p:txBody>
          </p:sp>
          <p:sp>
            <p:nvSpPr>
              <p:cNvPr id="85" name="TextBox 70">
                <a:extLst>
                  <a:ext uri="{FF2B5EF4-FFF2-40B4-BE49-F238E27FC236}">
                    <a16:creationId xmlns:a16="http://schemas.microsoft.com/office/drawing/2014/main" id="{DBC25120-174F-AFF4-5FDB-35914C422D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7220" y="1358662"/>
                <a:ext cx="126000" cy="15388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②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5030A77-B80B-D5D6-2B2A-0AF9788C2E2F}"/>
              </a:ext>
            </a:extLst>
          </p:cNvPr>
          <p:cNvGrpSpPr/>
          <p:nvPr/>
        </p:nvGrpSpPr>
        <p:grpSpPr>
          <a:xfrm>
            <a:off x="8784903" y="1910022"/>
            <a:ext cx="2826408" cy="138499"/>
            <a:chOff x="10025343" y="911651"/>
            <a:chExt cx="2826408" cy="138499"/>
          </a:xfrm>
        </p:grpSpPr>
        <p:sp>
          <p:nvSpPr>
            <p:cNvPr id="69" name="TextBox 4">
              <a:extLst>
                <a:ext uri="{FF2B5EF4-FFF2-40B4-BE49-F238E27FC236}">
                  <a16:creationId xmlns:a16="http://schemas.microsoft.com/office/drawing/2014/main" id="{12185D80-C565-C776-5AC6-FEC2AE5EE66A}"/>
                </a:ext>
              </a:extLst>
            </p:cNvPr>
            <p:cNvSpPr txBox="1"/>
            <p:nvPr/>
          </p:nvSpPr>
          <p:spPr>
            <a:xfrm>
              <a:off x="10025343" y="919281"/>
              <a:ext cx="73852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1" dirty="0"/>
                <a:t>휘두르기 순서 </a:t>
              </a:r>
              <a:r>
                <a:rPr lang="en-US" altLang="ko-KR" sz="801" dirty="0"/>
                <a:t>: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716B23B-F81A-0338-5273-725A9545108F}"/>
                </a:ext>
              </a:extLst>
            </p:cNvPr>
            <p:cNvGrpSpPr/>
            <p:nvPr/>
          </p:nvGrpSpPr>
          <p:grpSpPr>
            <a:xfrm>
              <a:off x="10706505" y="911651"/>
              <a:ext cx="1326585" cy="138499"/>
              <a:chOff x="10906827" y="2676418"/>
              <a:chExt cx="1326585" cy="138499"/>
            </a:xfrm>
          </p:grpSpPr>
          <p:sp>
            <p:nvSpPr>
              <p:cNvPr id="72" name="TextBox 70">
                <a:extLst>
                  <a:ext uri="{FF2B5EF4-FFF2-40B4-BE49-F238E27FC236}">
                    <a16:creationId xmlns:a16="http://schemas.microsoft.com/office/drawing/2014/main" id="{3767E5BD-A8A5-0F89-90D0-726AAE436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06827" y="2676418"/>
                <a:ext cx="126000" cy="13849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①</a:t>
                </a:r>
              </a:p>
            </p:txBody>
          </p:sp>
          <p:sp>
            <p:nvSpPr>
              <p:cNvPr id="73" name="TextBox 70">
                <a:extLst>
                  <a:ext uri="{FF2B5EF4-FFF2-40B4-BE49-F238E27FC236}">
                    <a16:creationId xmlns:a16="http://schemas.microsoft.com/office/drawing/2014/main" id="{7058A889-8196-7132-D6A5-0D58A505D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06974" y="2676418"/>
                <a:ext cx="126000" cy="13849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②</a:t>
                </a:r>
              </a:p>
            </p:txBody>
          </p:sp>
          <p:sp>
            <p:nvSpPr>
              <p:cNvPr id="74" name="TextBox 70">
                <a:extLst>
                  <a:ext uri="{FF2B5EF4-FFF2-40B4-BE49-F238E27FC236}">
                    <a16:creationId xmlns:a16="http://schemas.microsoft.com/office/drawing/2014/main" id="{BE704F83-DA80-CBDA-1015-A9869B8646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7121" y="2676418"/>
                <a:ext cx="126000" cy="13849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①</a:t>
                </a:r>
              </a:p>
            </p:txBody>
          </p:sp>
          <p:sp>
            <p:nvSpPr>
              <p:cNvPr id="75" name="TextBox 70">
                <a:extLst>
                  <a:ext uri="{FF2B5EF4-FFF2-40B4-BE49-F238E27FC236}">
                    <a16:creationId xmlns:a16="http://schemas.microsoft.com/office/drawing/2014/main" id="{F39F2D08-BFE1-A4E5-FF34-2BD16134B3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07268" y="2676418"/>
                <a:ext cx="126000" cy="13849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②</a:t>
                </a:r>
              </a:p>
            </p:txBody>
          </p:sp>
          <p:sp>
            <p:nvSpPr>
              <p:cNvPr id="76" name="TextBox 70">
                <a:extLst>
                  <a:ext uri="{FF2B5EF4-FFF2-40B4-BE49-F238E27FC236}">
                    <a16:creationId xmlns:a16="http://schemas.microsoft.com/office/drawing/2014/main" id="{BED03277-D1E9-C9C6-4C59-6B061A6C5A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7412" y="2676418"/>
                <a:ext cx="126000" cy="138499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①</a:t>
                </a:r>
              </a:p>
            </p:txBody>
          </p: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2F9DEB36-6FF8-64D8-A5F6-2D6E58D3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3906" y="2745285"/>
                <a:ext cx="111989" cy="76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892C0AF2-2ABE-81A5-A2F5-B63531344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4053" y="2745285"/>
                <a:ext cx="111989" cy="76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ECFEA345-2637-DAEC-ED2C-DE8DCF99C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4200" y="2745285"/>
                <a:ext cx="111989" cy="76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31D7DF9A-2DC5-806F-D26D-4A538AFE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4347" y="2745285"/>
                <a:ext cx="111989" cy="76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4">
              <a:extLst>
                <a:ext uri="{FF2B5EF4-FFF2-40B4-BE49-F238E27FC236}">
                  <a16:creationId xmlns:a16="http://schemas.microsoft.com/office/drawing/2014/main" id="{3CF2AC53-D240-814D-D215-4F36C5B1DDA9}"/>
                </a:ext>
              </a:extLst>
            </p:cNvPr>
            <p:cNvSpPr txBox="1"/>
            <p:nvPr/>
          </p:nvSpPr>
          <p:spPr>
            <a:xfrm>
              <a:off x="12113223" y="919281"/>
              <a:ext cx="73852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/>
                <a:t>(</a:t>
              </a:r>
              <a:r>
                <a:rPr lang="ko-KR" altLang="en-US" sz="801" dirty="0"/>
                <a:t>총 </a:t>
              </a:r>
              <a:r>
                <a:rPr lang="en-US" altLang="ko-KR" sz="801" dirty="0"/>
                <a:t>5</a:t>
              </a:r>
              <a:r>
                <a:rPr lang="ko-KR" altLang="en-US" sz="801" dirty="0"/>
                <a:t>회</a:t>
              </a:r>
              <a:r>
                <a:rPr lang="en-US" altLang="ko-KR" sz="801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F16917C-9023-FB55-CBE2-4CAB980D43A8}"/>
              </a:ext>
            </a:extLst>
          </p:cNvPr>
          <p:cNvGrpSpPr/>
          <p:nvPr/>
        </p:nvGrpSpPr>
        <p:grpSpPr>
          <a:xfrm>
            <a:off x="8131473" y="4063813"/>
            <a:ext cx="3314606" cy="1500420"/>
            <a:chOff x="9693102" y="2287867"/>
            <a:chExt cx="3314606" cy="150042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0F679C2-66A0-309B-1025-EDA66E5733C8}"/>
                </a:ext>
              </a:extLst>
            </p:cNvPr>
            <p:cNvGrpSpPr/>
            <p:nvPr/>
          </p:nvGrpSpPr>
          <p:grpSpPr>
            <a:xfrm>
              <a:off x="9693102" y="2458903"/>
              <a:ext cx="3314606" cy="1329384"/>
              <a:chOff x="9431984" y="2318565"/>
              <a:chExt cx="3314606" cy="1329384"/>
            </a:xfrm>
          </p:grpSpPr>
          <p:sp>
            <p:nvSpPr>
              <p:cNvPr id="67" name="TextBox 4">
                <a:extLst>
                  <a:ext uri="{FF2B5EF4-FFF2-40B4-BE49-F238E27FC236}">
                    <a16:creationId xmlns:a16="http://schemas.microsoft.com/office/drawing/2014/main" id="{61551F8A-8333-725D-462A-F37A1A0A434F}"/>
                  </a:ext>
                </a:extLst>
              </p:cNvPr>
              <p:cNvSpPr txBox="1"/>
              <p:nvPr/>
            </p:nvSpPr>
            <p:spPr>
              <a:xfrm>
                <a:off x="10213707" y="3524710"/>
                <a:ext cx="1922001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창을 휘두를 때 검붉은 트레일 이펙트 발생</a:t>
                </a: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3CBC231C-EEED-8B20-44DF-4E5006565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431984" y="2318565"/>
                <a:ext cx="3314606" cy="1132921"/>
              </a:xfrm>
              <a:prstGeom prst="rect">
                <a:avLst/>
              </a:prstGeom>
            </p:spPr>
          </p:pic>
        </p:grpSp>
        <p:sp>
          <p:nvSpPr>
            <p:cNvPr id="66" name="TextBox 4">
              <a:extLst>
                <a:ext uri="{FF2B5EF4-FFF2-40B4-BE49-F238E27FC236}">
                  <a16:creationId xmlns:a16="http://schemas.microsoft.com/office/drawing/2014/main" id="{4296BA1E-A2D3-B033-3C24-EBA667F5D405}"/>
                </a:ext>
              </a:extLst>
            </p:cNvPr>
            <p:cNvSpPr txBox="1"/>
            <p:nvPr/>
          </p:nvSpPr>
          <p:spPr>
            <a:xfrm>
              <a:off x="10860537" y="2287867"/>
              <a:ext cx="1143690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/>
                <a:t>[</a:t>
              </a:r>
              <a:r>
                <a:rPr lang="ko-KR" altLang="en-US" sz="801" dirty="0"/>
                <a:t>트레일 이펙트</a:t>
              </a:r>
              <a:r>
                <a:rPr lang="en-US" altLang="ko-KR" sz="801" dirty="0"/>
                <a:t>]</a:t>
              </a:r>
              <a:endParaRPr lang="ko-KR" altLang="en-US" sz="801" dirty="0"/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0F9721B-E207-074D-0101-A36DC1169BC8}"/>
              </a:ext>
            </a:extLst>
          </p:cNvPr>
          <p:cNvCxnSpPr>
            <a:cxnSpLocks/>
            <a:stCxn id="96" idx="7"/>
            <a:endCxn id="63" idx="1"/>
          </p:cNvCxnSpPr>
          <p:nvPr/>
        </p:nvCxnSpPr>
        <p:spPr>
          <a:xfrm flipV="1">
            <a:off x="8001792" y="2597718"/>
            <a:ext cx="1209553" cy="323096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4">
            <a:extLst>
              <a:ext uri="{FF2B5EF4-FFF2-40B4-BE49-F238E27FC236}">
                <a16:creationId xmlns:a16="http://schemas.microsoft.com/office/drawing/2014/main" id="{28E38784-8CEC-A2E8-9217-69B097A80BC4}"/>
              </a:ext>
            </a:extLst>
          </p:cNvPr>
          <p:cNvSpPr txBox="1"/>
          <p:nvPr/>
        </p:nvSpPr>
        <p:spPr>
          <a:xfrm>
            <a:off x="9211345" y="2536098"/>
            <a:ext cx="738527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ko-KR" altLang="en-US" sz="801">
                <a:solidFill>
                  <a:schemeClr val="bg1">
                    <a:lumMod val="50000"/>
                  </a:schemeClr>
                </a:solidFill>
              </a:rPr>
              <a:t>왼손 위치 고정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5195CE-7998-4FE3-4377-1C94569CA152}"/>
              </a:ext>
            </a:extLst>
          </p:cNvPr>
          <p:cNvCxnSpPr>
            <a:cxnSpLocks/>
            <a:stCxn id="63" idx="3"/>
            <a:endCxn id="87" idx="1"/>
          </p:cNvCxnSpPr>
          <p:nvPr/>
        </p:nvCxnSpPr>
        <p:spPr>
          <a:xfrm>
            <a:off x="9949872" y="2597718"/>
            <a:ext cx="1010440" cy="169400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EE889C7-F240-5AF8-CADB-B274CAB01A84}"/>
              </a:ext>
            </a:extLst>
          </p:cNvPr>
          <p:cNvGrpSpPr/>
          <p:nvPr/>
        </p:nvGrpSpPr>
        <p:grpSpPr>
          <a:xfrm>
            <a:off x="7580624" y="1130531"/>
            <a:ext cx="1341571" cy="211199"/>
            <a:chOff x="189104" y="611308"/>
            <a:chExt cx="1341571" cy="211199"/>
          </a:xfrm>
        </p:grpSpPr>
        <p:sp>
          <p:nvSpPr>
            <p:cNvPr id="135" name="TextBox 70">
              <a:extLst>
                <a:ext uri="{FF2B5EF4-FFF2-40B4-BE49-F238E27FC236}">
                  <a16:creationId xmlns:a16="http://schemas.microsoft.com/office/drawing/2014/main" id="{D79B327B-E895-892A-F31D-0B5B1D007611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Box 70">
              <a:extLst>
                <a:ext uri="{FF2B5EF4-FFF2-40B4-BE49-F238E27FC236}">
                  <a16:creationId xmlns:a16="http://schemas.microsoft.com/office/drawing/2014/main" id="{69D05295-4335-8F7F-CD28-D51C1AC21A8F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공격</a:t>
              </a: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63D167-06A6-74CF-61FA-86AC0C4C76D5}"/>
              </a:ext>
            </a:extLst>
          </p:cNvPr>
          <p:cNvSpPr/>
          <p:nvPr/>
        </p:nvSpPr>
        <p:spPr>
          <a:xfrm>
            <a:off x="12052626" y="342899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B53D99AE-1AA9-35EB-1372-CE7DF064D2FD}"/>
              </a:ext>
            </a:extLst>
          </p:cNvPr>
          <p:cNvGrpSpPr/>
          <p:nvPr/>
        </p:nvGrpSpPr>
        <p:grpSpPr>
          <a:xfrm>
            <a:off x="165464" y="633655"/>
            <a:ext cx="11668136" cy="5605099"/>
            <a:chOff x="165464" y="633655"/>
            <a:chExt cx="11668136" cy="560509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6E0CC7B-7325-DAEF-7497-65D8F2F71312}"/>
                </a:ext>
              </a:extLst>
            </p:cNvPr>
            <p:cNvGrpSpPr/>
            <p:nvPr/>
          </p:nvGrpSpPr>
          <p:grpSpPr>
            <a:xfrm>
              <a:off x="189102" y="633655"/>
              <a:ext cx="4063720" cy="312514"/>
              <a:chOff x="1499244" y="773556"/>
              <a:chExt cx="3842187" cy="27910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CC6671-272E-2FEB-4566-273F33DD6EF8}"/>
                  </a:ext>
                </a:extLst>
              </p:cNvPr>
              <p:cNvSpPr txBox="1"/>
              <p:nvPr/>
            </p:nvSpPr>
            <p:spPr>
              <a:xfrm>
                <a:off x="2426910" y="773556"/>
                <a:ext cx="913916" cy="1100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A945B2-4448-12EA-74BC-6CC645E8115D}"/>
                  </a:ext>
                </a:extLst>
              </p:cNvPr>
              <p:cNvSpPr txBox="1"/>
              <p:nvPr/>
            </p:nvSpPr>
            <p:spPr>
              <a:xfrm>
                <a:off x="1499244" y="915340"/>
                <a:ext cx="1988488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4AB0715-0653-5107-4AE9-C4CC52E7B26D}"/>
                  </a:ext>
                </a:extLst>
              </p:cNvPr>
              <p:cNvSpPr txBox="1"/>
              <p:nvPr/>
            </p:nvSpPr>
            <p:spPr>
              <a:xfrm>
                <a:off x="3756097" y="915340"/>
                <a:ext cx="1585334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(120 frame) 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CFB7D19-E79F-8AC9-4899-39C02BFBE363}"/>
                </a:ext>
              </a:extLst>
            </p:cNvPr>
            <p:cNvGrpSpPr/>
            <p:nvPr/>
          </p:nvGrpSpPr>
          <p:grpSpPr>
            <a:xfrm>
              <a:off x="267926" y="1334698"/>
              <a:ext cx="10654204" cy="4848647"/>
              <a:chOff x="736420" y="1146801"/>
              <a:chExt cx="10656000" cy="2091600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37056F6-2192-34F1-2B0E-E321F632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8840816-1DF8-7479-DB18-D89BA613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DFD3E08-A0BB-AEAE-46C5-310C50440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A764EDE-07ED-52B7-12EF-DF5B91B1E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907F8FB-F5CF-8FCA-ED33-EAE3768DD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F6D97FA-0AB2-7F1D-86BF-D14391BC8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64A31BE-C699-12F3-05EF-8C7F0474F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E7360C2-A847-F328-B55C-16CD1B3D6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DFB5372C-DECA-BE5B-B525-F406360A6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820F769-04D0-3476-C41C-C4F8C5B7D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C857532-D589-0302-834E-EC53A079F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AB436F6-D11A-8571-E85C-1DE46392A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F961A4E-A9C9-046D-C679-D9400EE49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0170645-BD4F-0F02-868A-A5F9F05A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01A9EB0-EC7D-BEBB-F565-4B07E5FBB30C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7BBFCB6E-F687-9376-64C7-C568F3872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65E5F27C-262A-25CF-6662-0811F0A81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FAC385BF-6B68-F53A-CF67-5C1636A69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397B7588-AB1A-E70A-2484-EF697B494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3D9D2DC3-3D6A-C57F-ED17-FE83708A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11EF5293-6A8D-B38B-13FB-D438CC315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B2228F2F-70DF-D576-DCFC-76E74786C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C2CE0798-C6FB-D469-2809-05114E5B1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C132998F-5524-F917-06D6-19F1EE33C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0354147-2B6D-1F7F-CC12-E1B1D7DBBD4E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E47CFBBB-D5B8-A1B4-648A-BB911E00F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33B70BAB-9187-EC75-FC18-F17DFACF1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0BCBDDF0-5BB6-9EF6-0804-5C9EC6864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D4DF49F1-BAEA-6F0E-D0F1-1F3F407B1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33346071-537B-4FC4-769B-EEA4141D0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7E820F91-C0AD-ED35-E89C-769CA0768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1798060B-5C0F-54E9-F902-301FB39FB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2D4F8C50-6CBA-5ECD-90B7-70906E7DC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35C616E6-9C28-281A-86B6-1F7284185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D9E1F9EA-2992-20B6-1B62-897CF795E26D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642BB60D-64BD-168D-11AD-B56A0B06F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7BB4DC50-E9AC-557C-DB77-B1E3F6E13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C1E0528D-3A74-0A6F-FE7D-86C7D2C9F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9AAC2A2-271D-3A0C-1CF8-EA9638381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7055BE55-20D7-245A-1B98-7BA4BAED6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FF0F2C2C-FE50-9E4E-4616-446EE01C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FA988783-CD4E-2B48-92AA-97096699C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75C5F292-CBAA-D68E-F459-B76CAB3F4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C83BEFBD-5391-087A-4596-8C16F8350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6B6D10B8-2F23-BB8A-F109-FC5E5F27486C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FFDBE531-17B6-5E4F-471E-479E5E258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E1A47F13-6A39-E7EE-8C72-C45DDD1CD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6606A3CE-AE57-91BF-2AC5-5EFE87064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A304C01A-774C-986B-D879-D8BA3158B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78AA1F44-AA03-F75E-4EFF-E55D71070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61D08B32-1569-B09E-403F-5B238D7C2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46DD3C82-EFFB-7875-4252-A88D1244B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616C2723-0728-F3D6-9776-969469DC8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E7F93490-B537-BD28-D596-103E8F0FC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C65D309-784E-F77F-B5E5-FD0FBB670BC4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5EC970B3-FFC0-534F-FDB5-C5578D348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B89B113B-1CF7-174A-E05B-0B56A467C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4BA19207-032F-0A9A-F034-31801C120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5DC0CA95-738C-CBDE-CA69-9EFD4FEA3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4ED14AD-3A37-7AC3-ED7A-6A2623D0A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B8FE9C14-223B-3957-9C92-39DD569E3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A6586DBB-F85D-E5D7-8AC4-31A9E00F7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C59E04A4-3FED-17DF-A66B-0654EB47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EC7CBF0A-41F9-EB43-8626-122CBBB86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A8B6654-6D34-1F8C-E747-0880439C1FB0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D53F2E5F-2292-F8CD-5C40-9A40EFFC2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43CAC9C7-E3DE-C45D-34B4-0C066BF28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7F04D262-04A5-4143-251B-7FD1D86CB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9F20D5B4-7167-23C8-9274-F5AEE50B7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556124A9-BBF6-051A-1C14-303EF44D0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F5081356-D3EF-0C01-026A-F0245C7DA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0EEBDB90-19DD-7B40-09CB-C8CB457B9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2077A0F2-5539-702B-6582-DD73F151F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03CDAEB9-05EF-50E7-D398-EABAA7A9D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BEF78F0-39C9-448D-D582-696711722FBA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4A9E1E7C-E946-DFF5-6BF9-D9D4053C8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00859793-25D7-AC70-A8DC-6EF1B00FD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331918FD-A648-CD8B-1FBD-40B7D5A2D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D0F7EB57-1344-E611-7416-5F2A3A3FF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05BF7F00-ED82-A1A6-405D-9F7748CFE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36E66B3C-819A-840C-3463-32FD565F4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E4402725-5170-46D8-E426-51BBC6F7B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25EE9B48-DE9F-C070-E070-D56D6A344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96D79818-3F25-F405-E70C-5AA3539D7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1EC346F-B361-5C0C-087E-1613E6FC1710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526F07A5-CCDD-BAE9-7482-511CBC523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F39DDE70-C3DC-81B5-C3C9-E1D4D7DF4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F3241760-5334-8831-FFF7-FD3DC6574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3730A6A7-7395-2A0E-1D27-E511F1317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66A37208-B3F6-7946-472C-DB63904E9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E83CA361-41C9-CAFC-7BB1-E1DF82743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EEE3AB77-2721-6CC0-EA27-3314A6587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F94FF711-F92C-593A-F847-054F258B4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15EF31E8-5F46-B400-ED47-C787AC18B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F641FD0B-EF90-DE32-64B2-651D33AEDDEB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FEB51334-5011-DB7D-D8D0-61E6250AD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F50B7D16-81E0-2ED6-7742-4823E6769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85F0620E-A101-B6BB-14E7-1C5FB6EFE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C353C51C-9EAC-5C5E-DEAE-624BF2227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E1EA058-4491-871B-1FBE-27EC2D515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8820A56D-5006-F940-0329-ADED1A2E5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3A064EC6-27A4-DDDB-D326-FAD7BA5C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B6409BD1-31C4-261A-EBB8-02BCDEF2B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E6493846-A6C6-A6B3-03BE-47A53FF47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BF35025D-9183-AF2B-51E5-8D43508CE6D0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C413F439-C243-E372-CD5C-CF4EA924B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C2BC65E5-091C-B17A-0F0B-0F3654E44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06E5E2CD-D539-D7E7-D1A5-224403CDD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514D489A-274F-5B55-69B4-FFE8F32179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790885A6-A4BF-7AB4-0672-3AC065453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2466E413-8E7F-B140-E822-0D347A23F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CF739D7B-5590-4D45-8833-51C54BD87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0ABC1E77-A4F7-F833-26D4-E7FEFCC72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7A23BEA1-BA59-1E8C-EAC0-FC04A6DAB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B074FF0-D886-1B08-EECB-E7635765A87C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E3A695B4-1060-8C2A-2C99-08AE4C7E6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E2FB6FDD-909A-BAA9-54D6-F0AD6CF9E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51912D9E-EEBC-CDB9-657B-402E00ADD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21CC22E-A7D0-964A-1F74-1F2FD1DE2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6A1D479E-54C0-9C82-F3F2-31804AD7C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E05CBAE6-1840-B371-C47B-4BEF3EE2E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17D3B89A-79F4-5604-EEE1-E8F7CAC2F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15C52898-7921-639D-F2A1-7C13AFE89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0210FC98-7BBD-7782-5F1D-848518498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52A75D7-E54D-056D-F47D-48C39E0144F5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3D585950-387A-FFB1-1536-FF46AD554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6C3F4105-C3F9-C624-BFB5-36E1EF2F9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AB36CF42-248D-D1D2-3C61-98606F2DF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CDA608F1-DE02-68FA-40F1-A927CEC32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0FE3C362-E848-2B9F-3744-E535E7DB4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FEE9F5D-B543-4D61-351A-E8898D593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1DC603A5-A91B-14BB-8468-2C3DE00CD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0AE44AE8-6ABB-8E26-8E0E-D8BC4329AF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69D974C0-56E5-3EF7-F071-9B2B3C9E2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D5CD87C7-B66D-02B3-33A5-A44FF91DC5E7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E4F32620-275F-3348-252E-A89D64030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CC42B901-6F76-F762-D646-40DFB1E34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B218251F-A279-8A7E-B818-C54A9E7E4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061FAC46-8267-84B9-3717-F1878A34E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CB629A06-C8A5-A806-8D1B-CBC394BC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1D06E1D3-5E53-B772-FBC4-CFF1D0B1D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0646C09C-9850-7709-27BA-0AC14356A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846DF61F-B9E5-DB17-A5BD-9BE02686F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74C1333F-D5D2-1AE1-962E-EC6B062F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7B610BB2-A951-1F72-46D2-208F15A9A29C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93D49527-1DDB-2E77-9381-120BFF42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A13362E4-4D66-AF8D-9220-1E50B4D37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EC56DB0B-1C4C-7EC3-FC8D-5D14FFA2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C0A60FFB-B0C1-A552-6390-39108E499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11E8BD21-DDDE-C32B-75EC-C8CA71C26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6157EDBE-B92D-E4C2-6A9E-E8AB6A4B4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6D0E0814-4409-0D17-073C-464907E46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707C8BCC-838D-FAC6-F68E-34AE1A03B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CEA2A3A-E399-1816-99F1-65C426A7D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41B75772-4BEB-2E0B-F402-1C8CAB3A4671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1A8BE783-2EA4-B400-9B5A-FCC7B85F7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496151ED-2981-5621-493E-31752B942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5D5072D-BD96-D1B3-4A4B-44C653A81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3C59040-C708-7A94-A3A9-DF8589DA8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C81AF6AC-8415-DF00-C5B0-05C962DC3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43C68268-760A-1346-F9C8-05B847DFC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5E5C7593-E9EA-B441-D2C5-8198D929C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7508F2F2-B55F-29A3-D1BB-83B76B166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5AB2C974-7566-9DC7-543D-5843A5EA3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574FAE1-9BA7-F9CF-4C4E-69D158F46D31}"/>
                </a:ext>
              </a:extLst>
            </p:cNvPr>
            <p:cNvGrpSpPr/>
            <p:nvPr/>
          </p:nvGrpSpPr>
          <p:grpSpPr>
            <a:xfrm>
              <a:off x="165464" y="1044007"/>
              <a:ext cx="11203200" cy="381690"/>
              <a:chOff x="161608" y="1076403"/>
              <a:chExt cx="11205088" cy="34088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14E8DB7-D2FD-0763-E2D8-F2AB40088F7A}"/>
                  </a:ext>
                </a:extLst>
              </p:cNvPr>
              <p:cNvGrpSpPr/>
              <p:nvPr/>
            </p:nvGrpSpPr>
            <p:grpSpPr>
              <a:xfrm>
                <a:off x="161608" y="1076403"/>
                <a:ext cx="10914156" cy="259618"/>
                <a:chOff x="161608" y="887183"/>
                <a:chExt cx="10914156" cy="259618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A42D4A8-9E2E-8C65-ACA8-87FFA1A64029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9E9E73C5-F677-979C-C967-42135DBAE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EB2DF1EC-AF96-91F0-D43F-E61DC2F75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08F397CE-2EE3-15AA-28E4-9125AE24B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94B03C4C-8891-610E-FF73-94F03A169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0F32AED7-1415-6783-E587-14AFE41301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630AD137-F6C1-85E0-EFC5-452E204F0A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FB516912-B1CE-FCD7-8389-E34254A89B52}"/>
                    </a:ext>
                  </a:extLst>
                </p:cNvPr>
                <p:cNvGrpSpPr/>
                <p:nvPr/>
              </p:nvGrpSpPr>
              <p:grpSpPr>
                <a:xfrm>
                  <a:off x="161608" y="887183"/>
                  <a:ext cx="10914156" cy="173549"/>
                  <a:chOff x="164148" y="954577"/>
                  <a:chExt cx="10914156" cy="173549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5324B72-BFCC-08C7-4744-92C1470909A4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2" y="954577"/>
                    <a:ext cx="115187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6A004F2-D517-3E0A-6C13-3EE911D7DE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4" y="954577"/>
                    <a:ext cx="172780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2B4AF4B-C0DF-A363-7E3C-803B083E13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954581"/>
                    <a:ext cx="115187" cy="17354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22E38B9-99FE-073E-0D0D-3F57AB3F2EE2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954578"/>
                    <a:ext cx="172780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3273B44-F057-3299-A685-DE3BC0AF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2" y="954581"/>
                    <a:ext cx="115187" cy="17354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95174B0-35AA-B276-53CF-C1B5F43FADB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954580"/>
                    <a:ext cx="57593" cy="1735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1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2CC470A-AD42-84C6-3E6A-F44E09123E16}"/>
                  </a:ext>
                </a:extLst>
              </p:cNvPr>
              <p:cNvGrpSpPr/>
              <p:nvPr/>
            </p:nvGrpSpPr>
            <p:grpSpPr>
              <a:xfrm>
                <a:off x="192088" y="1294048"/>
                <a:ext cx="11174608" cy="123239"/>
                <a:chOff x="192088" y="882765"/>
                <a:chExt cx="11174608" cy="123239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505A9821-06BD-75E5-8564-030BFDBDE96D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25000" lnSpcReduction="20000"/>
                </a:bodyPr>
                <a:lstStyle/>
                <a:p>
                  <a:pPr algn="ctr"/>
                  <a:endParaRPr lang="ko-KR" altLang="en-US" sz="1799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442B170-E0D9-3219-2E4C-D56D0876E80A}"/>
                    </a:ext>
                  </a:extLst>
                </p:cNvPr>
                <p:cNvSpPr txBox="1"/>
                <p:nvPr/>
              </p:nvSpPr>
              <p:spPr>
                <a:xfrm>
                  <a:off x="10992088" y="882765"/>
                  <a:ext cx="374608" cy="123239"/>
                </a:xfrm>
                <a:prstGeom prst="rect">
                  <a:avLst/>
                </a:prstGeom>
                <a:noFill/>
              </p:spPr>
              <p:txBody>
                <a:bodyPr wrap="none" lIns="53999" tIns="0" rIns="35998" bIns="0" rtlCol="0" anchor="ctr" anchorCtr="0">
                  <a:normAutofit/>
                </a:bodyPr>
                <a:lstStyle/>
                <a:p>
                  <a:r>
                    <a:rPr lang="ko-KR" altLang="en-US" sz="801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1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9DC33-DDBF-E156-D628-B6720DA61C35}"/>
                  </a:ext>
                </a:extLst>
              </p:cNvPr>
              <p:cNvSpPr txBox="1"/>
              <p:nvPr/>
            </p:nvSpPr>
            <p:spPr>
              <a:xfrm>
                <a:off x="862396" y="1162854"/>
                <a:ext cx="93968" cy="1516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E1D31-1DDF-D3D7-7ECB-50170DE9C690}"/>
                  </a:ext>
                </a:extLst>
              </p:cNvPr>
              <p:cNvSpPr txBox="1"/>
              <p:nvPr/>
            </p:nvSpPr>
            <p:spPr>
              <a:xfrm>
                <a:off x="1580526" y="1162854"/>
                <a:ext cx="93968" cy="1516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3FEE1-5818-7340-BF4B-E20103B30D62}"/>
                  </a:ext>
                </a:extLst>
              </p:cNvPr>
              <p:cNvSpPr txBox="1"/>
              <p:nvPr/>
            </p:nvSpPr>
            <p:spPr>
              <a:xfrm>
                <a:off x="3024265" y="1162854"/>
                <a:ext cx="93968" cy="1516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F7B0FE-DF43-831B-CC66-126F21806E5B}"/>
                  </a:ext>
                </a:extLst>
              </p:cNvPr>
              <p:cNvSpPr txBox="1"/>
              <p:nvPr/>
            </p:nvSpPr>
            <p:spPr>
              <a:xfrm>
                <a:off x="3742394" y="1162854"/>
                <a:ext cx="93968" cy="1516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38E3B-F88E-EB41-6F7A-FC5F50DBDD19}"/>
                  </a:ext>
                </a:extLst>
              </p:cNvPr>
              <p:cNvSpPr txBox="1"/>
              <p:nvPr/>
            </p:nvSpPr>
            <p:spPr>
              <a:xfrm>
                <a:off x="5180525" y="1162850"/>
                <a:ext cx="93968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C74E39-47A7-AF69-F06E-A9D55897D662}"/>
                  </a:ext>
                </a:extLst>
              </p:cNvPr>
              <p:cNvSpPr txBox="1"/>
              <p:nvPr/>
            </p:nvSpPr>
            <p:spPr>
              <a:xfrm>
                <a:off x="5898654" y="1162850"/>
                <a:ext cx="93968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7F4AE8-09C8-F951-A256-7980BBF60E37}"/>
                  </a:ext>
                </a:extLst>
              </p:cNvPr>
              <p:cNvSpPr txBox="1"/>
              <p:nvPr/>
            </p:nvSpPr>
            <p:spPr>
              <a:xfrm>
                <a:off x="7314368" y="1162851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D288F4-F353-B576-EB78-7714E0010910}"/>
                  </a:ext>
                </a:extLst>
              </p:cNvPr>
              <p:cNvSpPr txBox="1"/>
              <p:nvPr/>
            </p:nvSpPr>
            <p:spPr>
              <a:xfrm>
                <a:off x="8040117" y="1162851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E6593-CCA8-836E-4A37-D5BFD5DCB18F}"/>
                  </a:ext>
                </a:extLst>
              </p:cNvPr>
              <p:cNvSpPr txBox="1"/>
              <p:nvPr/>
            </p:nvSpPr>
            <p:spPr>
              <a:xfrm>
                <a:off x="9475493" y="1162850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79BE83-85CC-E2BA-C8FE-9E244C5BF23F}"/>
                  </a:ext>
                </a:extLst>
              </p:cNvPr>
              <p:cNvSpPr txBox="1"/>
              <p:nvPr/>
            </p:nvSpPr>
            <p:spPr>
              <a:xfrm>
                <a:off x="10201242" y="1162850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067953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4FFE6196-A7B5-2431-3D9F-003586C091D2}"/>
                </a:ext>
              </a:extLst>
            </p:cNvPr>
            <p:cNvGrpSpPr/>
            <p:nvPr/>
          </p:nvGrpSpPr>
          <p:grpSpPr>
            <a:xfrm>
              <a:off x="197700" y="4854201"/>
              <a:ext cx="11392242" cy="138499"/>
              <a:chOff x="192088" y="2273754"/>
              <a:chExt cx="11401125" cy="123693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C5F6752F-228F-09C7-1D3B-64D2AEE4086D}"/>
                  </a:ext>
                </a:extLst>
              </p:cNvPr>
              <p:cNvCxnSpPr>
                <a:cxnSpLocks/>
                <a:endCxn id="211" idx="1"/>
              </p:cNvCxnSpPr>
              <p:nvPr/>
            </p:nvCxnSpPr>
            <p:spPr>
              <a:xfrm flipV="1">
                <a:off x="192088" y="2335601"/>
                <a:ext cx="10800000" cy="1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C84326BE-FE7B-745A-963D-D7AF3CAB2AFC}"/>
                  </a:ext>
                </a:extLst>
              </p:cNvPr>
              <p:cNvSpPr txBox="1"/>
              <p:nvPr/>
            </p:nvSpPr>
            <p:spPr>
              <a:xfrm>
                <a:off x="10992088" y="2273754"/>
                <a:ext cx="601125" cy="12369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212" name="직사각형 261">
              <a:extLst>
                <a:ext uri="{FF2B5EF4-FFF2-40B4-BE49-F238E27FC236}">
                  <a16:creationId xmlns:a16="http://schemas.microsoft.com/office/drawing/2014/main" id="{6F342BCC-BFC6-9B96-71D8-D9CC5AEFCBE9}"/>
                </a:ext>
              </a:extLst>
            </p:cNvPr>
            <p:cNvSpPr/>
            <p:nvPr/>
          </p:nvSpPr>
          <p:spPr>
            <a:xfrm>
              <a:off x="197699" y="4762208"/>
              <a:ext cx="8636263" cy="322473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125F7A73-7B98-B244-3E27-F6B9C3EA0F4D}"/>
                </a:ext>
              </a:extLst>
            </p:cNvPr>
            <p:cNvGrpSpPr/>
            <p:nvPr/>
          </p:nvGrpSpPr>
          <p:grpSpPr>
            <a:xfrm>
              <a:off x="197699" y="4129780"/>
              <a:ext cx="11427511" cy="276999"/>
              <a:chOff x="192088" y="3156416"/>
              <a:chExt cx="11436419" cy="247383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154C7DB-A0EB-AC6D-DA6B-41C2FEEF4C65}"/>
                  </a:ext>
                </a:extLst>
              </p:cNvPr>
              <p:cNvSpPr txBox="1"/>
              <p:nvPr/>
            </p:nvSpPr>
            <p:spPr>
              <a:xfrm>
                <a:off x="10992088" y="3156416"/>
                <a:ext cx="636419" cy="24738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</a:p>
              <a:p>
                <a:endParaRPr lang="en-US" altLang="ko-KR" sz="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218" name="직선 화살표 연결선 217">
                <a:extLst>
                  <a:ext uri="{FF2B5EF4-FFF2-40B4-BE49-F238E27FC236}">
                    <a16:creationId xmlns:a16="http://schemas.microsoft.com/office/drawing/2014/main" id="{28E28727-9A8B-C4B7-B431-83147E3F012E}"/>
                  </a:ext>
                </a:extLst>
              </p:cNvPr>
              <p:cNvCxnSpPr>
                <a:cxnSpLocks/>
                <a:endCxn id="217" idx="1"/>
              </p:cNvCxnSpPr>
              <p:nvPr/>
            </p:nvCxnSpPr>
            <p:spPr>
              <a:xfrm flipV="1">
                <a:off x="192088" y="3280108"/>
                <a:ext cx="10800000" cy="5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" name="이등변 삼각형 234">
              <a:extLst>
                <a:ext uri="{FF2B5EF4-FFF2-40B4-BE49-F238E27FC236}">
                  <a16:creationId xmlns:a16="http://schemas.microsoft.com/office/drawing/2014/main" id="{6A3C7B06-BF1A-621E-9580-40BE6613E84E}"/>
                </a:ext>
              </a:extLst>
            </p:cNvPr>
            <p:cNvSpPr/>
            <p:nvPr/>
          </p:nvSpPr>
          <p:spPr>
            <a:xfrm rot="10800000">
              <a:off x="4742173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DC65A08E-1DED-3903-3C2A-13294F0BDC32}"/>
                </a:ext>
              </a:extLst>
            </p:cNvPr>
            <p:cNvSpPr/>
            <p:nvPr/>
          </p:nvSpPr>
          <p:spPr>
            <a:xfrm rot="10800000">
              <a:off x="1211370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이등변 삼각형 221">
              <a:extLst>
                <a:ext uri="{FF2B5EF4-FFF2-40B4-BE49-F238E27FC236}">
                  <a16:creationId xmlns:a16="http://schemas.microsoft.com/office/drawing/2014/main" id="{A493CCF5-0C25-BB95-B7DC-915C94A9594F}"/>
                </a:ext>
              </a:extLst>
            </p:cNvPr>
            <p:cNvSpPr/>
            <p:nvPr/>
          </p:nvSpPr>
          <p:spPr>
            <a:xfrm rot="10800000">
              <a:off x="5030120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DF7F3718-468E-D4D1-8C1F-BEB806CD5596}"/>
                </a:ext>
              </a:extLst>
            </p:cNvPr>
            <p:cNvSpPr/>
            <p:nvPr/>
          </p:nvSpPr>
          <p:spPr>
            <a:xfrm rot="10800000">
              <a:off x="5318067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이등변 삼각형 223">
              <a:extLst>
                <a:ext uri="{FF2B5EF4-FFF2-40B4-BE49-F238E27FC236}">
                  <a16:creationId xmlns:a16="http://schemas.microsoft.com/office/drawing/2014/main" id="{50D8B840-35A6-569D-787E-1CD9818AA609}"/>
                </a:ext>
              </a:extLst>
            </p:cNvPr>
            <p:cNvSpPr/>
            <p:nvPr/>
          </p:nvSpPr>
          <p:spPr>
            <a:xfrm rot="10800000">
              <a:off x="560601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0CA9AA2-DF1A-4D63-C975-63E0EA43B5A2}"/>
                </a:ext>
              </a:extLst>
            </p:cNvPr>
            <p:cNvSpPr/>
            <p:nvPr/>
          </p:nvSpPr>
          <p:spPr>
            <a:xfrm rot="10800000">
              <a:off x="6181908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9D39133C-2476-B2DA-9FCB-B45357F23A1E}"/>
                </a:ext>
              </a:extLst>
            </p:cNvPr>
            <p:cNvSpPr/>
            <p:nvPr/>
          </p:nvSpPr>
          <p:spPr>
            <a:xfrm rot="10800000">
              <a:off x="8053022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이등변 삼각형 226">
              <a:extLst>
                <a:ext uri="{FF2B5EF4-FFF2-40B4-BE49-F238E27FC236}">
                  <a16:creationId xmlns:a16="http://schemas.microsoft.com/office/drawing/2014/main" id="{581810EC-E27B-1FD2-31A6-6E61B3A576A4}"/>
                </a:ext>
              </a:extLst>
            </p:cNvPr>
            <p:cNvSpPr/>
            <p:nvPr/>
          </p:nvSpPr>
          <p:spPr>
            <a:xfrm rot="10800000">
              <a:off x="5893961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00FD7D23-D43E-B5F9-E88C-A948FBFCCA06}"/>
                </a:ext>
              </a:extLst>
            </p:cNvPr>
            <p:cNvGrpSpPr/>
            <p:nvPr/>
          </p:nvGrpSpPr>
          <p:grpSpPr>
            <a:xfrm>
              <a:off x="2355193" y="4306190"/>
              <a:ext cx="4174924" cy="162242"/>
              <a:chOff x="5231196" y="3401973"/>
              <a:chExt cx="4178179" cy="144897"/>
            </a:xfrm>
          </p:grpSpPr>
          <p:sp>
            <p:nvSpPr>
              <p:cNvPr id="233" name="왼쪽 대괄호 232">
                <a:extLst>
                  <a:ext uri="{FF2B5EF4-FFF2-40B4-BE49-F238E27FC236}">
                    <a16:creationId xmlns:a16="http://schemas.microsoft.com/office/drawing/2014/main" id="{436BA6D3-0399-3F41-2294-425A21FD0711}"/>
                  </a:ext>
                </a:extLst>
              </p:cNvPr>
              <p:cNvSpPr/>
              <p:nvPr/>
            </p:nvSpPr>
            <p:spPr>
              <a:xfrm rot="16200000">
                <a:off x="7273486" y="1359683"/>
                <a:ext cx="93600" cy="4178179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799"/>
              </a:p>
            </p:txBody>
          </p:sp>
          <p:sp>
            <p:nvSpPr>
              <p:cNvPr id="234" name="직사각형 262">
                <a:extLst>
                  <a:ext uri="{FF2B5EF4-FFF2-40B4-BE49-F238E27FC236}">
                    <a16:creationId xmlns:a16="http://schemas.microsoft.com/office/drawing/2014/main" id="{1570C423-7A1D-0A83-9F49-57573F812CD2}"/>
                  </a:ext>
                </a:extLst>
              </p:cNvPr>
              <p:cNvSpPr/>
              <p:nvPr/>
            </p:nvSpPr>
            <p:spPr>
              <a:xfrm>
                <a:off x="7260558" y="3436806"/>
                <a:ext cx="234220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경직 </a:t>
                </a: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C203479E-8BFE-76F8-5DAC-2F5B7192B093}"/>
                </a:ext>
              </a:extLst>
            </p:cNvPr>
            <p:cNvGrpSpPr/>
            <p:nvPr/>
          </p:nvGrpSpPr>
          <p:grpSpPr>
            <a:xfrm>
              <a:off x="7887364" y="4261555"/>
              <a:ext cx="452047" cy="206877"/>
              <a:chOff x="9613710" y="3401971"/>
              <a:chExt cx="452398" cy="184761"/>
            </a:xfrm>
          </p:grpSpPr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61D57AB7-FF02-9991-C309-465D33D00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787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직사각형 262">
                <a:extLst>
                  <a:ext uri="{FF2B5EF4-FFF2-40B4-BE49-F238E27FC236}">
                    <a16:creationId xmlns:a16="http://schemas.microsoft.com/office/drawing/2014/main" id="{EE73039B-B3AD-5199-629F-D38B198D39A4}"/>
                  </a:ext>
                </a:extLst>
              </p:cNvPr>
              <p:cNvSpPr/>
              <p:nvPr/>
            </p:nvSpPr>
            <p:spPr>
              <a:xfrm>
                <a:off x="9613710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D000FDF0-B9CF-3F1D-926D-F5081B3DC5A6}"/>
                </a:ext>
              </a:extLst>
            </p:cNvPr>
            <p:cNvGrpSpPr/>
            <p:nvPr/>
          </p:nvGrpSpPr>
          <p:grpSpPr>
            <a:xfrm>
              <a:off x="197702" y="5440194"/>
              <a:ext cx="11536514" cy="276999"/>
              <a:chOff x="192088" y="3526627"/>
              <a:chExt cx="11545508" cy="247387"/>
            </a:xfrm>
          </p:grpSpPr>
          <p:cxnSp>
            <p:nvCxnSpPr>
              <p:cNvPr id="238" name="직선 화살표 연결선 237">
                <a:extLst>
                  <a:ext uri="{FF2B5EF4-FFF2-40B4-BE49-F238E27FC236}">
                    <a16:creationId xmlns:a16="http://schemas.microsoft.com/office/drawing/2014/main" id="{892C99EB-814E-2884-6028-039675FDED2F}"/>
                  </a:ext>
                </a:extLst>
              </p:cNvPr>
              <p:cNvCxnSpPr>
                <a:cxnSpLocks/>
                <a:endCxn id="239" idx="1"/>
              </p:cNvCxnSpPr>
              <p:nvPr/>
            </p:nvCxnSpPr>
            <p:spPr>
              <a:xfrm>
                <a:off x="192088" y="3650318"/>
                <a:ext cx="10800000" cy="3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2666567-6A6A-7944-9934-565F187E548C}"/>
                  </a:ext>
                </a:extLst>
              </p:cNvPr>
              <p:cNvSpPr txBox="1"/>
              <p:nvPr/>
            </p:nvSpPr>
            <p:spPr>
              <a:xfrm>
                <a:off x="10992088" y="3526627"/>
                <a:ext cx="745508" cy="247387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발동 지점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46DE121F-C98D-59E5-DBE8-2B134F42F1D6}"/>
                </a:ext>
              </a:extLst>
            </p:cNvPr>
            <p:cNvGrpSpPr/>
            <p:nvPr/>
          </p:nvGrpSpPr>
          <p:grpSpPr>
            <a:xfrm>
              <a:off x="197699" y="2869517"/>
              <a:ext cx="11635901" cy="176555"/>
              <a:chOff x="197699" y="3018726"/>
              <a:chExt cx="11635901" cy="176555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5AC3922F-13A4-3A5D-4EF7-25050A9B9FBB}"/>
                  </a:ext>
                </a:extLst>
              </p:cNvPr>
              <p:cNvGrpSpPr/>
              <p:nvPr/>
            </p:nvGrpSpPr>
            <p:grpSpPr>
              <a:xfrm>
                <a:off x="197699" y="3037756"/>
                <a:ext cx="11635901" cy="138499"/>
                <a:chOff x="192088" y="1896449"/>
                <a:chExt cx="11644973" cy="123693"/>
              </a:xfrm>
            </p:grpSpPr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2C091C32-D0D5-E9B1-BCAA-5064B242E114}"/>
                    </a:ext>
                  </a:extLst>
                </p:cNvPr>
                <p:cNvCxnSpPr>
                  <a:cxnSpLocks/>
                  <a:endCxn id="244" idx="1"/>
                </p:cNvCxnSpPr>
                <p:nvPr/>
              </p:nvCxnSpPr>
              <p:spPr>
                <a:xfrm flipV="1">
                  <a:off x="192088" y="1958296"/>
                  <a:ext cx="10800001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BE445D23-B777-974C-59F4-DEA7BF9DE654}"/>
                    </a:ext>
                  </a:extLst>
                </p:cNvPr>
                <p:cNvSpPr txBox="1"/>
                <p:nvPr/>
              </p:nvSpPr>
              <p:spPr>
                <a:xfrm>
                  <a:off x="10992089" y="1896449"/>
                  <a:ext cx="844972" cy="123693"/>
                </a:xfrm>
                <a:prstGeom prst="rect">
                  <a:avLst/>
                </a:prstGeom>
                <a:noFill/>
              </p:spPr>
              <p:txBody>
                <a:bodyPr wrap="none" lIns="108000" tIns="0" rIns="35998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242" name="직사각형 262">
                <a:extLst>
                  <a:ext uri="{FF2B5EF4-FFF2-40B4-BE49-F238E27FC236}">
                    <a16:creationId xmlns:a16="http://schemas.microsoft.com/office/drawing/2014/main" id="{D99CBA48-0667-A2E4-8BE1-4D099037F17A}"/>
                  </a:ext>
                </a:extLst>
              </p:cNvPr>
              <p:cNvSpPr/>
              <p:nvPr/>
            </p:nvSpPr>
            <p:spPr>
              <a:xfrm>
                <a:off x="8834211" y="3018726"/>
                <a:ext cx="1080858" cy="176555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C16F65FB-C1EA-7045-2BEE-A8F76A0076FF}"/>
                </a:ext>
              </a:extLst>
            </p:cNvPr>
            <p:cNvGrpSpPr/>
            <p:nvPr/>
          </p:nvGrpSpPr>
          <p:grpSpPr>
            <a:xfrm>
              <a:off x="197704" y="2174475"/>
              <a:ext cx="1079995" cy="132190"/>
              <a:chOff x="192089" y="2137939"/>
              <a:chExt cx="1021119" cy="118058"/>
            </a:xfrm>
          </p:grpSpPr>
          <p:sp>
            <p:nvSpPr>
              <p:cNvPr id="205" name="사다리꼴 204">
                <a:extLst>
                  <a:ext uri="{FF2B5EF4-FFF2-40B4-BE49-F238E27FC236}">
                    <a16:creationId xmlns:a16="http://schemas.microsoft.com/office/drawing/2014/main" id="{50D66438-7D89-374F-2002-D22636A8C436}"/>
                  </a:ext>
                </a:extLst>
              </p:cNvPr>
              <p:cNvSpPr/>
              <p:nvPr/>
            </p:nvSpPr>
            <p:spPr>
              <a:xfrm rot="16200000">
                <a:off x="751687" y="1794474"/>
                <a:ext cx="118056" cy="804986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799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DC36495-A8D2-980F-C070-928C6A54B82D}"/>
                  </a:ext>
                </a:extLst>
              </p:cNvPr>
              <p:cNvGrpSpPr/>
              <p:nvPr/>
            </p:nvGrpSpPr>
            <p:grpSpPr>
              <a:xfrm>
                <a:off x="192089" y="2137940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07" name="이등변 삼각형 206">
                  <a:extLst>
                    <a:ext uri="{FF2B5EF4-FFF2-40B4-BE49-F238E27FC236}">
                      <a16:creationId xmlns:a16="http://schemas.microsoft.com/office/drawing/2014/main" id="{BE19D6F8-4049-8E3C-A7D0-BFE8C18557C2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25000" lnSpcReduction="20000"/>
                </a:bodyPr>
                <a:lstStyle/>
                <a:p>
                  <a:pPr algn="ctr"/>
                  <a:endParaRPr lang="ko-KR" altLang="en-US" sz="801"/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07CFCC05-04EB-2532-7964-B47D41FE9F27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243D1E07-96A0-ADBD-F6BB-568CA5492292}"/>
                </a:ext>
              </a:extLst>
            </p:cNvPr>
            <p:cNvGrpSpPr/>
            <p:nvPr/>
          </p:nvGrpSpPr>
          <p:grpSpPr>
            <a:xfrm>
              <a:off x="197699" y="2489902"/>
              <a:ext cx="11148586" cy="138499"/>
              <a:chOff x="192088" y="1519148"/>
              <a:chExt cx="11157278" cy="123693"/>
            </a:xfrm>
          </p:grpSpPr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EADEE436-C687-18F3-3EED-9DB7555B7550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 flipV="1">
                <a:off x="192088" y="1580995"/>
                <a:ext cx="10799999" cy="3"/>
              </a:xfrm>
              <a:prstGeom prst="line">
                <a:avLst/>
              </a:prstGeom>
              <a:ln w="9525">
                <a:solidFill>
                  <a:srgbClr val="BD9C7C"/>
                </a:solidFill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D04F413-79BE-5BDA-12CA-610D31F62C5A}"/>
                  </a:ext>
                </a:extLst>
              </p:cNvPr>
              <p:cNvSpPr txBox="1"/>
              <p:nvPr/>
            </p:nvSpPr>
            <p:spPr>
              <a:xfrm>
                <a:off x="10992087" y="1519148"/>
                <a:ext cx="357279" cy="12369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BD9C7C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</a:p>
            </p:txBody>
          </p:sp>
        </p:grpSp>
        <p:sp>
          <p:nvSpPr>
            <p:cNvPr id="256" name="직사각형 260">
              <a:extLst>
                <a:ext uri="{FF2B5EF4-FFF2-40B4-BE49-F238E27FC236}">
                  <a16:creationId xmlns:a16="http://schemas.microsoft.com/office/drawing/2014/main" id="{4A126DB7-40DC-4151-E583-03A244B6E743}"/>
                </a:ext>
              </a:extLst>
            </p:cNvPr>
            <p:cNvSpPr/>
            <p:nvPr/>
          </p:nvSpPr>
          <p:spPr>
            <a:xfrm>
              <a:off x="197699" y="2397914"/>
              <a:ext cx="108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제자리 회전</a:t>
              </a:r>
            </a:p>
          </p:txBody>
        </p:sp>
        <p:sp>
          <p:nvSpPr>
            <p:cNvPr id="257" name="직사각형 261">
              <a:extLst>
                <a:ext uri="{FF2B5EF4-FFF2-40B4-BE49-F238E27FC236}">
                  <a16:creationId xmlns:a16="http://schemas.microsoft.com/office/drawing/2014/main" id="{9A02ABD0-99AD-79C1-D917-257704D231FD}"/>
                </a:ext>
              </a:extLst>
            </p:cNvPr>
            <p:cNvSpPr/>
            <p:nvPr/>
          </p:nvSpPr>
          <p:spPr>
            <a:xfrm>
              <a:off x="1277699" y="2397914"/>
              <a:ext cx="1078324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찌른 후 당기기</a:t>
              </a:r>
            </a:p>
          </p:txBody>
        </p:sp>
        <p:sp>
          <p:nvSpPr>
            <p:cNvPr id="258" name="직사각형 262">
              <a:extLst>
                <a:ext uri="{FF2B5EF4-FFF2-40B4-BE49-F238E27FC236}">
                  <a16:creationId xmlns:a16="http://schemas.microsoft.com/office/drawing/2014/main" id="{C28ED0E0-F4A8-4AEC-BA14-F719C17745CB}"/>
                </a:ext>
              </a:extLst>
            </p:cNvPr>
            <p:cNvSpPr/>
            <p:nvPr/>
          </p:nvSpPr>
          <p:spPr>
            <a:xfrm>
              <a:off x="4516021" y="2397914"/>
              <a:ext cx="216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전방으로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찌르기</a:t>
              </a:r>
            </a:p>
          </p:txBody>
        </p:sp>
        <p:sp>
          <p:nvSpPr>
            <p:cNvPr id="259" name="직사각형 262">
              <a:extLst>
                <a:ext uri="{FF2B5EF4-FFF2-40B4-BE49-F238E27FC236}">
                  <a16:creationId xmlns:a16="http://schemas.microsoft.com/office/drawing/2014/main" id="{55C2B895-C6FE-1B12-23B7-B490F8C8100D}"/>
                </a:ext>
              </a:extLst>
            </p:cNvPr>
            <p:cNvSpPr/>
            <p:nvPr/>
          </p:nvSpPr>
          <p:spPr>
            <a:xfrm>
              <a:off x="6676020" y="2397914"/>
              <a:ext cx="72046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 준비</a:t>
              </a:r>
            </a:p>
          </p:txBody>
        </p:sp>
        <p:sp>
          <p:nvSpPr>
            <p:cNvPr id="260" name="직사각형 262">
              <a:extLst>
                <a:ext uri="{FF2B5EF4-FFF2-40B4-BE49-F238E27FC236}">
                  <a16:creationId xmlns:a16="http://schemas.microsoft.com/office/drawing/2014/main" id="{58DD88E7-83ED-E34D-91D8-8D36350A7CE4}"/>
                </a:ext>
              </a:extLst>
            </p:cNvPr>
            <p:cNvSpPr/>
            <p:nvPr/>
          </p:nvSpPr>
          <p:spPr>
            <a:xfrm>
              <a:off x="2356022" y="2397914"/>
              <a:ext cx="216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휘두르기 </a:t>
              </a:r>
            </a:p>
          </p:txBody>
        </p:sp>
        <p:sp>
          <p:nvSpPr>
            <p:cNvPr id="261" name="직사각형 262">
              <a:extLst>
                <a:ext uri="{FF2B5EF4-FFF2-40B4-BE49-F238E27FC236}">
                  <a16:creationId xmlns:a16="http://schemas.microsoft.com/office/drawing/2014/main" id="{5C8B9AC4-A1B5-AAA2-A3B8-DDDCE775C741}"/>
                </a:ext>
              </a:extLst>
            </p:cNvPr>
            <p:cNvSpPr/>
            <p:nvPr/>
          </p:nvSpPr>
          <p:spPr>
            <a:xfrm>
              <a:off x="7396480" y="2397914"/>
              <a:ext cx="143954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돌진하며 창 휘두르기</a:t>
              </a:r>
            </a:p>
          </p:txBody>
        </p:sp>
        <p:sp>
          <p:nvSpPr>
            <p:cNvPr id="313" name="직사각형 310">
              <a:extLst>
                <a:ext uri="{FF2B5EF4-FFF2-40B4-BE49-F238E27FC236}">
                  <a16:creationId xmlns:a16="http://schemas.microsoft.com/office/drawing/2014/main" id="{24FD0377-EB98-AB20-1977-39625485CFB5}"/>
                </a:ext>
              </a:extLst>
            </p:cNvPr>
            <p:cNvSpPr/>
            <p:nvPr/>
          </p:nvSpPr>
          <p:spPr>
            <a:xfrm>
              <a:off x="195641" y="1440034"/>
              <a:ext cx="1080000" cy="344023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314" name="직사각형 9">
              <a:extLst>
                <a:ext uri="{FF2B5EF4-FFF2-40B4-BE49-F238E27FC236}">
                  <a16:creationId xmlns:a16="http://schemas.microsoft.com/office/drawing/2014/main" id="{E81F9951-5EDC-5340-469A-93781239E84E}"/>
                </a:ext>
              </a:extLst>
            </p:cNvPr>
            <p:cNvSpPr/>
            <p:nvPr/>
          </p:nvSpPr>
          <p:spPr>
            <a:xfrm>
              <a:off x="8833963" y="1439966"/>
              <a:ext cx="2160000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12" name="직사각형 2">
              <a:extLst>
                <a:ext uri="{FF2B5EF4-FFF2-40B4-BE49-F238E27FC236}">
                  <a16:creationId xmlns:a16="http://schemas.microsoft.com/office/drawing/2014/main" id="{2E0F9435-34F3-F4CC-9023-22EEB6497FF8}"/>
                </a:ext>
              </a:extLst>
            </p:cNvPr>
            <p:cNvSpPr/>
            <p:nvPr/>
          </p:nvSpPr>
          <p:spPr>
            <a:xfrm>
              <a:off x="1275641" y="1439966"/>
              <a:ext cx="7558322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22A8A2F6-7EAC-F82E-B889-6302C364F41D}"/>
                </a:ext>
              </a:extLst>
            </p:cNvPr>
            <p:cNvGrpSpPr/>
            <p:nvPr/>
          </p:nvGrpSpPr>
          <p:grpSpPr>
            <a:xfrm>
              <a:off x="1275199" y="1830497"/>
              <a:ext cx="7560001" cy="184367"/>
              <a:chOff x="1271831" y="2086850"/>
              <a:chExt cx="7560001" cy="299457"/>
            </a:xfrm>
            <a:solidFill>
              <a:schemeClr val="bg1">
                <a:lumMod val="85000"/>
              </a:schemeClr>
            </a:solidFill>
          </p:grpSpPr>
          <p:sp>
            <p:nvSpPr>
              <p:cNvPr id="249" name="직사각형 2">
                <a:extLst>
                  <a:ext uri="{FF2B5EF4-FFF2-40B4-BE49-F238E27FC236}">
                    <a16:creationId xmlns:a16="http://schemas.microsoft.com/office/drawing/2014/main" id="{15C843B2-19E4-6432-5937-331562C73C5C}"/>
                  </a:ext>
                </a:extLst>
              </p:cNvPr>
              <p:cNvSpPr/>
              <p:nvPr/>
            </p:nvSpPr>
            <p:spPr>
              <a:xfrm>
                <a:off x="1271831" y="2086850"/>
                <a:ext cx="108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2" name="직사각형 2">
                <a:extLst>
                  <a:ext uri="{FF2B5EF4-FFF2-40B4-BE49-F238E27FC236}">
                    <a16:creationId xmlns:a16="http://schemas.microsoft.com/office/drawing/2014/main" id="{BB86320E-64E1-75D2-A6B9-ABFF04537A7E}"/>
                  </a:ext>
                </a:extLst>
              </p:cNvPr>
              <p:cNvSpPr/>
              <p:nvPr/>
            </p:nvSpPr>
            <p:spPr>
              <a:xfrm>
                <a:off x="2351831" y="2086850"/>
                <a:ext cx="216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8" name="직사각형 2">
                <a:extLst>
                  <a:ext uri="{FF2B5EF4-FFF2-40B4-BE49-F238E27FC236}">
                    <a16:creationId xmlns:a16="http://schemas.microsoft.com/office/drawing/2014/main" id="{196521AC-B1DE-5C29-57C2-0056F708150C}"/>
                  </a:ext>
                </a:extLst>
              </p:cNvPr>
              <p:cNvSpPr/>
              <p:nvPr/>
            </p:nvSpPr>
            <p:spPr>
              <a:xfrm>
                <a:off x="4511831" y="2086850"/>
                <a:ext cx="216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9" name="직사각형 2">
                <a:extLst>
                  <a:ext uri="{FF2B5EF4-FFF2-40B4-BE49-F238E27FC236}">
                    <a16:creationId xmlns:a16="http://schemas.microsoft.com/office/drawing/2014/main" id="{C689C355-9344-3DD6-9367-78F961853EC8}"/>
                  </a:ext>
                </a:extLst>
              </p:cNvPr>
              <p:cNvSpPr/>
              <p:nvPr/>
            </p:nvSpPr>
            <p:spPr>
              <a:xfrm>
                <a:off x="6671832" y="2086850"/>
                <a:ext cx="72128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준비</a:t>
                </a:r>
              </a:p>
            </p:txBody>
          </p:sp>
          <p:sp>
            <p:nvSpPr>
              <p:cNvPr id="300" name="직사각형 2">
                <a:extLst>
                  <a:ext uri="{FF2B5EF4-FFF2-40B4-BE49-F238E27FC236}">
                    <a16:creationId xmlns:a16="http://schemas.microsoft.com/office/drawing/2014/main" id="{1CCF046F-DEC6-7E30-B88A-D62B22303952}"/>
                  </a:ext>
                </a:extLst>
              </p:cNvPr>
              <p:cNvSpPr/>
              <p:nvPr/>
            </p:nvSpPr>
            <p:spPr>
              <a:xfrm>
                <a:off x="7393112" y="2086850"/>
                <a:ext cx="143872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공격</a:t>
                </a:r>
              </a:p>
            </p:txBody>
          </p:sp>
        </p:grp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1" name="이등변 삼각형 300">
              <a:extLst>
                <a:ext uri="{FF2B5EF4-FFF2-40B4-BE49-F238E27FC236}">
                  <a16:creationId xmlns:a16="http://schemas.microsoft.com/office/drawing/2014/main" id="{5D393CCD-A624-E5B2-0F7A-27F887D7911C}"/>
                </a:ext>
              </a:extLst>
            </p:cNvPr>
            <p:cNvSpPr/>
            <p:nvPr/>
          </p:nvSpPr>
          <p:spPr>
            <a:xfrm rot="10800000">
              <a:off x="2293918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2" name="이등변 삼각형 301">
              <a:extLst>
                <a:ext uri="{FF2B5EF4-FFF2-40B4-BE49-F238E27FC236}">
                  <a16:creationId xmlns:a16="http://schemas.microsoft.com/office/drawing/2014/main" id="{EFA3FB4C-C1BC-F4A0-61C5-FCA000A50C1E}"/>
                </a:ext>
              </a:extLst>
            </p:cNvPr>
            <p:cNvSpPr/>
            <p:nvPr/>
          </p:nvSpPr>
          <p:spPr>
            <a:xfrm rot="10800000">
              <a:off x="2726291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3" name="이등변 삼각형 302">
              <a:extLst>
                <a:ext uri="{FF2B5EF4-FFF2-40B4-BE49-F238E27FC236}">
                  <a16:creationId xmlns:a16="http://schemas.microsoft.com/office/drawing/2014/main" id="{16A29919-C581-363C-B038-F9BF14925152}"/>
                </a:ext>
              </a:extLst>
            </p:cNvPr>
            <p:cNvSpPr/>
            <p:nvPr/>
          </p:nvSpPr>
          <p:spPr>
            <a:xfrm rot="10800000">
              <a:off x="315866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4" name="이등변 삼각형 303">
              <a:extLst>
                <a:ext uri="{FF2B5EF4-FFF2-40B4-BE49-F238E27FC236}">
                  <a16:creationId xmlns:a16="http://schemas.microsoft.com/office/drawing/2014/main" id="{7857009B-0298-25DD-3A14-C33E5384BEA4}"/>
                </a:ext>
              </a:extLst>
            </p:cNvPr>
            <p:cNvSpPr/>
            <p:nvPr/>
          </p:nvSpPr>
          <p:spPr>
            <a:xfrm rot="10800000">
              <a:off x="3591037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5" name="이등변 삼각형 304">
              <a:extLst>
                <a:ext uri="{FF2B5EF4-FFF2-40B4-BE49-F238E27FC236}">
                  <a16:creationId xmlns:a16="http://schemas.microsoft.com/office/drawing/2014/main" id="{C4A586DE-2474-50EF-AA4B-20452BB74282}"/>
                </a:ext>
              </a:extLst>
            </p:cNvPr>
            <p:cNvSpPr/>
            <p:nvPr/>
          </p:nvSpPr>
          <p:spPr>
            <a:xfrm rot="10800000">
              <a:off x="4023409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6" name="이등변 삼각형 305">
              <a:extLst>
                <a:ext uri="{FF2B5EF4-FFF2-40B4-BE49-F238E27FC236}">
                  <a16:creationId xmlns:a16="http://schemas.microsoft.com/office/drawing/2014/main" id="{1507BB9C-7C35-04E7-F701-A9F88C79640D}"/>
                </a:ext>
              </a:extLst>
            </p:cNvPr>
            <p:cNvSpPr/>
            <p:nvPr/>
          </p:nvSpPr>
          <p:spPr>
            <a:xfrm rot="10800000">
              <a:off x="4454226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7" name="이등변 삼각형 306">
              <a:extLst>
                <a:ext uri="{FF2B5EF4-FFF2-40B4-BE49-F238E27FC236}">
                  <a16:creationId xmlns:a16="http://schemas.microsoft.com/office/drawing/2014/main" id="{FD800D1C-D68F-25C6-8930-848C9AB8D92C}"/>
                </a:ext>
              </a:extLst>
            </p:cNvPr>
            <p:cNvSpPr/>
            <p:nvPr/>
          </p:nvSpPr>
          <p:spPr>
            <a:xfrm rot="10800000">
              <a:off x="646985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2219" y="4261555"/>
              <a:ext cx="452047" cy="206877"/>
              <a:chOff x="9613710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787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3710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198EA03-BA50-B124-8EDB-AC23EF2255CA}"/>
                </a:ext>
              </a:extLst>
            </p:cNvPr>
            <p:cNvSpPr/>
            <p:nvPr/>
          </p:nvSpPr>
          <p:spPr>
            <a:xfrm>
              <a:off x="195937" y="1334703"/>
              <a:ext cx="10798181" cy="49040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1799" dirty="0"/>
            </a:p>
          </p:txBody>
        </p:sp>
        <p:sp>
          <p:nvSpPr>
            <p:cNvPr id="340" name="직사각형 262">
              <a:extLst>
                <a:ext uri="{FF2B5EF4-FFF2-40B4-BE49-F238E27FC236}">
                  <a16:creationId xmlns:a16="http://schemas.microsoft.com/office/drawing/2014/main" id="{9EBAC376-46C7-452F-276F-7B22AB7A078F}"/>
                </a:ext>
              </a:extLst>
            </p:cNvPr>
            <p:cNvSpPr/>
            <p:nvPr/>
          </p:nvSpPr>
          <p:spPr>
            <a:xfrm>
              <a:off x="8834211" y="2472641"/>
              <a:ext cx="1080858" cy="176555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전투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4D2B7270-0055-18D8-D9FF-B9249A4456B2}"/>
                </a:ext>
              </a:extLst>
            </p:cNvPr>
            <p:cNvGrpSpPr/>
            <p:nvPr/>
          </p:nvGrpSpPr>
          <p:grpSpPr>
            <a:xfrm>
              <a:off x="197699" y="3450047"/>
              <a:ext cx="11578199" cy="454341"/>
              <a:chOff x="197699" y="3450047"/>
              <a:chExt cx="11578199" cy="454341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11574AE-AE41-DE4C-1A48-31AB50523256}"/>
                  </a:ext>
                </a:extLst>
              </p:cNvPr>
              <p:cNvSpPr txBox="1"/>
              <p:nvPr/>
            </p:nvSpPr>
            <p:spPr>
              <a:xfrm>
                <a:off x="1775401" y="3809763"/>
                <a:ext cx="138999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23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9A35BA06-4FBC-1B37-D0F6-2B83F4D402F1}"/>
                  </a:ext>
                </a:extLst>
              </p:cNvPr>
              <p:cNvSpPr txBox="1"/>
              <p:nvPr/>
            </p:nvSpPr>
            <p:spPr>
              <a:xfrm>
                <a:off x="1211370" y="3809763"/>
                <a:ext cx="138999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15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1E6C802-2BA1-7DB3-C6CD-011244C804C0}"/>
                  </a:ext>
                </a:extLst>
              </p:cNvPr>
              <p:cNvSpPr txBox="1"/>
              <p:nvPr/>
            </p:nvSpPr>
            <p:spPr>
              <a:xfrm>
                <a:off x="7822944" y="3794348"/>
                <a:ext cx="162816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107</a:t>
                </a:r>
              </a:p>
            </p:txBody>
          </p:sp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7EDB3B63-8AD8-3A56-6E88-CFD4458A033D}"/>
                  </a:ext>
                </a:extLst>
              </p:cNvPr>
              <p:cNvGrpSpPr/>
              <p:nvPr/>
            </p:nvGrpSpPr>
            <p:grpSpPr>
              <a:xfrm>
                <a:off x="197699" y="3450047"/>
                <a:ext cx="11578199" cy="322475"/>
                <a:chOff x="197699" y="3450047"/>
                <a:chExt cx="11578199" cy="322475"/>
              </a:xfrm>
            </p:grpSpPr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05532BEB-C6E3-1FB3-96C1-9AA9B448FAB7}"/>
                    </a:ext>
                  </a:extLst>
                </p:cNvPr>
                <p:cNvGrpSpPr/>
                <p:nvPr/>
              </p:nvGrpSpPr>
              <p:grpSpPr>
                <a:xfrm>
                  <a:off x="197705" y="3542035"/>
                  <a:ext cx="11578193" cy="138499"/>
                  <a:chOff x="192088" y="2725138"/>
                  <a:chExt cx="11587216" cy="123693"/>
                </a:xfrm>
              </p:grpSpPr>
              <p:cxnSp>
                <p:nvCxnSpPr>
                  <p:cNvPr id="214" name="직선 화살표 연결선 213">
                    <a:extLst>
                      <a:ext uri="{FF2B5EF4-FFF2-40B4-BE49-F238E27FC236}">
                        <a16:creationId xmlns:a16="http://schemas.microsoft.com/office/drawing/2014/main" id="{D05E2565-79AE-F11C-13C0-8AC6A6CA0E3C}"/>
                      </a:ext>
                    </a:extLst>
                  </p:cNvPr>
                  <p:cNvCxnSpPr>
                    <a:cxnSpLocks/>
                    <a:endCxn id="215" idx="1"/>
                  </p:cNvCxnSpPr>
                  <p:nvPr/>
                </p:nvCxnSpPr>
                <p:spPr>
                  <a:xfrm flipV="1">
                    <a:off x="192088" y="2786985"/>
                    <a:ext cx="10799998" cy="2"/>
                  </a:xfrm>
                  <a:prstGeom prst="straightConnector1">
                    <a:avLst/>
                  </a:prstGeom>
                  <a:ln w="9525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C7715E6-4A0A-9A9B-3D76-FF707A3BBF2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6" y="2725138"/>
                    <a:ext cx="787218" cy="123693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이펙트 </a:t>
                    </a:r>
                    <a:r>
                      <a:rPr lang="en-US" altLang="ko-KR" sz="9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(VFX)</a:t>
                    </a:r>
                  </a:p>
                </p:txBody>
              </p: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D0B10F2D-7845-4B1C-202F-E4408EB28F31}"/>
                    </a:ext>
                  </a:extLst>
                </p:cNvPr>
                <p:cNvGrpSpPr/>
                <p:nvPr/>
              </p:nvGrpSpPr>
              <p:grpSpPr>
                <a:xfrm>
                  <a:off x="197699" y="3450047"/>
                  <a:ext cx="10796260" cy="322475"/>
                  <a:chOff x="197699" y="3450047"/>
                  <a:chExt cx="10796260" cy="322475"/>
                </a:xfrm>
              </p:grpSpPr>
              <p:sp>
                <p:nvSpPr>
                  <p:cNvPr id="264" name="화살표: 오각형 263">
                    <a:extLst>
                      <a:ext uri="{FF2B5EF4-FFF2-40B4-BE49-F238E27FC236}">
                        <a16:creationId xmlns:a16="http://schemas.microsoft.com/office/drawing/2014/main" id="{1B17138A-1A6F-A1B7-0654-91ABA7BD9CE2}"/>
                      </a:ext>
                    </a:extLst>
                  </p:cNvPr>
                  <p:cNvSpPr/>
                  <p:nvPr/>
                </p:nvSpPr>
                <p:spPr>
                  <a:xfrm>
                    <a:off x="6676016" y="3450047"/>
                    <a:ext cx="720463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클래스 마크</a:t>
                    </a:r>
                  </a:p>
                </p:txBody>
              </p:sp>
              <p:sp>
                <p:nvSpPr>
                  <p:cNvPr id="265" name="화살표: 오각형 264">
                    <a:extLst>
                      <a:ext uri="{FF2B5EF4-FFF2-40B4-BE49-F238E27FC236}">
                        <a16:creationId xmlns:a16="http://schemas.microsoft.com/office/drawing/2014/main" id="{3A81ECA6-A598-9C79-7264-5265C6412FC7}"/>
                      </a:ext>
                    </a:extLst>
                  </p:cNvPr>
                  <p:cNvSpPr/>
                  <p:nvPr/>
                </p:nvSpPr>
                <p:spPr>
                  <a:xfrm>
                    <a:off x="197699" y="3450047"/>
                    <a:ext cx="1080000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에너지 흡수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67" name="화살표: 오각형 266">
                    <a:extLst>
                      <a:ext uri="{FF2B5EF4-FFF2-40B4-BE49-F238E27FC236}">
                        <a16:creationId xmlns:a16="http://schemas.microsoft.com/office/drawing/2014/main" id="{C74555F6-8D3B-09C8-2990-FDA6BF6196DF}"/>
                      </a:ext>
                    </a:extLst>
                  </p:cNvPr>
                  <p:cNvSpPr/>
                  <p:nvPr/>
                </p:nvSpPr>
                <p:spPr>
                  <a:xfrm>
                    <a:off x="4517698" y="3450047"/>
                    <a:ext cx="2158318" cy="322474"/>
                  </a:xfrm>
                  <a:prstGeom prst="homePlate">
                    <a:avLst>
                      <a:gd name="adj" fmla="val 4291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 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(8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  <a:p>
                    <a:pPr algn="ctr"/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+ 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형태의 잔상 이펙트 다수 형성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268" name="그룹 267">
                    <a:extLst>
                      <a:ext uri="{FF2B5EF4-FFF2-40B4-BE49-F238E27FC236}">
                        <a16:creationId xmlns:a16="http://schemas.microsoft.com/office/drawing/2014/main" id="{DA3844CC-2105-5EBE-11CB-276E808A9C89}"/>
                      </a:ext>
                    </a:extLst>
                  </p:cNvPr>
                  <p:cNvGrpSpPr/>
                  <p:nvPr/>
                </p:nvGrpSpPr>
                <p:grpSpPr>
                  <a:xfrm>
                    <a:off x="1277699" y="3450047"/>
                    <a:ext cx="567202" cy="322474"/>
                    <a:chOff x="1222555" y="2097954"/>
                    <a:chExt cx="567202" cy="204518"/>
                  </a:xfrm>
                </p:grpSpPr>
                <p:sp>
                  <p:nvSpPr>
                    <p:cNvPr id="288" name="화살표: 오각형 287">
                      <a:extLst>
                        <a:ext uri="{FF2B5EF4-FFF2-40B4-BE49-F238E27FC236}">
                          <a16:creationId xmlns:a16="http://schemas.microsoft.com/office/drawing/2014/main" id="{5AED5586-61C2-2A8C-186D-2395198C1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2555" y="2097954"/>
                      <a:ext cx="567202" cy="204518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89" name="직사각형 288">
                      <a:extLst>
                        <a:ext uri="{FF2B5EF4-FFF2-40B4-BE49-F238E27FC236}">
                          <a16:creationId xmlns:a16="http://schemas.microsoft.com/office/drawing/2014/main" id="{B475966D-7DD2-C492-1D11-E07874821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022" y="2138658"/>
                      <a:ext cx="507328" cy="12311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형상화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269" name="그룹 268">
                    <a:extLst>
                      <a:ext uri="{FF2B5EF4-FFF2-40B4-BE49-F238E27FC236}">
                        <a16:creationId xmlns:a16="http://schemas.microsoft.com/office/drawing/2014/main" id="{B596E3E4-8035-A108-1E93-3C68F89476F5}"/>
                      </a:ext>
                    </a:extLst>
                  </p:cNvPr>
                  <p:cNvGrpSpPr/>
                  <p:nvPr/>
                </p:nvGrpSpPr>
                <p:grpSpPr>
                  <a:xfrm>
                    <a:off x="1850369" y="3450047"/>
                    <a:ext cx="507329" cy="322475"/>
                    <a:chOff x="1795225" y="2100009"/>
                    <a:chExt cx="507329" cy="204519"/>
                  </a:xfrm>
                </p:grpSpPr>
                <p:sp>
                  <p:nvSpPr>
                    <p:cNvPr id="286" name="화살표: 오각형 285">
                      <a:extLst>
                        <a:ext uri="{FF2B5EF4-FFF2-40B4-BE49-F238E27FC236}">
                          <a16:creationId xmlns:a16="http://schemas.microsoft.com/office/drawing/2014/main" id="{4737CAE7-B7CB-D597-6AD0-B6858F535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5225" y="2100009"/>
                      <a:ext cx="507329" cy="204518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87" name="직사각형 286">
                      <a:extLst>
                        <a:ext uri="{FF2B5EF4-FFF2-40B4-BE49-F238E27FC236}">
                          <a16:creationId xmlns:a16="http://schemas.microsoft.com/office/drawing/2014/main" id="{5724EAC6-2972-1C20-892E-33CE9F846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0797" y="2100009"/>
                      <a:ext cx="378309" cy="20451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당겨지는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333" name="그룹 332">
                    <a:extLst>
                      <a:ext uri="{FF2B5EF4-FFF2-40B4-BE49-F238E27FC236}">
                        <a16:creationId xmlns:a16="http://schemas.microsoft.com/office/drawing/2014/main" id="{09124317-5486-A973-55C6-A217D00FDE90}"/>
                      </a:ext>
                    </a:extLst>
                  </p:cNvPr>
                  <p:cNvGrpSpPr/>
                  <p:nvPr/>
                </p:nvGrpSpPr>
                <p:grpSpPr>
                  <a:xfrm>
                    <a:off x="7897958" y="3450047"/>
                    <a:ext cx="3096001" cy="322475"/>
                    <a:chOff x="7897958" y="3448392"/>
                    <a:chExt cx="3096001" cy="322475"/>
                  </a:xfrm>
                </p:grpSpPr>
                <p:grpSp>
                  <p:nvGrpSpPr>
                    <p:cNvPr id="272" name="그룹 271">
                      <a:extLst>
                        <a:ext uri="{FF2B5EF4-FFF2-40B4-BE49-F238E27FC236}">
                          <a16:creationId xmlns:a16="http://schemas.microsoft.com/office/drawing/2014/main" id="{4F385DA1-C930-F17E-E035-0A1442B4AA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958" y="3609630"/>
                      <a:ext cx="3096001" cy="161237"/>
                      <a:chOff x="7842814" y="2200058"/>
                      <a:chExt cx="3096001" cy="204518"/>
                    </a:xfrm>
                  </p:grpSpPr>
                  <p:sp>
                    <p:nvSpPr>
                      <p:cNvPr id="276" name="화살표: 오각형 275">
                        <a:extLst>
                          <a:ext uri="{FF2B5EF4-FFF2-40B4-BE49-F238E27FC236}">
                            <a16:creationId xmlns:a16="http://schemas.microsoft.com/office/drawing/2014/main" id="{6AEB5543-1047-4474-615C-AEAE0A098E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5" y="2200058"/>
                        <a:ext cx="3096000" cy="204518"/>
                      </a:xfrm>
                      <a:prstGeom prst="homePlat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B0F0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108000" tIns="0" rIns="0" bIns="0" rtlCol="0" anchor="ctr">
                        <a:noAutofit/>
                      </a:bodyPr>
                      <a:lstStyle/>
                      <a:p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277" name="직사각형 276">
                        <a:extLst>
                          <a:ext uri="{FF2B5EF4-FFF2-40B4-BE49-F238E27FC236}">
                            <a16:creationId xmlns:a16="http://schemas.microsoft.com/office/drawing/2014/main" id="{A4834E07-7CC6-D9B1-38E4-4EE8956C8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4" y="2230317"/>
                        <a:ext cx="1268601" cy="14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72000" tIns="0" rIns="0" bIns="0" rtlCol="0" anchor="ctr">
                        <a:noAutofit/>
                      </a:bodyPr>
                      <a:lstStyle/>
                      <a:p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잔여 이펙트 </a:t>
                        </a:r>
                        <a:r>
                          <a:rPr lang="en-US" altLang="ko-KR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(</a:t>
                        </a:r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지면의 균열</a:t>
                        </a:r>
                        <a:r>
                          <a:rPr lang="en-US" altLang="ko-KR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) </a:t>
                        </a:r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273" name="그룹 272">
                      <a:extLst>
                        <a:ext uri="{FF2B5EF4-FFF2-40B4-BE49-F238E27FC236}">
                          <a16:creationId xmlns:a16="http://schemas.microsoft.com/office/drawing/2014/main" id="{E80BAB84-C0D3-4A30-1C46-108B45B6A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958" y="3448392"/>
                      <a:ext cx="936000" cy="161237"/>
                      <a:chOff x="7842814" y="1998384"/>
                      <a:chExt cx="936000" cy="204518"/>
                    </a:xfrm>
                  </p:grpSpPr>
                  <p:sp>
                    <p:nvSpPr>
                      <p:cNvPr id="274" name="화살표: 오각형 273">
                        <a:extLst>
                          <a:ext uri="{FF2B5EF4-FFF2-40B4-BE49-F238E27FC236}">
                            <a16:creationId xmlns:a16="http://schemas.microsoft.com/office/drawing/2014/main" id="{EA3AAD75-B41D-52F7-6FF1-6F47F5237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4" y="1998384"/>
                        <a:ext cx="936000" cy="204518"/>
                      </a:xfrm>
                      <a:prstGeom prst="homePlat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B0F0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0" tIns="0" rIns="0" bIns="0" rtlCol="0" anchor="ctr">
                        <a:normAutofit/>
                      </a:bodyPr>
                      <a:lstStyle/>
                      <a:p>
                        <a:pPr algn="ctr"/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275" name="직사각형 274">
                        <a:extLst>
                          <a:ext uri="{FF2B5EF4-FFF2-40B4-BE49-F238E27FC236}">
                            <a16:creationId xmlns:a16="http://schemas.microsoft.com/office/drawing/2014/main" id="{945D886A-E70E-6DDA-0E8E-A8CA7F23EC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5" y="2028643"/>
                        <a:ext cx="782746" cy="14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72000" tIns="0" rIns="0" bIns="0" rtlCol="0" anchor="ctr">
                        <a:noAutofit/>
                      </a:bodyPr>
                      <a:lstStyle/>
                      <a:p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트레일 이펙트 </a:t>
                        </a:r>
                      </a:p>
                    </p:txBody>
                  </p:sp>
                </p:grpSp>
              </p:grpSp>
              <p:sp>
                <p:nvSpPr>
                  <p:cNvPr id="266" name="화살표: 오각형 265">
                    <a:extLst>
                      <a:ext uri="{FF2B5EF4-FFF2-40B4-BE49-F238E27FC236}">
                        <a16:creationId xmlns:a16="http://schemas.microsoft.com/office/drawing/2014/main" id="{FEED3798-7EF3-B53C-87B0-419FA0394C96}"/>
                      </a:ext>
                    </a:extLst>
                  </p:cNvPr>
                  <p:cNvSpPr/>
                  <p:nvPr/>
                </p:nvSpPr>
                <p:spPr>
                  <a:xfrm>
                    <a:off x="2357698" y="3450047"/>
                    <a:ext cx="2160000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 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(5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endPara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93A3D0E-1894-FBEA-AFF6-D042BCD63E64}"/>
              </a:ext>
            </a:extLst>
          </p:cNvPr>
          <p:cNvGrpSpPr/>
          <p:nvPr/>
        </p:nvGrpSpPr>
        <p:grpSpPr>
          <a:xfrm>
            <a:off x="192088" y="222073"/>
            <a:ext cx="11995663" cy="6114726"/>
            <a:chOff x="192088" y="222073"/>
            <a:chExt cx="11995663" cy="6114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12EA30-83A1-58DE-58E0-7F0A91B74CC7}"/>
                </a:ext>
              </a:extLst>
            </p:cNvPr>
            <p:cNvSpPr txBox="1"/>
            <p:nvPr/>
          </p:nvSpPr>
          <p:spPr>
            <a:xfrm>
              <a:off x="192088" y="222073"/>
              <a:ext cx="878446" cy="1537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999" dirty="0"/>
                <a:t>[</a:t>
              </a:r>
              <a:r>
                <a:rPr lang="ko-KR" altLang="en-US" sz="999" dirty="0"/>
                <a:t>연출 추가 설명</a:t>
              </a:r>
              <a:r>
                <a:rPr lang="en-US" altLang="ko-KR" sz="999" dirty="0"/>
                <a:t>]</a:t>
              </a:r>
              <a:endParaRPr lang="ko-KR" altLang="en-US" sz="999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AE1A433-A89B-E07F-C949-94E6DF20616C}"/>
                </a:ext>
              </a:extLst>
            </p:cNvPr>
            <p:cNvGrpSpPr/>
            <p:nvPr/>
          </p:nvGrpSpPr>
          <p:grpSpPr>
            <a:xfrm>
              <a:off x="192088" y="696306"/>
              <a:ext cx="11807825" cy="844839"/>
              <a:chOff x="192088" y="801080"/>
              <a:chExt cx="11094629" cy="844840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CA2CDDAF-9432-50B2-9473-2220C4D55125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094629" cy="844840"/>
                <a:chOff x="192088" y="513080"/>
                <a:chExt cx="11094629" cy="288000"/>
              </a:xfrm>
              <a:solidFill>
                <a:schemeClr val="bg1"/>
              </a:solidFill>
            </p:grpSpPr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A2A4BF63-3C91-B573-BA09-957D2F73FDA6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498451CC-5F4F-CE64-FF5F-CFD64B3977A1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중심이 안정적인 회전</a:t>
                  </a: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6AE9DE64-852C-F28D-8124-4D0FFA49DB50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3584971D-7A6E-1CE3-2039-9D0A71881A7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A53D2CF2-8AC3-489D-E16C-907C9BCA8A17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C572A820-6F41-64CA-DF59-26A24A6650AE}"/>
                  </a:ext>
                </a:extLst>
              </p:cNvPr>
              <p:cNvGrpSpPr/>
              <p:nvPr/>
            </p:nvGrpSpPr>
            <p:grpSpPr>
              <a:xfrm>
                <a:off x="3190227" y="882955"/>
                <a:ext cx="1882906" cy="680029"/>
                <a:chOff x="3190227" y="867789"/>
                <a:chExt cx="1882906" cy="680029"/>
              </a:xfrm>
            </p:grpSpPr>
            <p:sp>
              <p:nvSpPr>
                <p:cNvPr id="141" name="TextBox 70">
                  <a:extLst>
                    <a:ext uri="{FF2B5EF4-FFF2-40B4-BE49-F238E27FC236}">
                      <a16:creationId xmlns:a16="http://schemas.microsoft.com/office/drawing/2014/main" id="{9118182D-0A75-F179-CE40-3BFED504C1C7}"/>
                    </a:ext>
                  </a:extLst>
                </p:cNvPr>
                <p:cNvSpPr txBox="1"/>
                <p:nvPr/>
              </p:nvSpPr>
              <p:spPr>
                <a:xfrm>
                  <a:off x="3190227" y="867789"/>
                  <a:ext cx="1005837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제자리 회전</a:t>
                  </a:r>
                </a:p>
              </p:txBody>
            </p:sp>
            <p:sp>
              <p:nvSpPr>
                <p:cNvPr id="142" name="TextBox 70">
                  <a:extLst>
                    <a:ext uri="{FF2B5EF4-FFF2-40B4-BE49-F238E27FC236}">
                      <a16:creationId xmlns:a16="http://schemas.microsoft.com/office/drawing/2014/main" id="{CC664F7E-8F18-480C-901D-AD053C8C43A2}"/>
                    </a:ext>
                  </a:extLst>
                </p:cNvPr>
                <p:cNvSpPr txBox="1"/>
                <p:nvPr/>
              </p:nvSpPr>
              <p:spPr>
                <a:xfrm>
                  <a:off x="3192804" y="1130616"/>
                  <a:ext cx="1063524" cy="1584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에너지 흡수</a:t>
                  </a:r>
                </a:p>
              </p:txBody>
            </p:sp>
            <p:sp>
              <p:nvSpPr>
                <p:cNvPr id="143" name="TextBox 70">
                  <a:extLst>
                    <a:ext uri="{FF2B5EF4-FFF2-40B4-BE49-F238E27FC236}">
                      <a16:creationId xmlns:a16="http://schemas.microsoft.com/office/drawing/2014/main" id="{1D8AD87A-7EE6-695A-2C3E-3AC7A0E6B2BF}"/>
                    </a:ext>
                  </a:extLst>
                </p:cNvPr>
                <p:cNvSpPr txBox="1"/>
                <p:nvPr/>
              </p:nvSpPr>
              <p:spPr>
                <a:xfrm>
                  <a:off x="3192806" y="1389418"/>
                  <a:ext cx="1880327" cy="158400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957BAA41-C846-8069-2313-C19E75838AAA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5162266" cy="681090"/>
                <a:chOff x="5621230" y="867789"/>
                <a:chExt cx="5162266" cy="681090"/>
              </a:xfrm>
            </p:grpSpPr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EEA8B0DA-A225-4158-EDB0-34F875D5385A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5162266" cy="159462"/>
                  <a:chOff x="5621230" y="819296"/>
                  <a:chExt cx="5162266" cy="159462"/>
                </a:xfrm>
              </p:grpSpPr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1A70F52C-E582-DD1C-E1E3-3CB1CD80FF2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58986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왼손으로 잡아 목 뒤에 걸칩니다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무릎을 굽혀 자세를 낮추고 제자리에서 한바퀴 회전합니다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40" name="TextBox 70">
                    <a:extLst>
                      <a:ext uri="{FF2B5EF4-FFF2-40B4-BE49-F238E27FC236}">
                        <a16:creationId xmlns:a16="http://schemas.microsoft.com/office/drawing/2014/main" id="{848C1E39-9B14-F7E0-9B46-FAA5BF037C9E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FEF9C5C8-7515-9C8B-A73C-B0B54A37FAAF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5022037" cy="159462"/>
                  <a:chOff x="5626913" y="1131736"/>
                  <a:chExt cx="5022037" cy="159462"/>
                </a:xfrm>
              </p:grpSpPr>
              <p:sp>
                <p:nvSpPr>
                  <p:cNvPr id="137" name="TextBox 70">
                    <a:extLst>
                      <a:ext uri="{FF2B5EF4-FFF2-40B4-BE49-F238E27FC236}">
                        <a16:creationId xmlns:a16="http://schemas.microsoft.com/office/drawing/2014/main" id="{3557272C-1858-D435-6255-6EEDE14189E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CB72C422-7939-924E-4BD9-648B1D1FA686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6"/>
                    <a:ext cx="445106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캐릭터가 주변의 에너지를 흡수하며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클래스 마크의 형상을 띈 후 사라집니다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B61BCF98-F332-9EF3-758C-0E045A899FA1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412421" cy="159462"/>
                  <a:chOff x="5626913" y="1419736"/>
                  <a:chExt cx="3412421" cy="159462"/>
                </a:xfrm>
              </p:grpSpPr>
              <p:sp>
                <p:nvSpPr>
                  <p:cNvPr id="135" name="TextBox 70">
                    <a:extLst>
                      <a:ext uri="{FF2B5EF4-FFF2-40B4-BE49-F238E27FC236}">
                        <a16:creationId xmlns:a16="http://schemas.microsoft.com/office/drawing/2014/main" id="{56403E61-61DA-ECF4-647D-2B75F7E64C0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5CFE4BD2-1218-0615-D492-60387608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4393"/>
                    <a:ext cx="2841453" cy="130146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5C368C4-2250-C920-44FE-DF8E080A656F}"/>
                </a:ext>
              </a:extLst>
            </p:cNvPr>
            <p:cNvGrpSpPr/>
            <p:nvPr/>
          </p:nvGrpSpPr>
          <p:grpSpPr>
            <a:xfrm>
              <a:off x="192088" y="3431003"/>
              <a:ext cx="11807825" cy="844840"/>
              <a:chOff x="192088" y="2435900"/>
              <a:chExt cx="11094629" cy="84484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DBE57384-9BE8-F27C-086F-A9CC8F50C88F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094629" cy="844840"/>
                <a:chOff x="192088" y="513080"/>
                <a:chExt cx="11094629" cy="288000"/>
              </a:xfrm>
              <a:solidFill>
                <a:schemeClr val="bg1"/>
              </a:solidFill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4C33E74F-EBDA-F965-E1F7-23A93762687F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1CB093AD-F0B7-1859-528E-A3C8C87A28DD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빠른 찌르기로 인한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형태의 잔상 이펙트 형성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88195B27-0648-D6D3-087A-5C7591F9C07B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4BAA5814-57B3-5260-D7E2-114E456C4FD4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D654D336-A1ED-2916-4730-69C6FBCC583C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159C0145-D74A-AF6D-1F06-2C3F0FF5D8C7}"/>
                  </a:ext>
                </a:extLst>
              </p:cNvPr>
              <p:cNvGrpSpPr/>
              <p:nvPr/>
            </p:nvGrpSpPr>
            <p:grpSpPr>
              <a:xfrm>
                <a:off x="3190229" y="2522587"/>
                <a:ext cx="1829618" cy="680026"/>
                <a:chOff x="3190229" y="2522587"/>
                <a:chExt cx="1829618" cy="680026"/>
              </a:xfrm>
            </p:grpSpPr>
            <p:sp>
              <p:nvSpPr>
                <p:cNvPr id="121" name="TextBox 70">
                  <a:extLst>
                    <a:ext uri="{FF2B5EF4-FFF2-40B4-BE49-F238E27FC236}">
                      <a16:creationId xmlns:a16="http://schemas.microsoft.com/office/drawing/2014/main" id="{6ED78518-2639-0D10-C088-D4308FB49653}"/>
                    </a:ext>
                  </a:extLst>
                </p:cNvPr>
                <p:cNvSpPr txBox="1"/>
                <p:nvPr/>
              </p:nvSpPr>
              <p:spPr>
                <a:xfrm>
                  <a:off x="3190229" y="2522587"/>
                  <a:ext cx="1211909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4]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찌르기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(8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TextBox 70">
                  <a:extLst>
                    <a:ext uri="{FF2B5EF4-FFF2-40B4-BE49-F238E27FC236}">
                      <a16:creationId xmlns:a16="http://schemas.microsoft.com/office/drawing/2014/main" id="{5BE9A981-B0F4-B862-EC76-BA13B41900AE}"/>
                    </a:ext>
                  </a:extLst>
                </p:cNvPr>
                <p:cNvSpPr txBox="1"/>
                <p:nvPr/>
              </p:nvSpPr>
              <p:spPr>
                <a:xfrm>
                  <a:off x="3192804" y="2784879"/>
                  <a:ext cx="1827043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트레일 </a:t>
                  </a:r>
                  <a:r>
                    <a:rPr lang="en-US" altLang="ko-KR" sz="800" dirty="0"/>
                    <a:t>+ </a:t>
                  </a:r>
                  <a:r>
                    <a:rPr lang="ko-KR" altLang="en-US" sz="800" dirty="0"/>
                    <a:t>창 형태의 잔상 이펙트</a:t>
                  </a:r>
                </a:p>
              </p:txBody>
            </p:sp>
            <p:sp>
              <p:nvSpPr>
                <p:cNvPr id="123" name="TextBox 70">
                  <a:extLst>
                    <a:ext uri="{FF2B5EF4-FFF2-40B4-BE49-F238E27FC236}">
                      <a16:creationId xmlns:a16="http://schemas.microsoft.com/office/drawing/2014/main" id="{5AFC3696-48FD-FD16-52BE-EC61831F6386}"/>
                    </a:ext>
                  </a:extLst>
                </p:cNvPr>
                <p:cNvSpPr txBox="1"/>
                <p:nvPr/>
              </p:nvSpPr>
              <p:spPr>
                <a:xfrm>
                  <a:off x="3192805" y="3044213"/>
                  <a:ext cx="660694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8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A98A6A5-57AD-4793-AE9A-278FE8172D1E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5006030" cy="681090"/>
                <a:chOff x="5621230" y="2517775"/>
                <a:chExt cx="5006030" cy="681090"/>
              </a:xfrm>
            </p:grpSpPr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F53851C9-254F-8C71-2441-D71E54DE51F2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5006030" cy="159462"/>
                  <a:chOff x="5621230" y="819296"/>
                  <a:chExt cx="5006030" cy="159462"/>
                </a:xfrm>
              </p:grpSpPr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14500585-B762-E29D-2338-9B449BED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6393"/>
                    <a:ext cx="4433632" cy="130146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빠르게 찌릅니다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찌르는 높낮이를 다르게 하여 더욱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몰입감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있는 모션으로 제작합니다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</a:t>
                    </a:r>
                  </a:p>
                </p:txBody>
              </p:sp>
              <p:sp>
                <p:nvSpPr>
                  <p:cNvPr id="120" name="TextBox 70">
                    <a:extLst>
                      <a:ext uri="{FF2B5EF4-FFF2-40B4-BE49-F238E27FC236}">
                        <a16:creationId xmlns:a16="http://schemas.microsoft.com/office/drawing/2014/main" id="{5B4D46C1-93CB-3E6C-3816-E06EF6B258B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9A33F1E8-CEF0-CC91-9D3F-092F3FD8160D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4782007" cy="159462"/>
                  <a:chOff x="5626913" y="1131736"/>
                  <a:chExt cx="4782007" cy="159462"/>
                </a:xfrm>
              </p:grpSpPr>
              <p:sp>
                <p:nvSpPr>
                  <p:cNvPr id="117" name="TextBox 70">
                    <a:extLst>
                      <a:ext uri="{FF2B5EF4-FFF2-40B4-BE49-F238E27FC236}">
                        <a16:creationId xmlns:a16="http://schemas.microsoft.com/office/drawing/2014/main" id="{362129E4-69F3-E1D6-6E33-047D1EF57F4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30ED86DF-CBAA-7334-90F0-371B08BACA5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6393"/>
                    <a:ext cx="4211039" cy="130146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형태의 에너지가 캐릭터 주변에 형성되어 적을 향해 찌르듯 흐릅니다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E55B00D5-19B0-BEAD-B884-0A3DF34A0985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115" name="TextBox 70">
                    <a:extLst>
                      <a:ext uri="{FF2B5EF4-FFF2-40B4-BE49-F238E27FC236}">
                        <a16:creationId xmlns:a16="http://schemas.microsoft.com/office/drawing/2014/main" id="{3826CBDE-06F5-C329-2CFE-91EBC3F6E44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054E31BC-C0A6-BCE6-4102-2E4D9F9E4F1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79" y="1434393"/>
                    <a:ext cx="3926560" cy="130146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찔러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8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(1~8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BCB24A5-57CB-F7A3-1E54-423B2E0C5A7B}"/>
                </a:ext>
              </a:extLst>
            </p:cNvPr>
            <p:cNvGrpSpPr/>
            <p:nvPr/>
          </p:nvGrpSpPr>
          <p:grpSpPr>
            <a:xfrm>
              <a:off x="192088" y="2586164"/>
              <a:ext cx="11807825" cy="844839"/>
              <a:chOff x="192088" y="801080"/>
              <a:chExt cx="11094629" cy="84484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1D77C77-2B7B-27E1-047E-39C36D7A35B8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094629" cy="844840"/>
                <a:chOff x="192088" y="513080"/>
                <a:chExt cx="11094629" cy="288000"/>
              </a:xfrm>
              <a:solidFill>
                <a:schemeClr val="bg1"/>
              </a:solidFill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1248D56-74F1-3FB8-3A83-757FA8E73A63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9814EC8-EA71-9975-FE23-A44A54303380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한 손과 양 손 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번갈아 휘두르기</a:t>
                  </a: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807311AE-C497-57F6-6CB7-CC60D9719FB1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18189F36-95CB-AA6D-E848-8AAEC3B920E8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F9BA49D-98D4-E8BF-A0EB-532FB5C2F15F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8F7C6984-ADCA-4D3B-62C4-34FD57D1AD68}"/>
                  </a:ext>
                </a:extLst>
              </p:cNvPr>
              <p:cNvGrpSpPr/>
              <p:nvPr/>
            </p:nvGrpSpPr>
            <p:grpSpPr>
              <a:xfrm>
                <a:off x="3190227" y="882955"/>
                <a:ext cx="1509406" cy="684838"/>
                <a:chOff x="3190227" y="867789"/>
                <a:chExt cx="1509406" cy="684838"/>
              </a:xfrm>
            </p:grpSpPr>
            <p:sp>
              <p:nvSpPr>
                <p:cNvPr id="88" name="TextBox 70">
                  <a:extLst>
                    <a:ext uri="{FF2B5EF4-FFF2-40B4-BE49-F238E27FC236}">
                      <a16:creationId xmlns:a16="http://schemas.microsoft.com/office/drawing/2014/main" id="{77B0A4C1-5009-599B-2304-67A5571F5FD9}"/>
                    </a:ext>
                  </a:extLst>
                </p:cNvPr>
                <p:cNvSpPr txBox="1"/>
                <p:nvPr/>
              </p:nvSpPr>
              <p:spPr>
                <a:xfrm>
                  <a:off x="3190227" y="867789"/>
                  <a:ext cx="1509406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창을 좌우로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5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 휘두르기</a:t>
                  </a:r>
                </a:p>
              </p:txBody>
            </p:sp>
            <p:sp>
              <p:nvSpPr>
                <p:cNvPr id="89" name="TextBox 70">
                  <a:extLst>
                    <a:ext uri="{FF2B5EF4-FFF2-40B4-BE49-F238E27FC236}">
                      <a16:creationId xmlns:a16="http://schemas.microsoft.com/office/drawing/2014/main" id="{6BE1AC96-9AF7-2E63-D5DD-A5690B07D836}"/>
                    </a:ext>
                  </a:extLst>
                </p:cNvPr>
                <p:cNvSpPr txBox="1"/>
                <p:nvPr/>
              </p:nvSpPr>
              <p:spPr>
                <a:xfrm>
                  <a:off x="3192803" y="1135425"/>
                  <a:ext cx="1135716" cy="1584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3] </a:t>
                  </a:r>
                  <a:r>
                    <a:rPr lang="ko-KR" altLang="en-US" sz="800" dirty="0"/>
                    <a:t>트레일 이펙트</a:t>
                  </a:r>
                </a:p>
              </p:txBody>
            </p:sp>
            <p:sp>
              <p:nvSpPr>
                <p:cNvPr id="90" name="TextBox 70">
                  <a:extLst>
                    <a:ext uri="{FF2B5EF4-FFF2-40B4-BE49-F238E27FC236}">
                      <a16:creationId xmlns:a16="http://schemas.microsoft.com/office/drawing/2014/main" id="{93CB1A74-2B75-E6FC-8EA0-4D92E9EE6F51}"/>
                    </a:ext>
                  </a:extLst>
                </p:cNvPr>
                <p:cNvSpPr txBox="1"/>
                <p:nvPr/>
              </p:nvSpPr>
              <p:spPr>
                <a:xfrm>
                  <a:off x="3192807" y="1394227"/>
                  <a:ext cx="660692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801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] 5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2B083F9B-D524-1334-C5BA-D5CE2045B09C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5027720" cy="676280"/>
                <a:chOff x="5621230" y="867789"/>
                <a:chExt cx="5027720" cy="676280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4ECD2338-2027-D36C-37A0-699CFB5FB612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336833" cy="159462"/>
                  <a:chOff x="5621230" y="819296"/>
                  <a:chExt cx="2336833" cy="159462"/>
                </a:xfrm>
              </p:grpSpPr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B293CDF3-667E-3331-8776-75164B1A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6393"/>
                    <a:ext cx="1764435" cy="130146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좌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우로 번갈아 가며 휘두릅니다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87" name="TextBox 70">
                    <a:extLst>
                      <a:ext uri="{FF2B5EF4-FFF2-40B4-BE49-F238E27FC236}">
                        <a16:creationId xmlns:a16="http://schemas.microsoft.com/office/drawing/2014/main" id="{4E1957E7-3410-6FDA-7A62-6AF934E3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B3B27E2A-93B5-E3C2-8569-1E579F94C848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5022037" cy="159462"/>
                  <a:chOff x="5626913" y="1131736"/>
                  <a:chExt cx="5022037" cy="159462"/>
                </a:xfrm>
              </p:grpSpPr>
              <p:sp>
                <p:nvSpPr>
                  <p:cNvPr id="84" name="TextBox 70">
                    <a:extLst>
                      <a:ext uri="{FF2B5EF4-FFF2-40B4-BE49-F238E27FC236}">
                        <a16:creationId xmlns:a16="http://schemas.microsoft.com/office/drawing/2014/main" id="{9FB2750D-E5A3-7372-DD16-9F320D82602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F324A60-CD47-B79A-91AA-C6C26CC85833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6392"/>
                    <a:ext cx="4451069" cy="130146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휘두를 때 검붉은 빛의 트레일 이펙트가 발생합니다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C76D3E5C-8D5C-B7D0-69A6-7AD1F96B0D1E}"/>
                    </a:ext>
                  </a:extLst>
                </p:cNvPr>
                <p:cNvGrpSpPr/>
                <p:nvPr/>
              </p:nvGrpSpPr>
              <p:grpSpPr>
                <a:xfrm>
                  <a:off x="5626913" y="1394225"/>
                  <a:ext cx="3366276" cy="149844"/>
                  <a:chOff x="5626913" y="1424544"/>
                  <a:chExt cx="3366276" cy="149844"/>
                </a:xfrm>
              </p:grpSpPr>
              <p:sp>
                <p:nvSpPr>
                  <p:cNvPr id="82" name="TextBox 70">
                    <a:extLst>
                      <a:ext uri="{FF2B5EF4-FFF2-40B4-BE49-F238E27FC236}">
                        <a16:creationId xmlns:a16="http://schemas.microsoft.com/office/drawing/2014/main" id="{4EF281EA-F901-A193-3851-10AE0738F02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24544"/>
                    <a:ext cx="570968" cy="149844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600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ED1C249F-DDB4-F7FB-DE35-54F12D1842F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4394"/>
                    <a:ext cx="2795308" cy="130145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휘두르며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5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(1~5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D672FF8-405C-B132-DE9B-390DCD596A9C}"/>
                </a:ext>
              </a:extLst>
            </p:cNvPr>
            <p:cNvGrpSpPr/>
            <p:nvPr/>
          </p:nvGrpSpPr>
          <p:grpSpPr>
            <a:xfrm>
              <a:off x="192088" y="4275843"/>
              <a:ext cx="11807822" cy="608058"/>
              <a:chOff x="514351" y="5373642"/>
              <a:chExt cx="11094625" cy="608058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0608C8E-6C3F-12B6-574A-2F44BBEAB83E}"/>
                  </a:ext>
                </a:extLst>
              </p:cNvPr>
              <p:cNvGrpSpPr/>
              <p:nvPr/>
            </p:nvGrpSpPr>
            <p:grpSpPr>
              <a:xfrm>
                <a:off x="514351" y="5373642"/>
                <a:ext cx="11094625" cy="608058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8DDDA90-D5F5-8383-AD26-03AE70302816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돌진 준비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1813AEA8-ED66-46BE-A9BB-77DE8F90EFFE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추진력을 위한 준비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AE0CE847-65F3-47B0-711F-65322F37431E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0.3s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8553059A-AB6E-B0A3-D00F-944D2208975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659CE509-36AF-5741-D5A8-E75E733A8D6D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383133F-5013-ABE5-6CF7-13E97DA5934C}"/>
                  </a:ext>
                </a:extLst>
              </p:cNvPr>
              <p:cNvGrpSpPr/>
              <p:nvPr/>
            </p:nvGrpSpPr>
            <p:grpSpPr>
              <a:xfrm>
                <a:off x="3512491" y="5471336"/>
                <a:ext cx="1135709" cy="421225"/>
                <a:chOff x="3190229" y="2522586"/>
                <a:chExt cx="1135709" cy="421225"/>
              </a:xfrm>
            </p:grpSpPr>
            <p:sp>
              <p:nvSpPr>
                <p:cNvPr id="69" name="TextBox 70">
                  <a:extLst>
                    <a:ext uri="{FF2B5EF4-FFF2-40B4-BE49-F238E27FC236}">
                      <a16:creationId xmlns:a16="http://schemas.microsoft.com/office/drawing/2014/main" id="{38838B62-C5CD-4936-E588-63C0E6AA2B13}"/>
                    </a:ext>
                  </a:extLst>
                </p:cNvPr>
                <p:cNvSpPr txBox="1"/>
                <p:nvPr/>
              </p:nvSpPr>
              <p:spPr>
                <a:xfrm>
                  <a:off x="3190229" y="2522586"/>
                  <a:ext cx="998549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5]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돌진 준비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  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TextBox 70">
                  <a:extLst>
                    <a:ext uri="{FF2B5EF4-FFF2-40B4-BE49-F238E27FC236}">
                      <a16:creationId xmlns:a16="http://schemas.microsoft.com/office/drawing/2014/main" id="{683EA82B-302D-FC45-27D1-B3B3E0EFA38F}"/>
                    </a:ext>
                  </a:extLst>
                </p:cNvPr>
                <p:cNvSpPr txBox="1"/>
                <p:nvPr/>
              </p:nvSpPr>
              <p:spPr>
                <a:xfrm>
                  <a:off x="3192805" y="2785411"/>
                  <a:ext cx="1133133" cy="1584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5] </a:t>
                  </a:r>
                  <a:r>
                    <a:rPr lang="ko-KR" altLang="en-US" sz="800" dirty="0"/>
                    <a:t>클래스 마크</a:t>
                  </a: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2D0554DE-DD0E-AB09-AEF0-7E768AFD8891}"/>
                  </a:ext>
                </a:extLst>
              </p:cNvPr>
              <p:cNvGrpSpPr/>
              <p:nvPr/>
            </p:nvGrpSpPr>
            <p:grpSpPr>
              <a:xfrm>
                <a:off x="5943492" y="5466528"/>
                <a:ext cx="4787689" cy="422287"/>
                <a:chOff x="5621230" y="2517775"/>
                <a:chExt cx="4787690" cy="422287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2020F1CB-65F1-8A31-BE12-F6A8B8E8F8EF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2870069" cy="159462"/>
                  <a:chOff x="5621230" y="819296"/>
                  <a:chExt cx="2870069" cy="159462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97C7782-0DAF-866A-72B1-FEADDD1C24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6393"/>
                    <a:ext cx="2297671" cy="130146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목 뒤에 걸치고 무릎을 굽혀 자세를 낮춥니다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68" name="TextBox 70">
                    <a:extLst>
                      <a:ext uri="{FF2B5EF4-FFF2-40B4-BE49-F238E27FC236}">
                        <a16:creationId xmlns:a16="http://schemas.microsoft.com/office/drawing/2014/main" id="{A42E1200-EFC2-4533-DBC2-B9890CB67A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18B790A5-A723-E77A-E102-4A94BF7CD594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4782007" cy="159462"/>
                  <a:chOff x="5626913" y="1131736"/>
                  <a:chExt cx="4782007" cy="159462"/>
                </a:xfrm>
              </p:grpSpPr>
              <p:sp>
                <p:nvSpPr>
                  <p:cNvPr id="65" name="TextBox 70">
                    <a:extLst>
                      <a:ext uri="{FF2B5EF4-FFF2-40B4-BE49-F238E27FC236}">
                        <a16:creationId xmlns:a16="http://schemas.microsoft.com/office/drawing/2014/main" id="{1D3ED6FB-77DB-813B-CA52-EA87DA3B9D1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8C8D9DB-F0A4-889D-1F37-796B4B9AB5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6393"/>
                    <a:ext cx="4211039" cy="130146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검붉은 에너지가 클래스 마크를 형성한 후 사라집니다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54B89D22-13E4-E231-595E-1C9E671F7B5A}"/>
                </a:ext>
              </a:extLst>
            </p:cNvPr>
            <p:cNvGrpSpPr/>
            <p:nvPr/>
          </p:nvGrpSpPr>
          <p:grpSpPr>
            <a:xfrm>
              <a:off x="192091" y="4883901"/>
              <a:ext cx="11807822" cy="844840"/>
              <a:chOff x="192091" y="4883901"/>
              <a:chExt cx="11807822" cy="84484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403D045-7F3B-D8A0-3F6C-C529A66C6F7A}"/>
                  </a:ext>
                </a:extLst>
              </p:cNvPr>
              <p:cNvGrpSpPr/>
              <p:nvPr/>
            </p:nvGrpSpPr>
            <p:grpSpPr>
              <a:xfrm>
                <a:off x="192091" y="4883901"/>
                <a:ext cx="11807822" cy="844840"/>
                <a:chOff x="192088" y="513080"/>
                <a:chExt cx="11094626" cy="288000"/>
              </a:xfrm>
              <a:solidFill>
                <a:schemeClr val="bg1"/>
              </a:solidFill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5F872A3-9ABF-2392-F9C0-00DF7F5B620E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돌진 공격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757B3616-06BD-6FC7-F51F-EBD35E8FD092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전진하며 크게 휘두르기</a:t>
                  </a: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299DBED-84FB-6FB9-5047-D52AC0BCC01D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0.7s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48FB528-653D-8A09-66F0-424DF4E671DC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44C9FA6F-9045-5F91-D87B-AE2EE96A8F9A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6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A11CA54-E09E-5D9C-632D-BB8DC196BC9F}"/>
                  </a:ext>
                </a:extLst>
              </p:cNvPr>
              <p:cNvGrpSpPr/>
              <p:nvPr/>
            </p:nvGrpSpPr>
            <p:grpSpPr>
              <a:xfrm>
                <a:off x="3382959" y="4966308"/>
                <a:ext cx="2228732" cy="680026"/>
                <a:chOff x="3190229" y="2522587"/>
                <a:chExt cx="2094115" cy="680026"/>
              </a:xfrm>
            </p:grpSpPr>
            <p:sp>
              <p:nvSpPr>
                <p:cNvPr id="100" name="TextBox 70">
                  <a:extLst>
                    <a:ext uri="{FF2B5EF4-FFF2-40B4-BE49-F238E27FC236}">
                      <a16:creationId xmlns:a16="http://schemas.microsoft.com/office/drawing/2014/main" id="{DAAF84E8-414C-7DD7-0C50-A45E7AB319A0}"/>
                    </a:ext>
                  </a:extLst>
                </p:cNvPr>
                <p:cNvSpPr txBox="1"/>
                <p:nvPr/>
              </p:nvSpPr>
              <p:spPr>
                <a:xfrm>
                  <a:off x="3190229" y="2522587"/>
                  <a:ext cx="1328749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6]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돌진하며 휘두르기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TextBox 70">
                  <a:extLst>
                    <a:ext uri="{FF2B5EF4-FFF2-40B4-BE49-F238E27FC236}">
                      <a16:creationId xmlns:a16="http://schemas.microsoft.com/office/drawing/2014/main" id="{946F3095-7123-79DB-60FD-0F7B866E3022}"/>
                    </a:ext>
                  </a:extLst>
                </p:cNvPr>
                <p:cNvSpPr txBox="1"/>
                <p:nvPr/>
              </p:nvSpPr>
              <p:spPr>
                <a:xfrm>
                  <a:off x="3192805" y="2784879"/>
                  <a:ext cx="127890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6] (1) </a:t>
                  </a:r>
                  <a:r>
                    <a:rPr lang="ko-KR" altLang="en-US" sz="800" dirty="0"/>
                    <a:t>트레일 이펙트</a:t>
                  </a:r>
                </a:p>
              </p:txBody>
            </p:sp>
            <p:sp>
              <p:nvSpPr>
                <p:cNvPr id="102" name="TextBox 70">
                  <a:extLst>
                    <a:ext uri="{FF2B5EF4-FFF2-40B4-BE49-F238E27FC236}">
                      <a16:creationId xmlns:a16="http://schemas.microsoft.com/office/drawing/2014/main" id="{78E5FEFC-D011-DC6C-06E6-8B93A719CAA8}"/>
                    </a:ext>
                  </a:extLst>
                </p:cNvPr>
                <p:cNvSpPr txBox="1"/>
                <p:nvPr/>
              </p:nvSpPr>
              <p:spPr>
                <a:xfrm>
                  <a:off x="3192806" y="3044213"/>
                  <a:ext cx="660694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1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  <p:sp>
              <p:nvSpPr>
                <p:cNvPr id="103" name="TextBox 70">
                  <a:extLst>
                    <a:ext uri="{FF2B5EF4-FFF2-40B4-BE49-F238E27FC236}">
                      <a16:creationId xmlns:a16="http://schemas.microsoft.com/office/drawing/2014/main" id="{72A585B8-29BC-C058-43B4-1168AF4AEC0C}"/>
                    </a:ext>
                  </a:extLst>
                </p:cNvPr>
                <p:cNvSpPr txBox="1"/>
                <p:nvPr/>
              </p:nvSpPr>
              <p:spPr>
                <a:xfrm>
                  <a:off x="4518978" y="2784879"/>
                  <a:ext cx="765366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(2</a:t>
                  </a:r>
                  <a:r>
                    <a:rPr lang="en-US" altLang="ko-KR" sz="800"/>
                    <a:t>) </a:t>
                  </a:r>
                  <a:r>
                    <a:rPr lang="ko-KR" altLang="en-US" sz="800" dirty="0"/>
                    <a:t>잔여 이펙트</a:t>
                  </a:r>
                </a:p>
              </p:txBody>
            </p: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8C952DC8-06A6-FF83-8A9A-89ECF4CB2227}"/>
                  </a:ext>
                </a:extLst>
              </p:cNvPr>
              <p:cNvGrpSpPr/>
              <p:nvPr/>
            </p:nvGrpSpPr>
            <p:grpSpPr>
              <a:xfrm>
                <a:off x="5970229" y="4965776"/>
                <a:ext cx="5975012" cy="681090"/>
                <a:chOff x="5970229" y="4965776"/>
                <a:chExt cx="5975012" cy="68109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B22429DE-4BB0-8E5E-4776-B1E8E697A465}"/>
                    </a:ext>
                  </a:extLst>
                </p:cNvPr>
                <p:cNvGrpSpPr/>
                <p:nvPr/>
              </p:nvGrpSpPr>
              <p:grpSpPr>
                <a:xfrm>
                  <a:off x="5970229" y="4965776"/>
                  <a:ext cx="5975012" cy="159462"/>
                  <a:chOff x="5621230" y="819296"/>
                  <a:chExt cx="5614129" cy="159462"/>
                </a:xfrm>
              </p:grpSpPr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7A7EB1C-D160-93AD-39AF-E534EA4C52B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504173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빠르게 돌진하며 온 몸의 힘을 이용해 크게 휘두릅니다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이에 대한 반동으로 지나온 방향을 바라보며 정지합니다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  <p:sp>
                <p:nvSpPr>
                  <p:cNvPr id="99" name="TextBox 70">
                    <a:extLst>
                      <a:ext uri="{FF2B5EF4-FFF2-40B4-BE49-F238E27FC236}">
                        <a16:creationId xmlns:a16="http://schemas.microsoft.com/office/drawing/2014/main" id="{80FEDF2C-7228-3272-C41E-0ABC210238C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EBB856CA-0586-B2D0-DB75-F8D2D45635AF}"/>
                    </a:ext>
                  </a:extLst>
                </p:cNvPr>
                <p:cNvGrpSpPr/>
                <p:nvPr/>
              </p:nvGrpSpPr>
              <p:grpSpPr>
                <a:xfrm>
                  <a:off x="5976279" y="5487404"/>
                  <a:ext cx="4786640" cy="159462"/>
                  <a:chOff x="5626913" y="1419736"/>
                  <a:chExt cx="4497526" cy="159462"/>
                </a:xfrm>
              </p:grpSpPr>
              <p:sp>
                <p:nvSpPr>
                  <p:cNvPr id="96" name="TextBox 70">
                    <a:extLst>
                      <a:ext uri="{FF2B5EF4-FFF2-40B4-BE49-F238E27FC236}">
                        <a16:creationId xmlns:a16="http://schemas.microsoft.com/office/drawing/2014/main" id="{F30EC5E2-EE1B-B77E-B438-05EC6D6528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CA963BF-D056-7BC6-534E-12E2B7D5A78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79" y="1430217"/>
                    <a:ext cx="3926560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전진하며 크게 휘둘러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152" name="그룹 151">
                  <a:extLst>
                    <a:ext uri="{FF2B5EF4-FFF2-40B4-BE49-F238E27FC236}">
                      <a16:creationId xmlns:a16="http://schemas.microsoft.com/office/drawing/2014/main" id="{D8652510-52FF-3F91-8879-BA22F266EBAD}"/>
                    </a:ext>
                  </a:extLst>
                </p:cNvPr>
                <p:cNvGrpSpPr/>
                <p:nvPr/>
              </p:nvGrpSpPr>
              <p:grpSpPr>
                <a:xfrm>
                  <a:off x="5976279" y="5228601"/>
                  <a:ext cx="5908388" cy="159462"/>
                  <a:chOff x="5976279" y="5228601"/>
                  <a:chExt cx="5908388" cy="159462"/>
                </a:xfrm>
              </p:grpSpPr>
              <p:sp>
                <p:nvSpPr>
                  <p:cNvPr id="11" name="TextBox 70">
                    <a:extLst>
                      <a:ext uri="{FF2B5EF4-FFF2-40B4-BE49-F238E27FC236}">
                        <a16:creationId xmlns:a16="http://schemas.microsoft.com/office/drawing/2014/main" id="{481A25A0-5166-BBE5-0E97-A81B7E9FB23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79" y="5228601"/>
                    <a:ext cx="607672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1918C4D-3F10-3855-8F07-6C7505324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817939" y="5239083"/>
                    <a:ext cx="21694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휘두를 때 트레일 이펙트가 형성됩니다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3" name="TextBox 70">
                    <a:extLst>
                      <a:ext uri="{FF2B5EF4-FFF2-40B4-BE49-F238E27FC236}">
                        <a16:creationId xmlns:a16="http://schemas.microsoft.com/office/drawing/2014/main" id="{7B47C301-9498-8865-C7CF-6EB94A3635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59539" y="5228601"/>
                    <a:ext cx="158400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(1)</a:t>
                    </a:r>
                    <a:endParaRPr lang="ko-KR" altLang="en-US" sz="800" dirty="0"/>
                  </a:p>
                </p:txBody>
              </p:sp>
              <p:sp>
                <p:nvSpPr>
                  <p:cNvPr id="14" name="TextBox 70">
                    <a:extLst>
                      <a:ext uri="{FF2B5EF4-FFF2-40B4-BE49-F238E27FC236}">
                        <a16:creationId xmlns:a16="http://schemas.microsoft.com/office/drawing/2014/main" id="{4C733E98-860A-B38C-8825-47C3A07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9101583" y="5228601"/>
                    <a:ext cx="158400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(2)</a:t>
                    </a:r>
                    <a:endParaRPr lang="ko-KR" altLang="en-US" sz="800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7EA138D-7D95-B3D1-E166-B796F217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9259982" y="5239083"/>
                    <a:ext cx="262468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휘두르는 궤적을 따라 지면에 균열이 형성됩니다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7BE0921-BCB4-09BE-A039-B45A8D68F553}"/>
                </a:ext>
              </a:extLst>
            </p:cNvPr>
            <p:cNvGrpSpPr/>
            <p:nvPr/>
          </p:nvGrpSpPr>
          <p:grpSpPr>
            <a:xfrm>
              <a:off x="192088" y="1541145"/>
              <a:ext cx="11995663" cy="1045019"/>
              <a:chOff x="135377" y="5262849"/>
              <a:chExt cx="11995663" cy="1045019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9343ABD-10ED-3402-AC6E-5C3962914026}"/>
                  </a:ext>
                </a:extLst>
              </p:cNvPr>
              <p:cNvGrpSpPr/>
              <p:nvPr/>
            </p:nvGrpSpPr>
            <p:grpSpPr>
              <a:xfrm>
                <a:off x="135377" y="5262849"/>
                <a:ext cx="11995663" cy="1045019"/>
                <a:chOff x="514351" y="2650681"/>
                <a:chExt cx="11271120" cy="1045019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60ECCC50-169E-D092-9498-393098346E3E}"/>
                    </a:ext>
                  </a:extLst>
                </p:cNvPr>
                <p:cNvGrpSpPr/>
                <p:nvPr/>
              </p:nvGrpSpPr>
              <p:grpSpPr>
                <a:xfrm>
                  <a:off x="514351" y="2650681"/>
                  <a:ext cx="11094625" cy="1045019"/>
                  <a:chOff x="192088" y="513080"/>
                  <a:chExt cx="11094627" cy="288000"/>
                </a:xfrm>
                <a:solidFill>
                  <a:schemeClr val="bg1"/>
                </a:solidFill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10765F14-4077-B2B0-0E5F-C26D0EE97BA6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457200"/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차 공격</a:t>
                    </a: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E8ACB9A9-061B-8A19-C78F-2BC0D8EE67C6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적을 범위 내로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끌어당기기</a:t>
                    </a:r>
                    <a:endPara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E1FD5EE2-FCA8-AA0C-17E8-0C81A8CBFF74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0.5s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E15A15D0-01CE-3A0D-76A4-789637317D76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A3C7B2B4-DFE6-0CD7-F01C-E3A53C325E41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5737827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6B5E26F9-F7B5-4AD9-724C-892B1911AD92}"/>
                    </a:ext>
                  </a:extLst>
                </p:cNvPr>
                <p:cNvGrpSpPr/>
                <p:nvPr/>
              </p:nvGrpSpPr>
              <p:grpSpPr>
                <a:xfrm>
                  <a:off x="5943492" y="2741734"/>
                  <a:ext cx="5841979" cy="858103"/>
                  <a:chOff x="5943492" y="2732556"/>
                  <a:chExt cx="5841979" cy="858103"/>
                </a:xfrm>
              </p:grpSpPr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BB45B7A1-FAF1-1A36-8D41-0E74424BAE40}"/>
                      </a:ext>
                    </a:extLst>
                  </p:cNvPr>
                  <p:cNvGrpSpPr/>
                  <p:nvPr/>
                </p:nvGrpSpPr>
                <p:grpSpPr>
                  <a:xfrm>
                    <a:off x="5943492" y="2732556"/>
                    <a:ext cx="2969266" cy="159462"/>
                    <a:chOff x="5621230" y="819296"/>
                    <a:chExt cx="2969267" cy="159462"/>
                  </a:xfrm>
                </p:grpSpPr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BABBDBA3-1E92-20F0-375C-0B15FE86C3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28" y="832217"/>
                      <a:ext cx="2396869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오른쪽 다리를 접으며 창을 찌른 후 강하게 당깁니다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45" name="TextBox 70">
                      <a:extLst>
                        <a:ext uri="{FF2B5EF4-FFF2-40B4-BE49-F238E27FC236}">
                          <a16:creationId xmlns:a16="http://schemas.microsoft.com/office/drawing/2014/main" id="{961496B0-7743-2762-4982-E13C6151F0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A9C0D775-A56D-42E5-6F5E-B258C228945D}"/>
                      </a:ext>
                    </a:extLst>
                  </p:cNvPr>
                  <p:cNvGrpSpPr/>
                  <p:nvPr/>
                </p:nvGrpSpPr>
                <p:grpSpPr>
                  <a:xfrm>
                    <a:off x="5949175" y="2995381"/>
                    <a:ext cx="5836296" cy="352800"/>
                    <a:chOff x="5626913" y="1131736"/>
                    <a:chExt cx="5836297" cy="352800"/>
                  </a:xfrm>
                </p:grpSpPr>
                <p:sp>
                  <p:nvSpPr>
                    <p:cNvPr id="42" name="TextBox 70">
                      <a:extLst>
                        <a:ext uri="{FF2B5EF4-FFF2-40B4-BE49-F238E27FC236}">
                          <a16:creationId xmlns:a16="http://schemas.microsoft.com/office/drawing/2014/main" id="{861DB7B4-52AC-9D35-E72A-54A0927528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131736"/>
                      <a:ext cx="570968" cy="3528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5998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87509D8F-9C8A-AB4A-84BD-4312522596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6159" y="1150401"/>
                      <a:ext cx="5007051" cy="3154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거대한 창 형상을 띄며 찌르기 모션에 맞춰 찔러 들어갑니다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이후 창을 당길 때에는 창 쪽으로 에너지가 흡수됩니다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26872C7C-A857-78E5-BEFD-0839001F6A95}"/>
                      </a:ext>
                    </a:extLst>
                  </p:cNvPr>
                  <p:cNvGrpSpPr/>
                  <p:nvPr/>
                </p:nvGrpSpPr>
                <p:grpSpPr>
                  <a:xfrm>
                    <a:off x="5949175" y="3440815"/>
                    <a:ext cx="4308679" cy="149844"/>
                    <a:chOff x="5626913" y="1424544"/>
                    <a:chExt cx="4308680" cy="149844"/>
                  </a:xfrm>
                </p:grpSpPr>
                <p:sp>
                  <p:nvSpPr>
                    <p:cNvPr id="40" name="TextBox 70">
                      <a:extLst>
                        <a:ext uri="{FF2B5EF4-FFF2-40B4-BE49-F238E27FC236}">
                          <a16:creationId xmlns:a16="http://schemas.microsoft.com/office/drawing/2014/main" id="{B739F9B9-CD08-ACA1-29E5-79491A75E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24544"/>
                      <a:ext cx="570968" cy="149844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6000" bIns="18000" rtlCol="0" anchor="ctr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 sz="801" b="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타격</a:t>
                      </a:r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C1385F31-DA44-23C5-3748-90C26538A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4394"/>
                      <a:ext cx="3737712" cy="1301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찌르면서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당기면서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당길 때 적중된 적들을 끌어당깁니다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5D7E937B-16D9-ADF6-A62D-C63718F2FD42}"/>
                    </a:ext>
                  </a:extLst>
                </p:cNvPr>
                <p:cNvGrpSpPr/>
                <p:nvPr/>
              </p:nvGrpSpPr>
              <p:grpSpPr>
                <a:xfrm>
                  <a:off x="3512489" y="2746510"/>
                  <a:ext cx="1614415" cy="861915"/>
                  <a:chOff x="3512489" y="2737365"/>
                  <a:chExt cx="1614415" cy="861915"/>
                </a:xfrm>
              </p:grpSpPr>
              <p:sp>
                <p:nvSpPr>
                  <p:cNvPr id="33" name="TextBox 70">
                    <a:extLst>
                      <a:ext uri="{FF2B5EF4-FFF2-40B4-BE49-F238E27FC236}">
                        <a16:creationId xmlns:a16="http://schemas.microsoft.com/office/drawing/2014/main" id="{0840575B-3F27-9E14-18E3-895EC2E8DF21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489" y="2737365"/>
                    <a:ext cx="1397331" cy="1584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2]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창을 찌른 후 당기기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" name="TextBox 70">
                    <a:extLst>
                      <a:ext uri="{FF2B5EF4-FFF2-40B4-BE49-F238E27FC236}">
                        <a16:creationId xmlns:a16="http://schemas.microsoft.com/office/drawing/2014/main" id="{AB4A8819-D0CA-039B-8371-141E096D9FEB}"/>
                      </a:ext>
                    </a:extLst>
                  </p:cNvPr>
                  <p:cNvSpPr txBox="1"/>
                  <p:nvPr/>
                </p:nvSpPr>
                <p:spPr>
                  <a:xfrm>
                    <a:off x="3515065" y="2994913"/>
                    <a:ext cx="1361248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2-1] </a:t>
                    </a:r>
                    <a:r>
                      <a:rPr lang="ko-KR" altLang="en-US" sz="800" dirty="0"/>
                      <a:t>거대한 창 형상화</a:t>
                    </a:r>
                  </a:p>
                </p:txBody>
              </p:sp>
              <p:sp>
                <p:nvSpPr>
                  <p:cNvPr id="35" name="TextBox 70">
                    <a:extLst>
                      <a:ext uri="{FF2B5EF4-FFF2-40B4-BE49-F238E27FC236}">
                        <a16:creationId xmlns:a16="http://schemas.microsoft.com/office/drawing/2014/main" id="{741FF2AF-D767-70C2-187E-DEC2001D917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5069" y="3440880"/>
                    <a:ext cx="660692" cy="158400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] 2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회</a:t>
                    </a:r>
                  </a:p>
                </p:txBody>
              </p:sp>
              <p:sp>
                <p:nvSpPr>
                  <p:cNvPr id="36" name="TextBox 70">
                    <a:extLst>
                      <a:ext uri="{FF2B5EF4-FFF2-40B4-BE49-F238E27FC236}">
                        <a16:creationId xmlns:a16="http://schemas.microsoft.com/office/drawing/2014/main" id="{C0632FA0-AB0E-9B64-1595-0186D57D475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5065" y="3188654"/>
                    <a:ext cx="1611839" cy="1584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2-2] </a:t>
                    </a:r>
                    <a:r>
                      <a:rPr lang="ko-KR" altLang="en-US" sz="800" dirty="0"/>
                      <a:t>창으로 당겨지는 에너지</a:t>
                    </a:r>
                  </a:p>
                </p:txBody>
              </p:sp>
            </p:grpSp>
          </p:grpSp>
          <p:sp>
            <p:nvSpPr>
              <p:cNvPr id="28" name="TextBox 70">
                <a:extLst>
                  <a:ext uri="{FF2B5EF4-FFF2-40B4-BE49-F238E27FC236}">
                    <a16:creationId xmlns:a16="http://schemas.microsoft.com/office/drawing/2014/main" id="{494878A2-C60A-FEFA-153F-C9F82539E6A2}"/>
                  </a:ext>
                </a:extLst>
              </p:cNvPr>
              <p:cNvSpPr txBox="1"/>
              <p:nvPr/>
            </p:nvSpPr>
            <p:spPr>
              <a:xfrm>
                <a:off x="6561992" y="5616727"/>
                <a:ext cx="240128" cy="159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" tIns="18000" rIns="7200" bIns="18000" rtlCol="0" anchor="ctr">
                <a:no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800" dirty="0"/>
                  <a:t>2-1</a:t>
                </a:r>
                <a:endParaRPr lang="ko-KR" altLang="en-US" sz="800" dirty="0"/>
              </a:p>
            </p:txBody>
          </p:sp>
          <p:sp>
            <p:nvSpPr>
              <p:cNvPr id="29" name="TextBox 70">
                <a:extLst>
                  <a:ext uri="{FF2B5EF4-FFF2-40B4-BE49-F238E27FC236}">
                    <a16:creationId xmlns:a16="http://schemas.microsoft.com/office/drawing/2014/main" id="{F3F05EBC-9B62-2D47-C01E-FEE657782BA5}"/>
                  </a:ext>
                </a:extLst>
              </p:cNvPr>
              <p:cNvSpPr txBox="1"/>
              <p:nvPr/>
            </p:nvSpPr>
            <p:spPr>
              <a:xfrm>
                <a:off x="6561992" y="5810065"/>
                <a:ext cx="240128" cy="159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" tIns="18000" rIns="7200" bIns="18000" rtlCol="0" anchor="ctr">
                <a:no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800" dirty="0"/>
                  <a:t>2-2</a:t>
                </a:r>
                <a:endParaRPr lang="ko-KR" altLang="en-US" sz="800" dirty="0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5DD504A1-4A7D-29BE-4E0E-515348D33173}"/>
                </a:ext>
              </a:extLst>
            </p:cNvPr>
            <p:cNvGrpSpPr/>
            <p:nvPr/>
          </p:nvGrpSpPr>
          <p:grpSpPr>
            <a:xfrm>
              <a:off x="192088" y="5728741"/>
              <a:ext cx="11807823" cy="608058"/>
              <a:chOff x="192088" y="5728741"/>
              <a:chExt cx="11807823" cy="60805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AD85054-94B0-6B1A-BB1B-56B3A5A2DC71}"/>
                  </a:ext>
                </a:extLst>
              </p:cNvPr>
              <p:cNvGrpSpPr/>
              <p:nvPr/>
            </p:nvGrpSpPr>
            <p:grpSpPr>
              <a:xfrm>
                <a:off x="192088" y="5728741"/>
                <a:ext cx="11807823" cy="608058"/>
                <a:chOff x="192087" y="513080"/>
                <a:chExt cx="11094628" cy="288000"/>
              </a:xfrm>
              <a:solidFill>
                <a:schemeClr val="bg1"/>
              </a:solidFill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E627A885-EA3A-4DBB-3DE7-DAADCA64DBC1}"/>
                    </a:ext>
                  </a:extLst>
                </p:cNvPr>
                <p:cNvSpPr/>
                <p:nvPr/>
              </p:nvSpPr>
              <p:spPr>
                <a:xfrm>
                  <a:off x="192087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19A5339-435B-1E98-CBB1-21232E86CB7B}"/>
                    </a:ext>
                  </a:extLst>
                </p:cNvPr>
                <p:cNvSpPr/>
                <p:nvPr/>
              </p:nvSpPr>
              <p:spPr>
                <a:xfrm>
                  <a:off x="822087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강력한 공격으로 인해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지면이 파이고 균열 형성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6C0D17E-675F-3BC9-FAFB-7A7DD04EBD4F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D1B283D1-B37C-05F0-4D6A-69EBFAD70A8E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6C27DAC-873F-B38E-414F-08F20AA2CA68}"/>
                    </a:ext>
                  </a:extLst>
                </p:cNvPr>
                <p:cNvSpPr/>
                <p:nvPr/>
              </p:nvSpPr>
              <p:spPr>
                <a:xfrm>
                  <a:off x="5548889" y="513080"/>
                  <a:ext cx="5737826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EF56030D-19FA-DA98-6054-6B8D0B2C42F5}"/>
                  </a:ext>
                </a:extLst>
              </p:cNvPr>
              <p:cNvGrpSpPr/>
              <p:nvPr/>
            </p:nvGrpSpPr>
            <p:grpSpPr>
              <a:xfrm>
                <a:off x="3382958" y="5821893"/>
                <a:ext cx="1257622" cy="421754"/>
                <a:chOff x="3190229" y="2522587"/>
                <a:chExt cx="1181661" cy="421754"/>
              </a:xfrm>
            </p:grpSpPr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6052A8CD-143E-AC4D-A000-C604F2D083B8}"/>
                    </a:ext>
                  </a:extLst>
                </p:cNvPr>
                <p:cNvSpPr txBox="1"/>
                <p:nvPr/>
              </p:nvSpPr>
              <p:spPr>
                <a:xfrm>
                  <a:off x="3190229" y="2522587"/>
                  <a:ext cx="897657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 </a:t>
                  </a:r>
                </a:p>
              </p:txBody>
            </p:sp>
            <p:sp>
              <p:nvSpPr>
                <p:cNvPr id="149" name="TextBox 70">
                  <a:extLst>
                    <a:ext uri="{FF2B5EF4-FFF2-40B4-BE49-F238E27FC236}">
                      <a16:creationId xmlns:a16="http://schemas.microsoft.com/office/drawing/2014/main" id="{6E04A86F-09D6-EA09-F3B8-B92CFA7EED03}"/>
                    </a:ext>
                  </a:extLst>
                </p:cNvPr>
                <p:cNvSpPr txBox="1"/>
                <p:nvPr/>
              </p:nvSpPr>
              <p:spPr>
                <a:xfrm>
                  <a:off x="3192805" y="2784879"/>
                  <a:ext cx="1179085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6] (2) </a:t>
                  </a:r>
                  <a:r>
                    <a:rPr lang="ko-KR" altLang="en-US" sz="800" dirty="0"/>
                    <a:t>잔여 이펙트 </a:t>
                  </a:r>
                </a:p>
              </p:txBody>
            </p:sp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6D86B01-4B40-7C5E-5D71-1B4B1E9B04D5}"/>
                  </a:ext>
                </a:extLst>
              </p:cNvPr>
              <p:cNvGrpSpPr/>
              <p:nvPr/>
            </p:nvGrpSpPr>
            <p:grpSpPr>
              <a:xfrm>
                <a:off x="5970213" y="5821627"/>
                <a:ext cx="4666960" cy="422287"/>
                <a:chOff x="5970213" y="4965776"/>
                <a:chExt cx="4666960" cy="422287"/>
              </a:xfrm>
            </p:grpSpPr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EB553F95-51F2-5727-F959-E78A6AFFB307}"/>
                    </a:ext>
                  </a:extLst>
                </p:cNvPr>
                <p:cNvGrpSpPr/>
                <p:nvPr/>
              </p:nvGrpSpPr>
              <p:grpSpPr>
                <a:xfrm>
                  <a:off x="5970213" y="4965776"/>
                  <a:ext cx="4666960" cy="159462"/>
                  <a:chOff x="5621230" y="819296"/>
                  <a:chExt cx="4385087" cy="159462"/>
                </a:xfrm>
              </p:grpSpPr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71390CAC-DB98-1223-D87D-8C7454F3256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381268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캔슬 할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  <p:sp>
                <p:nvSpPr>
                  <p:cNvPr id="167" name="TextBox 70">
                    <a:extLst>
                      <a:ext uri="{FF2B5EF4-FFF2-40B4-BE49-F238E27FC236}">
                        <a16:creationId xmlns:a16="http://schemas.microsoft.com/office/drawing/2014/main" id="{5E162A63-1D9B-9C1E-31F4-1931DAC4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9BCE026E-D045-A6A0-3210-27BA126E9296}"/>
                    </a:ext>
                  </a:extLst>
                </p:cNvPr>
                <p:cNvGrpSpPr/>
                <p:nvPr/>
              </p:nvGrpSpPr>
              <p:grpSpPr>
                <a:xfrm>
                  <a:off x="5976279" y="5228601"/>
                  <a:ext cx="2318928" cy="159462"/>
                  <a:chOff x="5976279" y="5228601"/>
                  <a:chExt cx="2318928" cy="159462"/>
                </a:xfrm>
              </p:grpSpPr>
              <p:sp>
                <p:nvSpPr>
                  <p:cNvPr id="159" name="TextBox 70">
                    <a:extLst>
                      <a:ext uri="{FF2B5EF4-FFF2-40B4-BE49-F238E27FC236}">
                        <a16:creationId xmlns:a16="http://schemas.microsoft.com/office/drawing/2014/main" id="{8E0CF90D-8D3C-0929-B935-0F6B7757A6B3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79" y="5228601"/>
                    <a:ext cx="607672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599BA8A7-198B-65C1-5959-60E864BA6C53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424" y="5239083"/>
                    <a:ext cx="171578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6-(2)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의 잔여 이펙트가 지속됩니다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C14D531-8E1A-0DC3-AAF3-7FF0BE7BDDB7}"/>
                </a:ext>
              </a:extLst>
            </p:cNvPr>
            <p:cNvGrpSpPr/>
            <p:nvPr/>
          </p:nvGrpSpPr>
          <p:grpSpPr>
            <a:xfrm>
              <a:off x="192088" y="408306"/>
              <a:ext cx="11807825" cy="5928493"/>
              <a:chOff x="136525" y="1263549"/>
              <a:chExt cx="11094627" cy="5928493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2493A565-3349-D827-B11A-C54984619C01}"/>
                  </a:ext>
                </a:extLst>
              </p:cNvPr>
              <p:cNvGrpSpPr/>
              <p:nvPr/>
            </p:nvGrpSpPr>
            <p:grpSpPr>
              <a:xfrm>
                <a:off x="136525" y="1263549"/>
                <a:ext cx="11094627" cy="288000"/>
                <a:chOff x="90805" y="1263549"/>
                <a:chExt cx="11094627" cy="288000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8A0A2EA7-7FB6-D73A-D146-FA8055938CB0}"/>
                    </a:ext>
                  </a:extLst>
                </p:cNvPr>
                <p:cNvGrpSpPr/>
                <p:nvPr/>
              </p:nvGrpSpPr>
              <p:grpSpPr>
                <a:xfrm>
                  <a:off x="90805" y="1263549"/>
                  <a:ext cx="11094627" cy="288000"/>
                  <a:chOff x="192088" y="513080"/>
                  <a:chExt cx="11094629" cy="288000"/>
                </a:xfrm>
              </p:grpSpPr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BF86AB77-DD0E-6B64-100B-1960155A576B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분류</a:t>
                    </a:r>
                  </a:p>
                </p:txBody>
              </p:sp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B7652171-1699-3E24-D01C-45F26D308DF9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핵심 포인트</a:t>
                    </a:r>
                  </a:p>
                </p:txBody>
              </p:sp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584D7E7D-828A-E793-F730-2C0C448E2102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예상 시간</a:t>
                    </a:r>
                  </a:p>
                </p:txBody>
              </p:sp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83CE0702-8B56-F922-97A0-C1E165AB7272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구성 요소</a:t>
                    </a: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D0B7CF3F-B49B-DDC8-C13B-BAA1297C5B1A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5737829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추가 설명</a:t>
                    </a:r>
                  </a:p>
                </p:txBody>
              </p:sp>
            </p:grp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EF41D66-95E2-234E-9855-C8F14D07C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805" y="1551549"/>
                  <a:ext cx="11094627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172878C-ADC9-666A-96DD-F004E3F99811}"/>
                  </a:ext>
                </a:extLst>
              </p:cNvPr>
              <p:cNvSpPr/>
              <p:nvPr/>
            </p:nvSpPr>
            <p:spPr>
              <a:xfrm>
                <a:off x="136526" y="1263549"/>
                <a:ext cx="11094626" cy="592849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73173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pull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swing_atk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4453,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5,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sting_atk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8,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돌진 공격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finish_atk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5.0}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5571,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3624</TotalTime>
  <Words>1566</Words>
  <Application>Microsoft Office PowerPoint</Application>
  <PresentationFormat>와이드스크린</PresentationFormat>
  <Paragraphs>390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131</cp:revision>
  <dcterms:created xsi:type="dcterms:W3CDTF">2025-06-06T11:22:44Z</dcterms:created>
  <dcterms:modified xsi:type="dcterms:W3CDTF">2025-06-26T12:41:40Z</dcterms:modified>
</cp:coreProperties>
</file>