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0" r:id="rId4"/>
    <p:sldId id="261" r:id="rId5"/>
    <p:sldId id="268" r:id="rId6"/>
    <p:sldId id="263" r:id="rId7"/>
    <p:sldId id="259" r:id="rId8"/>
    <p:sldId id="264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1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119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6"/>
    <a:srgbClr val="BD9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54" y="38"/>
      </p:cViewPr>
      <p:guideLst>
        <p:guide orient="horz" pos="2160"/>
        <p:guide pos="3840"/>
        <p:guide pos="121"/>
        <p:guide pos="7559"/>
        <p:guide orient="horz" pos="119"/>
        <p:guide orient="horz" pos="4201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4C46-C86A-4D96-9C35-1AE23A0DD7A5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EB78-96F5-4826-B7FD-0A1A42183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55A62-EA3D-3E60-2250-A2CADA44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290726-2577-0DA1-8897-56B708F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5F5BA-5C31-3995-DCBA-21F238A1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F6E92-58DE-400A-5C98-B550F640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09E33-1E37-4C31-8869-213919CD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D33BE-56BE-9CBB-E38B-A67B06B5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A1360-A44B-3F10-5B29-DF5658FD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2875F-61C3-B0F6-24A4-B83F9D49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83EFF-3C74-5583-B5FD-B25D0FF1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FA70C-7DDF-E026-50BC-FC605BA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0A484F-9073-995D-FD6A-5DE6BD56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1883DC-ED02-0FC7-2AF7-587418200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7216B-99EF-0C62-3914-E689ED9F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389E3-5520-A98F-C0D8-314DC0DD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E48AF-5BCC-85E9-9408-4BDCC496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4DC5-545A-D92B-8ECD-E5557F21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E8081-D13C-08B6-D3F1-E311C240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3F38F-A1A5-DADD-9AEC-911E73ED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5402A-69F9-6FC8-1AA3-F7786BFA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87C71-A8A0-A616-A106-C96C20C7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0DAA-FA87-24ED-120F-CD04DCEF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A166-B954-DBEC-F034-2292FEB2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78946-1A03-E4D6-7494-8029533E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357DF-2251-AF63-D308-7FB823D0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4D7CA-D879-8F3A-E96F-3EA7505D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9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E84C4-FEAC-C1F6-110E-BA1A59BF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28F60-660E-BA73-85B7-BCD5CAE19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F7493-C8B8-4140-42D8-A798F4AA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94B6F-9157-AE4D-DDE0-FC2D1123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60888-EA5F-C888-6BF8-52170A4D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B1243-03B4-E2A5-5B9E-A18709CD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3B1A-0570-67AA-7CC0-E87100D8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E41F9-9395-3429-A92A-EC356AB4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87768-4A97-7CF4-FD46-0B76474E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E984D-82B1-0DB1-6C26-194359F57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A508B6-2893-FEA1-4DB9-BD5D9B260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5354B7-7667-B9EE-B388-CCC94D6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04C0B3-584A-AF87-BD34-8D1609E5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F9184C-7CDE-2794-A3F9-8E657DCA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222AA-0E56-C279-0DB0-0C31FDD2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04326-062A-30CC-8CEF-47F3B109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7AA1AA-7F92-A639-A389-B4F74F9D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0C869E-3373-9023-4A9F-9ABC1996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1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0B163-1BE5-6E80-4488-A558B5F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78DDC-6638-7841-7285-578E5FED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50E2C-FE8E-4A6D-EF3A-3E81152E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6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71FE-1AB1-0965-B70D-5343A8E0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C7278-FBC7-BA37-E6E7-8D8F55EF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94E69-73EC-8772-7DA9-88A2CA6D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27894-98C5-E2E9-34C3-12C24DFA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014CF-48B5-1DCB-444F-C2C9AD62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F7FF5-BC52-15AB-CBA2-21807B88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E3605-359F-6EC1-06F7-F92AB60A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D5D7B-37F0-31A8-2978-05EC12DEA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2EA00-777C-F806-10FD-436011D5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A6947-7C84-1C39-83F5-D84F0781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DD804-566D-CEF5-EC1C-6735CE3C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2CDF9-6825-2AD6-ACF1-5244564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FA684-6AF7-C8CF-B633-BC28437E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F09E1-61B3-634A-D965-83F5E109E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C3316-D38B-3E48-B85E-4DF9AB16D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E1601-127C-4635-93A9-AC9392AD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7562F-7556-D802-BBD2-018CF9CDA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CF640-A761-381D-ADE1-497EF54D1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CCD59B-5DA4-1F07-977F-51577DE5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2294"/>
              </p:ext>
            </p:extLst>
          </p:nvPr>
        </p:nvGraphicFramePr>
        <p:xfrm>
          <a:off x="192088" y="1007401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기획 의도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아이콘 파일 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(UI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표시용 스킬 설명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B9D6400-2FDD-1DE0-848D-6D3196BA2274}"/>
              </a:ext>
            </a:extLst>
          </p:cNvPr>
          <p:cNvGrpSpPr/>
          <p:nvPr/>
        </p:nvGrpSpPr>
        <p:grpSpPr>
          <a:xfrm>
            <a:off x="0" y="176646"/>
            <a:ext cx="4296136" cy="830755"/>
            <a:chOff x="0" y="0"/>
            <a:chExt cx="4296136" cy="8307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DFFC7-E178-1F59-1969-E98E22F3276B}"/>
                </a:ext>
              </a:extLst>
            </p:cNvPr>
            <p:cNvSpPr txBox="1"/>
            <p:nvPr/>
          </p:nvSpPr>
          <p:spPr>
            <a:xfrm>
              <a:off x="0" y="0"/>
              <a:ext cx="4296136" cy="439127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종류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D3E1EC-D3E2-968E-C72C-8604ADED6FF1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명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5B2496-F204-6AB8-58E4-0E4E66C20B54}"/>
              </a:ext>
            </a:extLst>
          </p:cNvPr>
          <p:cNvGrpSpPr/>
          <p:nvPr/>
        </p:nvGrpSpPr>
        <p:grpSpPr>
          <a:xfrm>
            <a:off x="189103" y="2620250"/>
            <a:ext cx="11807825" cy="402775"/>
            <a:chOff x="192088" y="54772"/>
            <a:chExt cx="11807825" cy="4027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F1DC12-2D38-1638-0481-1485950D439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C9F3D-387B-057D-B82A-2D4AF1BE3DD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74A940C-60BB-DC02-BCDC-7D286D41560A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6B1D57C-B358-9884-CE2D-B686262704C6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819A5B-9C5A-684B-CE4B-A6074D2CB901}"/>
              </a:ext>
            </a:extLst>
          </p:cNvPr>
          <p:cNvSpPr txBox="1"/>
          <p:nvPr/>
        </p:nvSpPr>
        <p:spPr>
          <a:xfrm>
            <a:off x="192088" y="4081723"/>
            <a:ext cx="870431" cy="226591"/>
          </a:xfrm>
          <a:prstGeom prst="rect">
            <a:avLst/>
          </a:prstGeom>
          <a:noFill/>
        </p:spPr>
        <p:txBody>
          <a:bodyPr wrap="none" lIns="0" tIns="0" rIns="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1000" dirty="0"/>
              <a:t>스킬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</a:t>
            </a:r>
            <a:r>
              <a:rPr lang="ko-KR" altLang="en-US" sz="8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692A-4960-057B-A95A-D76EBF54D5C9}"/>
              </a:ext>
            </a:extLst>
          </p:cNvPr>
          <p:cNvSpPr txBox="1"/>
          <p:nvPr/>
        </p:nvSpPr>
        <p:spPr>
          <a:xfrm>
            <a:off x="192088" y="3302156"/>
            <a:ext cx="1368965" cy="226591"/>
          </a:xfrm>
          <a:prstGeom prst="rect">
            <a:avLst/>
          </a:prstGeom>
          <a:noFill/>
        </p:spPr>
        <p:txBody>
          <a:bodyPr wrap="none" lIns="0" tIns="0" rIns="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1000" dirty="0"/>
              <a:t>스킬 정보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</a:t>
            </a:r>
            <a:r>
              <a:rPr lang="ko-KR" altLang="en-US" sz="8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020BD99-7E6D-5D1D-997E-9E9FADEE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73477"/>
              </p:ext>
            </p:extLst>
          </p:nvPr>
        </p:nvGraphicFramePr>
        <p:xfrm>
          <a:off x="192088" y="3513357"/>
          <a:ext cx="6855330" cy="3079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2555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D78942-CCA6-56E2-F849-0AFEDC7E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53721"/>
              </p:ext>
            </p:extLst>
          </p:nvPr>
        </p:nvGraphicFramePr>
        <p:xfrm>
          <a:off x="192088" y="4292924"/>
          <a:ext cx="6858048" cy="1539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8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pic>
        <p:nvPicPr>
          <p:cNvPr id="1148" name="그림 1147" descr="사각형, 라인, 직사각형, 타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3EDCA6-F1DC-0E2F-F984-703C028A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76" y="3023025"/>
            <a:ext cx="4646860" cy="28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그룹 1172">
            <a:extLst>
              <a:ext uri="{FF2B5EF4-FFF2-40B4-BE49-F238E27FC236}">
                <a16:creationId xmlns:a16="http://schemas.microsoft.com/office/drawing/2014/main" id="{BAD810AB-6C4B-A39B-B646-CC72540EF23E}"/>
              </a:ext>
            </a:extLst>
          </p:cNvPr>
          <p:cNvGrpSpPr/>
          <p:nvPr/>
        </p:nvGrpSpPr>
        <p:grpSpPr>
          <a:xfrm>
            <a:off x="4767639" y="2076295"/>
            <a:ext cx="3348000" cy="4592793"/>
            <a:chOff x="4767639" y="2359299"/>
            <a:chExt cx="3348000" cy="4592793"/>
          </a:xfrm>
        </p:grpSpPr>
        <p:pic>
          <p:nvPicPr>
            <p:cNvPr id="1164" name="그림 1163" descr="어둠, 스크린샷, 예술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56CBA92-2398-2552-F4E3-F2AE418F2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4" b="1587"/>
            <a:stretch>
              <a:fillRect/>
            </a:stretch>
          </p:blipFill>
          <p:spPr>
            <a:xfrm>
              <a:off x="4767639" y="2359299"/>
              <a:ext cx="3348000" cy="4592793"/>
            </a:xfrm>
            <a:prstGeom prst="rect">
              <a:avLst/>
            </a:prstGeom>
          </p:spPr>
        </p:pic>
        <p:pic>
          <p:nvPicPr>
            <p:cNvPr id="1166" name="그림 1165">
              <a:extLst>
                <a:ext uri="{FF2B5EF4-FFF2-40B4-BE49-F238E27FC236}">
                  <a16:creationId xmlns:a16="http://schemas.microsoft.com/office/drawing/2014/main" id="{F8E609D4-9042-7745-C309-23CD36548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639" y="4896168"/>
              <a:ext cx="2772000" cy="94262"/>
            </a:xfrm>
            <a:prstGeom prst="rect">
              <a:avLst/>
            </a:prstGeom>
          </p:spPr>
        </p:pic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9C3AAF39-ACF7-9C6C-EB21-FD728C891F5E}"/>
                </a:ext>
              </a:extLst>
            </p:cNvPr>
            <p:cNvSpPr txBox="1"/>
            <p:nvPr/>
          </p:nvSpPr>
          <p:spPr>
            <a:xfrm>
              <a:off x="5843719" y="4563762"/>
              <a:ext cx="1195841" cy="262943"/>
            </a:xfrm>
            <a:prstGeom prst="rect">
              <a:avLst/>
            </a:prstGeom>
            <a:noFill/>
          </p:spPr>
          <p:txBody>
            <a:bodyPr wrap="none" lIns="0" tIns="72000" rIns="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D90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1000" b="1" dirty="0" err="1">
                  <a:solidFill>
                    <a:srgbClr val="FFD90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연가창식</a:t>
              </a:r>
              <a:r>
                <a:rPr lang="en-US" altLang="ko-KR" sz="1000" b="1" dirty="0">
                  <a:solidFill>
                    <a:srgbClr val="FFD90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b="1" dirty="0">
                  <a:solidFill>
                    <a:srgbClr val="FFD90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은하유성탄 </a:t>
              </a:r>
              <a:endParaRPr lang="en-US" altLang="ko-KR" sz="1000" b="1" dirty="0">
                <a:solidFill>
                  <a:srgbClr val="FFD906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3691F4E9-DD5D-DCEF-3339-C6CCB0BBCDC9}"/>
                </a:ext>
              </a:extLst>
            </p:cNvPr>
            <p:cNvSpPr txBox="1"/>
            <p:nvPr/>
          </p:nvSpPr>
          <p:spPr>
            <a:xfrm>
              <a:off x="5531134" y="4993495"/>
              <a:ext cx="1821011" cy="778469"/>
            </a:xfrm>
            <a:prstGeom prst="rect">
              <a:avLst/>
            </a:prstGeom>
            <a:noFill/>
          </p:spPr>
          <p:txBody>
            <a:bodyPr wrap="none" lIns="0" tIns="72000" rIns="0" bIns="36000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혼돈 속에 상처입은 자들을 어루만지며</a:t>
              </a:r>
              <a:endPara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그대</a:t>
              </a:r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, </a:t>
              </a: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전란의 시대를 </a:t>
              </a:r>
              <a:r>
                <a:rPr lang="ko-KR" altLang="en-US" sz="900" dirty="0" err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헤쳐나갈</a:t>
              </a: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자여</a:t>
              </a:r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적과 연의 뜻을 하나로 이어받아</a:t>
              </a:r>
              <a:endPara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암운을 가르는 빛이 되리라</a:t>
              </a:r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</p:grpSp>
      <p:grpSp>
        <p:nvGrpSpPr>
          <p:cNvPr id="1326" name="그룹 1325">
            <a:extLst>
              <a:ext uri="{FF2B5EF4-FFF2-40B4-BE49-F238E27FC236}">
                <a16:creationId xmlns:a16="http://schemas.microsoft.com/office/drawing/2014/main" id="{F405FA98-661D-3609-70AB-F9EC378CCA39}"/>
              </a:ext>
            </a:extLst>
          </p:cNvPr>
          <p:cNvGrpSpPr/>
          <p:nvPr/>
        </p:nvGrpSpPr>
        <p:grpSpPr>
          <a:xfrm>
            <a:off x="8651913" y="2076295"/>
            <a:ext cx="3348000" cy="4592793"/>
            <a:chOff x="4706848" y="2091461"/>
            <a:chExt cx="3348000" cy="4592793"/>
          </a:xfrm>
        </p:grpSpPr>
        <p:grpSp>
          <p:nvGrpSpPr>
            <p:cNvPr id="1315" name="그룹 1314">
              <a:extLst>
                <a:ext uri="{FF2B5EF4-FFF2-40B4-BE49-F238E27FC236}">
                  <a16:creationId xmlns:a16="http://schemas.microsoft.com/office/drawing/2014/main" id="{3950D895-3537-7F38-1695-AE2B6090402E}"/>
                </a:ext>
              </a:extLst>
            </p:cNvPr>
            <p:cNvGrpSpPr/>
            <p:nvPr/>
          </p:nvGrpSpPr>
          <p:grpSpPr>
            <a:xfrm>
              <a:off x="4706848" y="2091461"/>
              <a:ext cx="3348000" cy="4592793"/>
              <a:chOff x="4706848" y="2091461"/>
              <a:chExt cx="3348000" cy="4592793"/>
            </a:xfrm>
          </p:grpSpPr>
          <p:grpSp>
            <p:nvGrpSpPr>
              <p:cNvPr id="1210" name="그룹 1209">
                <a:extLst>
                  <a:ext uri="{FF2B5EF4-FFF2-40B4-BE49-F238E27FC236}">
                    <a16:creationId xmlns:a16="http://schemas.microsoft.com/office/drawing/2014/main" id="{76E98F1F-AB56-A972-BA03-26A78B583284}"/>
                  </a:ext>
                </a:extLst>
              </p:cNvPr>
              <p:cNvGrpSpPr/>
              <p:nvPr/>
            </p:nvGrpSpPr>
            <p:grpSpPr>
              <a:xfrm>
                <a:off x="4706848" y="2091461"/>
                <a:ext cx="3348000" cy="4592793"/>
                <a:chOff x="8648928" y="2091461"/>
                <a:chExt cx="3348000" cy="4592793"/>
              </a:xfrm>
            </p:grpSpPr>
            <p:sp>
              <p:nvSpPr>
                <p:cNvPr id="1307" name="직사각형 1306">
                  <a:extLst>
                    <a:ext uri="{FF2B5EF4-FFF2-40B4-BE49-F238E27FC236}">
                      <a16:creationId xmlns:a16="http://schemas.microsoft.com/office/drawing/2014/main" id="{83432381-A3FE-98F7-CEE0-2E286A26D3E2}"/>
                    </a:ext>
                  </a:extLst>
                </p:cNvPr>
                <p:cNvSpPr/>
                <p:nvPr/>
              </p:nvSpPr>
              <p:spPr>
                <a:xfrm>
                  <a:off x="8648928" y="2091461"/>
                  <a:ext cx="3348000" cy="4592793"/>
                </a:xfrm>
                <a:prstGeom prst="rect">
                  <a:avLst/>
                </a:prstGeom>
                <a:solidFill>
                  <a:srgbClr val="14161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308" name="그림 1307" descr="블랙, 어둠, 예술, 대칭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EF3E1C27-97BA-7070-3390-5ABDFC550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59010" y="3501204"/>
                  <a:ext cx="1727837" cy="1773306"/>
                </a:xfrm>
                <a:prstGeom prst="rect">
                  <a:avLst/>
                </a:prstGeom>
              </p:spPr>
            </p:pic>
          </p:grpSp>
          <p:grpSp>
            <p:nvGrpSpPr>
              <p:cNvPr id="1310" name="그룹 1309">
                <a:extLst>
                  <a:ext uri="{FF2B5EF4-FFF2-40B4-BE49-F238E27FC236}">
                    <a16:creationId xmlns:a16="http://schemas.microsoft.com/office/drawing/2014/main" id="{067E0DB7-A5CF-0175-EBB4-5E432E995627}"/>
                  </a:ext>
                </a:extLst>
              </p:cNvPr>
              <p:cNvGrpSpPr/>
              <p:nvPr/>
            </p:nvGrpSpPr>
            <p:grpSpPr>
              <a:xfrm>
                <a:off x="4889297" y="2195741"/>
                <a:ext cx="2983103" cy="1322110"/>
                <a:chOff x="4889297" y="2195741"/>
                <a:chExt cx="2983103" cy="1322110"/>
              </a:xfrm>
            </p:grpSpPr>
            <p:grpSp>
              <p:nvGrpSpPr>
                <p:cNvPr id="1211" name="그룹 1210">
                  <a:extLst>
                    <a:ext uri="{FF2B5EF4-FFF2-40B4-BE49-F238E27FC236}">
                      <a16:creationId xmlns:a16="http://schemas.microsoft.com/office/drawing/2014/main" id="{8CF78CAC-D600-5E2D-F6F8-C8DC02C7AD01}"/>
                    </a:ext>
                  </a:extLst>
                </p:cNvPr>
                <p:cNvGrpSpPr/>
                <p:nvPr/>
              </p:nvGrpSpPr>
              <p:grpSpPr>
                <a:xfrm>
                  <a:off x="4889297" y="2195741"/>
                  <a:ext cx="2983103" cy="374399"/>
                  <a:chOff x="329248" y="1118183"/>
                  <a:chExt cx="2983103" cy="374399"/>
                </a:xfrm>
              </p:grpSpPr>
              <p:cxnSp>
                <p:nvCxnSpPr>
                  <p:cNvPr id="1304" name="직선 연결선 1303">
                    <a:extLst>
                      <a:ext uri="{FF2B5EF4-FFF2-40B4-BE49-F238E27FC236}">
                        <a16:creationId xmlns:a16="http://schemas.microsoft.com/office/drawing/2014/main" id="{2C01FE9C-D151-E320-CEF3-3EE6FC4E97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595" y="1305382"/>
                    <a:ext cx="2977756" cy="0"/>
                  </a:xfrm>
                  <a:prstGeom prst="line">
                    <a:avLst/>
                  </a:prstGeom>
                  <a:ln w="3175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05" name="그림 1304" descr="스크린샷, 폰트, 상징, 그래픽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4BFA4173-C1E6-940A-DD35-791C5BD461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419" r="69319" b="4009"/>
                  <a:stretch>
                    <a:fillRect/>
                  </a:stretch>
                </p:blipFill>
                <p:spPr>
                  <a:xfrm>
                    <a:off x="1646101" y="1118183"/>
                    <a:ext cx="354745" cy="374399"/>
                  </a:xfrm>
                  <a:prstGeom prst="rect">
                    <a:avLst/>
                  </a:prstGeom>
                </p:spPr>
              </p:pic>
              <p:sp>
                <p:nvSpPr>
                  <p:cNvPr id="1306" name="TextBox 1305">
                    <a:extLst>
                      <a:ext uri="{FF2B5EF4-FFF2-40B4-BE49-F238E27FC236}">
                        <a16:creationId xmlns:a16="http://schemas.microsoft.com/office/drawing/2014/main" id="{4E51D74A-9653-BEB7-8DA2-16164711E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248" y="1313076"/>
                    <a:ext cx="916918" cy="174851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파티 기여도 향상</a:t>
                    </a:r>
                    <a:r>
                      <a:rPr lang="en-US" altLang="ko-KR" sz="9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 </a:t>
                    </a:r>
                  </a:p>
                </p:txBody>
              </p:sp>
            </p:grpSp>
            <p:sp>
              <p:nvSpPr>
                <p:cNvPr id="1297" name="TextBox 1296">
                  <a:extLst>
                    <a:ext uri="{FF2B5EF4-FFF2-40B4-BE49-F238E27FC236}">
                      <a16:creationId xmlns:a16="http://schemas.microsoft.com/office/drawing/2014/main" id="{03C31BC5-2940-0D31-5656-439DC902837E}"/>
                    </a:ext>
                  </a:extLst>
                </p:cNvPr>
                <p:cNvSpPr txBox="1"/>
                <p:nvPr/>
              </p:nvSpPr>
              <p:spPr>
                <a:xfrm>
                  <a:off x="5998534" y="3394740"/>
                  <a:ext cx="764632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 무력화 단계 증가 </a:t>
                  </a:r>
                  <a:endParaRPr lang="en-US" altLang="ko-KR" dirty="0"/>
                </a:p>
              </p:txBody>
            </p:sp>
            <p:sp>
              <p:nvSpPr>
                <p:cNvPr id="1292" name="TextBox 1291">
                  <a:extLst>
                    <a:ext uri="{FF2B5EF4-FFF2-40B4-BE49-F238E27FC236}">
                      <a16:creationId xmlns:a16="http://schemas.microsoft.com/office/drawing/2014/main" id="{A4BED5BA-E277-6E71-AA1A-D42609614E18}"/>
                    </a:ext>
                  </a:extLst>
                </p:cNvPr>
                <p:cNvSpPr txBox="1"/>
                <p:nvPr/>
              </p:nvSpPr>
              <p:spPr>
                <a:xfrm>
                  <a:off x="6196504" y="3147186"/>
                  <a:ext cx="368691" cy="247554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36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 </a:t>
                  </a:r>
                  <a:r>
                    <a:rPr lang="ko-KR" altLang="en-US" dirty="0"/>
                    <a:t>뇌진탕 </a:t>
                  </a:r>
                  <a:endParaRPr lang="en-US" altLang="ko-KR" dirty="0"/>
                </a:p>
              </p:txBody>
            </p:sp>
            <p:grpSp>
              <p:nvGrpSpPr>
                <p:cNvPr id="1293" name="그룹 1292">
                  <a:extLst>
                    <a:ext uri="{FF2B5EF4-FFF2-40B4-BE49-F238E27FC236}">
                      <a16:creationId xmlns:a16="http://schemas.microsoft.com/office/drawing/2014/main" id="{2AB1A033-7136-349A-35BB-F73E65457505}"/>
                    </a:ext>
                  </a:extLst>
                </p:cNvPr>
                <p:cNvGrpSpPr/>
                <p:nvPr/>
              </p:nvGrpSpPr>
              <p:grpSpPr>
                <a:xfrm>
                  <a:off x="6146849" y="2679186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1294" name="타원 1293">
                    <a:extLst>
                      <a:ext uri="{FF2B5EF4-FFF2-40B4-BE49-F238E27FC236}">
                        <a16:creationId xmlns:a16="http://schemas.microsoft.com/office/drawing/2014/main" id="{00C3E37D-B4A1-65F1-6BB9-B8371507EF9A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95" name="그림 1294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51A705A-9603-F393-1869-90D78BE3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87" name="TextBox 1286">
                  <a:extLst>
                    <a:ext uri="{FF2B5EF4-FFF2-40B4-BE49-F238E27FC236}">
                      <a16:creationId xmlns:a16="http://schemas.microsoft.com/office/drawing/2014/main" id="{F96E630A-AC47-97FC-524C-4199A0AA3FAE}"/>
                    </a:ext>
                  </a:extLst>
                </p:cNvPr>
                <p:cNvSpPr txBox="1"/>
                <p:nvPr/>
              </p:nvSpPr>
              <p:spPr>
                <a:xfrm>
                  <a:off x="7141888" y="3394740"/>
                  <a:ext cx="54662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 시너지 </a:t>
                  </a:r>
                  <a:r>
                    <a:rPr lang="ko-KR" altLang="en-US"/>
                    <a:t>효과 </a:t>
                  </a:r>
                  <a:endParaRPr lang="en-US" altLang="ko-KR" dirty="0"/>
                </a:p>
              </p:txBody>
            </p:sp>
            <p:sp>
              <p:nvSpPr>
                <p:cNvPr id="1282" name="TextBox 1281">
                  <a:extLst>
                    <a:ext uri="{FF2B5EF4-FFF2-40B4-BE49-F238E27FC236}">
                      <a16:creationId xmlns:a16="http://schemas.microsoft.com/office/drawing/2014/main" id="{605AA721-4AC1-44FA-901C-5902D5F8C026}"/>
                    </a:ext>
                  </a:extLst>
                </p:cNvPr>
                <p:cNvSpPr txBox="1"/>
                <p:nvPr/>
              </p:nvSpPr>
              <p:spPr>
                <a:xfrm>
                  <a:off x="7161926" y="3147186"/>
                  <a:ext cx="506549" cy="247554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36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 </a:t>
                  </a:r>
                  <a:r>
                    <a:rPr lang="ko-KR" altLang="en-US" dirty="0"/>
                    <a:t>약점 공략 </a:t>
                  </a:r>
                  <a:endParaRPr lang="en-US" altLang="ko-KR" dirty="0"/>
                </a:p>
              </p:txBody>
            </p:sp>
            <p:grpSp>
              <p:nvGrpSpPr>
                <p:cNvPr id="1283" name="그룹 1282">
                  <a:extLst>
                    <a:ext uri="{FF2B5EF4-FFF2-40B4-BE49-F238E27FC236}">
                      <a16:creationId xmlns:a16="http://schemas.microsoft.com/office/drawing/2014/main" id="{2040D739-4397-2017-29A7-0264E0558A51}"/>
                    </a:ext>
                  </a:extLst>
                </p:cNvPr>
                <p:cNvGrpSpPr/>
                <p:nvPr/>
              </p:nvGrpSpPr>
              <p:grpSpPr>
                <a:xfrm>
                  <a:off x="7181201" y="2679186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1284" name="타원 1283">
                    <a:extLst>
                      <a:ext uri="{FF2B5EF4-FFF2-40B4-BE49-F238E27FC236}">
                        <a16:creationId xmlns:a16="http://schemas.microsoft.com/office/drawing/2014/main" id="{F6BB9B39-397F-FEB4-1516-ABCE340F5CAC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85" name="그림 1284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E1A8968C-B55A-EC34-1581-7F38B5FA86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74" name="TextBox 1273">
                  <a:extLst>
                    <a:ext uri="{FF2B5EF4-FFF2-40B4-BE49-F238E27FC236}">
                      <a16:creationId xmlns:a16="http://schemas.microsoft.com/office/drawing/2014/main" id="{A662A3F3-1CF4-DE55-9AB7-7FD6B6EC7F02}"/>
                    </a:ext>
                  </a:extLst>
                </p:cNvPr>
                <p:cNvSpPr txBox="1"/>
                <p:nvPr/>
              </p:nvSpPr>
              <p:spPr>
                <a:xfrm>
                  <a:off x="4987424" y="3147186"/>
                  <a:ext cx="718145" cy="247554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36000" rtlCol="0" anchor="ctr" anchorCtr="0">
                  <a:sp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부위파괴 강화 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1275" name="그룹 1274">
                  <a:extLst>
                    <a:ext uri="{FF2B5EF4-FFF2-40B4-BE49-F238E27FC236}">
                      <a16:creationId xmlns:a16="http://schemas.microsoft.com/office/drawing/2014/main" id="{61BFFDE5-36E7-656A-9ED3-0C25AEF108E3}"/>
                    </a:ext>
                  </a:extLst>
                </p:cNvPr>
                <p:cNvGrpSpPr/>
                <p:nvPr/>
              </p:nvGrpSpPr>
              <p:grpSpPr>
                <a:xfrm>
                  <a:off x="5112497" y="2679186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1276" name="타원 1275">
                    <a:extLst>
                      <a:ext uri="{FF2B5EF4-FFF2-40B4-BE49-F238E27FC236}">
                        <a16:creationId xmlns:a16="http://schemas.microsoft.com/office/drawing/2014/main" id="{86A9C7EC-C426-3E4E-3DF9-6DF0C8F938C0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77" name="그림 1276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10B5E949-67A2-32EA-0B04-A8DBB0F609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71" name="TextBox 1270">
                  <a:extLst>
                    <a:ext uri="{FF2B5EF4-FFF2-40B4-BE49-F238E27FC236}">
                      <a16:creationId xmlns:a16="http://schemas.microsoft.com/office/drawing/2014/main" id="{A3B75068-E045-B885-F84A-56ACDE575183}"/>
                    </a:ext>
                  </a:extLst>
                </p:cNvPr>
                <p:cNvSpPr txBox="1"/>
                <p:nvPr/>
              </p:nvSpPr>
              <p:spPr>
                <a:xfrm>
                  <a:off x="5011470" y="3394740"/>
                  <a:ext cx="67005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파괴 레벨 증가 </a:t>
                  </a:r>
                  <a:endParaRPr lang="en-US" altLang="ko-KR" sz="8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314" name="그룹 1313">
                <a:extLst>
                  <a:ext uri="{FF2B5EF4-FFF2-40B4-BE49-F238E27FC236}">
                    <a16:creationId xmlns:a16="http://schemas.microsoft.com/office/drawing/2014/main" id="{37604F8D-9CC0-CDC2-2B90-2BC6825E705F}"/>
                  </a:ext>
                </a:extLst>
              </p:cNvPr>
              <p:cNvGrpSpPr/>
              <p:nvPr/>
            </p:nvGrpSpPr>
            <p:grpSpPr>
              <a:xfrm>
                <a:off x="4889575" y="3658160"/>
                <a:ext cx="2982547" cy="1322110"/>
                <a:chOff x="4889575" y="3672146"/>
                <a:chExt cx="2982547" cy="1322110"/>
              </a:xfrm>
            </p:grpSpPr>
            <p:grpSp>
              <p:nvGrpSpPr>
                <p:cNvPr id="1212" name="그룹 1211">
                  <a:extLst>
                    <a:ext uri="{FF2B5EF4-FFF2-40B4-BE49-F238E27FC236}">
                      <a16:creationId xmlns:a16="http://schemas.microsoft.com/office/drawing/2014/main" id="{1A932B26-45E0-AB13-3EA6-809CFF7BED18}"/>
                    </a:ext>
                  </a:extLst>
                </p:cNvPr>
                <p:cNvGrpSpPr/>
                <p:nvPr/>
              </p:nvGrpSpPr>
              <p:grpSpPr>
                <a:xfrm>
                  <a:off x="4889575" y="3672146"/>
                  <a:ext cx="2982547" cy="374399"/>
                  <a:chOff x="329248" y="2514129"/>
                  <a:chExt cx="2982547" cy="374399"/>
                </a:xfrm>
              </p:grpSpPr>
              <p:cxnSp>
                <p:nvCxnSpPr>
                  <p:cNvPr id="1301" name="직선 연결선 1300">
                    <a:extLst>
                      <a:ext uri="{FF2B5EF4-FFF2-40B4-BE49-F238E27FC236}">
                        <a16:creationId xmlns:a16="http://schemas.microsoft.com/office/drawing/2014/main" id="{1F7C410A-66B5-08DE-E1F9-C0C3385BC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595" y="2701328"/>
                    <a:ext cx="2977200" cy="0"/>
                  </a:xfrm>
                  <a:prstGeom prst="line">
                    <a:avLst/>
                  </a:prstGeom>
                  <a:ln w="317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02" name="그림 1301" descr="스크린샷, 폰트, 상징, 그래픽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1DF9F5A-5980-1A33-9FF1-C8937E0765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406" t="47419" r="35653" b="4009"/>
                  <a:stretch>
                    <a:fillRect/>
                  </a:stretch>
                </p:blipFill>
                <p:spPr>
                  <a:xfrm>
                    <a:off x="1644329" y="2514129"/>
                    <a:ext cx="357733" cy="374399"/>
                  </a:xfrm>
                  <a:prstGeom prst="rect">
                    <a:avLst/>
                  </a:prstGeom>
                </p:spPr>
              </p:pic>
              <p:sp>
                <p:nvSpPr>
                  <p:cNvPr id="1303" name="TextBox 1302">
                    <a:extLst>
                      <a:ext uri="{FF2B5EF4-FFF2-40B4-BE49-F238E27FC236}">
                        <a16:creationId xmlns:a16="http://schemas.microsoft.com/office/drawing/2014/main" id="{8D1689B9-D294-6685-3FD5-6176E05E07D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248" y="2709022"/>
                    <a:ext cx="916918" cy="174851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전투 스타일 변화</a:t>
                    </a:r>
                    <a:r>
                      <a:rPr lang="en-US" altLang="ko-KR" sz="9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 </a:t>
                    </a:r>
                  </a:p>
                </p:txBody>
              </p:sp>
            </p:grpSp>
            <p:grpSp>
              <p:nvGrpSpPr>
                <p:cNvPr id="1311" name="그룹 1310">
                  <a:extLst>
                    <a:ext uri="{FF2B5EF4-FFF2-40B4-BE49-F238E27FC236}">
                      <a16:creationId xmlns:a16="http://schemas.microsoft.com/office/drawing/2014/main" id="{F82FCE2F-4BE5-7A97-B913-54C718DBA091}"/>
                    </a:ext>
                  </a:extLst>
                </p:cNvPr>
                <p:cNvGrpSpPr/>
                <p:nvPr/>
              </p:nvGrpSpPr>
              <p:grpSpPr>
                <a:xfrm>
                  <a:off x="5011470" y="4155591"/>
                  <a:ext cx="2709904" cy="838665"/>
                  <a:chOff x="5011470" y="4155591"/>
                  <a:chExt cx="2709904" cy="838665"/>
                </a:xfrm>
              </p:grpSpPr>
              <p:sp>
                <p:nvSpPr>
                  <p:cNvPr id="1264" name="TextBox 1263">
                    <a:extLst>
                      <a:ext uri="{FF2B5EF4-FFF2-40B4-BE49-F238E27FC236}">
                        <a16:creationId xmlns:a16="http://schemas.microsoft.com/office/drawing/2014/main" id="{F8B61A1D-9BAF-4826-E18E-5343346162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45822" y="4871145"/>
                    <a:ext cx="67005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기절 효과 추가 </a:t>
                    </a:r>
                  </a:p>
                </p:txBody>
              </p:sp>
              <p:sp>
                <p:nvSpPr>
                  <p:cNvPr id="1259" name="TextBox 1258">
                    <a:extLst>
                      <a:ext uri="{FF2B5EF4-FFF2-40B4-BE49-F238E27FC236}">
                        <a16:creationId xmlns:a16="http://schemas.microsoft.com/office/drawing/2014/main" id="{6D43C06A-1C65-D0A4-E579-23991E1CC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127575" y="4623591"/>
                    <a:ext cx="506549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대지 파괴 </a:t>
                    </a:r>
                    <a:endParaRPr lang="en-US" altLang="ko-KR" dirty="0"/>
                  </a:p>
                </p:txBody>
              </p:sp>
              <p:grpSp>
                <p:nvGrpSpPr>
                  <p:cNvPr id="1260" name="그룹 1259">
                    <a:extLst>
                      <a:ext uri="{FF2B5EF4-FFF2-40B4-BE49-F238E27FC236}">
                        <a16:creationId xmlns:a16="http://schemas.microsoft.com/office/drawing/2014/main" id="{59CB7DC8-4EF7-E259-66BB-16A61AFECDBB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49" y="4155591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1261" name="타원 1260">
                      <a:extLst>
                        <a:ext uri="{FF2B5EF4-FFF2-40B4-BE49-F238E27FC236}">
                          <a16:creationId xmlns:a16="http://schemas.microsoft.com/office/drawing/2014/main" id="{031E0105-13D4-42B3-9B26-0852B5A13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62" name="그림 1261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920D0C-3929-13B5-40B5-C82BB76B5A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55" name="TextBox 1254">
                    <a:extLst>
                      <a:ext uri="{FF2B5EF4-FFF2-40B4-BE49-F238E27FC236}">
                        <a16:creationId xmlns:a16="http://schemas.microsoft.com/office/drawing/2014/main" id="{9EA5D45E-D584-71B1-4602-F7E9EF41CCC5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888" y="4871145"/>
                    <a:ext cx="54662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원거리 시전 </a:t>
                    </a:r>
                  </a:p>
                </p:txBody>
              </p:sp>
              <p:sp>
                <p:nvSpPr>
                  <p:cNvPr id="1250" name="TextBox 1249">
                    <a:extLst>
                      <a:ext uri="{FF2B5EF4-FFF2-40B4-BE49-F238E27FC236}">
                        <a16:creationId xmlns:a16="http://schemas.microsoft.com/office/drawing/2014/main" id="{B4B5B344-DEDA-F174-7B4E-6596A388D9FB}"/>
                      </a:ext>
                    </a:extLst>
                  </p:cNvPr>
                  <p:cNvSpPr txBox="1"/>
                  <p:nvPr/>
                </p:nvSpPr>
                <p:spPr>
                  <a:xfrm>
                    <a:off x="7109027" y="4623591"/>
                    <a:ext cx="612347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내려치는 창 </a:t>
                    </a:r>
                    <a:endParaRPr lang="en-US" altLang="ko-KR" dirty="0"/>
                  </a:p>
                </p:txBody>
              </p:sp>
              <p:grpSp>
                <p:nvGrpSpPr>
                  <p:cNvPr id="1251" name="그룹 1250">
                    <a:extLst>
                      <a:ext uri="{FF2B5EF4-FFF2-40B4-BE49-F238E27FC236}">
                        <a16:creationId xmlns:a16="http://schemas.microsoft.com/office/drawing/2014/main" id="{99A0F745-E4F8-C04A-C149-743D31CEC7D3}"/>
                      </a:ext>
                    </a:extLst>
                  </p:cNvPr>
                  <p:cNvGrpSpPr/>
                  <p:nvPr/>
                </p:nvGrpSpPr>
                <p:grpSpPr>
                  <a:xfrm>
                    <a:off x="7181198" y="4155591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1252" name="타원 1251">
                      <a:extLst>
                        <a:ext uri="{FF2B5EF4-FFF2-40B4-BE49-F238E27FC236}">
                          <a16:creationId xmlns:a16="http://schemas.microsoft.com/office/drawing/2014/main" id="{CC415F8B-A722-207C-4255-E8677B1E4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53" name="그림 1252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74150A68-DCDD-87DF-9CA8-13BDECE30C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46" name="TextBox 1245">
                    <a:extLst>
                      <a:ext uri="{FF2B5EF4-FFF2-40B4-BE49-F238E27FC236}">
                        <a16:creationId xmlns:a16="http://schemas.microsoft.com/office/drawing/2014/main" id="{199B4598-3238-FE2C-B2C1-BB60D9BC8510}"/>
                      </a:ext>
                    </a:extLst>
                  </p:cNvPr>
                  <p:cNvSpPr txBox="1"/>
                  <p:nvPr/>
                </p:nvSpPr>
                <p:spPr>
                  <a:xfrm>
                    <a:off x="5011470" y="4871145"/>
                    <a:ext cx="67005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시전 시간 감소 </a:t>
                    </a:r>
                  </a:p>
                </p:txBody>
              </p:sp>
              <p:sp>
                <p:nvSpPr>
                  <p:cNvPr id="1241" name="TextBox 1240">
                    <a:extLst>
                      <a:ext uri="{FF2B5EF4-FFF2-40B4-BE49-F238E27FC236}">
                        <a16:creationId xmlns:a16="http://schemas.microsoft.com/office/drawing/2014/main" id="{5245D917-4EB3-8D34-0C9C-2D8D5DE665CA}"/>
                      </a:ext>
                    </a:extLst>
                  </p:cNvPr>
                  <p:cNvSpPr txBox="1"/>
                  <p:nvPr/>
                </p:nvSpPr>
                <p:spPr>
                  <a:xfrm>
                    <a:off x="5093223" y="4623591"/>
                    <a:ext cx="506549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집중 공략 </a:t>
                    </a:r>
                    <a:endParaRPr lang="en-US" altLang="ko-KR" dirty="0"/>
                  </a:p>
                </p:txBody>
              </p:sp>
              <p:grpSp>
                <p:nvGrpSpPr>
                  <p:cNvPr id="1242" name="그룹 1241">
                    <a:extLst>
                      <a:ext uri="{FF2B5EF4-FFF2-40B4-BE49-F238E27FC236}">
                        <a16:creationId xmlns:a16="http://schemas.microsoft.com/office/drawing/2014/main" id="{5ED0EBEA-959B-A8FB-522C-3CA1D79C48BA}"/>
                      </a:ext>
                    </a:extLst>
                  </p:cNvPr>
                  <p:cNvGrpSpPr/>
                  <p:nvPr/>
                </p:nvGrpSpPr>
                <p:grpSpPr>
                  <a:xfrm>
                    <a:off x="5112497" y="415559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1243" name="타원 1242">
                      <a:extLst>
                        <a:ext uri="{FF2B5EF4-FFF2-40B4-BE49-F238E27FC236}">
                          <a16:creationId xmlns:a16="http://schemas.microsoft.com/office/drawing/2014/main" id="{84C4BDA0-E5E2-411B-9B25-E4FCE684F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44" name="그림 1243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AD9C120-72D2-F155-B70A-2089CACE83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313" name="그룹 1312">
                <a:extLst>
                  <a:ext uri="{FF2B5EF4-FFF2-40B4-BE49-F238E27FC236}">
                    <a16:creationId xmlns:a16="http://schemas.microsoft.com/office/drawing/2014/main" id="{494C5018-D8B1-CD36-0BDB-673CC69034B9}"/>
                  </a:ext>
                </a:extLst>
              </p:cNvPr>
              <p:cNvGrpSpPr/>
              <p:nvPr/>
            </p:nvGrpSpPr>
            <p:grpSpPr>
              <a:xfrm>
                <a:off x="4888828" y="5120580"/>
                <a:ext cx="2984040" cy="1437600"/>
                <a:chOff x="4888828" y="5120580"/>
                <a:chExt cx="2984040" cy="1437600"/>
              </a:xfrm>
            </p:grpSpPr>
            <p:grpSp>
              <p:nvGrpSpPr>
                <p:cNvPr id="1213" name="그룹 1212">
                  <a:extLst>
                    <a:ext uri="{FF2B5EF4-FFF2-40B4-BE49-F238E27FC236}">
                      <a16:creationId xmlns:a16="http://schemas.microsoft.com/office/drawing/2014/main" id="{9DE4EAE7-1456-A680-B9C0-CE322FA87EDB}"/>
                    </a:ext>
                  </a:extLst>
                </p:cNvPr>
                <p:cNvGrpSpPr/>
                <p:nvPr/>
              </p:nvGrpSpPr>
              <p:grpSpPr>
                <a:xfrm>
                  <a:off x="4888828" y="5120580"/>
                  <a:ext cx="2984040" cy="374399"/>
                  <a:chOff x="329248" y="3910075"/>
                  <a:chExt cx="2984040" cy="374399"/>
                </a:xfrm>
              </p:grpSpPr>
              <p:cxnSp>
                <p:nvCxnSpPr>
                  <p:cNvPr id="1298" name="직선 연결선 1297">
                    <a:extLst>
                      <a:ext uri="{FF2B5EF4-FFF2-40B4-BE49-F238E27FC236}">
                        <a16:creationId xmlns:a16="http://schemas.microsoft.com/office/drawing/2014/main" id="{67C427C2-A56C-7B7F-2560-51B05AA29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6088" y="4097274"/>
                    <a:ext cx="2977200" cy="0"/>
                  </a:xfrm>
                  <a:prstGeom prst="line">
                    <a:avLst/>
                  </a:prstGeom>
                  <a:ln w="31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99" name="그림 1298" descr="스크린샷, 폰트, 상징, 그래픽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814159D-7431-B721-ED0B-49328B5914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6485" t="47419" r="2897" b="4009"/>
                  <a:stretch>
                    <a:fillRect/>
                  </a:stretch>
                </p:blipFill>
                <p:spPr>
                  <a:xfrm>
                    <a:off x="1647695" y="3910075"/>
                    <a:ext cx="353987" cy="374399"/>
                  </a:xfrm>
                  <a:prstGeom prst="rect">
                    <a:avLst/>
                  </a:prstGeom>
                </p:spPr>
              </p:pic>
              <p:sp>
                <p:nvSpPr>
                  <p:cNvPr id="1300" name="TextBox 1299">
                    <a:extLst>
                      <a:ext uri="{FF2B5EF4-FFF2-40B4-BE49-F238E27FC236}">
                        <a16:creationId xmlns:a16="http://schemas.microsoft.com/office/drawing/2014/main" id="{B34D3FC3-67B4-AAD1-B31F-D2FFDF95B90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248" y="4104968"/>
                    <a:ext cx="1013098" cy="174851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스킬의 방향성 결정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</a:t>
                    </a: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endPara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1312" name="그룹 1311">
                  <a:extLst>
                    <a:ext uri="{FF2B5EF4-FFF2-40B4-BE49-F238E27FC236}">
                      <a16:creationId xmlns:a16="http://schemas.microsoft.com/office/drawing/2014/main" id="{6FD36B24-C58B-C63C-5D0D-A1608DA28925}"/>
                    </a:ext>
                  </a:extLst>
                </p:cNvPr>
                <p:cNvGrpSpPr/>
                <p:nvPr/>
              </p:nvGrpSpPr>
              <p:grpSpPr>
                <a:xfrm>
                  <a:off x="5394795" y="5596405"/>
                  <a:ext cx="1907186" cy="961775"/>
                  <a:chOff x="5394795" y="5596405"/>
                  <a:chExt cx="1907186" cy="961775"/>
                </a:xfrm>
              </p:grpSpPr>
              <p:sp>
                <p:nvSpPr>
                  <p:cNvPr id="1234" name="TextBox 1233">
                    <a:extLst>
                      <a:ext uri="{FF2B5EF4-FFF2-40B4-BE49-F238E27FC236}">
                        <a16:creationId xmlns:a16="http://schemas.microsoft.com/office/drawing/2014/main" id="{C31A57EC-4233-76AA-55E1-52F76364E821}"/>
                      </a:ext>
                    </a:extLst>
                  </p:cNvPr>
                  <p:cNvSpPr txBox="1"/>
                  <p:nvPr/>
                </p:nvSpPr>
                <p:spPr>
                  <a:xfrm>
                    <a:off x="5394795" y="6311959"/>
                    <a:ext cx="93775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재사용 대기 시간 감소</a:t>
                    </a:r>
                  </a:p>
                </p:txBody>
              </p:sp>
              <p:sp>
                <p:nvSpPr>
                  <p:cNvPr id="1229" name="TextBox 1228">
                    <a:extLst>
                      <a:ext uri="{FF2B5EF4-FFF2-40B4-BE49-F238E27FC236}">
                        <a16:creationId xmlns:a16="http://schemas.microsoft.com/office/drawing/2014/main" id="{99B64D0C-0165-4F32-1025-315B2234D2FA}"/>
                      </a:ext>
                    </a:extLst>
                  </p:cNvPr>
                  <p:cNvSpPr txBox="1"/>
                  <p:nvPr/>
                </p:nvSpPr>
                <p:spPr>
                  <a:xfrm>
                    <a:off x="5610398" y="6064405"/>
                    <a:ext cx="506549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빠른 준비 </a:t>
                    </a:r>
                    <a:endParaRPr lang="en-US" altLang="ko-KR" dirty="0"/>
                  </a:p>
                </p:txBody>
              </p:sp>
              <p:grpSp>
                <p:nvGrpSpPr>
                  <p:cNvPr id="1230" name="그룹 1229">
                    <a:extLst>
                      <a:ext uri="{FF2B5EF4-FFF2-40B4-BE49-F238E27FC236}">
                        <a16:creationId xmlns:a16="http://schemas.microsoft.com/office/drawing/2014/main" id="{6071E068-7F83-E0BF-6F7B-82B927870F0F}"/>
                      </a:ext>
                    </a:extLst>
                  </p:cNvPr>
                  <p:cNvGrpSpPr/>
                  <p:nvPr/>
                </p:nvGrpSpPr>
                <p:grpSpPr>
                  <a:xfrm>
                    <a:off x="5629672" y="5596405"/>
                    <a:ext cx="468000" cy="468000"/>
                    <a:chOff x="2311631" y="4239327"/>
                    <a:chExt cx="468000" cy="468000"/>
                  </a:xfrm>
                </p:grpSpPr>
                <p:sp>
                  <p:nvSpPr>
                    <p:cNvPr id="1231" name="타원 1230">
                      <a:extLst>
                        <a:ext uri="{FF2B5EF4-FFF2-40B4-BE49-F238E27FC236}">
                          <a16:creationId xmlns:a16="http://schemas.microsoft.com/office/drawing/2014/main" id="{BA0949D8-6139-4E84-6AA1-39255E183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63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32" name="그림 1231" descr="모래 시계, 정물 사진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375DF4B-BF9D-C52D-D95E-6C37AA4996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1163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28" name="TextBox 1227">
                    <a:extLst>
                      <a:ext uri="{FF2B5EF4-FFF2-40B4-BE49-F238E27FC236}">
                        <a16:creationId xmlns:a16="http://schemas.microsoft.com/office/drawing/2014/main" id="{2FD0872F-BA2A-9C07-9E29-795F7D06DE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068" y="6311959"/>
                    <a:ext cx="80791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게이지를 소모하여 </a:t>
                    </a:r>
                  </a:p>
                  <a:p>
                    <a:r>
                      <a:rPr lang="ko-KR" altLang="en-US" dirty="0"/>
                      <a:t>피해량 증가</a:t>
                    </a:r>
                  </a:p>
                </p:txBody>
              </p:sp>
              <p:sp>
                <p:nvSpPr>
                  <p:cNvPr id="1223" name="TextBox 1222">
                    <a:extLst>
                      <a:ext uri="{FF2B5EF4-FFF2-40B4-BE49-F238E27FC236}">
                        <a16:creationId xmlns:a16="http://schemas.microsoft.com/office/drawing/2014/main" id="{0B61891F-C3A1-5F5A-6306-01D15EEF1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591851" y="6064405"/>
                    <a:ext cx="612347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최후의 판단 </a:t>
                    </a:r>
                    <a:endParaRPr lang="en-US" altLang="ko-KR" dirty="0"/>
                  </a:p>
                </p:txBody>
              </p:sp>
              <p:grpSp>
                <p:nvGrpSpPr>
                  <p:cNvPr id="1224" name="그룹 1223">
                    <a:extLst>
                      <a:ext uri="{FF2B5EF4-FFF2-40B4-BE49-F238E27FC236}">
                        <a16:creationId xmlns:a16="http://schemas.microsoft.com/office/drawing/2014/main" id="{E3E75DAF-C1EF-617C-2A86-D5D91A0108F1}"/>
                      </a:ext>
                    </a:extLst>
                  </p:cNvPr>
                  <p:cNvGrpSpPr/>
                  <p:nvPr/>
                </p:nvGrpSpPr>
                <p:grpSpPr>
                  <a:xfrm>
                    <a:off x="6664025" y="5596405"/>
                    <a:ext cx="468000" cy="468000"/>
                    <a:chOff x="698721" y="4239327"/>
                    <a:chExt cx="468000" cy="468000"/>
                  </a:xfrm>
                </p:grpSpPr>
                <p:sp>
                  <p:nvSpPr>
                    <p:cNvPr id="1225" name="타원 1224">
                      <a:extLst>
                        <a:ext uri="{FF2B5EF4-FFF2-40B4-BE49-F238E27FC236}">
                          <a16:creationId xmlns:a16="http://schemas.microsoft.com/office/drawing/2014/main" id="{1CA47823-DE69-424C-A2F9-9699B1270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72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26" name="그림 1225" descr="상징, 호박, 양초, 노랑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2AA7D1E-4E62-F59D-0967-5D67C26485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872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325" name="그룹 1324">
              <a:extLst>
                <a:ext uri="{FF2B5EF4-FFF2-40B4-BE49-F238E27FC236}">
                  <a16:creationId xmlns:a16="http://schemas.microsoft.com/office/drawing/2014/main" id="{C2B98B0A-1372-4D0C-755C-40696878CDAA}"/>
                </a:ext>
              </a:extLst>
            </p:cNvPr>
            <p:cNvGrpSpPr/>
            <p:nvPr/>
          </p:nvGrpSpPr>
          <p:grpSpPr>
            <a:xfrm>
              <a:off x="4889297" y="2600086"/>
              <a:ext cx="2983103" cy="4010970"/>
              <a:chOff x="4889297" y="2600086"/>
              <a:chExt cx="2983103" cy="4010970"/>
            </a:xfrm>
          </p:grpSpPr>
          <p:sp>
            <p:nvSpPr>
              <p:cNvPr id="1316" name="직사각형 1315">
                <a:extLst>
                  <a:ext uri="{FF2B5EF4-FFF2-40B4-BE49-F238E27FC236}">
                    <a16:creationId xmlns:a16="http://schemas.microsoft.com/office/drawing/2014/main" id="{61E16FED-718B-C5B8-53F8-DFE2C1DC2D1A}"/>
                  </a:ext>
                </a:extLst>
              </p:cNvPr>
              <p:cNvSpPr/>
              <p:nvPr/>
            </p:nvSpPr>
            <p:spPr>
              <a:xfrm>
                <a:off x="5923649" y="2600086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>
                <a:extLst>
                  <a:ext uri="{FF2B5EF4-FFF2-40B4-BE49-F238E27FC236}">
                    <a16:creationId xmlns:a16="http://schemas.microsoft.com/office/drawing/2014/main" id="{5093FC95-D7A9-4F51-D9A3-3D802E218249}"/>
                  </a:ext>
                </a:extLst>
              </p:cNvPr>
              <p:cNvSpPr/>
              <p:nvPr/>
            </p:nvSpPr>
            <p:spPr>
              <a:xfrm>
                <a:off x="6958000" y="2600086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>
                <a:extLst>
                  <a:ext uri="{FF2B5EF4-FFF2-40B4-BE49-F238E27FC236}">
                    <a16:creationId xmlns:a16="http://schemas.microsoft.com/office/drawing/2014/main" id="{A1314D22-9F1D-265D-D6A2-3A4762D8A788}"/>
                  </a:ext>
                </a:extLst>
              </p:cNvPr>
              <p:cNvSpPr/>
              <p:nvPr/>
            </p:nvSpPr>
            <p:spPr>
              <a:xfrm>
                <a:off x="4889297" y="2600086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9" name="직사각형 1318">
                <a:extLst>
                  <a:ext uri="{FF2B5EF4-FFF2-40B4-BE49-F238E27FC236}">
                    <a16:creationId xmlns:a16="http://schemas.microsoft.com/office/drawing/2014/main" id="{A066B4EC-6BCC-9DD6-5639-421E438B0217}"/>
                  </a:ext>
                </a:extLst>
              </p:cNvPr>
              <p:cNvSpPr/>
              <p:nvPr/>
            </p:nvSpPr>
            <p:spPr>
              <a:xfrm>
                <a:off x="5923649" y="4076491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0" name="직사각형 1319">
                <a:extLst>
                  <a:ext uri="{FF2B5EF4-FFF2-40B4-BE49-F238E27FC236}">
                    <a16:creationId xmlns:a16="http://schemas.microsoft.com/office/drawing/2014/main" id="{991F0A3E-BD43-299E-E163-FE36B91ABE07}"/>
                  </a:ext>
                </a:extLst>
              </p:cNvPr>
              <p:cNvSpPr/>
              <p:nvPr/>
            </p:nvSpPr>
            <p:spPr>
              <a:xfrm>
                <a:off x="6958000" y="4076491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D71BB3D9-6244-F593-1531-BB13CCFA41D1}"/>
                  </a:ext>
                </a:extLst>
              </p:cNvPr>
              <p:cNvSpPr/>
              <p:nvPr/>
            </p:nvSpPr>
            <p:spPr>
              <a:xfrm>
                <a:off x="4889297" y="4076491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>
                <a:extLst>
                  <a:ext uri="{FF2B5EF4-FFF2-40B4-BE49-F238E27FC236}">
                    <a16:creationId xmlns:a16="http://schemas.microsoft.com/office/drawing/2014/main" id="{14B269E4-70A6-B48E-C88B-8D6CA9AB357E}"/>
                  </a:ext>
                </a:extLst>
              </p:cNvPr>
              <p:cNvSpPr/>
              <p:nvPr/>
            </p:nvSpPr>
            <p:spPr>
              <a:xfrm>
                <a:off x="5406472" y="5524925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rgbClr val="FFC00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4400"/>
                <a:endParaRPr lang="ko-KR" altLang="en-US" sz="80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323" name="직사각형 1322">
                <a:extLst>
                  <a:ext uri="{FF2B5EF4-FFF2-40B4-BE49-F238E27FC236}">
                    <a16:creationId xmlns:a16="http://schemas.microsoft.com/office/drawing/2014/main" id="{8E5581A2-E6BA-FD13-8F99-2A6010127EDD}"/>
                  </a:ext>
                </a:extLst>
              </p:cNvPr>
              <p:cNvSpPr/>
              <p:nvPr/>
            </p:nvSpPr>
            <p:spPr>
              <a:xfrm>
                <a:off x="6440824" y="5524925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rgbClr val="FFC00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4400"/>
                <a:endParaRPr lang="ko-KR" altLang="en-US" sz="80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1174" name="직사각형 1173">
            <a:extLst>
              <a:ext uri="{FF2B5EF4-FFF2-40B4-BE49-F238E27FC236}">
                <a16:creationId xmlns:a16="http://schemas.microsoft.com/office/drawing/2014/main" id="{4732E929-4CD9-EE7A-DA87-573900A77BE9}"/>
              </a:ext>
            </a:extLst>
          </p:cNvPr>
          <p:cNvSpPr/>
          <p:nvPr/>
        </p:nvSpPr>
        <p:spPr>
          <a:xfrm>
            <a:off x="192088" y="188913"/>
            <a:ext cx="11807825" cy="648017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6" name="그룹 1185">
            <a:extLst>
              <a:ext uri="{FF2B5EF4-FFF2-40B4-BE49-F238E27FC236}">
                <a16:creationId xmlns:a16="http://schemas.microsoft.com/office/drawing/2014/main" id="{D6FA7CC9-0D7B-D54A-D36A-5DE3D6B3B741}"/>
              </a:ext>
            </a:extLst>
          </p:cNvPr>
          <p:cNvGrpSpPr/>
          <p:nvPr/>
        </p:nvGrpSpPr>
        <p:grpSpPr>
          <a:xfrm>
            <a:off x="944145" y="2076295"/>
            <a:ext cx="3348000" cy="4592793"/>
            <a:chOff x="8648928" y="2091461"/>
            <a:chExt cx="3348000" cy="4592793"/>
          </a:xfrm>
        </p:grpSpPr>
        <p:sp>
          <p:nvSpPr>
            <p:cNvPr id="1278" name="직사각형 1277">
              <a:extLst>
                <a:ext uri="{FF2B5EF4-FFF2-40B4-BE49-F238E27FC236}">
                  <a16:creationId xmlns:a16="http://schemas.microsoft.com/office/drawing/2014/main" id="{B832708E-A87D-B3A1-4B45-3B5C27B5CCC5}"/>
                </a:ext>
              </a:extLst>
            </p:cNvPr>
            <p:cNvSpPr/>
            <p:nvPr/>
          </p:nvSpPr>
          <p:spPr>
            <a:xfrm>
              <a:off x="8648928" y="2091461"/>
              <a:ext cx="3348000" cy="4592793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79" name="그림 1278" descr="블랙, 어둠, 예술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8DABD50-A894-8CF1-87B8-DCDD48ED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010" y="3501204"/>
              <a:ext cx="1727837" cy="1773306"/>
            </a:xfrm>
            <a:prstGeom prst="rect">
              <a:avLst/>
            </a:prstGeom>
          </p:spPr>
        </p:pic>
      </p:grpSp>
      <p:sp>
        <p:nvSpPr>
          <p:cNvPr id="1280" name="TextBox 1279">
            <a:extLst>
              <a:ext uri="{FF2B5EF4-FFF2-40B4-BE49-F238E27FC236}">
                <a16:creationId xmlns:a16="http://schemas.microsoft.com/office/drawing/2014/main" id="{7A56EF0B-8D02-9DA8-110A-B67289304F72}"/>
              </a:ext>
            </a:extLst>
          </p:cNvPr>
          <p:cNvSpPr txBox="1"/>
          <p:nvPr/>
        </p:nvSpPr>
        <p:spPr>
          <a:xfrm>
            <a:off x="2109993" y="4248914"/>
            <a:ext cx="1016304" cy="247554"/>
          </a:xfrm>
          <a:prstGeom prst="rect">
            <a:avLst/>
          </a:prstGeom>
          <a:noFill/>
        </p:spPr>
        <p:txBody>
          <a:bodyPr wrap="none" lIns="0" tIns="72000" rIns="0" bIns="3600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 선택 불가</a:t>
            </a:r>
            <a:endParaRPr lang="en-US" altLang="ko-KR" sz="9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45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B17216C-7491-61DE-D5DC-872CE0F819CF}"/>
              </a:ext>
            </a:extLst>
          </p:cNvPr>
          <p:cNvGrpSpPr/>
          <p:nvPr/>
        </p:nvGrpSpPr>
        <p:grpSpPr>
          <a:xfrm>
            <a:off x="328570" y="5955627"/>
            <a:ext cx="6610257" cy="395860"/>
            <a:chOff x="192088" y="5443455"/>
            <a:chExt cx="6610255" cy="39585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27A7C4-DF0F-EE1B-F1D7-2D240F954F87}"/>
                </a:ext>
              </a:extLst>
            </p:cNvPr>
            <p:cNvGrpSpPr/>
            <p:nvPr/>
          </p:nvGrpSpPr>
          <p:grpSpPr>
            <a:xfrm>
              <a:off x="282088" y="5686450"/>
              <a:ext cx="6520255" cy="152864"/>
              <a:chOff x="1101523" y="6200815"/>
              <a:chExt cx="6520255" cy="152864"/>
            </a:xfrm>
          </p:grpSpPr>
          <p:sp>
            <p:nvSpPr>
              <p:cNvPr id="44" name="TextBox 65">
                <a:extLst>
                  <a:ext uri="{FF2B5EF4-FFF2-40B4-BE49-F238E27FC236}">
                    <a16:creationId xmlns:a16="http://schemas.microsoft.com/office/drawing/2014/main" id="{2153D52F-DDC4-E361-A03A-5313B910AC5B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90601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설명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6BED71A-8BA2-8C0F-00BE-4046CE09EECA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id="{869A25EA-F1D0-8933-B16A-5F3EEF88D6AC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8442E3A-277E-254E-AF8C-FC0857B1CC2E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029DC89-487A-BC76-C24C-9F01E9C6D998}"/>
                  </a:ext>
                </a:extLst>
              </p:cNvPr>
              <p:cNvCxnSpPr>
                <a:cxnSpLocks/>
                <a:stCxn id="48" idx="2"/>
              </p:cNvCxnSpPr>
              <p:nvPr/>
            </p:nvCxnSpPr>
            <p:spPr>
              <a:xfrm>
                <a:off x="1208584" y="6353679"/>
                <a:ext cx="64131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C2A5C0-F052-4518-2C67-961C6763757E}"/>
                </a:ext>
              </a:extLst>
            </p:cNvPr>
            <p:cNvSpPr txBox="1"/>
            <p:nvPr/>
          </p:nvSpPr>
          <p:spPr>
            <a:xfrm>
              <a:off x="192088" y="5443455"/>
              <a:ext cx="69437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00" dirty="0"/>
                <a:t>[ </a:t>
              </a:r>
              <a:r>
                <a:rPr lang="ko-KR" altLang="en-US" sz="900" dirty="0"/>
                <a:t>카메라 </a:t>
              </a:r>
              <a:r>
                <a:rPr lang="en-US" altLang="ko-KR" sz="900" dirty="0"/>
                <a:t>]</a:t>
              </a:r>
              <a:endParaRPr lang="ko-KR" altLang="en-US" sz="900" dirty="0"/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FEA986-ED6E-A004-F72E-52401CDD4ECC}"/>
              </a:ext>
            </a:extLst>
          </p:cNvPr>
          <p:cNvSpPr/>
          <p:nvPr/>
        </p:nvSpPr>
        <p:spPr>
          <a:xfrm>
            <a:off x="7193748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89103" y="1341728"/>
            <a:ext cx="3056867" cy="4385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89103" y="1341729"/>
            <a:ext cx="3056866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406544" y="1406014"/>
            <a:ext cx="2621985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설명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8F8F23-F8BA-7953-50E5-8A78CC63E76F}"/>
              </a:ext>
            </a:extLst>
          </p:cNvPr>
          <p:cNvGrpSpPr/>
          <p:nvPr/>
        </p:nvGrpSpPr>
        <p:grpSpPr>
          <a:xfrm>
            <a:off x="379009" y="1824241"/>
            <a:ext cx="695076" cy="123238"/>
            <a:chOff x="325285" y="1036570"/>
            <a:chExt cx="695076" cy="12323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BFB021A-A60E-4F90-BC98-B6DF1E82B032}"/>
                </a:ext>
              </a:extLst>
            </p:cNvPr>
            <p:cNvGrpSpPr/>
            <p:nvPr/>
          </p:nvGrpSpPr>
          <p:grpSpPr>
            <a:xfrm>
              <a:off x="804232" y="1039161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DAB6F550-AC78-04E5-2E1D-96D27C0303D3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98774F-C5AB-A661-78FE-2B8B1076987F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F3984E2-C9EC-886D-AB35-99F452FCB355}"/>
                </a:ext>
              </a:extLst>
            </p:cNvPr>
            <p:cNvGrpSpPr/>
            <p:nvPr/>
          </p:nvGrpSpPr>
          <p:grpSpPr>
            <a:xfrm>
              <a:off x="325285" y="1036570"/>
              <a:ext cx="562154" cy="123238"/>
              <a:chOff x="372454" y="941326"/>
              <a:chExt cx="562153" cy="12323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0D7009-D13F-3D3B-E1F3-FCECC534EE63}"/>
                  </a:ext>
                </a:extLst>
              </p:cNvPr>
              <p:cNvSpPr txBox="1"/>
              <p:nvPr/>
            </p:nvSpPr>
            <p:spPr>
              <a:xfrm>
                <a:off x="542523" y="941326"/>
                <a:ext cx="392084" cy="123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1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1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E9BF7D9-2089-112A-4EBB-C5875E68815B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0F1469D2-13BE-A100-EE73-A2D6670B7F0C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E65E0060-168B-2720-EEA8-F01505D83400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D5D9788-C5F8-DABB-A9C3-6430E39A6753}"/>
              </a:ext>
            </a:extLst>
          </p:cNvPr>
          <p:cNvGrpSpPr/>
          <p:nvPr/>
        </p:nvGrpSpPr>
        <p:grpSpPr>
          <a:xfrm>
            <a:off x="189103" y="1130530"/>
            <a:ext cx="1341571" cy="211199"/>
            <a:chOff x="189104" y="611308"/>
            <a:chExt cx="1341571" cy="211199"/>
          </a:xfrm>
        </p:grpSpPr>
        <p:sp>
          <p:nvSpPr>
            <p:cNvPr id="40" name="TextBox 70">
              <a:extLst>
                <a:ext uri="{FF2B5EF4-FFF2-40B4-BE49-F238E27FC236}">
                  <a16:creationId xmlns:a16="http://schemas.microsoft.com/office/drawing/2014/main" id="{4ECF2F0A-D181-F0EE-F835-6806287E1AA2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１</a:t>
              </a:r>
            </a:p>
          </p:txBody>
        </p:sp>
        <p:sp>
          <p:nvSpPr>
            <p:cNvPr id="124" name="TextBox 70">
              <a:extLst>
                <a:ext uri="{FF2B5EF4-FFF2-40B4-BE49-F238E27FC236}">
                  <a16:creationId xmlns:a16="http://schemas.microsoft.com/office/drawing/2014/main" id="{BF8B787F-4FD9-4E9F-A951-26A3EC3C9B82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homePlat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373185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3760061" y="1341731"/>
            <a:ext cx="3306472" cy="43857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3760062" y="1341729"/>
            <a:ext cx="3306471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5013188" y="1494500"/>
            <a:ext cx="800219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설명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77D56A9-C1F9-5318-BEF5-3C31FB2E3787}"/>
              </a:ext>
            </a:extLst>
          </p:cNvPr>
          <p:cNvGrpSpPr/>
          <p:nvPr/>
        </p:nvGrpSpPr>
        <p:grpSpPr>
          <a:xfrm>
            <a:off x="3760062" y="1130530"/>
            <a:ext cx="1341571" cy="211199"/>
            <a:chOff x="189104" y="611308"/>
            <a:chExt cx="1341571" cy="211199"/>
          </a:xfrm>
        </p:grpSpPr>
        <p:sp>
          <p:nvSpPr>
            <p:cNvPr id="131" name="TextBox 70">
              <a:extLst>
                <a:ext uri="{FF2B5EF4-FFF2-40B4-BE49-F238E27FC236}">
                  <a16:creationId xmlns:a16="http://schemas.microsoft.com/office/drawing/2014/main" id="{D0DE7E53-A9AF-4074-B472-FD4A784A4C2C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2" name="TextBox 70">
              <a:extLst>
                <a:ext uri="{FF2B5EF4-FFF2-40B4-BE49-F238E27FC236}">
                  <a16:creationId xmlns:a16="http://schemas.microsoft.com/office/drawing/2014/main" id="{F48D1F79-1AC8-E69F-698B-F0CDB92FD8FF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공격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6C37A83-A209-A905-4C4B-A8FAC61692A1}"/>
              </a:ext>
            </a:extLst>
          </p:cNvPr>
          <p:cNvSpPr/>
          <p:nvPr/>
        </p:nvSpPr>
        <p:spPr>
          <a:xfrm>
            <a:off x="7580624" y="1341730"/>
            <a:ext cx="4416304" cy="43857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FC067CA-9405-A25F-0D24-D322058BC28E}"/>
              </a:ext>
            </a:extLst>
          </p:cNvPr>
          <p:cNvGrpSpPr/>
          <p:nvPr/>
        </p:nvGrpSpPr>
        <p:grpSpPr>
          <a:xfrm>
            <a:off x="7580624" y="1341730"/>
            <a:ext cx="4416304" cy="444040"/>
            <a:chOff x="8257290" y="471641"/>
            <a:chExt cx="4416305" cy="4440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B1B2B48-FACA-CA4B-500A-D10F9055A9D5}"/>
                </a:ext>
              </a:extLst>
            </p:cNvPr>
            <p:cNvSpPr/>
            <p:nvPr/>
          </p:nvSpPr>
          <p:spPr>
            <a:xfrm>
              <a:off x="8257290" y="471641"/>
              <a:ext cx="4416305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8" name="TextBox 65">
              <a:extLst>
                <a:ext uri="{FF2B5EF4-FFF2-40B4-BE49-F238E27FC236}">
                  <a16:creationId xmlns:a16="http://schemas.microsoft.com/office/drawing/2014/main" id="{8FA02796-97CC-F492-542E-B4604288E3C2}"/>
                </a:ext>
              </a:extLst>
            </p:cNvPr>
            <p:cNvSpPr txBox="1"/>
            <p:nvPr/>
          </p:nvSpPr>
          <p:spPr>
            <a:xfrm>
              <a:off x="10065333" y="624411"/>
              <a:ext cx="800219" cy="13849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설명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EE889C7-F240-5AF8-CADB-B274CAB01A84}"/>
              </a:ext>
            </a:extLst>
          </p:cNvPr>
          <p:cNvGrpSpPr/>
          <p:nvPr/>
        </p:nvGrpSpPr>
        <p:grpSpPr>
          <a:xfrm>
            <a:off x="7580624" y="1130531"/>
            <a:ext cx="1341571" cy="211199"/>
            <a:chOff x="189104" y="611308"/>
            <a:chExt cx="1341571" cy="211199"/>
          </a:xfrm>
        </p:grpSpPr>
        <p:sp>
          <p:nvSpPr>
            <p:cNvPr id="135" name="TextBox 70">
              <a:extLst>
                <a:ext uri="{FF2B5EF4-FFF2-40B4-BE49-F238E27FC236}">
                  <a16:creationId xmlns:a16="http://schemas.microsoft.com/office/drawing/2014/main" id="{D79B327B-E895-892A-F31D-0B5B1D007611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Box 70">
              <a:extLst>
                <a:ext uri="{FF2B5EF4-FFF2-40B4-BE49-F238E27FC236}">
                  <a16:creationId xmlns:a16="http://schemas.microsoft.com/office/drawing/2014/main" id="{69D05295-4335-8F7F-CD28-D51C1AC21A8F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공격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63D167-06A6-74CF-61FA-86AC0C4C76D5}"/>
              </a:ext>
            </a:extLst>
          </p:cNvPr>
          <p:cNvSpPr/>
          <p:nvPr/>
        </p:nvSpPr>
        <p:spPr>
          <a:xfrm>
            <a:off x="12052626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FA070C-FE63-639D-D709-A6E06483880E}"/>
              </a:ext>
            </a:extLst>
          </p:cNvPr>
          <p:cNvGrpSpPr/>
          <p:nvPr/>
        </p:nvGrpSpPr>
        <p:grpSpPr>
          <a:xfrm>
            <a:off x="1301138" y="1824368"/>
            <a:ext cx="835101" cy="123111"/>
            <a:chOff x="1341678" y="941326"/>
            <a:chExt cx="835101" cy="123111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6254750-E27E-AFFB-6604-9E589AEBC461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9409E151-C890-4AF6-38A5-71A304AAB6A6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169" name="자유형: 도형 168">
                <a:extLst>
                  <a:ext uri="{FF2B5EF4-FFF2-40B4-BE49-F238E27FC236}">
                    <a16:creationId xmlns:a16="http://schemas.microsoft.com/office/drawing/2014/main" id="{FF3557BF-181C-C15C-C50C-EBF4046A7B84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AEAD87A7-4BFE-956E-CF04-C601BB497F08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9AF9F-B2E7-64F4-65E0-3B14485B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6889F5-3E6E-9454-0692-A4489853FC4F}"/>
              </a:ext>
            </a:extLst>
          </p:cNvPr>
          <p:cNvSpPr/>
          <p:nvPr/>
        </p:nvSpPr>
        <p:spPr>
          <a:xfrm>
            <a:off x="349227" y="1342197"/>
            <a:ext cx="3249453" cy="438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8520B64-0C96-AF29-F465-315A9E473F1E}"/>
              </a:ext>
            </a:extLst>
          </p:cNvPr>
          <p:cNvGrpSpPr/>
          <p:nvPr/>
        </p:nvGrpSpPr>
        <p:grpSpPr>
          <a:xfrm>
            <a:off x="349227" y="1342198"/>
            <a:ext cx="3249453" cy="444038"/>
            <a:chOff x="8257290" y="471641"/>
            <a:chExt cx="3249453" cy="44403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1B0C041-C1B2-1654-F890-17338B79C763}"/>
                </a:ext>
              </a:extLst>
            </p:cNvPr>
            <p:cNvSpPr/>
            <p:nvPr/>
          </p:nvSpPr>
          <p:spPr>
            <a:xfrm>
              <a:off x="8257290" y="471641"/>
              <a:ext cx="3249453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Box 65">
              <a:extLst>
                <a:ext uri="{FF2B5EF4-FFF2-40B4-BE49-F238E27FC236}">
                  <a16:creationId xmlns:a16="http://schemas.microsoft.com/office/drawing/2014/main" id="{9EC98AAB-5FA2-5FAA-27AC-135EC9B9303D}"/>
                </a:ext>
              </a:extLst>
            </p:cNvPr>
            <p:cNvSpPr txBox="1"/>
            <p:nvPr/>
          </p:nvSpPr>
          <p:spPr>
            <a:xfrm>
              <a:off x="8524914" y="616780"/>
              <a:ext cx="2714205" cy="1537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오른손으로 잡고 순간적으로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번 찌릅니다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254F346-ABBD-A650-4657-C908B960E0FA}"/>
              </a:ext>
            </a:extLst>
          </p:cNvPr>
          <p:cNvGrpSpPr/>
          <p:nvPr/>
        </p:nvGrpSpPr>
        <p:grpSpPr>
          <a:xfrm>
            <a:off x="349227" y="1131000"/>
            <a:ext cx="1341571" cy="211199"/>
            <a:chOff x="189104" y="611308"/>
            <a:chExt cx="1341571" cy="211199"/>
          </a:xfrm>
        </p:grpSpPr>
        <p:sp>
          <p:nvSpPr>
            <p:cNvPr id="40" name="TextBox 70">
              <a:extLst>
                <a:ext uri="{FF2B5EF4-FFF2-40B4-BE49-F238E27FC236}">
                  <a16:creationId xmlns:a16="http://schemas.microsoft.com/office/drawing/2014/main" id="{EB667EB4-942F-2A75-5E66-9C95211F2B1B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4" name="TextBox 70">
              <a:extLst>
                <a:ext uri="{FF2B5EF4-FFF2-40B4-BE49-F238E27FC236}">
                  <a16:creationId xmlns:a16="http://schemas.microsoft.com/office/drawing/2014/main" id="{80DB221F-5C2B-837C-78AB-DD2150288105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공격</a:t>
              </a: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2360E61-6314-8ADD-836B-83714A9BADE0}"/>
              </a:ext>
            </a:extLst>
          </p:cNvPr>
          <p:cNvSpPr/>
          <p:nvPr/>
        </p:nvSpPr>
        <p:spPr>
          <a:xfrm>
            <a:off x="-15940" y="342946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50A78B06-9774-FA45-4449-3E2C16170C7A}"/>
              </a:ext>
            </a:extLst>
          </p:cNvPr>
          <p:cNvSpPr/>
          <p:nvPr/>
        </p:nvSpPr>
        <p:spPr>
          <a:xfrm>
            <a:off x="3704186" y="342946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8" name="화살표: 오른쪽 147">
            <a:extLst>
              <a:ext uri="{FF2B5EF4-FFF2-40B4-BE49-F238E27FC236}">
                <a16:creationId xmlns:a16="http://schemas.microsoft.com/office/drawing/2014/main" id="{B6004908-95FA-FCCF-67DE-1ABD08694415}"/>
              </a:ext>
            </a:extLst>
          </p:cNvPr>
          <p:cNvSpPr/>
          <p:nvPr/>
        </p:nvSpPr>
        <p:spPr>
          <a:xfrm>
            <a:off x="6981197" y="342946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151C58-7B4A-69B2-45F8-90D038C4F319}"/>
              </a:ext>
            </a:extLst>
          </p:cNvPr>
          <p:cNvSpPr/>
          <p:nvPr/>
        </p:nvSpPr>
        <p:spPr>
          <a:xfrm>
            <a:off x="4069419" y="1342200"/>
            <a:ext cx="2806204" cy="438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A8F9E3-E69B-F393-C924-5F3C5B5E6946}"/>
              </a:ext>
            </a:extLst>
          </p:cNvPr>
          <p:cNvGrpSpPr/>
          <p:nvPr/>
        </p:nvGrpSpPr>
        <p:grpSpPr>
          <a:xfrm>
            <a:off x="4069353" y="1342198"/>
            <a:ext cx="2806338" cy="444040"/>
            <a:chOff x="8257291" y="471641"/>
            <a:chExt cx="2806339" cy="4440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AF9FCA-40A7-5173-21A0-9600EC2D3033}"/>
                </a:ext>
              </a:extLst>
            </p:cNvPr>
            <p:cNvSpPr/>
            <p:nvPr/>
          </p:nvSpPr>
          <p:spPr>
            <a:xfrm>
              <a:off x="8257291" y="471641"/>
              <a:ext cx="2806339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TextBox 65">
              <a:extLst>
                <a:ext uri="{FF2B5EF4-FFF2-40B4-BE49-F238E27FC236}">
                  <a16:creationId xmlns:a16="http://schemas.microsoft.com/office/drawing/2014/main" id="{C395590E-DB14-3AE5-9D16-E8A8DB9A0FB0}"/>
                </a:ext>
              </a:extLst>
            </p:cNvPr>
            <p:cNvSpPr txBox="1"/>
            <p:nvPr/>
          </p:nvSpPr>
          <p:spPr>
            <a:xfrm>
              <a:off x="8572662" y="616716"/>
              <a:ext cx="2175597" cy="15388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 뒤에 걸치고 자세를 낮춥니다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0917D3B-AFF4-4A03-14DF-4168ADD81898}"/>
              </a:ext>
            </a:extLst>
          </p:cNvPr>
          <p:cNvGrpSpPr/>
          <p:nvPr/>
        </p:nvGrpSpPr>
        <p:grpSpPr>
          <a:xfrm>
            <a:off x="4069353" y="1131000"/>
            <a:ext cx="1341571" cy="211199"/>
            <a:chOff x="189104" y="611308"/>
            <a:chExt cx="1341571" cy="211199"/>
          </a:xfrm>
        </p:grpSpPr>
        <p:sp>
          <p:nvSpPr>
            <p:cNvPr id="177" name="TextBox 70">
              <a:extLst>
                <a:ext uri="{FF2B5EF4-FFF2-40B4-BE49-F238E27FC236}">
                  <a16:creationId xmlns:a16="http://schemas.microsoft.com/office/drawing/2014/main" id="{E88882C1-51A7-0DF8-8B00-6CF4855F9C19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TextBox 70">
              <a:extLst>
                <a:ext uri="{FF2B5EF4-FFF2-40B4-BE49-F238E27FC236}">
                  <a16:creationId xmlns:a16="http://schemas.microsoft.com/office/drawing/2014/main" id="{C0C7DFF1-6FF0-FF93-53F1-E4A657C21CEF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 준비</a:t>
              </a:r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7476D07-8C27-73B9-236D-A1766F7312DB}"/>
              </a:ext>
            </a:extLst>
          </p:cNvPr>
          <p:cNvSpPr/>
          <p:nvPr/>
        </p:nvSpPr>
        <p:spPr>
          <a:xfrm>
            <a:off x="7346362" y="1342197"/>
            <a:ext cx="4653551" cy="438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A7FA5E9D-8B1C-27D6-3A32-4D95AC611229}"/>
              </a:ext>
            </a:extLst>
          </p:cNvPr>
          <p:cNvGrpSpPr/>
          <p:nvPr/>
        </p:nvGrpSpPr>
        <p:grpSpPr>
          <a:xfrm>
            <a:off x="7346363" y="1131000"/>
            <a:ext cx="2309071" cy="211199"/>
            <a:chOff x="189104" y="611308"/>
            <a:chExt cx="2309071" cy="211199"/>
          </a:xfrm>
        </p:grpSpPr>
        <p:sp>
          <p:nvSpPr>
            <p:cNvPr id="180" name="TextBox 70">
              <a:extLst>
                <a:ext uri="{FF2B5EF4-FFF2-40B4-BE49-F238E27FC236}">
                  <a16:creationId xmlns:a16="http://schemas.microsoft.com/office/drawing/2014/main" id="{4A3AF543-E7B2-3927-3A65-988A0E08A0C4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TextBox 70">
              <a:extLst>
                <a:ext uri="{FF2B5EF4-FFF2-40B4-BE49-F238E27FC236}">
                  <a16:creationId xmlns:a16="http://schemas.microsoft.com/office/drawing/2014/main" id="{3005855C-7B9F-1BD4-5EF6-650153DFB049}"/>
                </a:ext>
              </a:extLst>
            </p:cNvPr>
            <p:cNvSpPr txBox="1"/>
            <p:nvPr/>
          </p:nvSpPr>
          <p:spPr>
            <a:xfrm>
              <a:off x="379010" y="611308"/>
              <a:ext cx="21191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 공격</a:t>
              </a:r>
            </a:p>
          </p:txBody>
        </p:sp>
      </p:grpSp>
      <p:sp>
        <p:nvSpPr>
          <p:cNvPr id="160" name="화살표: 오른쪽 159">
            <a:extLst>
              <a:ext uri="{FF2B5EF4-FFF2-40B4-BE49-F238E27FC236}">
                <a16:creationId xmlns:a16="http://schemas.microsoft.com/office/drawing/2014/main" id="{B85C4D50-D00E-9594-1540-209BF023C8E2}"/>
              </a:ext>
            </a:extLst>
          </p:cNvPr>
          <p:cNvSpPr/>
          <p:nvPr/>
        </p:nvSpPr>
        <p:spPr>
          <a:xfrm>
            <a:off x="10455038" y="2808856"/>
            <a:ext cx="192204" cy="14400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731435D-9FE2-F931-914F-66A89884237C}"/>
              </a:ext>
            </a:extLst>
          </p:cNvPr>
          <p:cNvGrpSpPr/>
          <p:nvPr/>
        </p:nvGrpSpPr>
        <p:grpSpPr>
          <a:xfrm>
            <a:off x="7346363" y="1342198"/>
            <a:ext cx="4653550" cy="444040"/>
            <a:chOff x="8257290" y="471641"/>
            <a:chExt cx="4653551" cy="444038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1F1809-7538-B38A-C6FC-0F673E0BAF80}"/>
                </a:ext>
              </a:extLst>
            </p:cNvPr>
            <p:cNvSpPr/>
            <p:nvPr/>
          </p:nvSpPr>
          <p:spPr>
            <a:xfrm>
              <a:off x="8257290" y="471641"/>
              <a:ext cx="4653551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2" name="TextBox 65">
              <a:extLst>
                <a:ext uri="{FF2B5EF4-FFF2-40B4-BE49-F238E27FC236}">
                  <a16:creationId xmlns:a16="http://schemas.microsoft.com/office/drawing/2014/main" id="{59021465-345F-A880-4B52-6C0A772E26E0}"/>
                </a:ext>
              </a:extLst>
            </p:cNvPr>
            <p:cNvSpPr txBox="1"/>
            <p:nvPr/>
          </p:nvSpPr>
          <p:spPr>
            <a:xfrm>
              <a:off x="9259023" y="616716"/>
              <a:ext cx="2650085" cy="15388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양손으로 잡고 돌진하며 크게 휘두릅니다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53" name="TextBox 4">
            <a:extLst>
              <a:ext uri="{FF2B5EF4-FFF2-40B4-BE49-F238E27FC236}">
                <a16:creationId xmlns:a16="http://schemas.microsoft.com/office/drawing/2014/main" id="{14F0B362-7ECB-4B28-BE5A-10B7269E58DC}"/>
              </a:ext>
            </a:extLst>
          </p:cNvPr>
          <p:cNvSpPr txBox="1"/>
          <p:nvPr/>
        </p:nvSpPr>
        <p:spPr>
          <a:xfrm>
            <a:off x="11039714" y="1663127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524D598-6C82-5179-0134-28E7A95D247C}"/>
              </a:ext>
            </a:extLst>
          </p:cNvPr>
          <p:cNvGrpSpPr/>
          <p:nvPr/>
        </p:nvGrpSpPr>
        <p:grpSpPr>
          <a:xfrm>
            <a:off x="7439891" y="2033055"/>
            <a:ext cx="2736680" cy="1716040"/>
            <a:chOff x="8474287" y="2033055"/>
            <a:chExt cx="2736680" cy="1716040"/>
          </a:xfrm>
        </p:grpSpPr>
        <p:sp>
          <p:nvSpPr>
            <p:cNvPr id="163" name="TextBox 4">
              <a:extLst>
                <a:ext uri="{FF2B5EF4-FFF2-40B4-BE49-F238E27FC236}">
                  <a16:creationId xmlns:a16="http://schemas.microsoft.com/office/drawing/2014/main" id="{6DC9FB1D-3F77-BF94-EEAE-D04A64904FB0}"/>
                </a:ext>
              </a:extLst>
            </p:cNvPr>
            <p:cNvSpPr txBox="1"/>
            <p:nvPr/>
          </p:nvSpPr>
          <p:spPr>
            <a:xfrm>
              <a:off x="9150784" y="2033055"/>
              <a:ext cx="1383687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&lt; </a:t>
              </a:r>
              <a:r>
                <a:rPr lang="ko-KR" altLang="en-US" dirty="0"/>
                <a:t>돌진하며 크게 휘두르기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64" name="TextBox 4">
              <a:extLst>
                <a:ext uri="{FF2B5EF4-FFF2-40B4-BE49-F238E27FC236}">
                  <a16:creationId xmlns:a16="http://schemas.microsoft.com/office/drawing/2014/main" id="{890A7273-6739-BECB-E1C3-C8F1F897BAD3}"/>
                </a:ext>
              </a:extLst>
            </p:cNvPr>
            <p:cNvSpPr txBox="1"/>
            <p:nvPr/>
          </p:nvSpPr>
          <p:spPr>
            <a:xfrm>
              <a:off x="8881627" y="3625856"/>
              <a:ext cx="1922001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창을 휘두를 때 검붉은 트레일 이펙트 형성</a:t>
              </a: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CC9E647-C7A6-DD1D-7350-FAFE804AA0DB}"/>
                </a:ext>
              </a:extLst>
            </p:cNvPr>
            <p:cNvSpPr/>
            <p:nvPr/>
          </p:nvSpPr>
          <p:spPr>
            <a:xfrm>
              <a:off x="8474287" y="2185438"/>
              <a:ext cx="2736680" cy="14034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86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B53D99AE-1AA9-35EB-1372-CE7DF064D2FD}"/>
              </a:ext>
            </a:extLst>
          </p:cNvPr>
          <p:cNvGrpSpPr/>
          <p:nvPr/>
        </p:nvGrpSpPr>
        <p:grpSpPr>
          <a:xfrm>
            <a:off x="165464" y="633655"/>
            <a:ext cx="11668136" cy="5605099"/>
            <a:chOff x="165464" y="633655"/>
            <a:chExt cx="11668136" cy="560509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6E0CC7B-7325-DAEF-7497-65D8F2F71312}"/>
                </a:ext>
              </a:extLst>
            </p:cNvPr>
            <p:cNvGrpSpPr/>
            <p:nvPr/>
          </p:nvGrpSpPr>
          <p:grpSpPr>
            <a:xfrm>
              <a:off x="189102" y="633655"/>
              <a:ext cx="4063720" cy="312514"/>
              <a:chOff x="1499244" y="773556"/>
              <a:chExt cx="3842187" cy="27910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CC6671-272E-2FEB-4566-273F33DD6EF8}"/>
                  </a:ext>
                </a:extLst>
              </p:cNvPr>
              <p:cNvSpPr txBox="1"/>
              <p:nvPr/>
            </p:nvSpPr>
            <p:spPr>
              <a:xfrm>
                <a:off x="2426910" y="773556"/>
                <a:ext cx="913916" cy="1100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945B2-4448-12EA-74BC-6CC645E8115D}"/>
                  </a:ext>
                </a:extLst>
              </p:cNvPr>
              <p:cNvSpPr txBox="1"/>
              <p:nvPr/>
            </p:nvSpPr>
            <p:spPr>
              <a:xfrm>
                <a:off x="1499244" y="915340"/>
                <a:ext cx="1988488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4AB0715-0653-5107-4AE9-C4CC52E7B26D}"/>
                  </a:ext>
                </a:extLst>
              </p:cNvPr>
              <p:cNvSpPr txBox="1"/>
              <p:nvPr/>
            </p:nvSpPr>
            <p:spPr>
              <a:xfrm>
                <a:off x="3756097" y="915340"/>
                <a:ext cx="1585334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(120 frame) 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CFB7D19-E79F-8AC9-4899-39C02BFBE363}"/>
                </a:ext>
              </a:extLst>
            </p:cNvPr>
            <p:cNvGrpSpPr/>
            <p:nvPr/>
          </p:nvGrpSpPr>
          <p:grpSpPr>
            <a:xfrm>
              <a:off x="267926" y="1334698"/>
              <a:ext cx="10654204" cy="4848647"/>
              <a:chOff x="736420" y="1146801"/>
              <a:chExt cx="10656000" cy="209160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37056F6-2192-34F1-2B0E-E321F632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8840816-1DF8-7479-DB18-D89BA613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DFD3E08-A0BB-AEAE-46C5-310C50440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A764EDE-07ED-52B7-12EF-DF5B91B1E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907F8FB-F5CF-8FCA-ED33-EAE3768DD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F6D97FA-0AB2-7F1D-86BF-D14391BC8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64A31BE-C699-12F3-05EF-8C7F0474F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E7360C2-A847-F328-B55C-16CD1B3D6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FB5372C-DECA-BE5B-B525-F406360A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820F769-04D0-3476-C41C-C4F8C5B7D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C857532-D589-0302-834E-EC53A079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AB436F6-D11A-8571-E85C-1DE46392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F961A4E-A9C9-046D-C679-D9400EE49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0170645-BD4F-0F02-868A-A5F9F05A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01A9EB0-EC7D-BEBB-F565-4B07E5FBB30C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7BBFCB6E-F687-9376-64C7-C568F3872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65E5F27C-262A-25CF-6662-0811F0A81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FAC385BF-6B68-F53A-CF67-5C1636A69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397B7588-AB1A-E70A-2484-EF697B494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3D9D2DC3-3D6A-C57F-ED17-FE83708A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11EF5293-6A8D-B38B-13FB-D438CC315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B2228F2F-70DF-D576-DCFC-76E74786C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C2CE0798-C6FB-D469-2809-05114E5B1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132998F-5524-F917-06D6-19F1EE33C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0354147-2B6D-1F7F-CC12-E1B1D7DBBD4E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E47CFBBB-D5B8-A1B4-648A-BB911E00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33B70BAB-9187-EC75-FC18-F17DFACF1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0BCBDDF0-5BB6-9EF6-0804-5C9EC6864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D4DF49F1-BAEA-6F0E-D0F1-1F3F407B1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33346071-537B-4FC4-769B-EEA4141D0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7E820F91-C0AD-ED35-E89C-769CA0768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1798060B-5C0F-54E9-F902-301FB39FB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D4F8C50-6CBA-5ECD-90B7-70906E7DC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35C616E6-9C28-281A-86B6-1F7284185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D9E1F9EA-2992-20B6-1B62-897CF795E26D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642BB60D-64BD-168D-11AD-B56A0B06F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7BB4DC50-E9AC-557C-DB77-B1E3F6E13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C1E0528D-3A74-0A6F-FE7D-86C7D2C9F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9AAC2A2-271D-3A0C-1CF8-EA9638381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7055BE55-20D7-245A-1B98-7BA4BAED6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FF0F2C2C-FE50-9E4E-4616-446EE01C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FA988783-CD4E-2B48-92AA-97096699C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75C5F292-CBAA-D68E-F459-B76CAB3F4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C83BEFBD-5391-087A-4596-8C16F8350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B6D10B8-2F23-BB8A-F109-FC5E5F27486C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FFDBE531-17B6-5E4F-471E-479E5E258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E1A47F13-6A39-E7EE-8C72-C45DDD1CD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6606A3CE-AE57-91BF-2AC5-5EFE87064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A304C01A-774C-986B-D879-D8BA3158B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78AA1F44-AA03-F75E-4EFF-E55D71070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61D08B32-1569-B09E-403F-5B238D7C2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46DD3C82-EFFB-7875-4252-A88D1244B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616C2723-0728-F3D6-9776-969469DC8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E7F93490-B537-BD28-D596-103E8F0FC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C65D309-784E-F77F-B5E5-FD0FBB670BC4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5EC970B3-FFC0-534F-FDB5-C5578D348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B89B113B-1CF7-174A-E05B-0B56A467C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A19207-032F-0A9A-F034-31801C120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5DC0CA95-738C-CBDE-CA69-9EFD4FEA3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4ED14AD-3A37-7AC3-ED7A-6A2623D0A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B8FE9C14-223B-3957-9C92-39DD569E3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A6586DBB-F85D-E5D7-8AC4-31A9E00F7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C59E04A4-3FED-17DF-A66B-0654EB47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EC7CBF0A-41F9-EB43-8626-122CBBB86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A8B6654-6D34-1F8C-E747-0880439C1FB0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D53F2E5F-2292-F8CD-5C40-9A40EFFC2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43CAC9C7-E3DE-C45D-34B4-0C066BF28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7F04D262-04A5-4143-251B-7FD1D86CB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9F20D5B4-7167-23C8-9274-F5AEE50B7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556124A9-BBF6-051A-1C14-303EF44D0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F5081356-D3EF-0C01-026A-F0245C7DA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0EEBDB90-19DD-7B40-09CB-C8CB457B9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2077A0F2-5539-702B-6582-DD73F151F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03CDAEB9-05EF-50E7-D398-EABAA7A9D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BEF78F0-39C9-448D-D582-696711722FBA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4A9E1E7C-E946-DFF5-6BF9-D9D4053C8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00859793-25D7-AC70-A8DC-6EF1B00FD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331918FD-A648-CD8B-1FBD-40B7D5A2D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D0F7EB57-1344-E611-7416-5F2A3A3FF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05BF7F00-ED82-A1A6-405D-9F7748CFE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36E66B3C-819A-840C-3463-32FD565F4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E4402725-5170-46D8-E426-51BBC6F7B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25EE9B48-DE9F-C070-E070-D56D6A344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96D79818-3F25-F405-E70C-5AA3539D7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1EC346F-B361-5C0C-087E-1613E6FC1710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526F07A5-CCDD-BAE9-7482-511CBC52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F39DDE70-C3DC-81B5-C3C9-E1D4D7DF4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F3241760-5334-8831-FFF7-FD3DC6574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3730A6A7-7395-2A0E-1D27-E511F1317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66A37208-B3F6-7946-472C-DB63904E9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E83CA361-41C9-CAFC-7BB1-E1DF82743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EE3AB77-2721-6CC0-EA27-3314A6587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F94FF711-F92C-593A-F847-054F258B4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15EF31E8-5F46-B400-ED47-C787AC18B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641FD0B-EF90-DE32-64B2-651D33AEDDEB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FEB51334-5011-DB7D-D8D0-61E6250AD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F50B7D16-81E0-2ED6-7742-4823E6769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85F0620E-A101-B6BB-14E7-1C5FB6EFE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C353C51C-9EAC-5C5E-DEAE-624BF2227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E1EA058-4491-871B-1FBE-27EC2D515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8820A56D-5006-F940-0329-ADED1A2E5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3A064EC6-27A4-DDDB-D326-FAD7BA5C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B6409BD1-31C4-261A-EBB8-02BCDEF2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E6493846-A6C6-A6B3-03BE-47A53FF47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BF35025D-9183-AF2B-51E5-8D43508CE6D0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C413F439-C243-E372-CD5C-CF4EA924B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C2BC65E5-091C-B17A-0F0B-0F3654E44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06E5E2CD-D539-D7E7-D1A5-224403CDD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514D489A-274F-5B55-69B4-FFE8F32179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790885A6-A4BF-7AB4-0672-3AC065453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2466E413-8E7F-B140-E822-0D347A23F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CF739D7B-5590-4D45-8833-51C54BD87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0ABC1E77-A4F7-F833-26D4-E7FEFCC72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7A23BEA1-BA59-1E8C-EAC0-FC04A6DAB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B074FF0-D886-1B08-EECB-E7635765A87C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E3A695B4-1060-8C2A-2C99-08AE4C7E6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E2FB6FDD-909A-BAA9-54D6-F0AD6CF9E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51912D9E-EEBC-CDB9-657B-402E00ADD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21CC22E-A7D0-964A-1F74-1F2FD1DE2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6A1D479E-54C0-9C82-F3F2-31804AD7C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E05CBAE6-1840-B371-C47B-4BEF3EE2E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17D3B89A-79F4-5604-EEE1-E8F7CAC2F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15C52898-7921-639D-F2A1-7C13AFE89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0210FC98-7BBD-7782-5F1D-848518498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52A75D7-E54D-056D-F47D-48C39E0144F5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3D585950-387A-FFB1-1536-FF46AD554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6C3F4105-C3F9-C624-BFB5-36E1EF2F9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AB36CF42-248D-D1D2-3C61-98606F2DF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CDA608F1-DE02-68FA-40F1-A927CEC32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0FE3C362-E848-2B9F-3744-E535E7DB4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FEE9F5D-B543-4D61-351A-E8898D593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1DC603A5-A91B-14BB-8468-2C3DE00CD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0AE44AE8-6ABB-8E26-8E0E-D8BC4329A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69D974C0-56E5-3EF7-F071-9B2B3C9E2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D5CD87C7-B66D-02B3-33A5-A44FF91DC5E7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4F32620-275F-3348-252E-A89D64030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CC42B901-6F76-F762-D646-40DFB1E34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B218251F-A279-8A7E-B818-C54A9E7E4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061FAC46-8267-84B9-3717-F1878A34E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CB629A06-C8A5-A806-8D1B-CBC394BC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1D06E1D3-5E53-B772-FBC4-CFF1D0B1D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0646C09C-9850-7709-27BA-0AC14356A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846DF61F-B9E5-DB17-A5BD-9BE02686F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74C1333F-D5D2-1AE1-962E-EC6B062F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7B610BB2-A951-1F72-46D2-208F15A9A29C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93D49527-1DDB-2E77-9381-120BFF42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A13362E4-4D66-AF8D-9220-1E50B4D37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EC56DB0B-1C4C-7EC3-FC8D-5D14FFA2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C0A60FFB-B0C1-A552-6390-39108E499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11E8BD21-DDDE-C32B-75EC-C8CA71C26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6157EDBE-B92D-E4C2-6A9E-E8AB6A4B4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6D0E0814-4409-0D17-073C-464907E46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707C8BCC-838D-FAC6-F68E-34AE1A03B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CEA2A3A-E399-1816-99F1-65C426A7D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41B75772-4BEB-2E0B-F402-1C8CAB3A4671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1A8BE783-2EA4-B400-9B5A-FCC7B85F7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96151ED-2981-5621-493E-31752B942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5D5072D-BD96-D1B3-4A4B-44C653A81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3C59040-C708-7A94-A3A9-DF8589DA8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C81AF6AC-8415-DF00-C5B0-05C962DC3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43C68268-760A-1346-F9C8-05B847DFC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5E5C7593-E9EA-B441-D2C5-8198D929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7508F2F2-B55F-29A3-D1BB-83B76B166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5AB2C974-7566-9DC7-543D-5843A5EA3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574FAE1-9BA7-F9CF-4C4E-69D158F46D31}"/>
                </a:ext>
              </a:extLst>
            </p:cNvPr>
            <p:cNvGrpSpPr/>
            <p:nvPr/>
          </p:nvGrpSpPr>
          <p:grpSpPr>
            <a:xfrm>
              <a:off x="165464" y="1044007"/>
              <a:ext cx="11203200" cy="381690"/>
              <a:chOff x="161608" y="1076403"/>
              <a:chExt cx="11205088" cy="34088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14E8DB7-D2FD-0763-E2D8-F2AB40088F7A}"/>
                  </a:ext>
                </a:extLst>
              </p:cNvPr>
              <p:cNvGrpSpPr/>
              <p:nvPr/>
            </p:nvGrpSpPr>
            <p:grpSpPr>
              <a:xfrm>
                <a:off x="161608" y="1076403"/>
                <a:ext cx="10914156" cy="259618"/>
                <a:chOff x="161608" y="887183"/>
                <a:chExt cx="10914156" cy="259618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A42D4A8-9E2E-8C65-ACA8-87FFA1A64029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9E9E73C5-F677-979C-C967-42135DBAE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EB2DF1EC-AF96-91F0-D43F-E61DC2F75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08F397CE-2EE3-15AA-28E4-9125AE24B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94B03C4C-8891-610E-FF73-94F03A169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0F32AED7-1415-6783-E587-14AFE41301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630AD137-F6C1-85E0-EFC5-452E204F0A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FB516912-B1CE-FCD7-8389-E34254A89B52}"/>
                    </a:ext>
                  </a:extLst>
                </p:cNvPr>
                <p:cNvGrpSpPr/>
                <p:nvPr/>
              </p:nvGrpSpPr>
              <p:grpSpPr>
                <a:xfrm>
                  <a:off x="161608" y="887183"/>
                  <a:ext cx="10914156" cy="173549"/>
                  <a:chOff x="164148" y="954577"/>
                  <a:chExt cx="10914156" cy="173549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324B72-BFCC-08C7-4744-92C1470909A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2" y="954577"/>
                    <a:ext cx="115187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6A004F2-D517-3E0A-6C13-3EE911D7DE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4" y="954577"/>
                    <a:ext cx="172780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2B4AF4B-C0DF-A363-7E3C-803B083E13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954581"/>
                    <a:ext cx="115187" cy="17354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22E38B9-99FE-073E-0D0D-3F57AB3F2EE2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954578"/>
                    <a:ext cx="172780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3273B44-F057-3299-A685-DE3BC0AF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2" y="954581"/>
                    <a:ext cx="115187" cy="17354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95174B0-35AA-B276-53CF-C1B5F43FADB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954580"/>
                    <a:ext cx="57593" cy="1735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1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2CC470A-AD42-84C6-3E6A-F44E09123E16}"/>
                  </a:ext>
                </a:extLst>
              </p:cNvPr>
              <p:cNvGrpSpPr/>
              <p:nvPr/>
            </p:nvGrpSpPr>
            <p:grpSpPr>
              <a:xfrm>
                <a:off x="192088" y="1294048"/>
                <a:ext cx="11174608" cy="123239"/>
                <a:chOff x="192088" y="882765"/>
                <a:chExt cx="11174608" cy="123239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505A9821-06BD-75E5-8564-030BFDBDE96D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25000" lnSpcReduction="20000"/>
                </a:bodyPr>
                <a:lstStyle/>
                <a:p>
                  <a:pPr algn="ctr"/>
                  <a:endParaRPr lang="ko-KR" altLang="en-US" sz="1799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42B170-E0D9-3219-2E4C-D56D0876E80A}"/>
                    </a:ext>
                  </a:extLst>
                </p:cNvPr>
                <p:cNvSpPr txBox="1"/>
                <p:nvPr/>
              </p:nvSpPr>
              <p:spPr>
                <a:xfrm>
                  <a:off x="10992088" y="882765"/>
                  <a:ext cx="374608" cy="123239"/>
                </a:xfrm>
                <a:prstGeom prst="rect">
                  <a:avLst/>
                </a:prstGeom>
                <a:noFill/>
              </p:spPr>
              <p:txBody>
                <a:bodyPr wrap="none" lIns="53999" tIns="0" rIns="35998" bIns="0" rtlCol="0" anchor="ctr" anchorCtr="0">
                  <a:normAutofit/>
                </a:bodyPr>
                <a:lstStyle/>
                <a:p>
                  <a:r>
                    <a:rPr lang="ko-KR" altLang="en-US" sz="801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1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9DC33-DDBF-E156-D628-B6720DA61C35}"/>
                  </a:ext>
                </a:extLst>
              </p:cNvPr>
              <p:cNvSpPr txBox="1"/>
              <p:nvPr/>
            </p:nvSpPr>
            <p:spPr>
              <a:xfrm>
                <a:off x="862396" y="1162854"/>
                <a:ext cx="93968" cy="151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E1D31-1DDF-D3D7-7ECB-50170DE9C690}"/>
                  </a:ext>
                </a:extLst>
              </p:cNvPr>
              <p:cNvSpPr txBox="1"/>
              <p:nvPr/>
            </p:nvSpPr>
            <p:spPr>
              <a:xfrm>
                <a:off x="1580526" y="1162854"/>
                <a:ext cx="93968" cy="151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3FEE1-5818-7340-BF4B-E20103B30D62}"/>
                  </a:ext>
                </a:extLst>
              </p:cNvPr>
              <p:cNvSpPr txBox="1"/>
              <p:nvPr/>
            </p:nvSpPr>
            <p:spPr>
              <a:xfrm>
                <a:off x="3024265" y="1162854"/>
                <a:ext cx="93968" cy="151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F7B0FE-DF43-831B-CC66-126F21806E5B}"/>
                  </a:ext>
                </a:extLst>
              </p:cNvPr>
              <p:cNvSpPr txBox="1"/>
              <p:nvPr/>
            </p:nvSpPr>
            <p:spPr>
              <a:xfrm>
                <a:off x="3742394" y="1162854"/>
                <a:ext cx="93968" cy="151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38E3B-F88E-EB41-6F7A-FC5F50DBDD19}"/>
                  </a:ext>
                </a:extLst>
              </p:cNvPr>
              <p:cNvSpPr txBox="1"/>
              <p:nvPr/>
            </p:nvSpPr>
            <p:spPr>
              <a:xfrm>
                <a:off x="5180525" y="1162850"/>
                <a:ext cx="93968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C74E39-47A7-AF69-F06E-A9D55897D662}"/>
                  </a:ext>
                </a:extLst>
              </p:cNvPr>
              <p:cNvSpPr txBox="1"/>
              <p:nvPr/>
            </p:nvSpPr>
            <p:spPr>
              <a:xfrm>
                <a:off x="5898654" y="1162850"/>
                <a:ext cx="93968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7F4AE8-09C8-F951-A256-7980BBF60E37}"/>
                  </a:ext>
                </a:extLst>
              </p:cNvPr>
              <p:cNvSpPr txBox="1"/>
              <p:nvPr/>
            </p:nvSpPr>
            <p:spPr>
              <a:xfrm>
                <a:off x="7314368" y="1162851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D288F4-F353-B576-EB78-7714E0010910}"/>
                  </a:ext>
                </a:extLst>
              </p:cNvPr>
              <p:cNvSpPr txBox="1"/>
              <p:nvPr/>
            </p:nvSpPr>
            <p:spPr>
              <a:xfrm>
                <a:off x="8040117" y="1162851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E6593-CCA8-836E-4A37-D5BFD5DCB18F}"/>
                  </a:ext>
                </a:extLst>
              </p:cNvPr>
              <p:cNvSpPr txBox="1"/>
              <p:nvPr/>
            </p:nvSpPr>
            <p:spPr>
              <a:xfrm>
                <a:off x="9475493" y="1162850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79BE83-85CC-E2BA-C8FE-9E244C5BF23F}"/>
                  </a:ext>
                </a:extLst>
              </p:cNvPr>
              <p:cNvSpPr txBox="1"/>
              <p:nvPr/>
            </p:nvSpPr>
            <p:spPr>
              <a:xfrm>
                <a:off x="10201242" y="1162850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067953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4FFE6196-A7B5-2431-3D9F-003586C091D2}"/>
                </a:ext>
              </a:extLst>
            </p:cNvPr>
            <p:cNvGrpSpPr/>
            <p:nvPr/>
          </p:nvGrpSpPr>
          <p:grpSpPr>
            <a:xfrm>
              <a:off x="197700" y="4854201"/>
              <a:ext cx="11392242" cy="138499"/>
              <a:chOff x="192088" y="2273754"/>
              <a:chExt cx="11401125" cy="123693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C5F6752F-228F-09C7-1D3B-64D2AEE4086D}"/>
                  </a:ext>
                </a:extLst>
              </p:cNvPr>
              <p:cNvCxnSpPr>
                <a:cxnSpLocks/>
                <a:endCxn id="211" idx="1"/>
              </p:cNvCxnSpPr>
              <p:nvPr/>
            </p:nvCxnSpPr>
            <p:spPr>
              <a:xfrm flipV="1">
                <a:off x="192088" y="2335601"/>
                <a:ext cx="10800000" cy="1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C84326BE-FE7B-745A-963D-D7AF3CAB2AFC}"/>
                  </a:ext>
                </a:extLst>
              </p:cNvPr>
              <p:cNvSpPr txBox="1"/>
              <p:nvPr/>
            </p:nvSpPr>
            <p:spPr>
              <a:xfrm>
                <a:off x="10992088" y="2273754"/>
                <a:ext cx="601125" cy="12369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212" name="직사각형 261">
              <a:extLst>
                <a:ext uri="{FF2B5EF4-FFF2-40B4-BE49-F238E27FC236}">
                  <a16:creationId xmlns:a16="http://schemas.microsoft.com/office/drawing/2014/main" id="{6F342BCC-BFC6-9B96-71D8-D9CC5AEFCBE9}"/>
                </a:ext>
              </a:extLst>
            </p:cNvPr>
            <p:cNvSpPr/>
            <p:nvPr/>
          </p:nvSpPr>
          <p:spPr>
            <a:xfrm>
              <a:off x="197699" y="4762208"/>
              <a:ext cx="8636263" cy="322473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125F7A73-7B98-B244-3E27-F6B9C3EA0F4D}"/>
                </a:ext>
              </a:extLst>
            </p:cNvPr>
            <p:cNvGrpSpPr/>
            <p:nvPr/>
          </p:nvGrpSpPr>
          <p:grpSpPr>
            <a:xfrm>
              <a:off x="197699" y="4129780"/>
              <a:ext cx="11427511" cy="276999"/>
              <a:chOff x="192088" y="3156416"/>
              <a:chExt cx="11436419" cy="247383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154C7DB-A0EB-AC6D-DA6B-41C2FEEF4C65}"/>
                  </a:ext>
                </a:extLst>
              </p:cNvPr>
              <p:cNvSpPr txBox="1"/>
              <p:nvPr/>
            </p:nvSpPr>
            <p:spPr>
              <a:xfrm>
                <a:off x="10992088" y="3156416"/>
                <a:ext cx="636419" cy="24738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</a:p>
              <a:p>
                <a:endParaRPr lang="en-US" altLang="ko-KR" sz="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218" name="직선 화살표 연결선 217">
                <a:extLst>
                  <a:ext uri="{FF2B5EF4-FFF2-40B4-BE49-F238E27FC236}">
                    <a16:creationId xmlns:a16="http://schemas.microsoft.com/office/drawing/2014/main" id="{28E28727-9A8B-C4B7-B431-83147E3F012E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 flipV="1">
                <a:off x="192088" y="3280108"/>
                <a:ext cx="10800000" cy="5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" name="이등변 삼각형 234">
              <a:extLst>
                <a:ext uri="{FF2B5EF4-FFF2-40B4-BE49-F238E27FC236}">
                  <a16:creationId xmlns:a16="http://schemas.microsoft.com/office/drawing/2014/main" id="{6A3C7B06-BF1A-621E-9580-40BE6613E84E}"/>
                </a:ext>
              </a:extLst>
            </p:cNvPr>
            <p:cNvSpPr/>
            <p:nvPr/>
          </p:nvSpPr>
          <p:spPr>
            <a:xfrm rot="10800000">
              <a:off x="4742173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DC65A08E-1DED-3903-3C2A-13294F0BDC32}"/>
                </a:ext>
              </a:extLst>
            </p:cNvPr>
            <p:cNvSpPr/>
            <p:nvPr/>
          </p:nvSpPr>
          <p:spPr>
            <a:xfrm rot="10800000">
              <a:off x="1211370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A493CCF5-0C25-BB95-B7DC-915C94A9594F}"/>
                </a:ext>
              </a:extLst>
            </p:cNvPr>
            <p:cNvSpPr/>
            <p:nvPr/>
          </p:nvSpPr>
          <p:spPr>
            <a:xfrm rot="10800000">
              <a:off x="5030120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DF7F3718-468E-D4D1-8C1F-BEB806CD5596}"/>
                </a:ext>
              </a:extLst>
            </p:cNvPr>
            <p:cNvSpPr/>
            <p:nvPr/>
          </p:nvSpPr>
          <p:spPr>
            <a:xfrm rot="10800000">
              <a:off x="5318067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이등변 삼각형 223">
              <a:extLst>
                <a:ext uri="{FF2B5EF4-FFF2-40B4-BE49-F238E27FC236}">
                  <a16:creationId xmlns:a16="http://schemas.microsoft.com/office/drawing/2014/main" id="{50D8B840-35A6-569D-787E-1CD9818AA609}"/>
                </a:ext>
              </a:extLst>
            </p:cNvPr>
            <p:cNvSpPr/>
            <p:nvPr/>
          </p:nvSpPr>
          <p:spPr>
            <a:xfrm rot="10800000">
              <a:off x="560601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0CA9AA2-DF1A-4D63-C975-63E0EA43B5A2}"/>
                </a:ext>
              </a:extLst>
            </p:cNvPr>
            <p:cNvSpPr/>
            <p:nvPr/>
          </p:nvSpPr>
          <p:spPr>
            <a:xfrm rot="10800000">
              <a:off x="6181908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9D39133C-2476-B2DA-9FCB-B45357F23A1E}"/>
                </a:ext>
              </a:extLst>
            </p:cNvPr>
            <p:cNvSpPr/>
            <p:nvPr/>
          </p:nvSpPr>
          <p:spPr>
            <a:xfrm rot="10800000">
              <a:off x="8053022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이등변 삼각형 226">
              <a:extLst>
                <a:ext uri="{FF2B5EF4-FFF2-40B4-BE49-F238E27FC236}">
                  <a16:creationId xmlns:a16="http://schemas.microsoft.com/office/drawing/2014/main" id="{581810EC-E27B-1FD2-31A6-6E61B3A576A4}"/>
                </a:ext>
              </a:extLst>
            </p:cNvPr>
            <p:cNvSpPr/>
            <p:nvPr/>
          </p:nvSpPr>
          <p:spPr>
            <a:xfrm rot="10800000">
              <a:off x="5893961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0FD7D23-D43E-B5F9-E88C-A948FBFCCA06}"/>
                </a:ext>
              </a:extLst>
            </p:cNvPr>
            <p:cNvGrpSpPr/>
            <p:nvPr/>
          </p:nvGrpSpPr>
          <p:grpSpPr>
            <a:xfrm>
              <a:off x="2355193" y="4306190"/>
              <a:ext cx="4174924" cy="162242"/>
              <a:chOff x="5231196" y="3401973"/>
              <a:chExt cx="4178179" cy="144897"/>
            </a:xfrm>
          </p:grpSpPr>
          <p:sp>
            <p:nvSpPr>
              <p:cNvPr id="233" name="왼쪽 대괄호 232">
                <a:extLst>
                  <a:ext uri="{FF2B5EF4-FFF2-40B4-BE49-F238E27FC236}">
                    <a16:creationId xmlns:a16="http://schemas.microsoft.com/office/drawing/2014/main" id="{436BA6D3-0399-3F41-2294-425A21FD0711}"/>
                  </a:ext>
                </a:extLst>
              </p:cNvPr>
              <p:cNvSpPr/>
              <p:nvPr/>
            </p:nvSpPr>
            <p:spPr>
              <a:xfrm rot="16200000">
                <a:off x="7273486" y="1359683"/>
                <a:ext cx="93600" cy="4178179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799"/>
              </a:p>
            </p:txBody>
          </p:sp>
          <p:sp>
            <p:nvSpPr>
              <p:cNvPr id="234" name="직사각형 262">
                <a:extLst>
                  <a:ext uri="{FF2B5EF4-FFF2-40B4-BE49-F238E27FC236}">
                    <a16:creationId xmlns:a16="http://schemas.microsoft.com/office/drawing/2014/main" id="{1570C423-7A1D-0A83-9F49-57573F812CD2}"/>
                  </a:ext>
                </a:extLst>
              </p:cNvPr>
              <p:cNvSpPr/>
              <p:nvPr/>
            </p:nvSpPr>
            <p:spPr>
              <a:xfrm>
                <a:off x="7260558" y="3436806"/>
                <a:ext cx="234220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경직 </a:t>
                </a: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203479E-8BFE-76F8-5DAC-2F5B7192B093}"/>
                </a:ext>
              </a:extLst>
            </p:cNvPr>
            <p:cNvGrpSpPr/>
            <p:nvPr/>
          </p:nvGrpSpPr>
          <p:grpSpPr>
            <a:xfrm>
              <a:off x="7887364" y="4261555"/>
              <a:ext cx="452047" cy="206877"/>
              <a:chOff x="9613710" y="3401971"/>
              <a:chExt cx="452398" cy="184761"/>
            </a:xfrm>
          </p:grpSpPr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61D57AB7-FF02-9991-C309-465D33D00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787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직사각형 262">
                <a:extLst>
                  <a:ext uri="{FF2B5EF4-FFF2-40B4-BE49-F238E27FC236}">
                    <a16:creationId xmlns:a16="http://schemas.microsoft.com/office/drawing/2014/main" id="{EE73039B-B3AD-5199-629F-D38B198D39A4}"/>
                  </a:ext>
                </a:extLst>
              </p:cNvPr>
              <p:cNvSpPr/>
              <p:nvPr/>
            </p:nvSpPr>
            <p:spPr>
              <a:xfrm>
                <a:off x="9613710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D000FDF0-B9CF-3F1D-926D-F5081B3DC5A6}"/>
                </a:ext>
              </a:extLst>
            </p:cNvPr>
            <p:cNvGrpSpPr/>
            <p:nvPr/>
          </p:nvGrpSpPr>
          <p:grpSpPr>
            <a:xfrm>
              <a:off x="197702" y="5440194"/>
              <a:ext cx="11536514" cy="276999"/>
              <a:chOff x="192088" y="3526627"/>
              <a:chExt cx="11545508" cy="247387"/>
            </a:xfrm>
          </p:grpSpPr>
          <p:cxnSp>
            <p:nvCxnSpPr>
              <p:cNvPr id="238" name="직선 화살표 연결선 237">
                <a:extLst>
                  <a:ext uri="{FF2B5EF4-FFF2-40B4-BE49-F238E27FC236}">
                    <a16:creationId xmlns:a16="http://schemas.microsoft.com/office/drawing/2014/main" id="{892C99EB-814E-2884-6028-039675FDED2F}"/>
                  </a:ext>
                </a:extLst>
              </p:cNvPr>
              <p:cNvCxnSpPr>
                <a:cxnSpLocks/>
                <a:endCxn id="239" idx="1"/>
              </p:cNvCxnSpPr>
              <p:nvPr/>
            </p:nvCxnSpPr>
            <p:spPr>
              <a:xfrm>
                <a:off x="192088" y="3650318"/>
                <a:ext cx="10800000" cy="3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2666567-6A6A-7944-9934-565F187E548C}"/>
                  </a:ext>
                </a:extLst>
              </p:cNvPr>
              <p:cNvSpPr txBox="1"/>
              <p:nvPr/>
            </p:nvSpPr>
            <p:spPr>
              <a:xfrm>
                <a:off x="10992088" y="3526627"/>
                <a:ext cx="745508" cy="247387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발동 지점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46DE121F-C98D-59E5-DBE8-2B134F42F1D6}"/>
                </a:ext>
              </a:extLst>
            </p:cNvPr>
            <p:cNvGrpSpPr/>
            <p:nvPr/>
          </p:nvGrpSpPr>
          <p:grpSpPr>
            <a:xfrm>
              <a:off x="197699" y="2869517"/>
              <a:ext cx="11635901" cy="176555"/>
              <a:chOff x="197699" y="3018726"/>
              <a:chExt cx="11635901" cy="17655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5AC3922F-13A4-3A5D-4EF7-25050A9B9FBB}"/>
                  </a:ext>
                </a:extLst>
              </p:cNvPr>
              <p:cNvGrpSpPr/>
              <p:nvPr/>
            </p:nvGrpSpPr>
            <p:grpSpPr>
              <a:xfrm>
                <a:off x="197699" y="3037756"/>
                <a:ext cx="11635901" cy="138499"/>
                <a:chOff x="192088" y="1896449"/>
                <a:chExt cx="11644973" cy="123693"/>
              </a:xfrm>
            </p:grpSpPr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2C091C32-D0D5-E9B1-BCAA-5064B242E114}"/>
                    </a:ext>
                  </a:extLst>
                </p:cNvPr>
                <p:cNvCxnSpPr>
                  <a:cxnSpLocks/>
                  <a:endCxn id="244" idx="1"/>
                </p:cNvCxnSpPr>
                <p:nvPr/>
              </p:nvCxnSpPr>
              <p:spPr>
                <a:xfrm flipV="1">
                  <a:off x="192088" y="1958296"/>
                  <a:ext cx="10800001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BE445D23-B777-974C-59F4-DEA7BF9DE654}"/>
                    </a:ext>
                  </a:extLst>
                </p:cNvPr>
                <p:cNvSpPr txBox="1"/>
                <p:nvPr/>
              </p:nvSpPr>
              <p:spPr>
                <a:xfrm>
                  <a:off x="10992089" y="1896449"/>
                  <a:ext cx="844972" cy="123693"/>
                </a:xfrm>
                <a:prstGeom prst="rect">
                  <a:avLst/>
                </a:prstGeom>
                <a:noFill/>
              </p:spPr>
              <p:txBody>
                <a:bodyPr wrap="none" lIns="108000" tIns="0" rIns="35998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242" name="직사각형 262">
                <a:extLst>
                  <a:ext uri="{FF2B5EF4-FFF2-40B4-BE49-F238E27FC236}">
                    <a16:creationId xmlns:a16="http://schemas.microsoft.com/office/drawing/2014/main" id="{D99CBA48-0667-A2E4-8BE1-4D099037F17A}"/>
                  </a:ext>
                </a:extLst>
              </p:cNvPr>
              <p:cNvSpPr/>
              <p:nvPr/>
            </p:nvSpPr>
            <p:spPr>
              <a:xfrm>
                <a:off x="8834211" y="3018726"/>
                <a:ext cx="1080858" cy="176555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C16F65FB-C1EA-7045-2BEE-A8F76A0076FF}"/>
                </a:ext>
              </a:extLst>
            </p:cNvPr>
            <p:cNvGrpSpPr/>
            <p:nvPr/>
          </p:nvGrpSpPr>
          <p:grpSpPr>
            <a:xfrm>
              <a:off x="197704" y="2174475"/>
              <a:ext cx="1079995" cy="132190"/>
              <a:chOff x="192089" y="2137939"/>
              <a:chExt cx="1021119" cy="118058"/>
            </a:xfrm>
          </p:grpSpPr>
          <p:sp>
            <p:nvSpPr>
              <p:cNvPr id="205" name="사다리꼴 204">
                <a:extLst>
                  <a:ext uri="{FF2B5EF4-FFF2-40B4-BE49-F238E27FC236}">
                    <a16:creationId xmlns:a16="http://schemas.microsoft.com/office/drawing/2014/main" id="{50D66438-7D89-374F-2002-D22636A8C436}"/>
                  </a:ext>
                </a:extLst>
              </p:cNvPr>
              <p:cNvSpPr/>
              <p:nvPr/>
            </p:nvSpPr>
            <p:spPr>
              <a:xfrm rot="16200000">
                <a:off x="751687" y="1794474"/>
                <a:ext cx="118056" cy="804986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799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DC36495-A8D2-980F-C070-928C6A54B82D}"/>
                  </a:ext>
                </a:extLst>
              </p:cNvPr>
              <p:cNvGrpSpPr/>
              <p:nvPr/>
            </p:nvGrpSpPr>
            <p:grpSpPr>
              <a:xfrm>
                <a:off x="192089" y="2137940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07" name="이등변 삼각형 206">
                  <a:extLst>
                    <a:ext uri="{FF2B5EF4-FFF2-40B4-BE49-F238E27FC236}">
                      <a16:creationId xmlns:a16="http://schemas.microsoft.com/office/drawing/2014/main" id="{BE19D6F8-4049-8E3C-A7D0-BFE8C18557C2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25000" lnSpcReduction="20000"/>
                </a:bodyPr>
                <a:lstStyle/>
                <a:p>
                  <a:pPr algn="ctr"/>
                  <a:endParaRPr lang="ko-KR" altLang="en-US" sz="801"/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07CFCC05-04EB-2532-7964-B47D41FE9F27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243D1E07-96A0-ADBD-F6BB-568CA5492292}"/>
                </a:ext>
              </a:extLst>
            </p:cNvPr>
            <p:cNvGrpSpPr/>
            <p:nvPr/>
          </p:nvGrpSpPr>
          <p:grpSpPr>
            <a:xfrm>
              <a:off x="197699" y="2489902"/>
              <a:ext cx="11148586" cy="138499"/>
              <a:chOff x="192088" y="1519148"/>
              <a:chExt cx="11157278" cy="123693"/>
            </a:xfrm>
          </p:grpSpPr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EADEE436-C687-18F3-3EED-9DB7555B7550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 flipV="1">
                <a:off x="192088" y="1580995"/>
                <a:ext cx="10799999" cy="3"/>
              </a:xfrm>
              <a:prstGeom prst="line">
                <a:avLst/>
              </a:prstGeom>
              <a:ln w="9525">
                <a:solidFill>
                  <a:srgbClr val="BD9C7C"/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D04F413-79BE-5BDA-12CA-610D31F62C5A}"/>
                  </a:ext>
                </a:extLst>
              </p:cNvPr>
              <p:cNvSpPr txBox="1"/>
              <p:nvPr/>
            </p:nvSpPr>
            <p:spPr>
              <a:xfrm>
                <a:off x="10992087" y="1519148"/>
                <a:ext cx="357279" cy="12369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BD9C7C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</a:p>
            </p:txBody>
          </p:sp>
        </p:grpSp>
        <p:sp>
          <p:nvSpPr>
            <p:cNvPr id="256" name="직사각형 260">
              <a:extLst>
                <a:ext uri="{FF2B5EF4-FFF2-40B4-BE49-F238E27FC236}">
                  <a16:creationId xmlns:a16="http://schemas.microsoft.com/office/drawing/2014/main" id="{4A126DB7-40DC-4151-E583-03A244B6E743}"/>
                </a:ext>
              </a:extLst>
            </p:cNvPr>
            <p:cNvSpPr/>
            <p:nvPr/>
          </p:nvSpPr>
          <p:spPr>
            <a:xfrm>
              <a:off x="197699" y="2397914"/>
              <a:ext cx="108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제자리 회전</a:t>
              </a:r>
            </a:p>
          </p:txBody>
        </p:sp>
        <p:sp>
          <p:nvSpPr>
            <p:cNvPr id="257" name="직사각형 261">
              <a:extLst>
                <a:ext uri="{FF2B5EF4-FFF2-40B4-BE49-F238E27FC236}">
                  <a16:creationId xmlns:a16="http://schemas.microsoft.com/office/drawing/2014/main" id="{9A02ABD0-99AD-79C1-D917-257704D231FD}"/>
                </a:ext>
              </a:extLst>
            </p:cNvPr>
            <p:cNvSpPr/>
            <p:nvPr/>
          </p:nvSpPr>
          <p:spPr>
            <a:xfrm>
              <a:off x="1277699" y="2397914"/>
              <a:ext cx="1078324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찌른 후 당기기</a:t>
              </a:r>
            </a:p>
          </p:txBody>
        </p:sp>
        <p:sp>
          <p:nvSpPr>
            <p:cNvPr id="258" name="직사각형 262">
              <a:extLst>
                <a:ext uri="{FF2B5EF4-FFF2-40B4-BE49-F238E27FC236}">
                  <a16:creationId xmlns:a16="http://schemas.microsoft.com/office/drawing/2014/main" id="{C28ED0E0-F4A8-4AEC-BA14-F719C17745CB}"/>
                </a:ext>
              </a:extLst>
            </p:cNvPr>
            <p:cNvSpPr/>
            <p:nvPr/>
          </p:nvSpPr>
          <p:spPr>
            <a:xfrm>
              <a:off x="4516021" y="2397914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전방으로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찌르기</a:t>
              </a:r>
            </a:p>
          </p:txBody>
        </p:sp>
        <p:sp>
          <p:nvSpPr>
            <p:cNvPr id="259" name="직사각형 262">
              <a:extLst>
                <a:ext uri="{FF2B5EF4-FFF2-40B4-BE49-F238E27FC236}">
                  <a16:creationId xmlns:a16="http://schemas.microsoft.com/office/drawing/2014/main" id="{55C2B895-C6FE-1B12-23B7-B490F8C8100D}"/>
                </a:ext>
              </a:extLst>
            </p:cNvPr>
            <p:cNvSpPr/>
            <p:nvPr/>
          </p:nvSpPr>
          <p:spPr>
            <a:xfrm>
              <a:off x="6676020" y="2397914"/>
              <a:ext cx="72046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 준비</a:t>
              </a:r>
            </a:p>
          </p:txBody>
        </p:sp>
        <p:sp>
          <p:nvSpPr>
            <p:cNvPr id="260" name="직사각형 262">
              <a:extLst>
                <a:ext uri="{FF2B5EF4-FFF2-40B4-BE49-F238E27FC236}">
                  <a16:creationId xmlns:a16="http://schemas.microsoft.com/office/drawing/2014/main" id="{58DD88E7-83ED-E34D-91D8-8D36350A7CE4}"/>
                </a:ext>
              </a:extLst>
            </p:cNvPr>
            <p:cNvSpPr/>
            <p:nvPr/>
          </p:nvSpPr>
          <p:spPr>
            <a:xfrm>
              <a:off x="2356022" y="2397914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휘두르기 </a:t>
              </a:r>
            </a:p>
          </p:txBody>
        </p:sp>
        <p:sp>
          <p:nvSpPr>
            <p:cNvPr id="261" name="직사각형 262">
              <a:extLst>
                <a:ext uri="{FF2B5EF4-FFF2-40B4-BE49-F238E27FC236}">
                  <a16:creationId xmlns:a16="http://schemas.microsoft.com/office/drawing/2014/main" id="{5C8B9AC4-A1B5-AAA2-A3B8-DDDCE775C741}"/>
                </a:ext>
              </a:extLst>
            </p:cNvPr>
            <p:cNvSpPr/>
            <p:nvPr/>
          </p:nvSpPr>
          <p:spPr>
            <a:xfrm>
              <a:off x="7396480" y="2397914"/>
              <a:ext cx="143954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돌진하며 창 휘두르기</a:t>
              </a:r>
            </a:p>
          </p:txBody>
        </p:sp>
        <p:sp>
          <p:nvSpPr>
            <p:cNvPr id="313" name="직사각형 310">
              <a:extLst>
                <a:ext uri="{FF2B5EF4-FFF2-40B4-BE49-F238E27FC236}">
                  <a16:creationId xmlns:a16="http://schemas.microsoft.com/office/drawing/2014/main" id="{24FD0377-EB98-AB20-1977-39625485CFB5}"/>
                </a:ext>
              </a:extLst>
            </p:cNvPr>
            <p:cNvSpPr/>
            <p:nvPr/>
          </p:nvSpPr>
          <p:spPr>
            <a:xfrm>
              <a:off x="195641" y="1440034"/>
              <a:ext cx="1080000" cy="344023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314" name="직사각형 9">
              <a:extLst>
                <a:ext uri="{FF2B5EF4-FFF2-40B4-BE49-F238E27FC236}">
                  <a16:creationId xmlns:a16="http://schemas.microsoft.com/office/drawing/2014/main" id="{E81F9951-5EDC-5340-469A-93781239E84E}"/>
                </a:ext>
              </a:extLst>
            </p:cNvPr>
            <p:cNvSpPr/>
            <p:nvPr/>
          </p:nvSpPr>
          <p:spPr>
            <a:xfrm>
              <a:off x="8833963" y="1439966"/>
              <a:ext cx="2160000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12" name="직사각형 2">
              <a:extLst>
                <a:ext uri="{FF2B5EF4-FFF2-40B4-BE49-F238E27FC236}">
                  <a16:creationId xmlns:a16="http://schemas.microsoft.com/office/drawing/2014/main" id="{2E0F9435-34F3-F4CC-9023-22EEB6497FF8}"/>
                </a:ext>
              </a:extLst>
            </p:cNvPr>
            <p:cNvSpPr/>
            <p:nvPr/>
          </p:nvSpPr>
          <p:spPr>
            <a:xfrm>
              <a:off x="1275641" y="1439966"/>
              <a:ext cx="7558322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22A8A2F6-7EAC-F82E-B889-6302C364F41D}"/>
                </a:ext>
              </a:extLst>
            </p:cNvPr>
            <p:cNvGrpSpPr/>
            <p:nvPr/>
          </p:nvGrpSpPr>
          <p:grpSpPr>
            <a:xfrm>
              <a:off x="1275199" y="1830497"/>
              <a:ext cx="7560001" cy="184367"/>
              <a:chOff x="1271831" y="2086850"/>
              <a:chExt cx="7560001" cy="299457"/>
            </a:xfrm>
            <a:solidFill>
              <a:schemeClr val="bg1">
                <a:lumMod val="85000"/>
              </a:schemeClr>
            </a:solidFill>
          </p:grpSpPr>
          <p:sp>
            <p:nvSpPr>
              <p:cNvPr id="249" name="직사각형 2">
                <a:extLst>
                  <a:ext uri="{FF2B5EF4-FFF2-40B4-BE49-F238E27FC236}">
                    <a16:creationId xmlns:a16="http://schemas.microsoft.com/office/drawing/2014/main" id="{15C843B2-19E4-6432-5937-331562C73C5C}"/>
                  </a:ext>
                </a:extLst>
              </p:cNvPr>
              <p:cNvSpPr/>
              <p:nvPr/>
            </p:nvSpPr>
            <p:spPr>
              <a:xfrm>
                <a:off x="1271831" y="2086850"/>
                <a:ext cx="108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2" name="직사각형 2">
                <a:extLst>
                  <a:ext uri="{FF2B5EF4-FFF2-40B4-BE49-F238E27FC236}">
                    <a16:creationId xmlns:a16="http://schemas.microsoft.com/office/drawing/2014/main" id="{BB86320E-64E1-75D2-A6B9-ABFF04537A7E}"/>
                  </a:ext>
                </a:extLst>
              </p:cNvPr>
              <p:cNvSpPr/>
              <p:nvPr/>
            </p:nvSpPr>
            <p:spPr>
              <a:xfrm>
                <a:off x="2351831" y="2086850"/>
                <a:ext cx="216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8" name="직사각형 2">
                <a:extLst>
                  <a:ext uri="{FF2B5EF4-FFF2-40B4-BE49-F238E27FC236}">
                    <a16:creationId xmlns:a16="http://schemas.microsoft.com/office/drawing/2014/main" id="{196521AC-B1DE-5C29-57C2-0056F708150C}"/>
                  </a:ext>
                </a:extLst>
              </p:cNvPr>
              <p:cNvSpPr/>
              <p:nvPr/>
            </p:nvSpPr>
            <p:spPr>
              <a:xfrm>
                <a:off x="4511831" y="2086850"/>
                <a:ext cx="216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9" name="직사각형 2">
                <a:extLst>
                  <a:ext uri="{FF2B5EF4-FFF2-40B4-BE49-F238E27FC236}">
                    <a16:creationId xmlns:a16="http://schemas.microsoft.com/office/drawing/2014/main" id="{C689C355-9344-3DD6-9367-78F961853EC8}"/>
                  </a:ext>
                </a:extLst>
              </p:cNvPr>
              <p:cNvSpPr/>
              <p:nvPr/>
            </p:nvSpPr>
            <p:spPr>
              <a:xfrm>
                <a:off x="6671832" y="2086850"/>
                <a:ext cx="72128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준비</a:t>
                </a:r>
              </a:p>
            </p:txBody>
          </p:sp>
          <p:sp>
            <p:nvSpPr>
              <p:cNvPr id="300" name="직사각형 2">
                <a:extLst>
                  <a:ext uri="{FF2B5EF4-FFF2-40B4-BE49-F238E27FC236}">
                    <a16:creationId xmlns:a16="http://schemas.microsoft.com/office/drawing/2014/main" id="{1CCF046F-DEC6-7E30-B88A-D62B22303952}"/>
                  </a:ext>
                </a:extLst>
              </p:cNvPr>
              <p:cNvSpPr/>
              <p:nvPr/>
            </p:nvSpPr>
            <p:spPr>
              <a:xfrm>
                <a:off x="7393112" y="2086850"/>
                <a:ext cx="143872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공격</a:t>
                </a:r>
              </a:p>
            </p:txBody>
          </p:sp>
        </p:grp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1" name="이등변 삼각형 300">
              <a:extLst>
                <a:ext uri="{FF2B5EF4-FFF2-40B4-BE49-F238E27FC236}">
                  <a16:creationId xmlns:a16="http://schemas.microsoft.com/office/drawing/2014/main" id="{5D393CCD-A624-E5B2-0F7A-27F887D7911C}"/>
                </a:ext>
              </a:extLst>
            </p:cNvPr>
            <p:cNvSpPr/>
            <p:nvPr/>
          </p:nvSpPr>
          <p:spPr>
            <a:xfrm rot="10800000">
              <a:off x="2293918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2" name="이등변 삼각형 301">
              <a:extLst>
                <a:ext uri="{FF2B5EF4-FFF2-40B4-BE49-F238E27FC236}">
                  <a16:creationId xmlns:a16="http://schemas.microsoft.com/office/drawing/2014/main" id="{EFA3FB4C-C1BC-F4A0-61C5-FCA000A50C1E}"/>
                </a:ext>
              </a:extLst>
            </p:cNvPr>
            <p:cNvSpPr/>
            <p:nvPr/>
          </p:nvSpPr>
          <p:spPr>
            <a:xfrm rot="10800000">
              <a:off x="2726291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3" name="이등변 삼각형 302">
              <a:extLst>
                <a:ext uri="{FF2B5EF4-FFF2-40B4-BE49-F238E27FC236}">
                  <a16:creationId xmlns:a16="http://schemas.microsoft.com/office/drawing/2014/main" id="{16A29919-C581-363C-B038-F9BF14925152}"/>
                </a:ext>
              </a:extLst>
            </p:cNvPr>
            <p:cNvSpPr/>
            <p:nvPr/>
          </p:nvSpPr>
          <p:spPr>
            <a:xfrm rot="10800000">
              <a:off x="315866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4" name="이등변 삼각형 303">
              <a:extLst>
                <a:ext uri="{FF2B5EF4-FFF2-40B4-BE49-F238E27FC236}">
                  <a16:creationId xmlns:a16="http://schemas.microsoft.com/office/drawing/2014/main" id="{7857009B-0298-25DD-3A14-C33E5384BEA4}"/>
                </a:ext>
              </a:extLst>
            </p:cNvPr>
            <p:cNvSpPr/>
            <p:nvPr/>
          </p:nvSpPr>
          <p:spPr>
            <a:xfrm rot="10800000">
              <a:off x="3591037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5" name="이등변 삼각형 304">
              <a:extLst>
                <a:ext uri="{FF2B5EF4-FFF2-40B4-BE49-F238E27FC236}">
                  <a16:creationId xmlns:a16="http://schemas.microsoft.com/office/drawing/2014/main" id="{C4A586DE-2474-50EF-AA4B-20452BB74282}"/>
                </a:ext>
              </a:extLst>
            </p:cNvPr>
            <p:cNvSpPr/>
            <p:nvPr/>
          </p:nvSpPr>
          <p:spPr>
            <a:xfrm rot="10800000">
              <a:off x="4023409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이등변 삼각형 305">
              <a:extLst>
                <a:ext uri="{FF2B5EF4-FFF2-40B4-BE49-F238E27FC236}">
                  <a16:creationId xmlns:a16="http://schemas.microsoft.com/office/drawing/2014/main" id="{1507BB9C-7C35-04E7-F701-A9F88C79640D}"/>
                </a:ext>
              </a:extLst>
            </p:cNvPr>
            <p:cNvSpPr/>
            <p:nvPr/>
          </p:nvSpPr>
          <p:spPr>
            <a:xfrm rot="10800000">
              <a:off x="4454226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" name="이등변 삼각형 306">
              <a:extLst>
                <a:ext uri="{FF2B5EF4-FFF2-40B4-BE49-F238E27FC236}">
                  <a16:creationId xmlns:a16="http://schemas.microsoft.com/office/drawing/2014/main" id="{FD800D1C-D68F-25C6-8930-848C9AB8D92C}"/>
                </a:ext>
              </a:extLst>
            </p:cNvPr>
            <p:cNvSpPr/>
            <p:nvPr/>
          </p:nvSpPr>
          <p:spPr>
            <a:xfrm rot="10800000">
              <a:off x="646985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2219" y="4261555"/>
              <a:ext cx="452047" cy="206877"/>
              <a:chOff x="9613710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787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3710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98EA03-BA50-B124-8EDB-AC23EF2255CA}"/>
                </a:ext>
              </a:extLst>
            </p:cNvPr>
            <p:cNvSpPr/>
            <p:nvPr/>
          </p:nvSpPr>
          <p:spPr>
            <a:xfrm>
              <a:off x="195937" y="1334703"/>
              <a:ext cx="10798181" cy="49040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799" dirty="0"/>
            </a:p>
          </p:txBody>
        </p:sp>
        <p:sp>
          <p:nvSpPr>
            <p:cNvPr id="340" name="직사각형 262">
              <a:extLst>
                <a:ext uri="{FF2B5EF4-FFF2-40B4-BE49-F238E27FC236}">
                  <a16:creationId xmlns:a16="http://schemas.microsoft.com/office/drawing/2014/main" id="{9EBAC376-46C7-452F-276F-7B22AB7A078F}"/>
                </a:ext>
              </a:extLst>
            </p:cNvPr>
            <p:cNvSpPr/>
            <p:nvPr/>
          </p:nvSpPr>
          <p:spPr>
            <a:xfrm>
              <a:off x="8834211" y="2472641"/>
              <a:ext cx="1080858" cy="176555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전투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4D2B7270-0055-18D8-D9FF-B9249A4456B2}"/>
                </a:ext>
              </a:extLst>
            </p:cNvPr>
            <p:cNvGrpSpPr/>
            <p:nvPr/>
          </p:nvGrpSpPr>
          <p:grpSpPr>
            <a:xfrm>
              <a:off x="197699" y="3450047"/>
              <a:ext cx="11578199" cy="454341"/>
              <a:chOff x="197699" y="3450047"/>
              <a:chExt cx="11578199" cy="454341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11574AE-AE41-DE4C-1A48-31AB50523256}"/>
                  </a:ext>
                </a:extLst>
              </p:cNvPr>
              <p:cNvSpPr txBox="1"/>
              <p:nvPr/>
            </p:nvSpPr>
            <p:spPr>
              <a:xfrm>
                <a:off x="1775401" y="3809763"/>
                <a:ext cx="138999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23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A35BA06-4FBC-1B37-D0F6-2B83F4D402F1}"/>
                  </a:ext>
                </a:extLst>
              </p:cNvPr>
              <p:cNvSpPr txBox="1"/>
              <p:nvPr/>
            </p:nvSpPr>
            <p:spPr>
              <a:xfrm>
                <a:off x="1211370" y="3809763"/>
                <a:ext cx="138999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15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1E6C802-2BA1-7DB3-C6CD-011244C804C0}"/>
                  </a:ext>
                </a:extLst>
              </p:cNvPr>
              <p:cNvSpPr txBox="1"/>
              <p:nvPr/>
            </p:nvSpPr>
            <p:spPr>
              <a:xfrm>
                <a:off x="7822944" y="3794348"/>
                <a:ext cx="162816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107</a:t>
                </a:r>
              </a:p>
            </p:txBody>
          </p:sp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7EDB3B63-8AD8-3A56-6E88-CFD4458A033D}"/>
                  </a:ext>
                </a:extLst>
              </p:cNvPr>
              <p:cNvGrpSpPr/>
              <p:nvPr/>
            </p:nvGrpSpPr>
            <p:grpSpPr>
              <a:xfrm>
                <a:off x="197699" y="3450047"/>
                <a:ext cx="11578199" cy="322475"/>
                <a:chOff x="197699" y="3450047"/>
                <a:chExt cx="11578199" cy="322475"/>
              </a:xfrm>
            </p:grpSpPr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05532BEB-C6E3-1FB3-96C1-9AA9B448FAB7}"/>
                    </a:ext>
                  </a:extLst>
                </p:cNvPr>
                <p:cNvGrpSpPr/>
                <p:nvPr/>
              </p:nvGrpSpPr>
              <p:grpSpPr>
                <a:xfrm>
                  <a:off x="197705" y="3542035"/>
                  <a:ext cx="11578193" cy="138499"/>
                  <a:chOff x="192088" y="2725138"/>
                  <a:chExt cx="11587216" cy="123693"/>
                </a:xfrm>
              </p:grpSpPr>
              <p:cxnSp>
                <p:nvCxnSpPr>
                  <p:cNvPr id="214" name="직선 화살표 연결선 213">
                    <a:extLst>
                      <a:ext uri="{FF2B5EF4-FFF2-40B4-BE49-F238E27FC236}">
                        <a16:creationId xmlns:a16="http://schemas.microsoft.com/office/drawing/2014/main" id="{D05E2565-79AE-F11C-13C0-8AC6A6CA0E3C}"/>
                      </a:ext>
                    </a:extLst>
                  </p:cNvPr>
                  <p:cNvCxnSpPr>
                    <a:cxnSpLocks/>
                    <a:endCxn id="215" idx="1"/>
                  </p:cNvCxnSpPr>
                  <p:nvPr/>
                </p:nvCxnSpPr>
                <p:spPr>
                  <a:xfrm flipV="1">
                    <a:off x="192088" y="2786985"/>
                    <a:ext cx="10799998" cy="2"/>
                  </a:xfrm>
                  <a:prstGeom prst="straightConnector1">
                    <a:avLst/>
                  </a:prstGeom>
                  <a:ln w="9525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C7715E6-4A0A-9A9B-3D76-FF707A3BBF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6" y="2725138"/>
                    <a:ext cx="787218" cy="123693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 </a:t>
                    </a:r>
                    <a:r>
                      <a:rPr lang="en-US" altLang="ko-KR" sz="9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(VFX)</a:t>
                    </a:r>
                  </a:p>
                </p:txBody>
              </p: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D0B10F2D-7845-4B1C-202F-E4408EB28F31}"/>
                    </a:ext>
                  </a:extLst>
                </p:cNvPr>
                <p:cNvGrpSpPr/>
                <p:nvPr/>
              </p:nvGrpSpPr>
              <p:grpSpPr>
                <a:xfrm>
                  <a:off x="197699" y="3450047"/>
                  <a:ext cx="10796260" cy="322475"/>
                  <a:chOff x="197699" y="3450047"/>
                  <a:chExt cx="10796260" cy="322475"/>
                </a:xfrm>
              </p:grpSpPr>
              <p:sp>
                <p:nvSpPr>
                  <p:cNvPr id="264" name="화살표: 오각형 263">
                    <a:extLst>
                      <a:ext uri="{FF2B5EF4-FFF2-40B4-BE49-F238E27FC236}">
                        <a16:creationId xmlns:a16="http://schemas.microsoft.com/office/drawing/2014/main" id="{1B17138A-1A6F-A1B7-0654-91ABA7BD9CE2}"/>
                      </a:ext>
                    </a:extLst>
                  </p:cNvPr>
                  <p:cNvSpPr/>
                  <p:nvPr/>
                </p:nvSpPr>
                <p:spPr>
                  <a:xfrm>
                    <a:off x="6676016" y="3450047"/>
                    <a:ext cx="720463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</a:p>
                </p:txBody>
              </p:sp>
              <p:sp>
                <p:nvSpPr>
                  <p:cNvPr id="265" name="화살표: 오각형 264">
                    <a:extLst>
                      <a:ext uri="{FF2B5EF4-FFF2-40B4-BE49-F238E27FC236}">
                        <a16:creationId xmlns:a16="http://schemas.microsoft.com/office/drawing/2014/main" id="{3A81ECA6-A598-9C79-7264-5265C6412FC7}"/>
                      </a:ext>
                    </a:extLst>
                  </p:cNvPr>
                  <p:cNvSpPr/>
                  <p:nvPr/>
                </p:nvSpPr>
                <p:spPr>
                  <a:xfrm>
                    <a:off x="197699" y="3450047"/>
                    <a:ext cx="1080000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에너지 흡수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67" name="화살표: 오각형 266">
                    <a:extLst>
                      <a:ext uri="{FF2B5EF4-FFF2-40B4-BE49-F238E27FC236}">
                        <a16:creationId xmlns:a16="http://schemas.microsoft.com/office/drawing/2014/main" id="{C74555F6-8D3B-09C8-2990-FDA6BF6196DF}"/>
                      </a:ext>
                    </a:extLst>
                  </p:cNvPr>
                  <p:cNvSpPr/>
                  <p:nvPr/>
                </p:nvSpPr>
                <p:spPr>
                  <a:xfrm>
                    <a:off x="4517698" y="3450047"/>
                    <a:ext cx="2158318" cy="322474"/>
                  </a:xfrm>
                  <a:prstGeom prst="homePlate">
                    <a:avLst>
                      <a:gd name="adj" fmla="val 4291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 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(8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+ 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형태의 잔상 이펙트 다수 형성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268" name="그룹 267">
                    <a:extLst>
                      <a:ext uri="{FF2B5EF4-FFF2-40B4-BE49-F238E27FC236}">
                        <a16:creationId xmlns:a16="http://schemas.microsoft.com/office/drawing/2014/main" id="{DA3844CC-2105-5EBE-11CB-276E808A9C89}"/>
                      </a:ext>
                    </a:extLst>
                  </p:cNvPr>
                  <p:cNvGrpSpPr/>
                  <p:nvPr/>
                </p:nvGrpSpPr>
                <p:grpSpPr>
                  <a:xfrm>
                    <a:off x="1277699" y="3450047"/>
                    <a:ext cx="567202" cy="322474"/>
                    <a:chOff x="1222555" y="2097954"/>
                    <a:chExt cx="567202" cy="204518"/>
                  </a:xfrm>
                </p:grpSpPr>
                <p:sp>
                  <p:nvSpPr>
                    <p:cNvPr id="288" name="화살표: 오각형 287">
                      <a:extLst>
                        <a:ext uri="{FF2B5EF4-FFF2-40B4-BE49-F238E27FC236}">
                          <a16:creationId xmlns:a16="http://schemas.microsoft.com/office/drawing/2014/main" id="{5AED5586-61C2-2A8C-186D-2395198C1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555" y="2097954"/>
                      <a:ext cx="567202" cy="204518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89" name="직사각형 288">
                      <a:extLst>
                        <a:ext uri="{FF2B5EF4-FFF2-40B4-BE49-F238E27FC236}">
                          <a16:creationId xmlns:a16="http://schemas.microsoft.com/office/drawing/2014/main" id="{B475966D-7DD2-C492-1D11-E07874821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022" y="2138658"/>
                      <a:ext cx="507328" cy="12311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형상화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269" name="그룹 268">
                    <a:extLst>
                      <a:ext uri="{FF2B5EF4-FFF2-40B4-BE49-F238E27FC236}">
                        <a16:creationId xmlns:a16="http://schemas.microsoft.com/office/drawing/2014/main" id="{B596E3E4-8035-A108-1E93-3C68F89476F5}"/>
                      </a:ext>
                    </a:extLst>
                  </p:cNvPr>
                  <p:cNvGrpSpPr/>
                  <p:nvPr/>
                </p:nvGrpSpPr>
                <p:grpSpPr>
                  <a:xfrm>
                    <a:off x="1850369" y="3450047"/>
                    <a:ext cx="507329" cy="322475"/>
                    <a:chOff x="1795225" y="2100009"/>
                    <a:chExt cx="507329" cy="204519"/>
                  </a:xfrm>
                </p:grpSpPr>
                <p:sp>
                  <p:nvSpPr>
                    <p:cNvPr id="286" name="화살표: 오각형 285">
                      <a:extLst>
                        <a:ext uri="{FF2B5EF4-FFF2-40B4-BE49-F238E27FC236}">
                          <a16:creationId xmlns:a16="http://schemas.microsoft.com/office/drawing/2014/main" id="{4737CAE7-B7CB-D597-6AD0-B6858F535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5225" y="2100009"/>
                      <a:ext cx="507329" cy="204518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87" name="직사각형 286">
                      <a:extLst>
                        <a:ext uri="{FF2B5EF4-FFF2-40B4-BE49-F238E27FC236}">
                          <a16:creationId xmlns:a16="http://schemas.microsoft.com/office/drawing/2014/main" id="{5724EAC6-2972-1C20-892E-33CE9F846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0797" y="2100009"/>
                      <a:ext cx="378309" cy="20451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당겨지는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333" name="그룹 332">
                    <a:extLst>
                      <a:ext uri="{FF2B5EF4-FFF2-40B4-BE49-F238E27FC236}">
                        <a16:creationId xmlns:a16="http://schemas.microsoft.com/office/drawing/2014/main" id="{09124317-5486-A973-55C6-A217D00FDE90}"/>
                      </a:ext>
                    </a:extLst>
                  </p:cNvPr>
                  <p:cNvGrpSpPr/>
                  <p:nvPr/>
                </p:nvGrpSpPr>
                <p:grpSpPr>
                  <a:xfrm>
                    <a:off x="7897958" y="3450047"/>
                    <a:ext cx="3096001" cy="322475"/>
                    <a:chOff x="7897958" y="3448392"/>
                    <a:chExt cx="3096001" cy="322475"/>
                  </a:xfrm>
                </p:grpSpPr>
                <p:grpSp>
                  <p:nvGrpSpPr>
                    <p:cNvPr id="272" name="그룹 271">
                      <a:extLst>
                        <a:ext uri="{FF2B5EF4-FFF2-40B4-BE49-F238E27FC236}">
                          <a16:creationId xmlns:a16="http://schemas.microsoft.com/office/drawing/2014/main" id="{4F385DA1-C930-F17E-E035-0A1442B4AA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958" y="3609630"/>
                      <a:ext cx="3096001" cy="161237"/>
                      <a:chOff x="7842814" y="2200058"/>
                      <a:chExt cx="3096001" cy="204518"/>
                    </a:xfrm>
                  </p:grpSpPr>
                  <p:sp>
                    <p:nvSpPr>
                      <p:cNvPr id="276" name="화살표: 오각형 275">
                        <a:extLst>
                          <a:ext uri="{FF2B5EF4-FFF2-40B4-BE49-F238E27FC236}">
                            <a16:creationId xmlns:a16="http://schemas.microsoft.com/office/drawing/2014/main" id="{6AEB5543-1047-4474-615C-AEAE0A098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5" y="2200058"/>
                        <a:ext cx="3096000" cy="204518"/>
                      </a:xfrm>
                      <a:prstGeom prst="homePlat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B0F0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108000" tIns="0" rIns="0" bIns="0" rtlCol="0" anchor="ctr">
                        <a:noAutofit/>
                      </a:bodyPr>
                      <a:lstStyle/>
                      <a:p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277" name="직사각형 276">
                        <a:extLst>
                          <a:ext uri="{FF2B5EF4-FFF2-40B4-BE49-F238E27FC236}">
                            <a16:creationId xmlns:a16="http://schemas.microsoft.com/office/drawing/2014/main" id="{A4834E07-7CC6-D9B1-38E4-4EE8956C8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4" y="2230317"/>
                        <a:ext cx="1268601" cy="14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72000" tIns="0" rIns="0" bIns="0" rtlCol="0" anchor="ctr">
                        <a:noAutofit/>
                      </a:bodyPr>
                      <a:lstStyle/>
                      <a:p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잔여 이펙트 </a:t>
                        </a:r>
                        <a:r>
                          <a:rPr lang="en-US" altLang="ko-KR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(</a:t>
                        </a:r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지면의 균열</a:t>
                        </a:r>
                        <a:r>
                          <a:rPr lang="en-US" altLang="ko-KR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) </a:t>
                        </a:r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273" name="그룹 272">
                      <a:extLst>
                        <a:ext uri="{FF2B5EF4-FFF2-40B4-BE49-F238E27FC236}">
                          <a16:creationId xmlns:a16="http://schemas.microsoft.com/office/drawing/2014/main" id="{E80BAB84-C0D3-4A30-1C46-108B45B6A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958" y="3448392"/>
                      <a:ext cx="936000" cy="161237"/>
                      <a:chOff x="7842814" y="1998384"/>
                      <a:chExt cx="936000" cy="204518"/>
                    </a:xfrm>
                  </p:grpSpPr>
                  <p:sp>
                    <p:nvSpPr>
                      <p:cNvPr id="274" name="화살표: 오각형 273">
                        <a:extLst>
                          <a:ext uri="{FF2B5EF4-FFF2-40B4-BE49-F238E27FC236}">
                            <a16:creationId xmlns:a16="http://schemas.microsoft.com/office/drawing/2014/main" id="{EA3AAD75-B41D-52F7-6FF1-6F47F5237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4" y="1998384"/>
                        <a:ext cx="936000" cy="204518"/>
                      </a:xfrm>
                      <a:prstGeom prst="homePlat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B0F0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0" tIns="0" rIns="0" bIns="0" rtlCol="0" anchor="ctr">
                        <a:normAutofit/>
                      </a:bodyPr>
                      <a:lstStyle/>
                      <a:p>
                        <a:pPr algn="ctr"/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275" name="직사각형 274">
                        <a:extLst>
                          <a:ext uri="{FF2B5EF4-FFF2-40B4-BE49-F238E27FC236}">
                            <a16:creationId xmlns:a16="http://schemas.microsoft.com/office/drawing/2014/main" id="{945D886A-E70E-6DDA-0E8E-A8CA7F23EC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5" y="2028643"/>
                        <a:ext cx="782746" cy="14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72000" tIns="0" rIns="0" bIns="0" rtlCol="0" anchor="ctr">
                        <a:noAutofit/>
                      </a:bodyPr>
                      <a:lstStyle/>
                      <a:p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트레일 이펙트 </a:t>
                        </a:r>
                      </a:p>
                    </p:txBody>
                  </p:sp>
                </p:grpSp>
              </p:grpSp>
              <p:sp>
                <p:nvSpPr>
                  <p:cNvPr id="266" name="화살표: 오각형 265">
                    <a:extLst>
                      <a:ext uri="{FF2B5EF4-FFF2-40B4-BE49-F238E27FC236}">
                        <a16:creationId xmlns:a16="http://schemas.microsoft.com/office/drawing/2014/main" id="{FEED3798-7EF3-B53C-87B0-419FA0394C96}"/>
                      </a:ext>
                    </a:extLst>
                  </p:cNvPr>
                  <p:cNvSpPr/>
                  <p:nvPr/>
                </p:nvSpPr>
                <p:spPr>
                  <a:xfrm>
                    <a:off x="2357698" y="3450047"/>
                    <a:ext cx="2160000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 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(5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endPara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222073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E1A433-A89B-E07F-C949-94E6DF20616C}"/>
              </a:ext>
            </a:extLst>
          </p:cNvPr>
          <p:cNvGrpSpPr/>
          <p:nvPr/>
        </p:nvGrpSpPr>
        <p:grpSpPr>
          <a:xfrm>
            <a:off x="192088" y="696306"/>
            <a:ext cx="11807825" cy="844839"/>
            <a:chOff x="192088" y="801080"/>
            <a:chExt cx="11094629" cy="844840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2CDDAF-9432-50B2-9473-2220C4D55125}"/>
                </a:ext>
              </a:extLst>
            </p:cNvPr>
            <p:cNvGrpSpPr/>
            <p:nvPr/>
          </p:nvGrpSpPr>
          <p:grpSpPr>
            <a:xfrm>
              <a:off x="192088" y="80108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A2A4BF63-3C91-B573-BA09-957D2F73FDA6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98451CC-5F4F-CE64-FF5F-CFD64B3977A1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AE9DE64-852C-F28D-8124-4D0FFA49DB50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0.5s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584971D-7A6E-1CE3-2039-9D0A71881A7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53D2CF2-8AC3-489D-E16C-907C9BCA8A1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572A820-6F41-64CA-DF59-26A24A6650AE}"/>
                </a:ext>
              </a:extLst>
            </p:cNvPr>
            <p:cNvGrpSpPr/>
            <p:nvPr/>
          </p:nvGrpSpPr>
          <p:grpSpPr>
            <a:xfrm>
              <a:off x="3190227" y="882955"/>
              <a:ext cx="1882906" cy="680029"/>
              <a:chOff x="3190227" y="867789"/>
              <a:chExt cx="1882906" cy="680029"/>
            </a:xfrm>
          </p:grpSpPr>
          <p:sp>
            <p:nvSpPr>
              <p:cNvPr id="141" name="TextBox 70">
                <a:extLst>
                  <a:ext uri="{FF2B5EF4-FFF2-40B4-BE49-F238E27FC236}">
                    <a16:creationId xmlns:a16="http://schemas.microsoft.com/office/drawing/2014/main" id="{9118182D-0A75-F179-CE40-3BFED504C1C7}"/>
                  </a:ext>
                </a:extLst>
              </p:cNvPr>
              <p:cNvSpPr txBox="1"/>
              <p:nvPr/>
            </p:nvSpPr>
            <p:spPr>
              <a:xfrm>
                <a:off x="3190227" y="867789"/>
                <a:ext cx="100583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제자리 회전</a:t>
                </a:r>
              </a:p>
            </p:txBody>
          </p:sp>
          <p:sp>
            <p:nvSpPr>
              <p:cNvPr id="142" name="TextBox 70">
                <a:extLst>
                  <a:ext uri="{FF2B5EF4-FFF2-40B4-BE49-F238E27FC236}">
                    <a16:creationId xmlns:a16="http://schemas.microsoft.com/office/drawing/2014/main" id="{CC664F7E-8F18-480C-901D-AD053C8C43A2}"/>
                  </a:ext>
                </a:extLst>
              </p:cNvPr>
              <p:cNvSpPr txBox="1"/>
              <p:nvPr/>
            </p:nvSpPr>
            <p:spPr>
              <a:xfrm>
                <a:off x="3192804" y="1130616"/>
                <a:ext cx="1063524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흡수</a:t>
                </a:r>
              </a:p>
            </p:txBody>
          </p:sp>
          <p:sp>
            <p:nvSpPr>
              <p:cNvPr id="143" name="TextBox 70">
                <a:extLst>
                  <a:ext uri="{FF2B5EF4-FFF2-40B4-BE49-F238E27FC236}">
                    <a16:creationId xmlns:a16="http://schemas.microsoft.com/office/drawing/2014/main" id="{1D8AD87A-7EE6-695A-2C3E-3AC7A0E6B2BF}"/>
                  </a:ext>
                </a:extLst>
              </p:cNvPr>
              <p:cNvSpPr txBox="1"/>
              <p:nvPr/>
            </p:nvSpPr>
            <p:spPr>
              <a:xfrm>
                <a:off x="3192806" y="1389418"/>
                <a:ext cx="1880327" cy="1584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957BAA41-C846-8069-2313-C19E75838AAA}"/>
                </a:ext>
              </a:extLst>
            </p:cNvPr>
            <p:cNvGrpSpPr/>
            <p:nvPr/>
          </p:nvGrpSpPr>
          <p:grpSpPr>
            <a:xfrm>
              <a:off x="5621230" y="882955"/>
              <a:ext cx="5162266" cy="681090"/>
              <a:chOff x="5621230" y="867789"/>
              <a:chExt cx="5162266" cy="6810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EEA8B0DA-A225-4158-EDB0-34F875D5385A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5162266" cy="159462"/>
                <a:chOff x="5621230" y="819296"/>
                <a:chExt cx="5162266" cy="159462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A70F52C-E582-DD1C-E1E3-3CB1CD80FF2E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4589868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제자리에서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40" name="TextBox 70">
                  <a:extLst>
                    <a:ext uri="{FF2B5EF4-FFF2-40B4-BE49-F238E27FC236}">
                      <a16:creationId xmlns:a16="http://schemas.microsoft.com/office/drawing/2014/main" id="{848C1E39-9B14-F7E0-9B46-FAA5BF037C9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FEF9C5C8-7515-9C8B-A73C-B0B54A37FAAF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137" name="TextBox 70">
                  <a:extLst>
                    <a:ext uri="{FF2B5EF4-FFF2-40B4-BE49-F238E27FC236}">
                      <a16:creationId xmlns:a16="http://schemas.microsoft.com/office/drawing/2014/main" id="{3557272C-1858-D435-6255-6EEDE14189E1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B72C422-7939-924E-4BD9-648B1D1FA686}"/>
                    </a:ext>
                  </a:extLst>
                </p:cNvPr>
                <p:cNvSpPr txBox="1"/>
                <p:nvPr/>
              </p:nvSpPr>
              <p:spPr>
                <a:xfrm>
                  <a:off x="6197881" y="1142216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캐릭터가 주변의 에너지를 흡수하며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클래스 마크의 형상을 띈 후 사라집니다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B61BCF98-F332-9EF3-758C-0E045A899FA1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412421" cy="159462"/>
                <a:chOff x="5626913" y="1419736"/>
                <a:chExt cx="3412421" cy="159462"/>
              </a:xfrm>
            </p:grpSpPr>
            <p:sp>
              <p:nvSpPr>
                <p:cNvPr id="135" name="TextBox 70">
                  <a:extLst>
                    <a:ext uri="{FF2B5EF4-FFF2-40B4-BE49-F238E27FC236}">
                      <a16:creationId xmlns:a16="http://schemas.microsoft.com/office/drawing/2014/main" id="{56403E61-61DA-ECF4-647D-2B75F7E64C0D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CFE4BD2-1218-0615-D492-603876086346}"/>
                    </a:ext>
                  </a:extLst>
                </p:cNvPr>
                <p:cNvSpPr txBox="1"/>
                <p:nvPr/>
              </p:nvSpPr>
              <p:spPr>
                <a:xfrm>
                  <a:off x="6197881" y="1434393"/>
                  <a:ext cx="2841453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C368C4-2250-C920-44FE-DF8E080A656F}"/>
              </a:ext>
            </a:extLst>
          </p:cNvPr>
          <p:cNvGrpSpPr/>
          <p:nvPr/>
        </p:nvGrpSpPr>
        <p:grpSpPr>
          <a:xfrm>
            <a:off x="192088" y="3431003"/>
            <a:ext cx="11807825" cy="844840"/>
            <a:chOff x="192088" y="2435900"/>
            <a:chExt cx="11094629" cy="844840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BE57384-9BE8-F27C-086F-A9CC8F50C88F}"/>
                </a:ext>
              </a:extLst>
            </p:cNvPr>
            <p:cNvGrpSpPr/>
            <p:nvPr/>
          </p:nvGrpSpPr>
          <p:grpSpPr>
            <a:xfrm>
              <a:off x="192088" y="243590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4C33E74F-EBDA-F965-E1F7-23A93762687F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CB093AD-F0B7-1859-528E-A3C8C87A28DD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빠른 찌르기로 인한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 형태의 잔상 이펙트 형성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8195B27-0648-D6D3-087A-5C7591F9C07B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4BAA5814-57B3-5260-D7E2-114E456C4FD4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54D336-A1ED-2916-4730-69C6FBCC583C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59C0145-D74A-AF6D-1F06-2C3F0FF5D8C7}"/>
                </a:ext>
              </a:extLst>
            </p:cNvPr>
            <p:cNvGrpSpPr/>
            <p:nvPr/>
          </p:nvGrpSpPr>
          <p:grpSpPr>
            <a:xfrm>
              <a:off x="3190229" y="2522587"/>
              <a:ext cx="1829618" cy="680026"/>
              <a:chOff x="3190229" y="2522587"/>
              <a:chExt cx="1829618" cy="680026"/>
            </a:xfrm>
          </p:grpSpPr>
          <p:sp>
            <p:nvSpPr>
              <p:cNvPr id="121" name="TextBox 70">
                <a:extLst>
                  <a:ext uri="{FF2B5EF4-FFF2-40B4-BE49-F238E27FC236}">
                    <a16:creationId xmlns:a16="http://schemas.microsoft.com/office/drawing/2014/main" id="{6ED78518-2639-0D10-C088-D4308FB49653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1211909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4]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 찌르기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(8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회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)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TextBox 70">
                <a:extLst>
                  <a:ext uri="{FF2B5EF4-FFF2-40B4-BE49-F238E27FC236}">
                    <a16:creationId xmlns:a16="http://schemas.microsoft.com/office/drawing/2014/main" id="{5BE9A981-B0F4-B862-EC76-BA13B41900AE}"/>
                  </a:ext>
                </a:extLst>
              </p:cNvPr>
              <p:cNvSpPr txBox="1"/>
              <p:nvPr/>
            </p:nvSpPr>
            <p:spPr>
              <a:xfrm>
                <a:off x="3192804" y="2784879"/>
                <a:ext cx="1827043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4] </a:t>
                </a:r>
                <a:r>
                  <a:rPr lang="ko-KR" altLang="en-US" sz="800" dirty="0"/>
                  <a:t>트레일 </a:t>
                </a:r>
                <a:r>
                  <a:rPr lang="en-US" altLang="ko-KR" sz="800" dirty="0"/>
                  <a:t>+ </a:t>
                </a:r>
                <a:r>
                  <a:rPr lang="ko-KR" altLang="en-US" sz="800" dirty="0"/>
                  <a:t>창 형태의 잔상 이펙트</a:t>
                </a:r>
              </a:p>
            </p:txBody>
          </p:sp>
          <p:sp>
            <p:nvSpPr>
              <p:cNvPr id="123" name="TextBox 70">
                <a:extLst>
                  <a:ext uri="{FF2B5EF4-FFF2-40B4-BE49-F238E27FC236}">
                    <a16:creationId xmlns:a16="http://schemas.microsoft.com/office/drawing/2014/main" id="{5AFC3696-48FD-FD16-52BE-EC61831F6386}"/>
                  </a:ext>
                </a:extLst>
              </p:cNvPr>
              <p:cNvSpPr txBox="1"/>
              <p:nvPr/>
            </p:nvSpPr>
            <p:spPr>
              <a:xfrm>
                <a:off x="3192805" y="3044213"/>
                <a:ext cx="660694" cy="158400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8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A98A6A5-57AD-4793-AE9A-278FE8172D1E}"/>
                </a:ext>
              </a:extLst>
            </p:cNvPr>
            <p:cNvGrpSpPr/>
            <p:nvPr/>
          </p:nvGrpSpPr>
          <p:grpSpPr>
            <a:xfrm>
              <a:off x="5621230" y="2517775"/>
              <a:ext cx="5006030" cy="681090"/>
              <a:chOff x="5621230" y="2517775"/>
              <a:chExt cx="5006030" cy="681090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F53851C9-254F-8C71-2441-D71E54DE51F2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5006030" cy="159462"/>
                <a:chOff x="5621230" y="819296"/>
                <a:chExt cx="5006030" cy="159462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4500585-B762-E29D-2338-9B449BED86A5}"/>
                    </a:ext>
                  </a:extLst>
                </p:cNvPr>
                <p:cNvSpPr txBox="1"/>
                <p:nvPr/>
              </p:nvSpPr>
              <p:spPr>
                <a:xfrm>
                  <a:off x="6193628" y="836393"/>
                  <a:ext cx="4433632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빠르게 찌릅니다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(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찌르는 높낮이를 다르게 하여 더욱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몰입감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있는 모션으로 제작합니다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.)</a:t>
                  </a:r>
                </a:p>
              </p:txBody>
            </p:sp>
            <p:sp>
              <p:nvSpPr>
                <p:cNvPr id="120" name="TextBox 70">
                  <a:extLst>
                    <a:ext uri="{FF2B5EF4-FFF2-40B4-BE49-F238E27FC236}">
                      <a16:creationId xmlns:a16="http://schemas.microsoft.com/office/drawing/2014/main" id="{5B4D46C1-93CB-3E6C-3816-E06EF6B258BA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9A33F1E8-CEF0-CC91-9D3F-092F3FD8160D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117" name="TextBox 70">
                  <a:extLst>
                    <a:ext uri="{FF2B5EF4-FFF2-40B4-BE49-F238E27FC236}">
                      <a16:creationId xmlns:a16="http://schemas.microsoft.com/office/drawing/2014/main" id="{362129E4-69F3-E1D6-6E33-047D1EF57F42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0ED86DF-CBAA-7334-90F0-371B08BACA54}"/>
                    </a:ext>
                  </a:extLst>
                </p:cNvPr>
                <p:cNvSpPr txBox="1"/>
                <p:nvPr/>
              </p:nvSpPr>
              <p:spPr>
                <a:xfrm>
                  <a:off x="6197881" y="1146393"/>
                  <a:ext cx="4211039" cy="130146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형태의 에너지가 캐릭터 주변에 형성되어 적을 향해 찌르듯 흐릅니다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55B00D5-19B0-BEAD-B884-0A3DF34A0985}"/>
                  </a:ext>
                </a:extLst>
              </p:cNvPr>
              <p:cNvGrpSpPr/>
              <p:nvPr/>
            </p:nvGrpSpPr>
            <p:grpSpPr>
              <a:xfrm>
                <a:off x="5626913" y="3039403"/>
                <a:ext cx="4497526" cy="159462"/>
                <a:chOff x="5626913" y="1419736"/>
                <a:chExt cx="4497526" cy="159462"/>
              </a:xfrm>
            </p:grpSpPr>
            <p:sp>
              <p:nvSpPr>
                <p:cNvPr id="115" name="TextBox 70">
                  <a:extLst>
                    <a:ext uri="{FF2B5EF4-FFF2-40B4-BE49-F238E27FC236}">
                      <a16:creationId xmlns:a16="http://schemas.microsoft.com/office/drawing/2014/main" id="{3826CBDE-06F5-C329-2CFE-91EBC3F6E444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54E31BC-C0A6-BCE6-4102-2E4D9F9E4F14}"/>
                    </a:ext>
                  </a:extLst>
                </p:cNvPr>
                <p:cNvSpPr txBox="1"/>
                <p:nvPr/>
              </p:nvSpPr>
              <p:spPr>
                <a:xfrm>
                  <a:off x="6197879" y="1434393"/>
                  <a:ext cx="3926560" cy="130146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찔러 총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8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(1~8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CB24A5-57CB-F7A3-1E54-423B2E0C5A7B}"/>
              </a:ext>
            </a:extLst>
          </p:cNvPr>
          <p:cNvGrpSpPr/>
          <p:nvPr/>
        </p:nvGrpSpPr>
        <p:grpSpPr>
          <a:xfrm>
            <a:off x="192088" y="2586164"/>
            <a:ext cx="11807825" cy="844839"/>
            <a:chOff x="192088" y="801080"/>
            <a:chExt cx="11094629" cy="84484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1D77C77-2B7B-27E1-047E-39C36D7A35B8}"/>
                </a:ext>
              </a:extLst>
            </p:cNvPr>
            <p:cNvGrpSpPr/>
            <p:nvPr/>
          </p:nvGrpSpPr>
          <p:grpSpPr>
            <a:xfrm>
              <a:off x="192088" y="80108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1248D56-74F1-3FB8-3A83-757FA8E73A63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9814EC8-EA71-9975-FE23-A44A54303380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손과 양 손 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번갈아 휘두르기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07311AE-C497-57F6-6CB7-CC60D9719FB1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8189F36-95CB-AA6D-E848-8AAEC3B920E8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3F9BA49D-98D4-E8BF-A0EB-532FB5C2F15F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F7C6984-ADCA-4D3B-62C4-34FD57D1AD68}"/>
                </a:ext>
              </a:extLst>
            </p:cNvPr>
            <p:cNvGrpSpPr/>
            <p:nvPr/>
          </p:nvGrpSpPr>
          <p:grpSpPr>
            <a:xfrm>
              <a:off x="3190227" y="882955"/>
              <a:ext cx="1509406" cy="684838"/>
              <a:chOff x="3190227" y="867789"/>
              <a:chExt cx="1509406" cy="684838"/>
            </a:xfrm>
          </p:grpSpPr>
          <p:sp>
            <p:nvSpPr>
              <p:cNvPr id="88" name="TextBox 70">
                <a:extLst>
                  <a:ext uri="{FF2B5EF4-FFF2-40B4-BE49-F238E27FC236}">
                    <a16:creationId xmlns:a16="http://schemas.microsoft.com/office/drawing/2014/main" id="{77B0A4C1-5009-599B-2304-67A5571F5FD9}"/>
                  </a:ext>
                </a:extLst>
              </p:cNvPr>
              <p:cNvSpPr txBox="1"/>
              <p:nvPr/>
            </p:nvSpPr>
            <p:spPr>
              <a:xfrm>
                <a:off x="3190227" y="867789"/>
                <a:ext cx="1509406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3]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좌우로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5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회 휘두르기</a:t>
                </a:r>
              </a:p>
            </p:txBody>
          </p:sp>
          <p:sp>
            <p:nvSpPr>
              <p:cNvPr id="89" name="TextBox 70">
                <a:extLst>
                  <a:ext uri="{FF2B5EF4-FFF2-40B4-BE49-F238E27FC236}">
                    <a16:creationId xmlns:a16="http://schemas.microsoft.com/office/drawing/2014/main" id="{6BE1AC96-9AF7-2E63-D5DD-A5690B07D836}"/>
                  </a:ext>
                </a:extLst>
              </p:cNvPr>
              <p:cNvSpPr txBox="1"/>
              <p:nvPr/>
            </p:nvSpPr>
            <p:spPr>
              <a:xfrm>
                <a:off x="3192803" y="1135425"/>
                <a:ext cx="1135716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트레일 이펙트</a:t>
                </a:r>
              </a:p>
            </p:txBody>
          </p:sp>
          <p:sp>
            <p:nvSpPr>
              <p:cNvPr id="90" name="TextBox 70">
                <a:extLst>
                  <a:ext uri="{FF2B5EF4-FFF2-40B4-BE49-F238E27FC236}">
                    <a16:creationId xmlns:a16="http://schemas.microsoft.com/office/drawing/2014/main" id="{93CB1A74-2B75-E6FC-8EA0-4D92E9EE6F51}"/>
                  </a:ext>
                </a:extLst>
              </p:cNvPr>
              <p:cNvSpPr txBox="1"/>
              <p:nvPr/>
            </p:nvSpPr>
            <p:spPr>
              <a:xfrm>
                <a:off x="3192807" y="1394227"/>
                <a:ext cx="660692" cy="158400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en-US"/>
                </a:defPPr>
                <a:lvl1pPr>
                  <a:defRPr sz="801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] 5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B083F9B-D524-1334-C5BA-D5CE2045B09C}"/>
                </a:ext>
              </a:extLst>
            </p:cNvPr>
            <p:cNvGrpSpPr/>
            <p:nvPr/>
          </p:nvGrpSpPr>
          <p:grpSpPr>
            <a:xfrm>
              <a:off x="5621230" y="882955"/>
              <a:ext cx="5027720" cy="676280"/>
              <a:chOff x="5621230" y="867789"/>
              <a:chExt cx="5027720" cy="676280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4ECD2338-2027-D36C-37A0-699CFB5FB612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2336833" cy="159462"/>
                <a:chOff x="5621230" y="819296"/>
                <a:chExt cx="2336833" cy="15946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293CDF3-667E-3331-8776-75164B1A4088}"/>
                    </a:ext>
                  </a:extLst>
                </p:cNvPr>
                <p:cNvSpPr txBox="1"/>
                <p:nvPr/>
              </p:nvSpPr>
              <p:spPr>
                <a:xfrm>
                  <a:off x="6193628" y="836393"/>
                  <a:ext cx="1764435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좌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우로 번갈아 가며 휘두릅니다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87" name="TextBox 70">
                  <a:extLst>
                    <a:ext uri="{FF2B5EF4-FFF2-40B4-BE49-F238E27FC236}">
                      <a16:creationId xmlns:a16="http://schemas.microsoft.com/office/drawing/2014/main" id="{4E1957E7-3410-6FDA-7A62-6AF934E38994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B3B27E2A-93B5-E3C2-8569-1E579F94C848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84" name="TextBox 70">
                  <a:extLst>
                    <a:ext uri="{FF2B5EF4-FFF2-40B4-BE49-F238E27FC236}">
                      <a16:creationId xmlns:a16="http://schemas.microsoft.com/office/drawing/2014/main" id="{9FB2750D-E5A3-7372-DD16-9F320D826029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F324A60-CD47-B79A-91AA-C6C26CC85833}"/>
                    </a:ext>
                  </a:extLst>
                </p:cNvPr>
                <p:cNvSpPr txBox="1"/>
                <p:nvPr/>
              </p:nvSpPr>
              <p:spPr>
                <a:xfrm>
                  <a:off x="6197881" y="1146392"/>
                  <a:ext cx="4451069" cy="130146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휘두를 때 검붉은 빛의 트레일 이펙트가 발생합니다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C76D3E5C-8D5C-B7D0-69A6-7AD1F96B0D1E}"/>
                  </a:ext>
                </a:extLst>
              </p:cNvPr>
              <p:cNvGrpSpPr/>
              <p:nvPr/>
            </p:nvGrpSpPr>
            <p:grpSpPr>
              <a:xfrm>
                <a:off x="5626913" y="1394225"/>
                <a:ext cx="3366276" cy="149844"/>
                <a:chOff x="5626913" y="1424544"/>
                <a:chExt cx="3366276" cy="149844"/>
              </a:xfrm>
            </p:grpSpPr>
            <p:sp>
              <p:nvSpPr>
                <p:cNvPr id="82" name="TextBox 70">
                  <a:extLst>
                    <a:ext uri="{FF2B5EF4-FFF2-40B4-BE49-F238E27FC236}">
                      <a16:creationId xmlns:a16="http://schemas.microsoft.com/office/drawing/2014/main" id="{4EF281EA-F901-A193-3851-10AE0738F027}"/>
                    </a:ext>
                  </a:extLst>
                </p:cNvPr>
                <p:cNvSpPr txBox="1"/>
                <p:nvPr/>
              </p:nvSpPr>
              <p:spPr>
                <a:xfrm>
                  <a:off x="5626913" y="1424544"/>
                  <a:ext cx="570968" cy="149844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600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D1C249F-DDB4-F7FB-DE35-54F12D1842F9}"/>
                    </a:ext>
                  </a:extLst>
                </p:cNvPr>
                <p:cNvSpPr txBox="1"/>
                <p:nvPr/>
              </p:nvSpPr>
              <p:spPr>
                <a:xfrm>
                  <a:off x="6197881" y="1434394"/>
                  <a:ext cx="2795308" cy="130145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휘두르며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(1~5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672FF8-405C-B132-DE9B-390DCD596A9C}"/>
              </a:ext>
            </a:extLst>
          </p:cNvPr>
          <p:cNvGrpSpPr/>
          <p:nvPr/>
        </p:nvGrpSpPr>
        <p:grpSpPr>
          <a:xfrm>
            <a:off x="192088" y="4275843"/>
            <a:ext cx="11807822" cy="608058"/>
            <a:chOff x="514351" y="5373642"/>
            <a:chExt cx="11094625" cy="608058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608C8E-6C3F-12B6-574A-2F44BBEAB83E}"/>
                </a:ext>
              </a:extLst>
            </p:cNvPr>
            <p:cNvGrpSpPr/>
            <p:nvPr/>
          </p:nvGrpSpPr>
          <p:grpSpPr>
            <a:xfrm>
              <a:off x="514351" y="5373642"/>
              <a:ext cx="11094625" cy="608058"/>
              <a:chOff x="192088" y="513080"/>
              <a:chExt cx="11094627" cy="288000"/>
            </a:xfrm>
            <a:solidFill>
              <a:schemeClr val="bg1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8DDDA90-D5F5-8383-AD26-03AE70302816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준비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813AEA8-ED66-46BE-A9BB-77DE8F90EFFE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추진력을 위한 준비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E0CE847-65F3-47B0-711F-65322F37431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553059A-AB6E-B0A3-D00F-944D2208975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59CE509-36AF-5741-D5A8-E75E733A8D6D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7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383133F-5013-ABE5-6CF7-13E97DA5934C}"/>
                </a:ext>
              </a:extLst>
            </p:cNvPr>
            <p:cNvGrpSpPr/>
            <p:nvPr/>
          </p:nvGrpSpPr>
          <p:grpSpPr>
            <a:xfrm>
              <a:off x="3512491" y="5471336"/>
              <a:ext cx="1135709" cy="421225"/>
              <a:chOff x="3190229" y="2522586"/>
              <a:chExt cx="1135709" cy="421225"/>
            </a:xfrm>
          </p:grpSpPr>
          <p:sp>
            <p:nvSpPr>
              <p:cNvPr id="69" name="TextBox 70">
                <a:extLst>
                  <a:ext uri="{FF2B5EF4-FFF2-40B4-BE49-F238E27FC236}">
                    <a16:creationId xmlns:a16="http://schemas.microsoft.com/office/drawing/2014/main" id="{38838B62-C5CD-4936-E588-63C0E6AA2B13}"/>
                  </a:ext>
                </a:extLst>
              </p:cNvPr>
              <p:cNvSpPr txBox="1"/>
              <p:nvPr/>
            </p:nvSpPr>
            <p:spPr>
              <a:xfrm>
                <a:off x="3190229" y="2522586"/>
                <a:ext cx="998549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5]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돌진 준비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TextBox 70">
                <a:extLst>
                  <a:ext uri="{FF2B5EF4-FFF2-40B4-BE49-F238E27FC236}">
                    <a16:creationId xmlns:a16="http://schemas.microsoft.com/office/drawing/2014/main" id="{683EA82B-302D-FC45-27D1-B3B3E0EFA38F}"/>
                  </a:ext>
                </a:extLst>
              </p:cNvPr>
              <p:cNvSpPr txBox="1"/>
              <p:nvPr/>
            </p:nvSpPr>
            <p:spPr>
              <a:xfrm>
                <a:off x="3192805" y="2785411"/>
                <a:ext cx="1133133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5] </a:t>
                </a:r>
                <a:r>
                  <a:rPr lang="ko-KR" altLang="en-US" sz="800" dirty="0"/>
                  <a:t>클래스 마크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D0554DE-DD0E-AB09-AEF0-7E768AFD8891}"/>
                </a:ext>
              </a:extLst>
            </p:cNvPr>
            <p:cNvGrpSpPr/>
            <p:nvPr/>
          </p:nvGrpSpPr>
          <p:grpSpPr>
            <a:xfrm>
              <a:off x="5943492" y="5466528"/>
              <a:ext cx="4787689" cy="422287"/>
              <a:chOff x="5621230" y="2517775"/>
              <a:chExt cx="4787690" cy="422287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2020F1CB-65F1-8A31-BE12-F6A8B8E8F8EF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2870069" cy="159462"/>
                <a:chOff x="5621230" y="819296"/>
                <a:chExt cx="2870069" cy="159462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97C7782-0DAF-866A-72B1-FEADDD1C2490}"/>
                    </a:ext>
                  </a:extLst>
                </p:cNvPr>
                <p:cNvSpPr txBox="1"/>
                <p:nvPr/>
              </p:nvSpPr>
              <p:spPr>
                <a:xfrm>
                  <a:off x="6193628" y="836393"/>
                  <a:ext cx="2297671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목 뒤에 걸치고 무릎을 굽혀 자세를 낮춥니다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68" name="TextBox 70">
                  <a:extLst>
                    <a:ext uri="{FF2B5EF4-FFF2-40B4-BE49-F238E27FC236}">
                      <a16:creationId xmlns:a16="http://schemas.microsoft.com/office/drawing/2014/main" id="{A42E1200-EFC2-4533-DBC2-B9890CB67A37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18B790A5-A723-E77A-E102-4A94BF7CD594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65" name="TextBox 70">
                  <a:extLst>
                    <a:ext uri="{FF2B5EF4-FFF2-40B4-BE49-F238E27FC236}">
                      <a16:creationId xmlns:a16="http://schemas.microsoft.com/office/drawing/2014/main" id="{1D3ED6FB-77DB-813B-CA52-EA87DA3B9D1D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8C8D9DB-F0A4-889D-1F37-796B4B9AB5D8}"/>
                    </a:ext>
                  </a:extLst>
                </p:cNvPr>
                <p:cNvSpPr txBox="1"/>
                <p:nvPr/>
              </p:nvSpPr>
              <p:spPr>
                <a:xfrm>
                  <a:off x="6197881" y="1146393"/>
                  <a:ext cx="4211039" cy="130146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검붉은 에너지가 클래스 마크를 형성한 후 사라집니다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4B89D22-13E4-E231-595E-1C9E671F7B5A}"/>
              </a:ext>
            </a:extLst>
          </p:cNvPr>
          <p:cNvGrpSpPr/>
          <p:nvPr/>
        </p:nvGrpSpPr>
        <p:grpSpPr>
          <a:xfrm>
            <a:off x="192091" y="4883901"/>
            <a:ext cx="11807822" cy="844840"/>
            <a:chOff x="192091" y="4883901"/>
            <a:chExt cx="11807822" cy="8448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403D045-7F3B-D8A0-3F6C-C529A66C6F7A}"/>
                </a:ext>
              </a:extLst>
            </p:cNvPr>
            <p:cNvGrpSpPr/>
            <p:nvPr/>
          </p:nvGrpSpPr>
          <p:grpSpPr>
            <a:xfrm>
              <a:off x="192091" y="4883901"/>
              <a:ext cx="11807822" cy="844840"/>
              <a:chOff x="192088" y="513080"/>
              <a:chExt cx="11094626" cy="288000"/>
            </a:xfrm>
            <a:solidFill>
              <a:schemeClr val="bg1"/>
            </a:solidFill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5F872A3-9ABF-2392-F9C0-00DF7F5B620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공격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757B3616-06BD-6FC7-F51F-EBD35E8FD092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전진하며 크게 휘두르기</a:t>
                </a: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299DBED-84FB-6FB9-5047-D52AC0BCC01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0.7s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48FB528-653D-8A09-66F0-424DF4E671DC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4C9FA6F-9045-5F91-D87B-AE2EE96A8F9A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6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A11CA54-E09E-5D9C-632D-BB8DC196BC9F}"/>
                </a:ext>
              </a:extLst>
            </p:cNvPr>
            <p:cNvGrpSpPr/>
            <p:nvPr/>
          </p:nvGrpSpPr>
          <p:grpSpPr>
            <a:xfrm>
              <a:off x="3382959" y="4966308"/>
              <a:ext cx="2228732" cy="680026"/>
              <a:chOff x="3190229" y="2522587"/>
              <a:chExt cx="2094115" cy="680026"/>
            </a:xfrm>
          </p:grpSpPr>
          <p:sp>
            <p:nvSpPr>
              <p:cNvPr id="100" name="TextBox 70">
                <a:extLst>
                  <a:ext uri="{FF2B5EF4-FFF2-40B4-BE49-F238E27FC236}">
                    <a16:creationId xmlns:a16="http://schemas.microsoft.com/office/drawing/2014/main" id="{DAAF84E8-414C-7DD7-0C50-A45E7AB319A0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1328749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6]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돌진하며 휘두르기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TextBox 70">
                <a:extLst>
                  <a:ext uri="{FF2B5EF4-FFF2-40B4-BE49-F238E27FC236}">
                    <a16:creationId xmlns:a16="http://schemas.microsoft.com/office/drawing/2014/main" id="{946F3095-7123-79DB-60FD-0F7B866E3022}"/>
                  </a:ext>
                </a:extLst>
              </p:cNvPr>
              <p:cNvSpPr txBox="1"/>
              <p:nvPr/>
            </p:nvSpPr>
            <p:spPr>
              <a:xfrm>
                <a:off x="3192805" y="2784879"/>
                <a:ext cx="1278908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6] (1) </a:t>
                </a:r>
                <a:r>
                  <a:rPr lang="ko-KR" altLang="en-US" sz="800" dirty="0"/>
                  <a:t>트레일 이펙트</a:t>
                </a:r>
              </a:p>
            </p:txBody>
          </p:sp>
          <p:sp>
            <p:nvSpPr>
              <p:cNvPr id="102" name="TextBox 70">
                <a:extLst>
                  <a:ext uri="{FF2B5EF4-FFF2-40B4-BE49-F238E27FC236}">
                    <a16:creationId xmlns:a16="http://schemas.microsoft.com/office/drawing/2014/main" id="{78E5FEFC-D011-DC6C-06E6-8B93A719CAA8}"/>
                  </a:ext>
                </a:extLst>
              </p:cNvPr>
              <p:cNvSpPr txBox="1"/>
              <p:nvPr/>
            </p:nvSpPr>
            <p:spPr>
              <a:xfrm>
                <a:off x="3192806" y="3044213"/>
                <a:ext cx="660694" cy="158400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  <p:sp>
            <p:nvSpPr>
              <p:cNvPr id="103" name="TextBox 70">
                <a:extLst>
                  <a:ext uri="{FF2B5EF4-FFF2-40B4-BE49-F238E27FC236}">
                    <a16:creationId xmlns:a16="http://schemas.microsoft.com/office/drawing/2014/main" id="{72A585B8-29BC-C058-43B4-1168AF4AEC0C}"/>
                  </a:ext>
                </a:extLst>
              </p:cNvPr>
              <p:cNvSpPr txBox="1"/>
              <p:nvPr/>
            </p:nvSpPr>
            <p:spPr>
              <a:xfrm>
                <a:off x="4518978" y="2784879"/>
                <a:ext cx="765366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(2</a:t>
                </a:r>
                <a:r>
                  <a:rPr lang="en-US" altLang="ko-KR" sz="800"/>
                  <a:t>) </a:t>
                </a:r>
                <a:r>
                  <a:rPr lang="ko-KR" altLang="en-US" sz="800" dirty="0"/>
                  <a:t>잔여 이펙트</a:t>
                </a: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C952DC8-06A6-FF83-8A9A-89ECF4CB2227}"/>
                </a:ext>
              </a:extLst>
            </p:cNvPr>
            <p:cNvGrpSpPr/>
            <p:nvPr/>
          </p:nvGrpSpPr>
          <p:grpSpPr>
            <a:xfrm>
              <a:off x="5970229" y="4965776"/>
              <a:ext cx="5975012" cy="681090"/>
              <a:chOff x="5970229" y="4965776"/>
              <a:chExt cx="5975012" cy="68109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22429DE-4BB0-8E5E-4776-B1E8E697A465}"/>
                  </a:ext>
                </a:extLst>
              </p:cNvPr>
              <p:cNvGrpSpPr/>
              <p:nvPr/>
            </p:nvGrpSpPr>
            <p:grpSpPr>
              <a:xfrm>
                <a:off x="5970229" y="4965776"/>
                <a:ext cx="5975012" cy="159462"/>
                <a:chOff x="5621230" y="819296"/>
                <a:chExt cx="5614129" cy="159462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7A7EB1C-D160-93AD-39AF-E534EA4C52B0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5041731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빠르게 돌진하며 온 몸의 힘을 이용해 크게 휘두릅니다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이에 대한 반동으로 지나온 방향을 바라보며 정지합니다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  <p:sp>
              <p:nvSpPr>
                <p:cNvPr id="99" name="TextBox 70">
                  <a:extLst>
                    <a:ext uri="{FF2B5EF4-FFF2-40B4-BE49-F238E27FC236}">
                      <a16:creationId xmlns:a16="http://schemas.microsoft.com/office/drawing/2014/main" id="{80FEDF2C-7228-3272-C41E-0ABC210238C4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BB856CA-0586-B2D0-DB75-F8D2D45635AF}"/>
                  </a:ext>
                </a:extLst>
              </p:cNvPr>
              <p:cNvGrpSpPr/>
              <p:nvPr/>
            </p:nvGrpSpPr>
            <p:grpSpPr>
              <a:xfrm>
                <a:off x="5976279" y="5487404"/>
                <a:ext cx="4786640" cy="159462"/>
                <a:chOff x="5626913" y="1419736"/>
                <a:chExt cx="4497526" cy="159462"/>
              </a:xfrm>
            </p:grpSpPr>
            <p:sp>
              <p:nvSpPr>
                <p:cNvPr id="96" name="TextBox 70">
                  <a:extLst>
                    <a:ext uri="{FF2B5EF4-FFF2-40B4-BE49-F238E27FC236}">
                      <a16:creationId xmlns:a16="http://schemas.microsoft.com/office/drawing/2014/main" id="{F30EC5E2-EE1B-B77E-B438-05EC6D652807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CA963BF-D056-7BC6-534E-12E2B7D5A782}"/>
                    </a:ext>
                  </a:extLst>
                </p:cNvPr>
                <p:cNvSpPr txBox="1"/>
                <p:nvPr/>
              </p:nvSpPr>
              <p:spPr>
                <a:xfrm>
                  <a:off x="6197879" y="1430217"/>
                  <a:ext cx="3926560" cy="138499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전진하며 크게 휘둘러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피격 이상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8652510-52FF-3F91-8879-BA22F266EBAD}"/>
                  </a:ext>
                </a:extLst>
              </p:cNvPr>
              <p:cNvGrpSpPr/>
              <p:nvPr/>
            </p:nvGrpSpPr>
            <p:grpSpPr>
              <a:xfrm>
                <a:off x="5976279" y="5228601"/>
                <a:ext cx="5908388" cy="159462"/>
                <a:chOff x="5976279" y="5228601"/>
                <a:chExt cx="5908388" cy="159462"/>
              </a:xfrm>
            </p:grpSpPr>
            <p:sp>
              <p:nvSpPr>
                <p:cNvPr id="11" name="TextBox 70">
                  <a:extLst>
                    <a:ext uri="{FF2B5EF4-FFF2-40B4-BE49-F238E27FC236}">
                      <a16:creationId xmlns:a16="http://schemas.microsoft.com/office/drawing/2014/main" id="{481A25A0-5166-BBE5-0E97-A81B7E9FB23F}"/>
                    </a:ext>
                  </a:extLst>
                </p:cNvPr>
                <p:cNvSpPr txBox="1"/>
                <p:nvPr/>
              </p:nvSpPr>
              <p:spPr>
                <a:xfrm>
                  <a:off x="5976279" y="5228601"/>
                  <a:ext cx="607672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918C4D-3F10-3855-8F07-6C75053247B8}"/>
                    </a:ext>
                  </a:extLst>
                </p:cNvPr>
                <p:cNvSpPr txBox="1"/>
                <p:nvPr/>
              </p:nvSpPr>
              <p:spPr>
                <a:xfrm>
                  <a:off x="6817939" y="5239083"/>
                  <a:ext cx="2169432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휘두를 때 트레일 이펙트가 형성됩니다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" name="TextBox 70">
                  <a:extLst>
                    <a:ext uri="{FF2B5EF4-FFF2-40B4-BE49-F238E27FC236}">
                      <a16:creationId xmlns:a16="http://schemas.microsoft.com/office/drawing/2014/main" id="{7B47C301-9498-8865-C7CF-6EB94A3635C2}"/>
                    </a:ext>
                  </a:extLst>
                </p:cNvPr>
                <p:cNvSpPr txBox="1"/>
                <p:nvPr/>
              </p:nvSpPr>
              <p:spPr>
                <a:xfrm>
                  <a:off x="6659539" y="5228601"/>
                  <a:ext cx="158400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200" tIns="18000" rIns="72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/>
                    <a:t>(1)</a:t>
                  </a:r>
                  <a:endParaRPr lang="ko-KR" altLang="en-US" sz="800" dirty="0"/>
                </a:p>
              </p:txBody>
            </p:sp>
            <p:sp>
              <p:nvSpPr>
                <p:cNvPr id="14" name="TextBox 70">
                  <a:extLst>
                    <a:ext uri="{FF2B5EF4-FFF2-40B4-BE49-F238E27FC236}">
                      <a16:creationId xmlns:a16="http://schemas.microsoft.com/office/drawing/2014/main" id="{4C733E98-860A-B38C-8825-47C3A0750E10}"/>
                    </a:ext>
                  </a:extLst>
                </p:cNvPr>
                <p:cNvSpPr txBox="1"/>
                <p:nvPr/>
              </p:nvSpPr>
              <p:spPr>
                <a:xfrm>
                  <a:off x="9101583" y="5228601"/>
                  <a:ext cx="158400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200" tIns="18000" rIns="72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/>
                    <a:t>(2)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A138D-7D95-B3D1-E166-B796F2175FE7}"/>
                    </a:ext>
                  </a:extLst>
                </p:cNvPr>
                <p:cNvSpPr txBox="1"/>
                <p:nvPr/>
              </p:nvSpPr>
              <p:spPr>
                <a:xfrm>
                  <a:off x="9259982" y="5239083"/>
                  <a:ext cx="2624685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휘두르는 궤적을 따라 지면에 균열이 형성됩니다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BE0921-BCB4-09BE-A039-B45A8D68F553}"/>
              </a:ext>
            </a:extLst>
          </p:cNvPr>
          <p:cNvGrpSpPr/>
          <p:nvPr/>
        </p:nvGrpSpPr>
        <p:grpSpPr>
          <a:xfrm>
            <a:off x="192088" y="1541145"/>
            <a:ext cx="11995663" cy="1045019"/>
            <a:chOff x="135377" y="5262849"/>
            <a:chExt cx="11995663" cy="10450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9343ABD-10ED-3402-AC6E-5C3962914026}"/>
                </a:ext>
              </a:extLst>
            </p:cNvPr>
            <p:cNvGrpSpPr/>
            <p:nvPr/>
          </p:nvGrpSpPr>
          <p:grpSpPr>
            <a:xfrm>
              <a:off x="135377" y="5262849"/>
              <a:ext cx="11995663" cy="1045019"/>
              <a:chOff x="514351" y="2650681"/>
              <a:chExt cx="11271120" cy="1045019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ECCC50-169E-D092-9498-393098346E3E}"/>
                  </a:ext>
                </a:extLst>
              </p:cNvPr>
              <p:cNvGrpSpPr/>
              <p:nvPr/>
            </p:nvGrpSpPr>
            <p:grpSpPr>
              <a:xfrm>
                <a:off x="514351" y="2650681"/>
                <a:ext cx="11094625" cy="1045019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0765F14-4077-B2B0-0E5F-C26D0EE97BA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8ACB9A9-061B-8A19-C78F-2BC0D8EE67C6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적을 범위 내로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끌어당기기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1FD5EE2-FCA8-AA0C-17E8-0C81A8CBFF74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E15A15D0-01CE-3A0D-76A4-789637317D7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3C7B2B4-DFE6-0CD7-F01C-E3A53C325E41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B5E26F9-F7B5-4AD9-724C-892B1911AD92}"/>
                  </a:ext>
                </a:extLst>
              </p:cNvPr>
              <p:cNvGrpSpPr/>
              <p:nvPr/>
            </p:nvGrpSpPr>
            <p:grpSpPr>
              <a:xfrm>
                <a:off x="5943492" y="2741734"/>
                <a:ext cx="5841979" cy="858103"/>
                <a:chOff x="5943492" y="2732556"/>
                <a:chExt cx="5841979" cy="858103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BB45B7A1-FAF1-1A36-8D41-0E74424BAE40}"/>
                    </a:ext>
                  </a:extLst>
                </p:cNvPr>
                <p:cNvGrpSpPr/>
                <p:nvPr/>
              </p:nvGrpSpPr>
              <p:grpSpPr>
                <a:xfrm>
                  <a:off x="5943492" y="2732556"/>
                  <a:ext cx="2969266" cy="159462"/>
                  <a:chOff x="5621230" y="819296"/>
                  <a:chExt cx="2969267" cy="159462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ABBDBA3-1E92-20F0-375C-0B15FE86C3F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23968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오른쪽 다리를 접으며 창을 찌른 후 강하게 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45" name="TextBox 70">
                    <a:extLst>
                      <a:ext uri="{FF2B5EF4-FFF2-40B4-BE49-F238E27FC236}">
                        <a16:creationId xmlns:a16="http://schemas.microsoft.com/office/drawing/2014/main" id="{961496B0-7743-2762-4982-E13C6151F0D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9C0D775-A56D-42E5-6F5E-B258C228945D}"/>
                    </a:ext>
                  </a:extLst>
                </p:cNvPr>
                <p:cNvGrpSpPr/>
                <p:nvPr/>
              </p:nvGrpSpPr>
              <p:grpSpPr>
                <a:xfrm>
                  <a:off x="5949175" y="2995381"/>
                  <a:ext cx="5836296" cy="352800"/>
                  <a:chOff x="5626913" y="1131736"/>
                  <a:chExt cx="5836297" cy="352800"/>
                </a:xfrm>
              </p:grpSpPr>
              <p:sp>
                <p:nvSpPr>
                  <p:cNvPr id="42" name="TextBox 70">
                    <a:extLst>
                      <a:ext uri="{FF2B5EF4-FFF2-40B4-BE49-F238E27FC236}">
                        <a16:creationId xmlns:a16="http://schemas.microsoft.com/office/drawing/2014/main" id="{861DB7B4-52AC-9D35-E72A-54A09275288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7509D8F-9C8A-AB4A-84BD-43125225968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6159" y="1150401"/>
                    <a:ext cx="5007051" cy="315471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검붉은 에너지가 거대한 창 형상을 띄며 찌르기 모션에 맞춰 찔러 들어갑니다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창을 당길 때에는 창 쪽으로 에너지가 흡수됩니다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26872C7C-A857-78E5-BEFD-0839001F6A95}"/>
                    </a:ext>
                  </a:extLst>
                </p:cNvPr>
                <p:cNvGrpSpPr/>
                <p:nvPr/>
              </p:nvGrpSpPr>
              <p:grpSpPr>
                <a:xfrm>
                  <a:off x="5949175" y="3440815"/>
                  <a:ext cx="4308679" cy="149844"/>
                  <a:chOff x="5626913" y="1424544"/>
                  <a:chExt cx="4308680" cy="149844"/>
                </a:xfrm>
              </p:grpSpPr>
              <p:sp>
                <p:nvSpPr>
                  <p:cNvPr id="40" name="TextBox 70">
                    <a:extLst>
                      <a:ext uri="{FF2B5EF4-FFF2-40B4-BE49-F238E27FC236}">
                        <a16:creationId xmlns:a16="http://schemas.microsoft.com/office/drawing/2014/main" id="{B739F9B9-CD08-ACA1-29E5-79491A75E70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24544"/>
                    <a:ext cx="570968" cy="149844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600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1385F31-DA44-23C5-3748-90C26538A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4"/>
                    <a:ext cx="3737712" cy="130145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찌르면서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당기면서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당길 때 적중된 적들을 끌어당깁니다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D7E937B-16D9-ADF6-A62D-C63718F2FD42}"/>
                  </a:ext>
                </a:extLst>
              </p:cNvPr>
              <p:cNvGrpSpPr/>
              <p:nvPr/>
            </p:nvGrpSpPr>
            <p:grpSpPr>
              <a:xfrm>
                <a:off x="3512489" y="2746510"/>
                <a:ext cx="1614415" cy="861915"/>
                <a:chOff x="3512489" y="2737365"/>
                <a:chExt cx="1614415" cy="861915"/>
              </a:xfrm>
            </p:grpSpPr>
            <p:sp>
              <p:nvSpPr>
                <p:cNvPr id="33" name="TextBox 70">
                  <a:extLst>
                    <a:ext uri="{FF2B5EF4-FFF2-40B4-BE49-F238E27FC236}">
                      <a16:creationId xmlns:a16="http://schemas.microsoft.com/office/drawing/2014/main" id="{0840575B-3F27-9E14-18E3-895EC2E8DF21}"/>
                    </a:ext>
                  </a:extLst>
                </p:cNvPr>
                <p:cNvSpPr txBox="1"/>
                <p:nvPr/>
              </p:nvSpPr>
              <p:spPr>
                <a:xfrm>
                  <a:off x="3512489" y="2737365"/>
                  <a:ext cx="1397331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창을 찌른 후 당기기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TextBox 70">
                  <a:extLst>
                    <a:ext uri="{FF2B5EF4-FFF2-40B4-BE49-F238E27FC236}">
                      <a16:creationId xmlns:a16="http://schemas.microsoft.com/office/drawing/2014/main" id="{AB4A8819-D0CA-039B-8371-141E096D9FEB}"/>
                    </a:ext>
                  </a:extLst>
                </p:cNvPr>
                <p:cNvSpPr txBox="1"/>
                <p:nvPr/>
              </p:nvSpPr>
              <p:spPr>
                <a:xfrm>
                  <a:off x="3515065" y="2994913"/>
                  <a:ext cx="136124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2-1] </a:t>
                  </a:r>
                  <a:r>
                    <a:rPr lang="ko-KR" altLang="en-US" sz="800" dirty="0"/>
                    <a:t>거대한 창 형상화</a:t>
                  </a:r>
                </a:p>
              </p:txBody>
            </p:sp>
            <p:sp>
              <p:nvSpPr>
                <p:cNvPr id="35" name="TextBox 70">
                  <a:extLst>
                    <a:ext uri="{FF2B5EF4-FFF2-40B4-BE49-F238E27FC236}">
                      <a16:creationId xmlns:a16="http://schemas.microsoft.com/office/drawing/2014/main" id="{741FF2AF-D767-70C2-187E-DEC2001D9177}"/>
                    </a:ext>
                  </a:extLst>
                </p:cNvPr>
                <p:cNvSpPr txBox="1"/>
                <p:nvPr/>
              </p:nvSpPr>
              <p:spPr>
                <a:xfrm>
                  <a:off x="3515069" y="3440880"/>
                  <a:ext cx="660692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 2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  <p:sp>
              <p:nvSpPr>
                <p:cNvPr id="36" name="TextBox 70">
                  <a:extLst>
                    <a:ext uri="{FF2B5EF4-FFF2-40B4-BE49-F238E27FC236}">
                      <a16:creationId xmlns:a16="http://schemas.microsoft.com/office/drawing/2014/main" id="{C0632FA0-AB0E-9B64-1595-0186D57D475A}"/>
                    </a:ext>
                  </a:extLst>
                </p:cNvPr>
                <p:cNvSpPr txBox="1"/>
                <p:nvPr/>
              </p:nvSpPr>
              <p:spPr>
                <a:xfrm>
                  <a:off x="3515065" y="3188654"/>
                  <a:ext cx="1611839" cy="1584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2-2] </a:t>
                  </a:r>
                  <a:r>
                    <a:rPr lang="ko-KR" altLang="en-US" sz="800" dirty="0"/>
                    <a:t>창으로 당겨지는 에너지</a:t>
                  </a:r>
                </a:p>
              </p:txBody>
            </p:sp>
          </p:grpSp>
        </p:grpSp>
        <p:sp>
          <p:nvSpPr>
            <p:cNvPr id="28" name="TextBox 70">
              <a:extLst>
                <a:ext uri="{FF2B5EF4-FFF2-40B4-BE49-F238E27FC236}">
                  <a16:creationId xmlns:a16="http://schemas.microsoft.com/office/drawing/2014/main" id="{494878A2-C60A-FEFA-153F-C9F82539E6A2}"/>
                </a:ext>
              </a:extLst>
            </p:cNvPr>
            <p:cNvSpPr txBox="1"/>
            <p:nvPr/>
          </p:nvSpPr>
          <p:spPr>
            <a:xfrm>
              <a:off x="6561992" y="5616727"/>
              <a:ext cx="240128" cy="159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" tIns="18000" rIns="7200" bIns="18000" rtlCol="0" anchor="ctr"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800" dirty="0"/>
                <a:t>2-1</a:t>
              </a:r>
              <a:endParaRPr lang="ko-KR" altLang="en-US" sz="800" dirty="0"/>
            </a:p>
          </p:txBody>
        </p:sp>
        <p:sp>
          <p:nvSpPr>
            <p:cNvPr id="29" name="TextBox 70">
              <a:extLst>
                <a:ext uri="{FF2B5EF4-FFF2-40B4-BE49-F238E27FC236}">
                  <a16:creationId xmlns:a16="http://schemas.microsoft.com/office/drawing/2014/main" id="{F3F05EBC-9B62-2D47-C01E-FEE657782BA5}"/>
                </a:ext>
              </a:extLst>
            </p:cNvPr>
            <p:cNvSpPr txBox="1"/>
            <p:nvPr/>
          </p:nvSpPr>
          <p:spPr>
            <a:xfrm>
              <a:off x="6561992" y="5810065"/>
              <a:ext cx="240128" cy="159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" tIns="18000" rIns="7200" bIns="18000" rtlCol="0" anchor="ctr"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800" dirty="0"/>
                <a:t>2-2</a:t>
              </a:r>
              <a:endParaRPr lang="ko-KR" altLang="en-US" sz="8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DD504A1-4A7D-29BE-4E0E-515348D33173}"/>
              </a:ext>
            </a:extLst>
          </p:cNvPr>
          <p:cNvGrpSpPr/>
          <p:nvPr/>
        </p:nvGrpSpPr>
        <p:grpSpPr>
          <a:xfrm>
            <a:off x="192088" y="5728741"/>
            <a:ext cx="11807823" cy="608058"/>
            <a:chOff x="192088" y="5728741"/>
            <a:chExt cx="11807823" cy="60805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D85054-94B0-6B1A-BB1B-56B3A5A2DC71}"/>
                </a:ext>
              </a:extLst>
            </p:cNvPr>
            <p:cNvGrpSpPr/>
            <p:nvPr/>
          </p:nvGrpSpPr>
          <p:grpSpPr>
            <a:xfrm>
              <a:off x="192088" y="5728741"/>
              <a:ext cx="11807823" cy="608058"/>
              <a:chOff x="192087" y="513080"/>
              <a:chExt cx="11094628" cy="288000"/>
            </a:xfrm>
            <a:solidFill>
              <a:schemeClr val="bg1"/>
            </a:solidFill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627A885-EA3A-4DBB-3DE7-DAADCA64DBC1}"/>
                  </a:ext>
                </a:extLst>
              </p:cNvPr>
              <p:cNvSpPr/>
              <p:nvPr/>
            </p:nvSpPr>
            <p:spPr>
              <a:xfrm>
                <a:off x="192087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19A5339-435B-1E98-CBB1-21232E86CB7B}"/>
                  </a:ext>
                </a:extLst>
              </p:cNvPr>
              <p:cNvSpPr/>
              <p:nvPr/>
            </p:nvSpPr>
            <p:spPr>
              <a:xfrm>
                <a:off x="822087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강력한 공격으로 인해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지면이 파이고 균열 형성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C0D17E-675F-3BC9-FAFB-7A7DD04EBD4F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B283D1-B37C-05F0-4D6A-69EBFAD70A8E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6C27DAC-873F-B38E-414F-08F20AA2CA68}"/>
                  </a:ext>
                </a:extLst>
              </p:cNvPr>
              <p:cNvSpPr/>
              <p:nvPr/>
            </p:nvSpPr>
            <p:spPr>
              <a:xfrm>
                <a:off x="5548889" y="513080"/>
                <a:ext cx="5737826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56030D-19FA-DA98-6054-6B8D0B2C42F5}"/>
                </a:ext>
              </a:extLst>
            </p:cNvPr>
            <p:cNvGrpSpPr/>
            <p:nvPr/>
          </p:nvGrpSpPr>
          <p:grpSpPr>
            <a:xfrm>
              <a:off x="3382958" y="5821893"/>
              <a:ext cx="1257622" cy="421754"/>
              <a:chOff x="3190229" y="2522587"/>
              <a:chExt cx="1181661" cy="421754"/>
            </a:xfrm>
          </p:grpSpPr>
          <p:sp>
            <p:nvSpPr>
              <p:cNvPr id="4" name="TextBox 70">
                <a:extLst>
                  <a:ext uri="{FF2B5EF4-FFF2-40B4-BE49-F238E27FC236}">
                    <a16:creationId xmlns:a16="http://schemas.microsoft.com/office/drawing/2014/main" id="{6052A8CD-143E-AC4D-A000-C604F2D083B8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89765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 </a:t>
                </a:r>
              </a:p>
            </p:txBody>
          </p:sp>
          <p:sp>
            <p:nvSpPr>
              <p:cNvPr id="149" name="TextBox 70">
                <a:extLst>
                  <a:ext uri="{FF2B5EF4-FFF2-40B4-BE49-F238E27FC236}">
                    <a16:creationId xmlns:a16="http://schemas.microsoft.com/office/drawing/2014/main" id="{6E04A86F-09D6-EA09-F3B8-B92CFA7EED03}"/>
                  </a:ext>
                </a:extLst>
              </p:cNvPr>
              <p:cNvSpPr txBox="1"/>
              <p:nvPr/>
            </p:nvSpPr>
            <p:spPr>
              <a:xfrm>
                <a:off x="3192805" y="2784879"/>
                <a:ext cx="1179085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6] (2) </a:t>
                </a:r>
                <a:r>
                  <a:rPr lang="ko-KR" altLang="en-US" sz="800" dirty="0"/>
                  <a:t>잔여 이펙트 </a:t>
                </a: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76D86B01-4B40-7C5E-5D71-1B4B1E9B04D5}"/>
                </a:ext>
              </a:extLst>
            </p:cNvPr>
            <p:cNvGrpSpPr/>
            <p:nvPr/>
          </p:nvGrpSpPr>
          <p:grpSpPr>
            <a:xfrm>
              <a:off x="5970213" y="5821627"/>
              <a:ext cx="4666960" cy="422287"/>
              <a:chOff x="5970213" y="4965776"/>
              <a:chExt cx="4666960" cy="422287"/>
            </a:xfrm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B553F95-51F2-5727-F959-E78A6AFFB307}"/>
                  </a:ext>
                </a:extLst>
              </p:cNvPr>
              <p:cNvGrpSpPr/>
              <p:nvPr/>
            </p:nvGrpSpPr>
            <p:grpSpPr>
              <a:xfrm>
                <a:off x="5970213" y="4965776"/>
                <a:ext cx="4666960" cy="159462"/>
                <a:chOff x="5621230" y="819296"/>
                <a:chExt cx="4385087" cy="159462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1390CAC-DB98-1223-D87D-8C7454F32560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3812689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캔슬 할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  <p:sp>
              <p:nvSpPr>
                <p:cNvPr id="167" name="TextBox 70">
                  <a:extLst>
                    <a:ext uri="{FF2B5EF4-FFF2-40B4-BE49-F238E27FC236}">
                      <a16:creationId xmlns:a16="http://schemas.microsoft.com/office/drawing/2014/main" id="{5E162A63-1D9B-9C1E-31F4-1931DAC4145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9BCE026E-D045-A6A0-3210-27BA126E9296}"/>
                  </a:ext>
                </a:extLst>
              </p:cNvPr>
              <p:cNvGrpSpPr/>
              <p:nvPr/>
            </p:nvGrpSpPr>
            <p:grpSpPr>
              <a:xfrm>
                <a:off x="5976279" y="5228601"/>
                <a:ext cx="2318928" cy="159462"/>
                <a:chOff x="5976279" y="5228601"/>
                <a:chExt cx="2318928" cy="159462"/>
              </a:xfrm>
            </p:grpSpPr>
            <p:sp>
              <p:nvSpPr>
                <p:cNvPr id="159" name="TextBox 70">
                  <a:extLst>
                    <a:ext uri="{FF2B5EF4-FFF2-40B4-BE49-F238E27FC236}">
                      <a16:creationId xmlns:a16="http://schemas.microsoft.com/office/drawing/2014/main" id="{8E0CF90D-8D3C-0929-B935-0F6B7757A6B3}"/>
                    </a:ext>
                  </a:extLst>
                </p:cNvPr>
                <p:cNvSpPr txBox="1"/>
                <p:nvPr/>
              </p:nvSpPr>
              <p:spPr>
                <a:xfrm>
                  <a:off x="5976279" y="5228601"/>
                  <a:ext cx="607672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99BA8A7-198B-65C1-5959-60E864BA6C53}"/>
                    </a:ext>
                  </a:extLst>
                </p:cNvPr>
                <p:cNvSpPr txBox="1"/>
                <p:nvPr/>
              </p:nvSpPr>
              <p:spPr>
                <a:xfrm>
                  <a:off x="6579424" y="5239083"/>
                  <a:ext cx="1715783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6-(2)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의 잔여 이펙트가 지속됩니다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14D531-8E1A-0DC3-AAF3-7FF0BE7BDDB7}"/>
              </a:ext>
            </a:extLst>
          </p:cNvPr>
          <p:cNvGrpSpPr/>
          <p:nvPr/>
        </p:nvGrpSpPr>
        <p:grpSpPr>
          <a:xfrm>
            <a:off x="192088" y="408306"/>
            <a:ext cx="11807825" cy="5928493"/>
            <a:chOff x="136525" y="1263549"/>
            <a:chExt cx="11094627" cy="592849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493A565-3349-D827-B11A-C54984619C01}"/>
                </a:ext>
              </a:extLst>
            </p:cNvPr>
            <p:cNvGrpSpPr/>
            <p:nvPr/>
          </p:nvGrpSpPr>
          <p:grpSpPr>
            <a:xfrm>
              <a:off x="136525" y="1263549"/>
              <a:ext cx="11094627" cy="288000"/>
              <a:chOff x="90805" y="1263549"/>
              <a:chExt cx="11094627" cy="2880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A0A2EA7-7FB6-D73A-D146-FA8055938CB0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F86AB77-DD0E-6B64-100B-1960155A576B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7652171-1699-3E24-D01C-45F26D308DF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84D7E7D-828A-E793-F730-2C0C448E210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3CE0702-8B56-F922-97A0-C1E165AB7272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0B7CF3F-B49B-DDC8-C13B-BAA1297C5B1A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EF41D66-95E2-234E-9855-C8F14D0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72878C-ADC9-666A-96DD-F004E3F99811}"/>
                </a:ext>
              </a:extLst>
            </p:cNvPr>
            <p:cNvSpPr/>
            <p:nvPr/>
          </p:nvSpPr>
          <p:spPr>
            <a:xfrm>
              <a:off x="136526" y="1263549"/>
              <a:ext cx="11094626" cy="59284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43146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23518"/>
              </p:ext>
            </p:extLst>
          </p:nvPr>
        </p:nvGraphicFramePr>
        <p:xfrm>
          <a:off x="2069624" y="846808"/>
          <a:ext cx="8052752" cy="359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6]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736861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19538"/>
              </p:ext>
            </p:extLst>
          </p:nvPr>
        </p:nvGraphicFramePr>
        <p:xfrm>
          <a:off x="2081055" y="4982784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c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D2A20A-CD6A-582E-0C68-332737CA32EA}"/>
              </a:ext>
            </a:extLst>
          </p:cNvPr>
          <p:cNvSpPr/>
          <p:nvPr/>
        </p:nvSpPr>
        <p:spPr>
          <a:xfrm>
            <a:off x="192088" y="188913"/>
            <a:ext cx="11807825" cy="648017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9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1212</Words>
  <Application>Microsoft Office PowerPoint</Application>
  <PresentationFormat>와이드스크린</PresentationFormat>
  <Paragraphs>293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20</cp:revision>
  <dcterms:created xsi:type="dcterms:W3CDTF">2025-06-23T10:51:51Z</dcterms:created>
  <dcterms:modified xsi:type="dcterms:W3CDTF">2025-06-26T12:41:50Z</dcterms:modified>
</cp:coreProperties>
</file>