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2" r:id="rId3"/>
    <p:sldId id="328" r:id="rId4"/>
    <p:sldId id="339" r:id="rId5"/>
    <p:sldId id="330" r:id="rId6"/>
    <p:sldId id="333" r:id="rId7"/>
    <p:sldId id="338" r:id="rId8"/>
    <p:sldId id="332" r:id="rId9"/>
    <p:sldId id="324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4D3"/>
    <a:srgbClr val="FBE8A5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2408" autoAdjust="0"/>
  </p:normalViewPr>
  <p:slideViewPr>
    <p:cSldViewPr snapToGrid="0" showGuides="1">
      <p:cViewPr>
        <p:scale>
          <a:sx n="75" d="100"/>
          <a:sy n="75" d="100"/>
        </p:scale>
        <p:origin x="365" y="4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F939-0C30-6F5D-0735-D8FED61D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FF5EA-94A1-20EA-3726-59415189D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D135FB-93CC-1C8B-4384-6F3FB1010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C4E98-0D9B-8782-BBE6-825A3C200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25.gif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"/>
          <a:stretch>
            <a:fillRect/>
          </a:stretch>
        </p:blipFill>
        <p:spPr>
          <a:xfrm>
            <a:off x="192088" y="3897600"/>
            <a:ext cx="5073332" cy="2808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54206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0.0m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1.2,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0.7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660520" y="3897600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897600"/>
            <a:ext cx="5073332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897600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4787679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9" y="4902639"/>
            <a:ext cx="2166872" cy="62623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C31E61-AE92-7C3D-4FDF-C618F63C80C3}"/>
              </a:ext>
            </a:extLst>
          </p:cNvPr>
          <p:cNvGrpSpPr/>
          <p:nvPr/>
        </p:nvGrpSpPr>
        <p:grpSpPr>
          <a:xfrm>
            <a:off x="489574" y="5807864"/>
            <a:ext cx="1887598" cy="824584"/>
            <a:chOff x="489574" y="5807864"/>
            <a:chExt cx="1887598" cy="824584"/>
          </a:xfrm>
        </p:grpSpPr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625460" y="6524726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C3C479-D9F8-BE35-FB29-C6C635790DB1}"/>
                </a:ext>
              </a:extLst>
            </p:cNvPr>
            <p:cNvGrpSpPr/>
            <p:nvPr/>
          </p:nvGrpSpPr>
          <p:grpSpPr>
            <a:xfrm>
              <a:off x="489574" y="5807864"/>
              <a:ext cx="1887598" cy="698073"/>
              <a:chOff x="489574" y="5807864"/>
              <a:chExt cx="1887598" cy="6980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BE21EB5-08E8-A8E6-39A7-835AAE08CEDD}"/>
                  </a:ext>
                </a:extLst>
              </p:cNvPr>
              <p:cNvGrpSpPr/>
              <p:nvPr/>
            </p:nvGrpSpPr>
            <p:grpSpPr>
              <a:xfrm>
                <a:off x="489574" y="5807864"/>
                <a:ext cx="929046" cy="698073"/>
                <a:chOff x="489574" y="5807864"/>
                <a:chExt cx="929046" cy="698073"/>
              </a:xfrm>
            </p:grpSpPr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489574" y="6178337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59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489574" y="5807864"/>
                  <a:ext cx="929046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{dmg_1}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/>
                    <a:t>기본 범위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3EB20BE-5A86-81D8-F471-FC8209D41070}"/>
                  </a:ext>
                </a:extLst>
              </p:cNvPr>
              <p:cNvGrpSpPr/>
              <p:nvPr/>
            </p:nvGrpSpPr>
            <p:grpSpPr>
              <a:xfrm>
                <a:off x="1441563" y="5807864"/>
                <a:ext cx="935609" cy="698073"/>
                <a:chOff x="1441563" y="5807864"/>
                <a:chExt cx="935609" cy="698073"/>
              </a:xfrm>
            </p:grpSpPr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441563" y="6178337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482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441563" y="5807864"/>
                  <a:ext cx="935609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{dmg_2}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 err="1"/>
                    <a:t>퍼펙트존</a:t>
                  </a:r>
                  <a:r>
                    <a:rPr lang="en-US" altLang="ko-KR" b="0" dirty="0"/>
                    <a:t>/</a:t>
                  </a:r>
                  <a:r>
                    <a:rPr lang="ko-KR" altLang="en-US" b="0" dirty="0" err="1"/>
                    <a:t>오버차지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1A4E44-A7A0-2DA5-32B3-3EEFD086FE7E}"/>
              </a:ext>
            </a:extLst>
          </p:cNvPr>
          <p:cNvGrpSpPr/>
          <p:nvPr/>
        </p:nvGrpSpPr>
        <p:grpSpPr>
          <a:xfrm>
            <a:off x="3022119" y="5807864"/>
            <a:ext cx="1887598" cy="719476"/>
            <a:chOff x="3022119" y="5611926"/>
            <a:chExt cx="1887598" cy="719476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3022119" y="5611926"/>
              <a:ext cx="1887598" cy="1959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dirty="0"/>
                <a:t>2T </a:t>
              </a:r>
              <a:r>
                <a:rPr lang="ko-KR" altLang="en-US" dirty="0"/>
                <a:t>트라이포드</a:t>
              </a:r>
              <a:r>
                <a:rPr lang="en-US" altLang="ko-KR" dirty="0"/>
                <a:t> ‘</a:t>
              </a:r>
              <a:r>
                <a:rPr lang="ko-KR" altLang="en-US" dirty="0"/>
                <a:t>파괴하는 창</a:t>
              </a:r>
              <a:r>
                <a:rPr lang="en-US" altLang="ko-KR" dirty="0"/>
                <a:t>’ </a:t>
              </a:r>
              <a:r>
                <a:rPr lang="ko-KR" altLang="en-US" dirty="0"/>
                <a:t>선택 시</a:t>
              </a:r>
              <a:endParaRPr lang="en-US" altLang="ko-KR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FCF5B65-038D-6FC5-9C3D-0B319DE4DF3F}"/>
                </a:ext>
              </a:extLst>
            </p:cNvPr>
            <p:cNvGrpSpPr/>
            <p:nvPr/>
          </p:nvGrpSpPr>
          <p:grpSpPr>
            <a:xfrm>
              <a:off x="3022119" y="6003802"/>
              <a:ext cx="929046" cy="327600"/>
              <a:chOff x="122500" y="4104693"/>
              <a:chExt cx="929046" cy="3276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2A3B02F-BE63-1161-F988-64C4260E4539}"/>
                  </a:ext>
                </a:extLst>
              </p:cNvPr>
              <p:cNvSpPr/>
              <p:nvPr/>
            </p:nvSpPr>
            <p:spPr>
              <a:xfrm flipH="1">
                <a:off x="122500" y="4104693"/>
                <a:ext cx="929046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6AF9DE-67AF-A9C8-D5C0-AF3087C77D34}"/>
                  </a:ext>
                </a:extLst>
              </p:cNvPr>
              <p:cNvSpPr txBox="1"/>
              <p:nvPr/>
            </p:nvSpPr>
            <p:spPr>
              <a:xfrm>
                <a:off x="339359" y="4138842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12m 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8F3390-6B31-0E7F-57A6-AA3BD48991EF}"/>
                </a:ext>
              </a:extLst>
            </p:cNvPr>
            <p:cNvSpPr txBox="1"/>
            <p:nvPr/>
          </p:nvSpPr>
          <p:spPr>
            <a:xfrm>
              <a:off x="3022119" y="5807864"/>
              <a:ext cx="929046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{dmg_1}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70634D-0A68-9A3B-7199-D5C986770E22}"/>
                </a:ext>
              </a:extLst>
            </p:cNvPr>
            <p:cNvGrpSpPr/>
            <p:nvPr/>
          </p:nvGrpSpPr>
          <p:grpSpPr>
            <a:xfrm>
              <a:off x="3974108" y="6003802"/>
              <a:ext cx="935609" cy="327600"/>
              <a:chOff x="125342" y="6439885"/>
              <a:chExt cx="935609" cy="3276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22C90AD-D966-929D-507D-D8103BCD45B1}"/>
                  </a:ext>
                </a:extLst>
              </p:cNvPr>
              <p:cNvSpPr/>
              <p:nvPr/>
            </p:nvSpPr>
            <p:spPr>
              <a:xfrm flipH="1">
                <a:off x="125342" y="6439885"/>
                <a:ext cx="935609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E63F31-2DA5-4FCB-9ADD-D405513F9727}"/>
                  </a:ext>
                </a:extLst>
              </p:cNvPr>
              <p:cNvSpPr txBox="1"/>
              <p:nvPr/>
            </p:nvSpPr>
            <p:spPr>
              <a:xfrm>
                <a:off x="345482" y="6474035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16m 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D0A5CF-302E-ACF3-F2A9-7BBAFC3C32AD}"/>
                </a:ext>
              </a:extLst>
            </p:cNvPr>
            <p:cNvSpPr txBox="1"/>
            <p:nvPr/>
          </p:nvSpPr>
          <p:spPr>
            <a:xfrm>
              <a:off x="3974108" y="5807864"/>
              <a:ext cx="935609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15908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sp>
        <p:nvSpPr>
          <p:cNvPr id="2061" name="직사각형 310">
            <a:extLst>
              <a:ext uri="{FF2B5EF4-FFF2-40B4-BE49-F238E27FC236}">
                <a16:creationId xmlns:a16="http://schemas.microsoft.com/office/drawing/2014/main" id="{504BD11B-698B-AEEB-7D55-582F89E74683}"/>
              </a:ext>
            </a:extLst>
          </p:cNvPr>
          <p:cNvSpPr/>
          <p:nvPr/>
        </p:nvSpPr>
        <p:spPr>
          <a:xfrm>
            <a:off x="9511081" y="894581"/>
            <a:ext cx="781998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2063" name="직사각형 310">
            <a:extLst>
              <a:ext uri="{FF2B5EF4-FFF2-40B4-BE49-F238E27FC236}">
                <a16:creationId xmlns:a16="http://schemas.microsoft.com/office/drawing/2014/main" id="{477D3E36-7B73-878D-5B44-E4531E9E121C}"/>
              </a:ext>
            </a:extLst>
          </p:cNvPr>
          <p:cNvSpPr/>
          <p:nvPr/>
        </p:nvSpPr>
        <p:spPr>
          <a:xfrm>
            <a:off x="10814725" y="961710"/>
            <a:ext cx="118518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잔여 이펙트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9" name="그룹 2078">
            <a:extLst>
              <a:ext uri="{FF2B5EF4-FFF2-40B4-BE49-F238E27FC236}">
                <a16:creationId xmlns:a16="http://schemas.microsoft.com/office/drawing/2014/main" id="{A93C7951-891E-94A4-0A7F-ACDD0B8CD03E}"/>
              </a:ext>
            </a:extLst>
          </p:cNvPr>
          <p:cNvGrpSpPr/>
          <p:nvPr/>
        </p:nvGrpSpPr>
        <p:grpSpPr>
          <a:xfrm>
            <a:off x="9511081" y="2056749"/>
            <a:ext cx="2488832" cy="248400"/>
            <a:chOff x="192088" y="1132586"/>
            <a:chExt cx="2488832" cy="248400"/>
          </a:xfrm>
        </p:grpSpPr>
        <p:sp>
          <p:nvSpPr>
            <p:cNvPr id="2084" name="직사각형 2083">
              <a:extLst>
                <a:ext uri="{FF2B5EF4-FFF2-40B4-BE49-F238E27FC236}">
                  <a16:creationId xmlns:a16="http://schemas.microsoft.com/office/drawing/2014/main" id="{15F1666F-F335-75A4-330C-7CCD77F5F6EF}"/>
                </a:ext>
              </a:extLst>
            </p:cNvPr>
            <p:cNvSpPr/>
            <p:nvPr/>
          </p:nvSpPr>
          <p:spPr>
            <a:xfrm>
              <a:off x="192088" y="1132586"/>
              <a:ext cx="248883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5" name="직사각형 310">
              <a:extLst>
                <a:ext uri="{FF2B5EF4-FFF2-40B4-BE49-F238E27FC236}">
                  <a16:creationId xmlns:a16="http://schemas.microsoft.com/office/drawing/2014/main" id="{4F4B08B1-D362-0B43-41EE-83F7C9A61FC8}"/>
                </a:ext>
              </a:extLst>
            </p:cNvPr>
            <p:cNvSpPr/>
            <p:nvPr/>
          </p:nvSpPr>
          <p:spPr>
            <a:xfrm>
              <a:off x="804088" y="1187537"/>
              <a:ext cx="1682118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검붉은 균열이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형성됩니다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2086" name="직사각형 310">
              <a:extLst>
                <a:ext uri="{FF2B5EF4-FFF2-40B4-BE49-F238E27FC236}">
                  <a16:creationId xmlns:a16="http://schemas.microsoft.com/office/drawing/2014/main" id="{C80A9B97-C931-E553-7AC5-7DE0854F284B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49" name="그림 48" descr="해삼류, 무척추 동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F7F2A9-A59C-74F7-BCF5-195B9F5EFB5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3726" r="3646" b="63529"/>
          <a:stretch>
            <a:fillRect/>
          </a:stretch>
        </p:blipFill>
        <p:spPr>
          <a:xfrm>
            <a:off x="9630627" y="2913762"/>
            <a:ext cx="2174572" cy="40305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C3F82C-5A63-4523-4440-14A130E74C56}"/>
              </a:ext>
            </a:extLst>
          </p:cNvPr>
          <p:cNvGrpSpPr/>
          <p:nvPr/>
        </p:nvGrpSpPr>
        <p:grpSpPr>
          <a:xfrm>
            <a:off x="9511081" y="1157524"/>
            <a:ext cx="2488830" cy="899225"/>
            <a:chOff x="9511081" y="1157524"/>
            <a:chExt cx="2488830" cy="899225"/>
          </a:xfrm>
        </p:grpSpPr>
        <p:sp>
          <p:nvSpPr>
            <p:cNvPr id="2245" name="직사각형 2244">
              <a:extLst>
                <a:ext uri="{FF2B5EF4-FFF2-40B4-BE49-F238E27FC236}">
                  <a16:creationId xmlns:a16="http://schemas.microsoft.com/office/drawing/2014/main" id="{AC855F38-FE8B-4469-C9B7-0FEF0A55D567}"/>
                </a:ext>
              </a:extLst>
            </p:cNvPr>
            <p:cNvSpPr/>
            <p:nvPr/>
          </p:nvSpPr>
          <p:spPr>
            <a:xfrm>
              <a:off x="9511081" y="1157524"/>
              <a:ext cx="2488830" cy="899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03" name="그룹 2302">
              <a:extLst>
                <a:ext uri="{FF2B5EF4-FFF2-40B4-BE49-F238E27FC236}">
                  <a16:creationId xmlns:a16="http://schemas.microsoft.com/office/drawing/2014/main" id="{B20D6CD8-CD15-8F71-F0E2-9E4B0FCFC776}"/>
                </a:ext>
              </a:extLst>
            </p:cNvPr>
            <p:cNvGrpSpPr/>
            <p:nvPr/>
          </p:nvGrpSpPr>
          <p:grpSpPr>
            <a:xfrm>
              <a:off x="9562702" y="1323474"/>
              <a:ext cx="2385589" cy="567324"/>
              <a:chOff x="9562702" y="1281324"/>
              <a:chExt cx="2385589" cy="567324"/>
            </a:xfrm>
          </p:grpSpPr>
          <p:grpSp>
            <p:nvGrpSpPr>
              <p:cNvPr id="2302" name="그룹 2301">
                <a:extLst>
                  <a:ext uri="{FF2B5EF4-FFF2-40B4-BE49-F238E27FC236}">
                    <a16:creationId xmlns:a16="http://schemas.microsoft.com/office/drawing/2014/main" id="{EB1E1440-536C-B14F-205E-32E685BA6AF6}"/>
                  </a:ext>
                </a:extLst>
              </p:cNvPr>
              <p:cNvGrpSpPr/>
              <p:nvPr/>
            </p:nvGrpSpPr>
            <p:grpSpPr>
              <a:xfrm>
                <a:off x="9562702" y="1281324"/>
                <a:ext cx="2385589" cy="248400"/>
                <a:chOff x="9562702" y="1281324"/>
                <a:chExt cx="2385589" cy="248400"/>
              </a:xfrm>
            </p:grpSpPr>
            <p:sp>
              <p:nvSpPr>
                <p:cNvPr id="2268" name="직사각형 2267">
                  <a:extLst>
                    <a:ext uri="{FF2B5EF4-FFF2-40B4-BE49-F238E27FC236}">
                      <a16:creationId xmlns:a16="http://schemas.microsoft.com/office/drawing/2014/main" id="{ACA48F27-49F4-E8EF-652C-A26E0AE68B78}"/>
                    </a:ext>
                  </a:extLst>
                </p:cNvPr>
                <p:cNvSpPr/>
                <p:nvPr/>
              </p:nvSpPr>
              <p:spPr>
                <a:xfrm>
                  <a:off x="9562702" y="1281324"/>
                  <a:ext cx="2385589" cy="2484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74" name="직사각형 310">
                  <a:extLst>
                    <a:ext uri="{FF2B5EF4-FFF2-40B4-BE49-F238E27FC236}">
                      <a16:creationId xmlns:a16="http://schemas.microsoft.com/office/drawing/2014/main" id="{80892D42-8E7C-B568-0AAE-80FFDCF74203}"/>
                    </a:ext>
                  </a:extLst>
                </p:cNvPr>
                <p:cNvSpPr/>
                <p:nvPr/>
              </p:nvSpPr>
              <p:spPr>
                <a:xfrm>
                  <a:off x="9872242" y="1336275"/>
                  <a:ext cx="1766509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자연스럽게 전투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  <p:sp>
            <p:nvSpPr>
              <p:cNvPr id="2275" name="TextBox 65">
                <a:extLst>
                  <a:ext uri="{FF2B5EF4-FFF2-40B4-BE49-F238E27FC236}">
                    <a16:creationId xmlns:a16="http://schemas.microsoft.com/office/drawing/2014/main" id="{165D67CA-80B8-569A-5931-4675B0B64BBC}"/>
                  </a:ext>
                </a:extLst>
              </p:cNvPr>
              <p:cNvSpPr txBox="1"/>
              <p:nvPr/>
            </p:nvSpPr>
            <p:spPr>
              <a:xfrm>
                <a:off x="9562702" y="1529724"/>
                <a:ext cx="2385589" cy="318924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7200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2251" name="TextBox 4">
            <a:extLst>
              <a:ext uri="{FF2B5EF4-FFF2-40B4-BE49-F238E27FC236}">
                <a16:creationId xmlns:a16="http://schemas.microsoft.com/office/drawing/2014/main" id="{6A2F81D0-725B-F553-293B-29EF0E45DBA8}"/>
              </a:ext>
            </a:extLst>
          </p:cNvPr>
          <p:cNvSpPr txBox="1"/>
          <p:nvPr/>
        </p:nvSpPr>
        <p:spPr>
          <a:xfrm>
            <a:off x="10472666" y="2686685"/>
            <a:ext cx="434414" cy="17049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3]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2" name="TextBox 65">
            <a:extLst>
              <a:ext uri="{FF2B5EF4-FFF2-40B4-BE49-F238E27FC236}">
                <a16:creationId xmlns:a16="http://schemas.microsoft.com/office/drawing/2014/main" id="{68D033B8-9901-28AB-ED66-B5F5BD9E1E0D}"/>
              </a:ext>
            </a:extLst>
          </p:cNvPr>
          <p:cNvSpPr txBox="1"/>
          <p:nvPr/>
        </p:nvSpPr>
        <p:spPr>
          <a:xfrm>
            <a:off x="9912266" y="2330109"/>
            <a:ext cx="1686460" cy="1949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/>
              <a:t>공격 범위에 내의 지면에 균열 형성</a:t>
            </a:r>
            <a:endParaRPr lang="en-US" altLang="ko-KR" sz="800" dirty="0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C07399B4-DA25-1039-DB09-6385F972D59E}"/>
              </a:ext>
            </a:extLst>
          </p:cNvPr>
          <p:cNvSpPr/>
          <p:nvPr/>
        </p:nvSpPr>
        <p:spPr>
          <a:xfrm>
            <a:off x="9511081" y="1157295"/>
            <a:ext cx="2488830" cy="43334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4856-2112-17EE-0EEC-8065DEB91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C029A6-D728-3A57-2F63-1D66945F3FBD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FFD0AD-A32D-2970-84B4-10AA64370A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C9DA139-CCD0-887F-417D-54090172844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15230-63EB-1EAA-E33F-010B61D44968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FCF5BA-B522-497C-4338-0E74D6349AE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589D14-6DB4-A0E8-E516-7A525D967AE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B165EFD-F67E-FA0B-88E8-C18ED177533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BB5E0BA9-096F-419B-9737-73FEE29CA433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270B3DFD-0B0B-2ED3-48F4-3CF3A2BEDCE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5FCB0CC2-6735-36EB-5A3D-E562BD9B0544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5EFFB177-E82C-5A58-901C-3BC72011F749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0550A9E-3AE8-A8C0-B00D-1C8866D71093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9724D7F3-CDE7-536E-22D9-ABFEFED7AE8B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24326153-1361-F6EF-E833-1939D4591714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F49D7F05-F515-AF20-4C93-C709B1F1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88F94339-21C3-8938-F112-D0CDFE53DB88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A03D5C7-9081-C37E-47E4-116BD08CBAE8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6A6B333-1748-2DAB-D1EF-7328BD3F1AA6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43FF7122-A00D-D396-FD3E-077572457728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17CCCCC4-E4CA-1803-459F-37DD0DC717FB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3D36F051-B7D8-8779-D20C-E049EC80CBF8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311EDE8C-E770-D339-E0F9-E7C128A71743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3EF429C5-B79C-8815-3AA9-99FDBFEC6AA2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E24ED6E9-82A4-B4F1-BF94-BB45F41A8977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259755CD-D7C7-FC6A-BF43-52DC6B83DF53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1933E842-C525-1FA7-0FD1-779AF630E634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97A3CF-1E77-609B-F95F-AE18C1B3A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7EDDC28-807A-6922-41D6-393BCF34FC61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05D0D12E-2873-694B-C8E2-051223F46FEE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D9391FFD-BC49-0699-1403-E240B939223E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19922301-21CB-31E3-9284-6FF2B38759A1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0269A92-CD9D-7B75-0A94-39016EDDB5F9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20992E2-2801-A9A1-DB0A-9BA2FBA27070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636F375A-86D9-6603-FB34-685E601C4619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CB5F7B86-34C6-8FB4-196E-7F3E6C764348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C1960C96-D96F-A252-7072-674BE6917D73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9AF613D3-69A9-1C58-D6C7-B23506A52C31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7DA1C7A1-B482-DC92-5CAE-6A9BE4C2EC14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269A8806-CE93-189C-A364-F1D4BB371363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C33A397D-1346-585A-12C3-895EA8987A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98DB4345-41EB-E8F8-216F-AEE15DFE8B66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E2605D3-83F1-2091-3A93-9EC82A660CEF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427A17-64A6-3289-BF91-CEE17A0301C0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2E17766-CEA6-C57D-B449-245DC0A7E16E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FD6FB46-5A4C-1C9A-DA60-4E6D3B7B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5956AB6E-42EC-DC7F-2170-36B7301ADE00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827BA879-CD0B-0EC2-954E-66779A72175F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B27F1D4B-5CAE-3A25-983B-927EC623BAC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C16C3F25-4A30-CE4B-E1EA-9CB5ED2669D5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9EEDB4F2-6128-AF38-65DE-552EE988043E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7C633D6F-3AD3-B64A-311C-3A8AE62DFE5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D7D4649-E6EB-FFA7-7360-8B88A7B7C9F5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A5B6270-98F2-5E8D-D2E2-E23FC3C724CD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AC5381C-3E59-B1B8-FFEB-915C5859A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05E0B4BB-6A9F-F4CF-EB7E-C9ACAB5FA6E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C635ACC-5AF6-C884-6061-1B9F41ABA69F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73CB705B-4CD5-D2B4-29DD-F0B90E408392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F3295B20-57C9-F597-1B24-84691C67EB33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519CE149-8FD5-6C0B-C9AC-06CF251E1CF9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D1F7ADE3-7FA7-D21C-FB5E-961F0E581FBA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3D24A5BA-9427-D0A4-8488-11716743AA84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14C4DB50-C41D-6627-6C1B-40CBF69D7161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54C32445-CFB7-908F-D339-80EDBDD9E560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F3123EAF-1E1E-1520-BBD4-5B875D64C8F9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A4AD0D1-DEC4-F34A-3318-5F4B2E088344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9403243-EE58-DF93-2E08-2016524EE91E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A917833-C4B4-CD71-97C5-EE84793F0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BECE63BB-B1C1-1C90-CA7A-4B18F8BCE01C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0487C0F0-FDDA-572C-5AD4-6D7A1B39BB2D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48" name="직사각형 260">
            <a:extLst>
              <a:ext uri="{FF2B5EF4-FFF2-40B4-BE49-F238E27FC236}">
                <a16:creationId xmlns:a16="http://schemas.microsoft.com/office/drawing/2014/main" id="{60D7B64A-64B9-F26D-D70E-68BED36D67A2}"/>
              </a:ext>
            </a:extLst>
          </p:cNvPr>
          <p:cNvSpPr/>
          <p:nvPr/>
        </p:nvSpPr>
        <p:spPr>
          <a:xfrm>
            <a:off x="192088" y="894806"/>
            <a:ext cx="11807825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EF766A-A3A6-4C71-74F7-1883F4EF57F9}"/>
              </a:ext>
            </a:extLst>
          </p:cNvPr>
          <p:cNvGrpSpPr/>
          <p:nvPr/>
        </p:nvGrpSpPr>
        <p:grpSpPr>
          <a:xfrm>
            <a:off x="189102" y="675988"/>
            <a:ext cx="5165033" cy="153760"/>
            <a:chOff x="189102" y="638649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3797F0-D960-344D-9AB3-F106979B2153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F87AA1-8517-D442-E732-61EDA8B35FB0}"/>
                </a:ext>
              </a:extLst>
            </p:cNvPr>
            <p:cNvSpPr txBox="1"/>
            <p:nvPr/>
          </p:nvSpPr>
          <p:spPr>
            <a:xfrm>
              <a:off x="189102" y="638649"/>
              <a:ext cx="2064668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(90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0AB2BF8-F8C8-F207-1739-C28E9EC46A46}"/>
                </a:ext>
              </a:extLst>
            </p:cNvPr>
            <p:cNvSpPr txBox="1"/>
            <p:nvPr/>
          </p:nvSpPr>
          <p:spPr>
            <a:xfrm>
              <a:off x="2576080" y="638649"/>
              <a:ext cx="1638269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(60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3104D909-D40B-BD15-B87E-52B04332A487}"/>
                </a:ext>
              </a:extLst>
            </p:cNvPr>
            <p:cNvSpPr txBox="1"/>
            <p:nvPr/>
          </p:nvSpPr>
          <p:spPr>
            <a:xfrm>
              <a:off x="2442977" y="638649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D924559B-CF53-36CF-1FA1-6C4AE6B02F45}"/>
              </a:ext>
            </a:extLst>
          </p:cNvPr>
          <p:cNvGrpSpPr/>
          <p:nvPr/>
        </p:nvGrpSpPr>
        <p:grpSpPr>
          <a:xfrm>
            <a:off x="211243" y="2237570"/>
            <a:ext cx="807731" cy="485171"/>
            <a:chOff x="211243" y="2178189"/>
            <a:chExt cx="807731" cy="485171"/>
          </a:xfrm>
        </p:grpSpPr>
        <p:sp>
          <p:nvSpPr>
            <p:cNvPr id="577" name="자유형: 도형 576">
              <a:extLst>
                <a:ext uri="{FF2B5EF4-FFF2-40B4-BE49-F238E27FC236}">
                  <a16:creationId xmlns:a16="http://schemas.microsoft.com/office/drawing/2014/main" id="{379223A5-1B18-B400-E674-631791F1862A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64E226E-D13D-F32A-9827-14B615406206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DDCEDC6D-E8D7-DE59-92A0-8A0C7D024577}"/>
              </a:ext>
            </a:extLst>
          </p:cNvPr>
          <p:cNvGrpSpPr/>
          <p:nvPr/>
        </p:nvGrpSpPr>
        <p:grpSpPr>
          <a:xfrm>
            <a:off x="211614" y="1741041"/>
            <a:ext cx="807360" cy="485171"/>
            <a:chOff x="211614" y="1681660"/>
            <a:chExt cx="807360" cy="485171"/>
          </a:xfrm>
        </p:grpSpPr>
        <p:sp>
          <p:nvSpPr>
            <p:cNvPr id="578" name="자유형: 도형 577">
              <a:extLst>
                <a:ext uri="{FF2B5EF4-FFF2-40B4-BE49-F238E27FC236}">
                  <a16:creationId xmlns:a16="http://schemas.microsoft.com/office/drawing/2014/main" id="{572293E9-61E5-C08B-FFA5-FAAA827698CA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0DA4270B-DCFA-04AD-9B28-514C32539BBE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CE8D434-565C-0A5F-2318-270686A8F732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8A497F56-309D-066E-F89F-C1CBA666249C}"/>
              </a:ext>
            </a:extLst>
          </p:cNvPr>
          <p:cNvGrpSpPr/>
          <p:nvPr/>
        </p:nvGrpSpPr>
        <p:grpSpPr>
          <a:xfrm>
            <a:off x="211614" y="2742178"/>
            <a:ext cx="807360" cy="233216"/>
            <a:chOff x="211614" y="2682797"/>
            <a:chExt cx="807360" cy="233216"/>
          </a:xfrm>
        </p:grpSpPr>
        <p:sp>
          <p:nvSpPr>
            <p:cNvPr id="399" name="사각형: 둥근 모서리 398">
              <a:extLst>
                <a:ext uri="{FF2B5EF4-FFF2-40B4-BE49-F238E27FC236}">
                  <a16:creationId xmlns:a16="http://schemas.microsoft.com/office/drawing/2014/main" id="{2D1F771A-19B3-A7CF-0696-5CD26560650F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43D9FCB-F8DA-EE42-713E-7E6B9B91F9F2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5819FDC2-B533-07C0-1A66-4905BB28EE69}"/>
              </a:ext>
            </a:extLst>
          </p:cNvPr>
          <p:cNvGrpSpPr/>
          <p:nvPr/>
        </p:nvGrpSpPr>
        <p:grpSpPr>
          <a:xfrm>
            <a:off x="211614" y="2994014"/>
            <a:ext cx="807360" cy="233216"/>
            <a:chOff x="211614" y="2934011"/>
            <a:chExt cx="807360" cy="233216"/>
          </a:xfrm>
        </p:grpSpPr>
        <p:sp>
          <p:nvSpPr>
            <p:cNvPr id="1143" name="사각형: 둥근 모서리 1142">
              <a:extLst>
                <a:ext uri="{FF2B5EF4-FFF2-40B4-BE49-F238E27FC236}">
                  <a16:creationId xmlns:a16="http://schemas.microsoft.com/office/drawing/2014/main" id="{7E4C8425-A396-DD3E-E01D-48D656697600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8762574-25CC-37F8-9AFE-E4FAFDCC3838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ED1D6-3351-D863-3410-A15F9D5436F2}"/>
              </a:ext>
            </a:extLst>
          </p:cNvPr>
          <p:cNvGrpSpPr/>
          <p:nvPr/>
        </p:nvGrpSpPr>
        <p:grpSpPr>
          <a:xfrm>
            <a:off x="211614" y="3245347"/>
            <a:ext cx="807360" cy="233216"/>
            <a:chOff x="211614" y="2934011"/>
            <a:chExt cx="807360" cy="2332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4B4AECF-1420-EA2F-83A8-50959414CB5C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0326FD-8C61-9548-8E6C-4E778B9614E6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2" name="그룹 1151">
            <a:extLst>
              <a:ext uri="{FF2B5EF4-FFF2-40B4-BE49-F238E27FC236}">
                <a16:creationId xmlns:a16="http://schemas.microsoft.com/office/drawing/2014/main" id="{E8BFC03E-95D1-92A4-430A-A8AA0E44C5D1}"/>
              </a:ext>
            </a:extLst>
          </p:cNvPr>
          <p:cNvGrpSpPr/>
          <p:nvPr/>
        </p:nvGrpSpPr>
        <p:grpSpPr>
          <a:xfrm>
            <a:off x="601341" y="928386"/>
            <a:ext cx="11335487" cy="191242"/>
            <a:chOff x="601341" y="1121006"/>
            <a:chExt cx="13599767" cy="191242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B9F1194-161B-7DAB-2922-6B319BF88B0D}"/>
                </a:ext>
              </a:extLst>
            </p:cNvPr>
            <p:cNvSpPr txBox="1"/>
            <p:nvPr/>
          </p:nvSpPr>
          <p:spPr>
            <a:xfrm>
              <a:off x="601341" y="1140393"/>
              <a:ext cx="409022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 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9807488-1056-1844-ECE7-D8BBB93D6A73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978DDB4C-9272-E7B2-541E-D8E1BAC3A43F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1D37CDE-E615-0AC5-B38A-B011052B12B3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1676117-C1AC-5D34-AFC3-DE84E8FB1483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4909EC1-5D0F-3EA1-1BF2-CB2F4355F92A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138AFFE-3BAE-AF84-27DC-408B4F63F0AD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9D12610-1179-5B1A-E752-DED1C622F39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2A975B6-8CB4-172C-665A-812FC53AE927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255D05BD-F3F0-BD88-195E-8D0613CBE86D}"/>
                </a:ext>
              </a:extLst>
            </p:cNvPr>
            <p:cNvSpPr txBox="1"/>
            <p:nvPr/>
          </p:nvSpPr>
          <p:spPr>
            <a:xfrm>
              <a:off x="7548298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FE23499-141F-3B81-8796-7698CE3114D8}"/>
                </a:ext>
              </a:extLst>
            </p:cNvPr>
            <p:cNvSpPr txBox="1"/>
            <p:nvPr/>
          </p:nvSpPr>
          <p:spPr>
            <a:xfrm>
              <a:off x="13978017" y="1121006"/>
              <a:ext cx="223091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 90 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D151C4-CA77-25D5-C711-C8D91D31945A}"/>
                </a:ext>
              </a:extLst>
            </p:cNvPr>
            <p:cNvSpPr txBox="1"/>
            <p:nvPr/>
          </p:nvSpPr>
          <p:spPr>
            <a:xfrm>
              <a:off x="12579145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19845-7457-D9D1-191F-FD0464F79A93}"/>
                </a:ext>
              </a:extLst>
            </p:cNvPr>
            <p:cNvSpPr txBox="1"/>
            <p:nvPr/>
          </p:nvSpPr>
          <p:spPr>
            <a:xfrm>
              <a:off x="3227219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15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F3D4B49-E86E-9252-6549-ABA30B160409}"/>
              </a:ext>
            </a:extLst>
          </p:cNvPr>
          <p:cNvGrpSpPr/>
          <p:nvPr/>
        </p:nvGrpSpPr>
        <p:grpSpPr>
          <a:xfrm>
            <a:off x="7427019" y="3635463"/>
            <a:ext cx="4572894" cy="159462"/>
            <a:chOff x="2680011" y="3710766"/>
            <a:chExt cx="4572894" cy="159462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DA946CB-CF1A-EEC3-E470-A26532BD5D4A}"/>
                </a:ext>
              </a:extLst>
            </p:cNvPr>
            <p:cNvSpPr txBox="1"/>
            <p:nvPr/>
          </p:nvSpPr>
          <p:spPr>
            <a:xfrm>
              <a:off x="3172771" y="3713617"/>
              <a:ext cx="2694130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단계에서 키 다운이 취소되면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홀딩이 끝나면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즉시 </a:t>
              </a:r>
              <a:endPara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20" name="직사각형 310">
              <a:extLst>
                <a:ext uri="{FF2B5EF4-FFF2-40B4-BE49-F238E27FC236}">
                  <a16:creationId xmlns:a16="http://schemas.microsoft.com/office/drawing/2014/main" id="{708579B1-EBE1-9056-829C-1A9723D3854F}"/>
                </a:ext>
              </a:extLst>
            </p:cNvPr>
            <p:cNvSpPr/>
            <p:nvPr/>
          </p:nvSpPr>
          <p:spPr>
            <a:xfrm>
              <a:off x="2842628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222" name="직사각형 310">
              <a:extLst>
                <a:ext uri="{FF2B5EF4-FFF2-40B4-BE49-F238E27FC236}">
                  <a16:creationId xmlns:a16="http://schemas.microsoft.com/office/drawing/2014/main" id="{EDBA21D9-157F-E034-8C7C-1D660C03398C}"/>
                </a:ext>
              </a:extLst>
            </p:cNvPr>
            <p:cNvSpPr/>
            <p:nvPr/>
          </p:nvSpPr>
          <p:spPr>
            <a:xfrm>
              <a:off x="5866901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1B5590E-C3D5-BD71-EE9E-2BEFBEB0198E}"/>
                </a:ext>
              </a:extLst>
            </p:cNvPr>
            <p:cNvSpPr txBox="1"/>
            <p:nvPr/>
          </p:nvSpPr>
          <p:spPr>
            <a:xfrm>
              <a:off x="6197044" y="3713617"/>
              <a:ext cx="1055861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단계를 진행합니다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5C425F7-206D-6B96-72D6-D25919F6B46C}"/>
                </a:ext>
              </a:extLst>
            </p:cNvPr>
            <p:cNvSpPr txBox="1"/>
            <p:nvPr/>
          </p:nvSpPr>
          <p:spPr>
            <a:xfrm>
              <a:off x="2680011" y="3713617"/>
              <a:ext cx="95663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</a:t>
              </a:r>
            </a:p>
          </p:txBody>
        </p:sp>
      </p:grpSp>
      <p:sp>
        <p:nvSpPr>
          <p:cNvPr id="258" name="직사각형 260">
            <a:extLst>
              <a:ext uri="{FF2B5EF4-FFF2-40B4-BE49-F238E27FC236}">
                <a16:creationId xmlns:a16="http://schemas.microsoft.com/office/drawing/2014/main" id="{AC966227-056C-3CFE-2DA6-150BBB83CCC8}"/>
              </a:ext>
            </a:extLst>
          </p:cNvPr>
          <p:cNvSpPr/>
          <p:nvPr/>
        </p:nvSpPr>
        <p:spPr>
          <a:xfrm>
            <a:off x="1038876" y="273312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42" name="직사각형 260">
            <a:extLst>
              <a:ext uri="{FF2B5EF4-FFF2-40B4-BE49-F238E27FC236}">
                <a16:creationId xmlns:a16="http://schemas.microsoft.com/office/drawing/2014/main" id="{7C272B14-170B-66DB-E4DF-80E977A4981C}"/>
              </a:ext>
            </a:extLst>
          </p:cNvPr>
          <p:cNvSpPr/>
          <p:nvPr/>
        </p:nvSpPr>
        <p:spPr>
          <a:xfrm>
            <a:off x="1038876" y="2985081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2" name="직사각형 260">
            <a:extLst>
              <a:ext uri="{FF2B5EF4-FFF2-40B4-BE49-F238E27FC236}">
                <a16:creationId xmlns:a16="http://schemas.microsoft.com/office/drawing/2014/main" id="{230B44E8-EC23-2302-8F22-0A043CD43E9E}"/>
              </a:ext>
            </a:extLst>
          </p:cNvPr>
          <p:cNvSpPr/>
          <p:nvPr/>
        </p:nvSpPr>
        <p:spPr>
          <a:xfrm>
            <a:off x="1038876" y="1724243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D3C84923-30DC-6043-5F1F-78FE6F11AD98}"/>
              </a:ext>
            </a:extLst>
          </p:cNvPr>
          <p:cNvSpPr/>
          <p:nvPr/>
        </p:nvSpPr>
        <p:spPr>
          <a:xfrm>
            <a:off x="1038876" y="2228155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직사각형 260">
            <a:extLst>
              <a:ext uri="{FF2B5EF4-FFF2-40B4-BE49-F238E27FC236}">
                <a16:creationId xmlns:a16="http://schemas.microsoft.com/office/drawing/2014/main" id="{B6A915E7-AE3F-2D09-E0FB-5FDAD2F5AD25}"/>
              </a:ext>
            </a:extLst>
          </p:cNvPr>
          <p:cNvSpPr/>
          <p:nvPr/>
        </p:nvSpPr>
        <p:spPr>
          <a:xfrm>
            <a:off x="1038876" y="323703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9" name="직사각형 260">
            <a:extLst>
              <a:ext uri="{FF2B5EF4-FFF2-40B4-BE49-F238E27FC236}">
                <a16:creationId xmlns:a16="http://schemas.microsoft.com/office/drawing/2014/main" id="{56142BD2-07F0-F78B-BF2D-4385A02FF07C}"/>
              </a:ext>
            </a:extLst>
          </p:cNvPr>
          <p:cNvSpPr/>
          <p:nvPr/>
        </p:nvSpPr>
        <p:spPr>
          <a:xfrm>
            <a:off x="1038876" y="1112243"/>
            <a:ext cx="10804980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260">
            <a:extLst>
              <a:ext uri="{FF2B5EF4-FFF2-40B4-BE49-F238E27FC236}">
                <a16:creationId xmlns:a16="http://schemas.microsoft.com/office/drawing/2014/main" id="{99831675-D0E1-6DA4-91D9-41F10583933D}"/>
              </a:ext>
            </a:extLst>
          </p:cNvPr>
          <p:cNvSpPr/>
          <p:nvPr/>
        </p:nvSpPr>
        <p:spPr>
          <a:xfrm>
            <a:off x="1038876" y="1472243"/>
            <a:ext cx="10804980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638492B-BB27-BF64-930E-E94051B92E82}"/>
              </a:ext>
            </a:extLst>
          </p:cNvPr>
          <p:cNvGrpSpPr/>
          <p:nvPr/>
        </p:nvGrpSpPr>
        <p:grpSpPr>
          <a:xfrm>
            <a:off x="1041618" y="1112245"/>
            <a:ext cx="10802551" cy="2376746"/>
            <a:chOff x="1042166" y="3828563"/>
            <a:chExt cx="12960375" cy="23767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D494FD-6ED7-90E9-822D-566E95D910CD}"/>
                </a:ext>
              </a:extLst>
            </p:cNvPr>
            <p:cNvGrpSpPr/>
            <p:nvPr/>
          </p:nvGrpSpPr>
          <p:grpSpPr>
            <a:xfrm>
              <a:off x="1042166" y="3828563"/>
              <a:ext cx="8640374" cy="2376746"/>
              <a:chOff x="191712" y="5272617"/>
              <a:chExt cx="8640374" cy="1412002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9B09611-90A7-190F-78FD-D393B4032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8240100-C992-F43E-CD12-716B7321C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088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C223331-8754-B281-62AE-CB4924238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E14A22C-DC37-A6A0-8341-737C020AA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5EAF2EB-1A86-707C-B513-82299080E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DDD228B-AA6E-442C-49A4-122DC77565A1}"/>
                  </a:ext>
                </a:extLst>
              </p:cNvPr>
              <p:cNvGrpSpPr/>
              <p:nvPr/>
            </p:nvGrpSpPr>
            <p:grpSpPr>
              <a:xfrm>
                <a:off x="336088" y="5272617"/>
                <a:ext cx="1152000" cy="1412002"/>
                <a:chOff x="1200793" y="1061414"/>
                <a:chExt cx="576000" cy="2091600"/>
              </a:xfrm>
            </p:grpSpPr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5BA75F94-2B73-FC5A-99F4-53D771192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BB79B51E-494B-4AC0-7349-64C6F733C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46609E8B-CA6D-8EAF-4B91-3E6829041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C7B2C617-ACF8-4BAB-6604-03DA92512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6A280153-2120-D5A0-F12D-BC2FA2320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직선 연결선 490">
                  <a:extLst>
                    <a:ext uri="{FF2B5EF4-FFF2-40B4-BE49-F238E27FC236}">
                      <a16:creationId xmlns:a16="http://schemas.microsoft.com/office/drawing/2014/main" id="{A689C61B-F320-68F8-F68C-5FF3632F0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직선 연결선 491">
                  <a:extLst>
                    <a:ext uri="{FF2B5EF4-FFF2-40B4-BE49-F238E27FC236}">
                      <a16:creationId xmlns:a16="http://schemas.microsoft.com/office/drawing/2014/main" id="{2B5A26C4-D8BF-9465-FE60-53281B789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BC1D8CB3-7840-79D3-FE51-6366D6006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D6EE3CAB-B5AE-A69A-E9B2-16070512E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E251C25-99E6-28CA-4030-6D39C39E51BF}"/>
                  </a:ext>
                </a:extLst>
              </p:cNvPr>
              <p:cNvGrpSpPr/>
              <p:nvPr/>
            </p:nvGrpSpPr>
            <p:grpSpPr>
              <a:xfrm>
                <a:off x="177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6FC64883-6BEF-BD35-9CB6-C59AE0EF0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F3A1206F-75AF-5F45-720E-CAD39234B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94BF8F37-6D18-AA5E-31C7-30D884B91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651561ED-4F54-5D85-0BF3-538D0A919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6AD509AD-2E0A-27F2-F870-622DD93CF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BF0A2E76-0F04-E7FD-B475-184A35129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EDB50867-66A7-968F-7D47-0C53141F8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31BC90E5-9122-D8F7-AF0A-D9415D38C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4BB69DA4-54CD-25F9-7833-4D46CFE1F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B29F7530-3331-4BE0-895D-56B524F14FF4}"/>
                  </a:ext>
                </a:extLst>
              </p:cNvPr>
              <p:cNvGrpSpPr/>
              <p:nvPr/>
            </p:nvGrpSpPr>
            <p:grpSpPr>
              <a:xfrm>
                <a:off x="321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54DE762C-E40F-8013-D1D7-F6BECB79E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7EBE4567-73A7-29A0-9C7F-31ACFB25A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E27B60D8-7E7B-845C-E9F7-0CDAEE53C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C63D09D4-D54F-ECC2-7734-A17183A3F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4000D24B-3F0F-EF8B-0199-E58024F3A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AC80492D-86D5-2CBD-25D3-3E5A1CB3C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2D7E2A3D-D31E-0367-1C95-045945F03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73009515-9037-6C4F-56BA-CB6C62C86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E5C31A5D-7874-789A-4F1E-76333A65E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1F67813E-9B38-5CCF-302A-61183DCD31F5}"/>
                  </a:ext>
                </a:extLst>
              </p:cNvPr>
              <p:cNvGrpSpPr/>
              <p:nvPr/>
            </p:nvGrpSpPr>
            <p:grpSpPr>
              <a:xfrm>
                <a:off x="465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2B95EEB5-3D9D-0449-3E2E-A05C7156C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DCA0A8EF-A351-07C4-8223-794C19085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A32B97D2-C801-1DB7-2B91-0FF145C3C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2EE8B84F-6377-F6A1-EB1C-9F9188983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A9982F79-9E11-F841-7418-AE294C6AA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1292C5D7-9275-96CC-E284-A7DA128E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A20725C7-875D-E3BE-EDF3-C189E72F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F14D477C-6465-C277-4132-2AFD84AD5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3991D4D9-2FA9-BE92-8CC4-189CE8EB7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B9450C-C812-5979-3698-32C32BC6AE3C}"/>
                  </a:ext>
                </a:extLst>
              </p:cNvPr>
              <p:cNvGrpSpPr/>
              <p:nvPr/>
            </p:nvGrpSpPr>
            <p:grpSpPr>
              <a:xfrm>
                <a:off x="609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1F22DEDA-597A-105F-6458-F63A608EA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7DA6A669-4252-E0EF-1E8C-839E7184B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DB673550-0B5D-F8C9-DF02-CC18AE384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A171CFBA-66BF-3E14-5B2B-11934E4C0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63AA075D-57D9-CE34-62F7-10188AF92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EFCB82DC-FE7A-0054-0D40-764464614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83B9AA83-E05D-4C8C-605F-38D079465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3E128B61-060A-36A7-4B4C-07BAFB10F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E28C2877-E8F1-7A1F-9923-575334B40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3F7C0C9-B899-51EF-3A07-4C89281BA368}"/>
                  </a:ext>
                </a:extLst>
              </p:cNvPr>
              <p:cNvGrpSpPr/>
              <p:nvPr/>
            </p:nvGrpSpPr>
            <p:grpSpPr>
              <a:xfrm>
                <a:off x="753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7B57315-BD06-DCF3-B58A-8CF8EB4B7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222CD3F-4607-BC9C-68C6-6F37FB6F4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4F6D3D3-002E-919C-ED20-CAE781572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C63007F-24EA-4D7D-5FED-5C5E9EE1A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C942CBE-B4E4-32D6-9B09-35EC1CF68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BDE7A703-EA02-EFC9-7196-FB7A87681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017AF9CA-A71F-5B1D-8E4E-690A66400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42D96A1-47B8-CC5B-E486-3D258B55A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576E6FDC-84BB-A8E5-0844-FDC7C355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901408E5-AAAD-AE5F-C884-4EE0A6EEF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D3C857A-899D-4E99-BC3C-C9FBD4020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12" y="5272617"/>
                <a:ext cx="0" cy="141200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B0BFA8C9-D3AF-1DB2-E32A-1C389D0085AE}"/>
                </a:ext>
              </a:extLst>
            </p:cNvPr>
            <p:cNvGrpSpPr/>
            <p:nvPr/>
          </p:nvGrpSpPr>
          <p:grpSpPr>
            <a:xfrm>
              <a:off x="9826542" y="3828563"/>
              <a:ext cx="4175999" cy="2376746"/>
              <a:chOff x="9826542" y="3828563"/>
              <a:chExt cx="4175999" cy="2376746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0256343-9F02-0E1F-DE00-1771D585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E415BF-C2FC-EE45-CB8D-A336572A0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2542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91BF99E1-05A4-E277-D702-6D639923B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686E146E-97F5-137B-9E8C-CFE3191B6E05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1152000" cy="2376746"/>
                <a:chOff x="1200793" y="1061414"/>
                <a:chExt cx="576000" cy="209160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8C6FD0F1-5F9A-C3A0-580A-FFD73CD39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7E0632B-DA03-FB57-A9CB-041083838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186D4325-4A23-B0E8-C888-D86B42E8D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AA8558B-6073-E1B3-3B4F-6AB8B1E01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3A5F662A-B17A-ACCB-E3B3-05E38818F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C5148627-E64B-9D3C-3A3A-028C2C4A9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F61BAA5A-715E-8DBA-5316-4BC795CE3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7DCFF396-C479-1A55-1CA5-2BBD82C40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FA8F5C83-663F-A02E-CCC4-4AA7B1CB8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C0D4B65F-B3D3-F889-E005-F975EE7E6B85}"/>
                  </a:ext>
                </a:extLst>
              </p:cNvPr>
              <p:cNvGrpSpPr/>
              <p:nvPr/>
            </p:nvGrpSpPr>
            <p:grpSpPr>
              <a:xfrm>
                <a:off x="11266542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DEE57AFE-2B4F-ED7C-55A4-44A5273E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D9E911FD-D424-AC90-5CAC-082137955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67CE228-92CA-48DE-606B-4C86FB5EB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2F1EA361-FBAD-0B0D-48B7-4C1993806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097E9E39-D1C0-68E0-07A0-CFE9CF671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871DBFEA-A718-D580-ABCD-4F80E32AF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826951D5-47FF-6F52-4138-146A6E32C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D4FD4FAD-483D-D455-D267-EDC0C537F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DBA1B708-1C61-2433-E3A4-1ED519A36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5228A9EE-9AE6-8A4D-400A-4F684FC30C64}"/>
                  </a:ext>
                </a:extLst>
              </p:cNvPr>
              <p:cNvGrpSpPr/>
              <p:nvPr/>
            </p:nvGrpSpPr>
            <p:grpSpPr>
              <a:xfrm>
                <a:off x="12706541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A2D4448B-6545-AFB9-92EE-B59F2C679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직선 연결선 631">
                  <a:extLst>
                    <a:ext uri="{FF2B5EF4-FFF2-40B4-BE49-F238E27FC236}">
                      <a16:creationId xmlns:a16="http://schemas.microsoft.com/office/drawing/2014/main" id="{9C2E41B4-8C79-5F15-B741-F1B7ED12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직선 연결선 632">
                  <a:extLst>
                    <a:ext uri="{FF2B5EF4-FFF2-40B4-BE49-F238E27FC236}">
                      <a16:creationId xmlns:a16="http://schemas.microsoft.com/office/drawing/2014/main" id="{92F181DF-847E-5F37-FCA9-0670F91F2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직선 연결선 634">
                  <a:extLst>
                    <a:ext uri="{FF2B5EF4-FFF2-40B4-BE49-F238E27FC236}">
                      <a16:creationId xmlns:a16="http://schemas.microsoft.com/office/drawing/2014/main" id="{9AAD9AD1-1D95-9606-AFC2-4F4D91D7F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연결선 635">
                  <a:extLst>
                    <a:ext uri="{FF2B5EF4-FFF2-40B4-BE49-F238E27FC236}">
                      <a16:creationId xmlns:a16="http://schemas.microsoft.com/office/drawing/2014/main" id="{18E4D4B3-C570-1FFE-279B-37F5EC0B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0BE9FAA1-2DD0-9852-0212-17F18C198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직선 연결선 638">
                  <a:extLst>
                    <a:ext uri="{FF2B5EF4-FFF2-40B4-BE49-F238E27FC236}">
                      <a16:creationId xmlns:a16="http://schemas.microsoft.com/office/drawing/2014/main" id="{FE8645F8-353B-667F-54E9-22F03ED03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8CDF60B0-7A86-7847-D18B-21D904850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C7DA6F4C-76C6-1DA2-6074-8BC1F7175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6" name="직사각형 310">
            <a:extLst>
              <a:ext uri="{FF2B5EF4-FFF2-40B4-BE49-F238E27FC236}">
                <a16:creationId xmlns:a16="http://schemas.microsoft.com/office/drawing/2014/main" id="{88AB17A0-6286-F5AF-924E-88CC18BAC819}"/>
              </a:ext>
            </a:extLst>
          </p:cNvPr>
          <p:cNvSpPr/>
          <p:nvPr/>
        </p:nvSpPr>
        <p:spPr>
          <a:xfrm>
            <a:off x="6439720" y="224495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17" name="그룹 1116">
            <a:extLst>
              <a:ext uri="{FF2B5EF4-FFF2-40B4-BE49-F238E27FC236}">
                <a16:creationId xmlns:a16="http://schemas.microsoft.com/office/drawing/2014/main" id="{D9D0F33E-4542-9FBE-7F02-F43B5FE021A1}"/>
              </a:ext>
            </a:extLst>
          </p:cNvPr>
          <p:cNvGrpSpPr/>
          <p:nvPr/>
        </p:nvGrpSpPr>
        <p:grpSpPr>
          <a:xfrm>
            <a:off x="2839720" y="2244997"/>
            <a:ext cx="3600000" cy="470316"/>
            <a:chOff x="1042166" y="2185572"/>
            <a:chExt cx="4319629" cy="470316"/>
          </a:xfrm>
        </p:grpSpPr>
        <p:sp>
          <p:nvSpPr>
            <p:cNvPr id="285" name="직사각형 310">
              <a:extLst>
                <a:ext uri="{FF2B5EF4-FFF2-40B4-BE49-F238E27FC236}">
                  <a16:creationId xmlns:a16="http://schemas.microsoft.com/office/drawing/2014/main" id="{456796EF-C92D-3F94-BABF-F14B9B27FDEA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0" name="직사각형 310">
              <a:extLst>
                <a:ext uri="{FF2B5EF4-FFF2-40B4-BE49-F238E27FC236}">
                  <a16:creationId xmlns:a16="http://schemas.microsoft.com/office/drawing/2014/main" id="{A6B803AE-2F45-2BE7-26F7-0FB53546920D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2" name="직사각형 310">
            <a:extLst>
              <a:ext uri="{FF2B5EF4-FFF2-40B4-BE49-F238E27FC236}">
                <a16:creationId xmlns:a16="http://schemas.microsoft.com/office/drawing/2014/main" id="{A2103FD5-7649-1990-BC4E-535A328F6180}"/>
              </a:ext>
            </a:extLst>
          </p:cNvPr>
          <p:cNvSpPr/>
          <p:nvPr/>
        </p:nvSpPr>
        <p:spPr>
          <a:xfrm>
            <a:off x="1041618" y="1742221"/>
            <a:ext cx="1798102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3" name="직사각형 310">
            <a:extLst>
              <a:ext uri="{FF2B5EF4-FFF2-40B4-BE49-F238E27FC236}">
                <a16:creationId xmlns:a16="http://schemas.microsoft.com/office/drawing/2014/main" id="{345FF999-3D67-CE3D-C764-FF25DE0EC0D7}"/>
              </a:ext>
            </a:extLst>
          </p:cNvPr>
          <p:cNvSpPr/>
          <p:nvPr/>
        </p:nvSpPr>
        <p:spPr>
          <a:xfrm>
            <a:off x="6439720" y="174222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4" name="직사각형 310">
            <a:extLst>
              <a:ext uri="{FF2B5EF4-FFF2-40B4-BE49-F238E27FC236}">
                <a16:creationId xmlns:a16="http://schemas.microsoft.com/office/drawing/2014/main" id="{93D7BD7F-D2D1-C8ED-1592-A9FB714D28A5}"/>
              </a:ext>
            </a:extLst>
          </p:cNvPr>
          <p:cNvSpPr/>
          <p:nvPr/>
        </p:nvSpPr>
        <p:spPr>
          <a:xfrm>
            <a:off x="8240093" y="177822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289" name="직사각형 310">
            <a:extLst>
              <a:ext uri="{FF2B5EF4-FFF2-40B4-BE49-F238E27FC236}">
                <a16:creationId xmlns:a16="http://schemas.microsoft.com/office/drawing/2014/main" id="{D6BE90D2-251A-B973-48A0-4E59ED0D87F4}"/>
              </a:ext>
            </a:extLst>
          </p:cNvPr>
          <p:cNvSpPr/>
          <p:nvPr/>
        </p:nvSpPr>
        <p:spPr>
          <a:xfrm>
            <a:off x="1041618" y="2017283"/>
            <a:ext cx="1199625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1" name="직사각형 310">
            <a:extLst>
              <a:ext uri="{FF2B5EF4-FFF2-40B4-BE49-F238E27FC236}">
                <a16:creationId xmlns:a16="http://schemas.microsoft.com/office/drawing/2014/main" id="{30C298F8-E45C-8278-E7FE-E1BE706191C4}"/>
              </a:ext>
            </a:extLst>
          </p:cNvPr>
          <p:cNvSpPr/>
          <p:nvPr/>
        </p:nvSpPr>
        <p:spPr>
          <a:xfrm>
            <a:off x="8240093" y="201819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449" name="폭발: 8pt 448">
            <a:extLst>
              <a:ext uri="{FF2B5EF4-FFF2-40B4-BE49-F238E27FC236}">
                <a16:creationId xmlns:a16="http://schemas.microsoft.com/office/drawing/2014/main" id="{85F2FE71-41C4-7530-D826-A62028691CC1}"/>
              </a:ext>
            </a:extLst>
          </p:cNvPr>
          <p:cNvSpPr/>
          <p:nvPr/>
        </p:nvSpPr>
        <p:spPr>
          <a:xfrm>
            <a:off x="6686242" y="273733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1" name="직사각형 310">
            <a:extLst>
              <a:ext uri="{FF2B5EF4-FFF2-40B4-BE49-F238E27FC236}">
                <a16:creationId xmlns:a16="http://schemas.microsoft.com/office/drawing/2014/main" id="{EBCA6D67-305A-D1B2-F135-451C0EA17DAF}"/>
              </a:ext>
            </a:extLst>
          </p:cNvPr>
          <p:cNvSpPr/>
          <p:nvPr/>
        </p:nvSpPr>
        <p:spPr>
          <a:xfrm>
            <a:off x="1041618" y="3001442"/>
            <a:ext cx="7201492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9" name="직사각형 310">
            <a:extLst>
              <a:ext uri="{FF2B5EF4-FFF2-40B4-BE49-F238E27FC236}">
                <a16:creationId xmlns:a16="http://schemas.microsoft.com/office/drawing/2014/main" id="{FF4E025E-B846-3913-28E6-DD02DC30ABA5}"/>
              </a:ext>
            </a:extLst>
          </p:cNvPr>
          <p:cNvSpPr/>
          <p:nvPr/>
        </p:nvSpPr>
        <p:spPr>
          <a:xfrm>
            <a:off x="2839720" y="1742221"/>
            <a:ext cx="36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9" name="직사각형 310">
            <a:extLst>
              <a:ext uri="{FF2B5EF4-FFF2-40B4-BE49-F238E27FC236}">
                <a16:creationId xmlns:a16="http://schemas.microsoft.com/office/drawing/2014/main" id="{06BA0D7A-2404-4FCB-30E2-0A1B0D4C1290}"/>
              </a:ext>
            </a:extLst>
          </p:cNvPr>
          <p:cNvSpPr/>
          <p:nvPr/>
        </p:nvSpPr>
        <p:spPr>
          <a:xfrm>
            <a:off x="1041617" y="1148243"/>
            <a:ext cx="179810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0" name="직사각형 310">
            <a:extLst>
              <a:ext uri="{FF2B5EF4-FFF2-40B4-BE49-F238E27FC236}">
                <a16:creationId xmlns:a16="http://schemas.microsoft.com/office/drawing/2014/main" id="{CC59694A-C105-6DF9-D08E-99DDA47DE789}"/>
              </a:ext>
            </a:extLst>
          </p:cNvPr>
          <p:cNvSpPr/>
          <p:nvPr/>
        </p:nvSpPr>
        <p:spPr>
          <a:xfrm>
            <a:off x="6439720" y="114824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979BC606-50A1-255D-BE0F-C448769E1231}"/>
              </a:ext>
            </a:extLst>
          </p:cNvPr>
          <p:cNvGrpSpPr/>
          <p:nvPr/>
        </p:nvGrpSpPr>
        <p:grpSpPr>
          <a:xfrm>
            <a:off x="2839720" y="1490243"/>
            <a:ext cx="3600000" cy="216000"/>
            <a:chOff x="2482164" y="1595988"/>
            <a:chExt cx="4319104" cy="216000"/>
          </a:xfrm>
        </p:grpSpPr>
        <p:sp>
          <p:nvSpPr>
            <p:cNvPr id="500" name="직사각형 310">
              <a:extLst>
                <a:ext uri="{FF2B5EF4-FFF2-40B4-BE49-F238E27FC236}">
                  <a16:creationId xmlns:a16="http://schemas.microsoft.com/office/drawing/2014/main" id="{96E51517-D24B-DFCD-A353-5AB079DD3146}"/>
                </a:ext>
              </a:extLst>
            </p:cNvPr>
            <p:cNvSpPr/>
            <p:nvPr/>
          </p:nvSpPr>
          <p:spPr>
            <a:xfrm>
              <a:off x="2482164" y="1595988"/>
              <a:ext cx="4319104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501" name="직사각형 310">
              <a:extLst>
                <a:ext uri="{FF2B5EF4-FFF2-40B4-BE49-F238E27FC236}">
                  <a16:creationId xmlns:a16="http://schemas.microsoft.com/office/drawing/2014/main" id="{CCA85132-558C-AFAD-7506-78772EEFC89A}"/>
                </a:ext>
              </a:extLst>
            </p:cNvPr>
            <p:cNvSpPr/>
            <p:nvPr/>
          </p:nvSpPr>
          <p:spPr>
            <a:xfrm>
              <a:off x="4929662" y="1595988"/>
              <a:ext cx="1438658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02" name="직사각형 310">
            <a:extLst>
              <a:ext uri="{FF2B5EF4-FFF2-40B4-BE49-F238E27FC236}">
                <a16:creationId xmlns:a16="http://schemas.microsoft.com/office/drawing/2014/main" id="{783177D0-2D81-DD2C-BD04-9F14A21AAEAF}"/>
              </a:ext>
            </a:extLst>
          </p:cNvPr>
          <p:cNvSpPr/>
          <p:nvPr/>
        </p:nvSpPr>
        <p:spPr>
          <a:xfrm>
            <a:off x="2839720" y="1148243"/>
            <a:ext cx="36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1" name="직사각형 310">
            <a:extLst>
              <a:ext uri="{FF2B5EF4-FFF2-40B4-BE49-F238E27FC236}">
                <a16:creationId xmlns:a16="http://schemas.microsoft.com/office/drawing/2014/main" id="{7EB5CAD5-0E88-BA5E-40D7-A6733BAEFF1C}"/>
              </a:ext>
            </a:extLst>
          </p:cNvPr>
          <p:cNvSpPr/>
          <p:nvPr/>
        </p:nvSpPr>
        <p:spPr>
          <a:xfrm>
            <a:off x="8240093" y="114824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7" name="직사각형 310">
            <a:extLst>
              <a:ext uri="{FF2B5EF4-FFF2-40B4-BE49-F238E27FC236}">
                <a16:creationId xmlns:a16="http://schemas.microsoft.com/office/drawing/2014/main" id="{FA5A9D69-6D58-7B1B-1E95-C6286F658B7D}"/>
              </a:ext>
            </a:extLst>
          </p:cNvPr>
          <p:cNvSpPr/>
          <p:nvPr/>
        </p:nvSpPr>
        <p:spPr>
          <a:xfrm>
            <a:off x="8240093" y="224495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D19582A-D994-AA02-49EA-FE5750FCD0D7}"/>
              </a:ext>
            </a:extLst>
          </p:cNvPr>
          <p:cNvSpPr/>
          <p:nvPr/>
        </p:nvSpPr>
        <p:spPr>
          <a:xfrm>
            <a:off x="1041618" y="1112245"/>
            <a:ext cx="1080223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2C4CEBAF-87D6-7FC1-6D7C-F880C078E6CB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F5522F22-68F0-F9EE-CC13-9C077EE7549D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D81B709B-3D93-B42B-7169-0F69A1027B5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05632250-376D-AC28-5795-09AEC9731961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2BBF1E5-49B0-ABFF-F353-95BEB9BFD336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DA22E6F-4605-3126-915F-6FACC7780353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81DE2101-0F66-213D-B9D0-05967CB70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765787BC-3C14-EAB1-87E8-91602C013CE2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883707A9-2D3E-522C-8D10-A24A99AFBE33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F0E15248-868A-6570-EAB9-80F0094D2D9D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779EFBB8-A5EC-2EB3-985F-FBCB5FCAAC1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85056D19-B853-01A0-E5FA-56EE1EFFEFA9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4FF92920-6CE3-6133-39E5-33150DABD186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22723E-2068-715A-1D11-1E6CE3F0F2B3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AD5E7AF7-7188-7AF6-71B8-AE2ADF0F51DC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6772366D-BB63-DA19-ADA1-96D034957DE5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159AC0C-A476-8B22-202B-0BEF0A86E483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AD6D4070-D519-C298-37D3-CB7922F0DA7A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99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260">
            <a:extLst>
              <a:ext uri="{FF2B5EF4-FFF2-40B4-BE49-F238E27FC236}">
                <a16:creationId xmlns:a16="http://schemas.microsoft.com/office/drawing/2014/main" id="{277915F0-0E23-C750-761F-72B1A13086A1}"/>
              </a:ext>
            </a:extLst>
          </p:cNvPr>
          <p:cNvSpPr/>
          <p:nvPr/>
        </p:nvSpPr>
        <p:spPr>
          <a:xfrm>
            <a:off x="1174716" y="1333186"/>
            <a:ext cx="10674384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3" name="직사각형 260">
            <a:extLst>
              <a:ext uri="{FF2B5EF4-FFF2-40B4-BE49-F238E27FC236}">
                <a16:creationId xmlns:a16="http://schemas.microsoft.com/office/drawing/2014/main" id="{8FCE57E8-9836-3E68-97E6-3F3B2B5B0D05}"/>
              </a:ext>
            </a:extLst>
          </p:cNvPr>
          <p:cNvSpPr/>
          <p:nvPr/>
        </p:nvSpPr>
        <p:spPr>
          <a:xfrm>
            <a:off x="2021504" y="317150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5" name="직사각형 260">
            <a:extLst>
              <a:ext uri="{FF2B5EF4-FFF2-40B4-BE49-F238E27FC236}">
                <a16:creationId xmlns:a16="http://schemas.microsoft.com/office/drawing/2014/main" id="{D73D3020-4FD4-D7E6-1DE2-DAB9E2EBD549}"/>
              </a:ext>
            </a:extLst>
          </p:cNvPr>
          <p:cNvSpPr/>
          <p:nvPr/>
        </p:nvSpPr>
        <p:spPr>
          <a:xfrm>
            <a:off x="2021504" y="3423461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" name="직사각형 260">
            <a:extLst>
              <a:ext uri="{FF2B5EF4-FFF2-40B4-BE49-F238E27FC236}">
                <a16:creationId xmlns:a16="http://schemas.microsoft.com/office/drawing/2014/main" id="{AB7C11B2-B01D-8192-E61C-C991FFC74DF4}"/>
              </a:ext>
            </a:extLst>
          </p:cNvPr>
          <p:cNvSpPr/>
          <p:nvPr/>
        </p:nvSpPr>
        <p:spPr>
          <a:xfrm>
            <a:off x="2021504" y="2162623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7" name="직사각형 260">
            <a:extLst>
              <a:ext uri="{FF2B5EF4-FFF2-40B4-BE49-F238E27FC236}">
                <a16:creationId xmlns:a16="http://schemas.microsoft.com/office/drawing/2014/main" id="{2D80043F-0606-B54A-C6F2-6237CF67780A}"/>
              </a:ext>
            </a:extLst>
          </p:cNvPr>
          <p:cNvSpPr/>
          <p:nvPr/>
        </p:nvSpPr>
        <p:spPr>
          <a:xfrm>
            <a:off x="2021504" y="2666535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8" name="직사각형 260">
            <a:extLst>
              <a:ext uri="{FF2B5EF4-FFF2-40B4-BE49-F238E27FC236}">
                <a16:creationId xmlns:a16="http://schemas.microsoft.com/office/drawing/2014/main" id="{579659E9-2D91-CD46-A03B-4B5E383C3727}"/>
              </a:ext>
            </a:extLst>
          </p:cNvPr>
          <p:cNvSpPr/>
          <p:nvPr/>
        </p:nvSpPr>
        <p:spPr>
          <a:xfrm>
            <a:off x="2021504" y="367541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9" name="직사각형 260">
            <a:extLst>
              <a:ext uri="{FF2B5EF4-FFF2-40B4-BE49-F238E27FC236}">
                <a16:creationId xmlns:a16="http://schemas.microsoft.com/office/drawing/2014/main" id="{4ED795A2-C0DD-0D1E-3B84-556812EA23E5}"/>
              </a:ext>
            </a:extLst>
          </p:cNvPr>
          <p:cNvSpPr/>
          <p:nvPr/>
        </p:nvSpPr>
        <p:spPr>
          <a:xfrm>
            <a:off x="2021504" y="1550623"/>
            <a:ext cx="9721118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0" name="직사각형 260">
            <a:extLst>
              <a:ext uri="{FF2B5EF4-FFF2-40B4-BE49-F238E27FC236}">
                <a16:creationId xmlns:a16="http://schemas.microsoft.com/office/drawing/2014/main" id="{A0C19232-35A4-B64E-6DC6-F645C52478E0}"/>
              </a:ext>
            </a:extLst>
          </p:cNvPr>
          <p:cNvSpPr/>
          <p:nvPr/>
        </p:nvSpPr>
        <p:spPr>
          <a:xfrm>
            <a:off x="2021504" y="1910623"/>
            <a:ext cx="9721118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3D3D73-94BD-C76F-CA7C-513157F9DCF0}"/>
              </a:ext>
            </a:extLst>
          </p:cNvPr>
          <p:cNvGrpSpPr/>
          <p:nvPr/>
        </p:nvGrpSpPr>
        <p:grpSpPr>
          <a:xfrm>
            <a:off x="2024246" y="1550625"/>
            <a:ext cx="9722329" cy="2376746"/>
            <a:chOff x="2024246" y="1550625"/>
            <a:chExt cx="9722329" cy="2376746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93A1A84-F60B-9BF2-8E8D-AF12F255E4C1}"/>
                </a:ext>
              </a:extLst>
            </p:cNvPr>
            <p:cNvGrpSpPr/>
            <p:nvPr/>
          </p:nvGrpSpPr>
          <p:grpSpPr>
            <a:xfrm>
              <a:off x="11626548" y="1550625"/>
              <a:ext cx="120027" cy="2376746"/>
              <a:chOff x="9378449" y="1703025"/>
              <a:chExt cx="120027" cy="2376746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4055C55-F7AB-E704-F3F6-363AA9E09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8449" y="1703025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4A3E677-6262-B207-3DAA-4A5715D29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8476" y="1703025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D651280-67C5-8508-07C6-2BBD5FFB6B8A}"/>
              </a:ext>
            </a:extLst>
          </p:cNvPr>
          <p:cNvGrpSpPr/>
          <p:nvPr/>
        </p:nvGrpSpPr>
        <p:grpSpPr>
          <a:xfrm>
            <a:off x="1171730" y="1121998"/>
            <a:ext cx="5165033" cy="146130"/>
            <a:chOff x="189102" y="646279"/>
            <a:chExt cx="5165033" cy="14613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3C43C0-C124-918D-5EFA-4165006CF279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68AB261-A5FF-3AF9-C02F-0904FAD554B2}"/>
                </a:ext>
              </a:extLst>
            </p:cNvPr>
            <p:cNvSpPr txBox="1"/>
            <p:nvPr/>
          </p:nvSpPr>
          <p:spPr>
            <a:xfrm>
              <a:off x="189102" y="646279"/>
              <a:ext cx="19476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(81 frame)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6369FFC-DE2F-4370-3C13-4284A6192CDF}"/>
                </a:ext>
              </a:extLst>
            </p:cNvPr>
            <p:cNvSpPr txBox="1"/>
            <p:nvPr/>
          </p:nvSpPr>
          <p:spPr>
            <a:xfrm>
              <a:off x="2576080" y="646279"/>
              <a:ext cx="156613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(51 frame)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1AF8D3-E947-AE8D-0A53-B1BB5C35A2C9}"/>
                </a:ext>
              </a:extLst>
            </p:cNvPr>
            <p:cNvSpPr txBox="1"/>
            <p:nvPr/>
          </p:nvSpPr>
          <p:spPr>
            <a:xfrm>
              <a:off x="2442977" y="646279"/>
              <a:ext cx="4488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8E4524A-826F-13DC-B6EE-C071C0BB1071}"/>
              </a:ext>
            </a:extLst>
          </p:cNvPr>
          <p:cNvGrpSpPr/>
          <p:nvPr/>
        </p:nvGrpSpPr>
        <p:grpSpPr>
          <a:xfrm>
            <a:off x="1193871" y="2675950"/>
            <a:ext cx="807731" cy="485171"/>
            <a:chOff x="211243" y="2178189"/>
            <a:chExt cx="807731" cy="485171"/>
          </a:xfrm>
        </p:grpSpPr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FD74BC84-3EBD-C41F-E987-BA045117923E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4F769D-CE6A-CC4E-13CF-11CB73EF9363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4AED5D5-F163-592A-37A7-A3B98950B336}"/>
              </a:ext>
            </a:extLst>
          </p:cNvPr>
          <p:cNvGrpSpPr/>
          <p:nvPr/>
        </p:nvGrpSpPr>
        <p:grpSpPr>
          <a:xfrm>
            <a:off x="1194242" y="2179421"/>
            <a:ext cx="807360" cy="485171"/>
            <a:chOff x="211614" y="1681660"/>
            <a:chExt cx="807360" cy="485171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BAF5E56C-9709-D1B6-445A-3D6851F85919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CE0D23-6ADA-7AEE-F64C-E5B51CA0A1CA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7151E20-CBBC-7177-4C9C-7ED6FE1C60F6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0C89679-719A-A6F9-42D6-625BAE5F5847}"/>
              </a:ext>
            </a:extLst>
          </p:cNvPr>
          <p:cNvGrpSpPr/>
          <p:nvPr/>
        </p:nvGrpSpPr>
        <p:grpSpPr>
          <a:xfrm>
            <a:off x="1194242" y="3180558"/>
            <a:ext cx="807360" cy="233216"/>
            <a:chOff x="211614" y="2682797"/>
            <a:chExt cx="807360" cy="233216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2BBD34DD-2EAB-071B-CADF-B38CA5E51D6E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0FF089-D840-12AA-7491-3B8FA2D66A44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E775F9-1985-674A-C2CF-D23B2A2801D6}"/>
              </a:ext>
            </a:extLst>
          </p:cNvPr>
          <p:cNvGrpSpPr/>
          <p:nvPr/>
        </p:nvGrpSpPr>
        <p:grpSpPr>
          <a:xfrm>
            <a:off x="1194242" y="3432394"/>
            <a:ext cx="807360" cy="233216"/>
            <a:chOff x="211614" y="2934011"/>
            <a:chExt cx="807360" cy="23321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ACA25FA-BDF4-6A18-470E-792401BBE3C6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94C918D-BAA1-84AE-CA30-16EED001CDEA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6E15D50-0CA0-3FEC-9E4C-C9D9EBBF2933}"/>
              </a:ext>
            </a:extLst>
          </p:cNvPr>
          <p:cNvGrpSpPr/>
          <p:nvPr/>
        </p:nvGrpSpPr>
        <p:grpSpPr>
          <a:xfrm>
            <a:off x="1194242" y="3683727"/>
            <a:ext cx="807360" cy="233216"/>
            <a:chOff x="211614" y="2934011"/>
            <a:chExt cx="807360" cy="233216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779A1D30-164B-A9B7-A13E-B10DF095754B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77EBA2-BA55-CB08-61DE-FE22689276E3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10F57BB-C8EE-4D74-3ADE-FF6CF45F3CA0}"/>
              </a:ext>
            </a:extLst>
          </p:cNvPr>
          <p:cNvGrpSpPr/>
          <p:nvPr/>
        </p:nvGrpSpPr>
        <p:grpSpPr>
          <a:xfrm>
            <a:off x="1583969" y="1366766"/>
            <a:ext cx="10232111" cy="164720"/>
            <a:chOff x="601341" y="1121006"/>
            <a:chExt cx="12275988" cy="16472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D8A7152-E429-EA57-7D2F-93EBF3190453}"/>
                </a:ext>
              </a:extLst>
            </p:cNvPr>
            <p:cNvSpPr txBox="1"/>
            <p:nvPr/>
          </p:nvSpPr>
          <p:spPr>
            <a:xfrm>
              <a:off x="601341" y="1140393"/>
              <a:ext cx="318480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60C4E5-5BA5-1279-2F1E-D3FE34EA4C90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32AC60B-4653-4DCB-3C20-2509C52EF601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28D6E14-D389-9029-B481-09ACBA5E91D5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1FD2952-0FAD-4053-38C3-D05DCEFE20DA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F49FE26-7B00-26BE-E3ED-C223F3021CD1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5314623-9AD6-3DA3-A5DB-A18AECCEAA9E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B5AACF6-6345-50B3-7376-1FECA616013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DC74089-57EA-EA46-8DD0-F340644D974C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03F52A9-1790-B25F-3ABC-85E590287B58}"/>
                </a:ext>
              </a:extLst>
            </p:cNvPr>
            <p:cNvSpPr txBox="1"/>
            <p:nvPr/>
          </p:nvSpPr>
          <p:spPr>
            <a:xfrm>
              <a:off x="12715779" y="1121006"/>
              <a:ext cx="16155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81</a:t>
              </a:r>
            </a:p>
          </p:txBody>
        </p:sp>
      </p:grpSp>
      <p:sp>
        <p:nvSpPr>
          <p:cNvPr id="315" name="직사각형 310">
            <a:extLst>
              <a:ext uri="{FF2B5EF4-FFF2-40B4-BE49-F238E27FC236}">
                <a16:creationId xmlns:a16="http://schemas.microsoft.com/office/drawing/2014/main" id="{EAEC67EA-A591-453D-6DED-29F55BD74935}"/>
              </a:ext>
            </a:extLst>
          </p:cNvPr>
          <p:cNvSpPr/>
          <p:nvPr/>
        </p:nvSpPr>
        <p:spPr>
          <a:xfrm>
            <a:off x="6344245" y="268333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68C6D82F-3AAA-5B7D-AE58-8357D29035E7}"/>
              </a:ext>
            </a:extLst>
          </p:cNvPr>
          <p:cNvGrpSpPr/>
          <p:nvPr/>
        </p:nvGrpSpPr>
        <p:grpSpPr>
          <a:xfrm>
            <a:off x="3824245" y="2683377"/>
            <a:ext cx="2520000" cy="470316"/>
            <a:chOff x="1042166" y="2185572"/>
            <a:chExt cx="4319629" cy="470316"/>
          </a:xfrm>
        </p:grpSpPr>
        <p:sp>
          <p:nvSpPr>
            <p:cNvPr id="317" name="직사각형 310">
              <a:extLst>
                <a:ext uri="{FF2B5EF4-FFF2-40B4-BE49-F238E27FC236}">
                  <a16:creationId xmlns:a16="http://schemas.microsoft.com/office/drawing/2014/main" id="{174BE61B-595B-7A7E-E64B-4ACE7BDF0ACF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8" name="직사각형 310">
              <a:extLst>
                <a:ext uri="{FF2B5EF4-FFF2-40B4-BE49-F238E27FC236}">
                  <a16:creationId xmlns:a16="http://schemas.microsoft.com/office/drawing/2014/main" id="{89B47B36-F34D-591E-07EE-6F991ABF388E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19" name="직사각형 310">
            <a:extLst>
              <a:ext uri="{FF2B5EF4-FFF2-40B4-BE49-F238E27FC236}">
                <a16:creationId xmlns:a16="http://schemas.microsoft.com/office/drawing/2014/main" id="{BE7F0445-DD21-57A8-CD0F-398DC6D6D6AA}"/>
              </a:ext>
            </a:extLst>
          </p:cNvPr>
          <p:cNvSpPr/>
          <p:nvPr/>
        </p:nvSpPr>
        <p:spPr>
          <a:xfrm>
            <a:off x="2024245" y="2180601"/>
            <a:ext cx="18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10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0" name="직사각형 310">
            <a:extLst>
              <a:ext uri="{FF2B5EF4-FFF2-40B4-BE49-F238E27FC236}">
                <a16:creationId xmlns:a16="http://schemas.microsoft.com/office/drawing/2014/main" id="{FA729B89-6DF5-EA8A-82BA-92EB24A672D7}"/>
              </a:ext>
            </a:extLst>
          </p:cNvPr>
          <p:cNvSpPr/>
          <p:nvPr/>
        </p:nvSpPr>
        <p:spPr>
          <a:xfrm>
            <a:off x="6344245" y="218060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1" name="직사각형 310">
            <a:extLst>
              <a:ext uri="{FF2B5EF4-FFF2-40B4-BE49-F238E27FC236}">
                <a16:creationId xmlns:a16="http://schemas.microsoft.com/office/drawing/2014/main" id="{CC337742-C46A-E54A-C5E7-082753A62419}"/>
              </a:ext>
            </a:extLst>
          </p:cNvPr>
          <p:cNvSpPr/>
          <p:nvPr/>
        </p:nvSpPr>
        <p:spPr>
          <a:xfrm>
            <a:off x="8144618" y="221660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322" name="직사각형 310">
            <a:extLst>
              <a:ext uri="{FF2B5EF4-FFF2-40B4-BE49-F238E27FC236}">
                <a16:creationId xmlns:a16="http://schemas.microsoft.com/office/drawing/2014/main" id="{E37A3948-F944-70D2-4F83-750376CDE7C9}"/>
              </a:ext>
            </a:extLst>
          </p:cNvPr>
          <p:cNvSpPr/>
          <p:nvPr/>
        </p:nvSpPr>
        <p:spPr>
          <a:xfrm>
            <a:off x="2024246" y="2455663"/>
            <a:ext cx="719177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3" name="직사각형 310">
            <a:extLst>
              <a:ext uri="{FF2B5EF4-FFF2-40B4-BE49-F238E27FC236}">
                <a16:creationId xmlns:a16="http://schemas.microsoft.com/office/drawing/2014/main" id="{F91D99FD-8847-2CCB-AAFE-EA557ACF8193}"/>
              </a:ext>
            </a:extLst>
          </p:cNvPr>
          <p:cNvSpPr/>
          <p:nvPr/>
        </p:nvSpPr>
        <p:spPr>
          <a:xfrm>
            <a:off x="8144618" y="245657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24" name="폭발: 8pt 323">
            <a:extLst>
              <a:ext uri="{FF2B5EF4-FFF2-40B4-BE49-F238E27FC236}">
                <a16:creationId xmlns:a16="http://schemas.microsoft.com/office/drawing/2014/main" id="{CC6AAB97-6B1D-FE8E-7DE0-6DDB757403BF}"/>
              </a:ext>
            </a:extLst>
          </p:cNvPr>
          <p:cNvSpPr/>
          <p:nvPr/>
        </p:nvSpPr>
        <p:spPr>
          <a:xfrm>
            <a:off x="6598244" y="317571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5" name="직사각형 310">
            <a:extLst>
              <a:ext uri="{FF2B5EF4-FFF2-40B4-BE49-F238E27FC236}">
                <a16:creationId xmlns:a16="http://schemas.microsoft.com/office/drawing/2014/main" id="{49DF7F0A-D9AD-4D79-3718-05A85E1A0661}"/>
              </a:ext>
            </a:extLst>
          </p:cNvPr>
          <p:cNvSpPr/>
          <p:nvPr/>
        </p:nvSpPr>
        <p:spPr>
          <a:xfrm>
            <a:off x="2024246" y="3439822"/>
            <a:ext cx="5880619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7" name="직사각형 310">
            <a:extLst>
              <a:ext uri="{FF2B5EF4-FFF2-40B4-BE49-F238E27FC236}">
                <a16:creationId xmlns:a16="http://schemas.microsoft.com/office/drawing/2014/main" id="{F06A2812-69DE-5FEB-8242-C7D7DE19BBEA}"/>
              </a:ext>
            </a:extLst>
          </p:cNvPr>
          <p:cNvSpPr/>
          <p:nvPr/>
        </p:nvSpPr>
        <p:spPr>
          <a:xfrm>
            <a:off x="3824245" y="2180601"/>
            <a:ext cx="252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 fontScale="92500"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8" name="직사각형 310">
            <a:extLst>
              <a:ext uri="{FF2B5EF4-FFF2-40B4-BE49-F238E27FC236}">
                <a16:creationId xmlns:a16="http://schemas.microsoft.com/office/drawing/2014/main" id="{E4222E87-045D-A97E-D19E-287F4C207815}"/>
              </a:ext>
            </a:extLst>
          </p:cNvPr>
          <p:cNvSpPr/>
          <p:nvPr/>
        </p:nvSpPr>
        <p:spPr>
          <a:xfrm>
            <a:off x="2024245" y="1586623"/>
            <a:ext cx="18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9" name="직사각형 310">
            <a:extLst>
              <a:ext uri="{FF2B5EF4-FFF2-40B4-BE49-F238E27FC236}">
                <a16:creationId xmlns:a16="http://schemas.microsoft.com/office/drawing/2014/main" id="{24623EA9-7F74-B021-C7C9-C1BF3919A6FA}"/>
              </a:ext>
            </a:extLst>
          </p:cNvPr>
          <p:cNvSpPr/>
          <p:nvPr/>
        </p:nvSpPr>
        <p:spPr>
          <a:xfrm>
            <a:off x="6344245" y="158662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0A0D21D1-A06A-B38E-18D1-479B439CB79E}"/>
              </a:ext>
            </a:extLst>
          </p:cNvPr>
          <p:cNvGrpSpPr/>
          <p:nvPr/>
        </p:nvGrpSpPr>
        <p:grpSpPr>
          <a:xfrm>
            <a:off x="3824245" y="1928623"/>
            <a:ext cx="2520000" cy="216000"/>
            <a:chOff x="2482164" y="1595988"/>
            <a:chExt cx="4409999" cy="216000"/>
          </a:xfrm>
        </p:grpSpPr>
        <p:sp>
          <p:nvSpPr>
            <p:cNvPr id="331" name="직사각형 310">
              <a:extLst>
                <a:ext uri="{FF2B5EF4-FFF2-40B4-BE49-F238E27FC236}">
                  <a16:creationId xmlns:a16="http://schemas.microsoft.com/office/drawing/2014/main" id="{461F006F-55C3-ECF7-97CC-78DC27E2DCD1}"/>
                </a:ext>
              </a:extLst>
            </p:cNvPr>
            <p:cNvSpPr/>
            <p:nvPr/>
          </p:nvSpPr>
          <p:spPr>
            <a:xfrm>
              <a:off x="2482164" y="1595988"/>
              <a:ext cx="4409999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332" name="직사각형 310">
              <a:extLst>
                <a:ext uri="{FF2B5EF4-FFF2-40B4-BE49-F238E27FC236}">
                  <a16:creationId xmlns:a16="http://schemas.microsoft.com/office/drawing/2014/main" id="{A6711D5E-B89A-4371-5A01-00C3B017188B}"/>
                </a:ext>
              </a:extLst>
            </p:cNvPr>
            <p:cNvSpPr/>
            <p:nvPr/>
          </p:nvSpPr>
          <p:spPr>
            <a:xfrm>
              <a:off x="5054670" y="1595988"/>
              <a:ext cx="1206130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33" name="직사각형 310">
            <a:extLst>
              <a:ext uri="{FF2B5EF4-FFF2-40B4-BE49-F238E27FC236}">
                <a16:creationId xmlns:a16="http://schemas.microsoft.com/office/drawing/2014/main" id="{79E2E641-A461-554D-E8FD-790F56A47967}"/>
              </a:ext>
            </a:extLst>
          </p:cNvPr>
          <p:cNvSpPr/>
          <p:nvPr/>
        </p:nvSpPr>
        <p:spPr>
          <a:xfrm>
            <a:off x="3824245" y="1586623"/>
            <a:ext cx="252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0.7s)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4" name="직사각형 310">
            <a:extLst>
              <a:ext uri="{FF2B5EF4-FFF2-40B4-BE49-F238E27FC236}">
                <a16:creationId xmlns:a16="http://schemas.microsoft.com/office/drawing/2014/main" id="{C2C04A5B-BADC-399E-1675-2756B1B33AF8}"/>
              </a:ext>
            </a:extLst>
          </p:cNvPr>
          <p:cNvSpPr/>
          <p:nvPr/>
        </p:nvSpPr>
        <p:spPr>
          <a:xfrm>
            <a:off x="8144618" y="158662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5" name="직사각형 310">
            <a:extLst>
              <a:ext uri="{FF2B5EF4-FFF2-40B4-BE49-F238E27FC236}">
                <a16:creationId xmlns:a16="http://schemas.microsoft.com/office/drawing/2014/main" id="{20212AFB-F8E0-9810-18AA-5FAA1E4278CD}"/>
              </a:ext>
            </a:extLst>
          </p:cNvPr>
          <p:cNvSpPr/>
          <p:nvPr/>
        </p:nvSpPr>
        <p:spPr>
          <a:xfrm>
            <a:off x="8144618" y="268333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1F00D425-77B6-160E-A0A7-E5689B7F75FF}"/>
              </a:ext>
            </a:extLst>
          </p:cNvPr>
          <p:cNvSpPr/>
          <p:nvPr/>
        </p:nvSpPr>
        <p:spPr>
          <a:xfrm>
            <a:off x="2024246" y="1550625"/>
            <a:ext cx="972111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A0263CF-B985-0049-C081-2B0403E75ADE}"/>
              </a:ext>
            </a:extLst>
          </p:cNvPr>
          <p:cNvSpPr txBox="1"/>
          <p:nvPr/>
        </p:nvSpPr>
        <p:spPr>
          <a:xfrm>
            <a:off x="6297259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36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CC7ADE4-5BBC-9669-B143-5DB78D6A7772}"/>
              </a:ext>
            </a:extLst>
          </p:cNvPr>
          <p:cNvSpPr txBox="1"/>
          <p:nvPr/>
        </p:nvSpPr>
        <p:spPr>
          <a:xfrm>
            <a:off x="8094925" y="1911594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51</a:t>
            </a: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518472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518470"/>
            <a:ext cx="10950604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DD7DD47-A839-BD0C-D661-DA4640910BCE}"/>
              </a:ext>
            </a:extLst>
          </p:cNvPr>
          <p:cNvSpPr txBox="1"/>
          <p:nvPr/>
        </p:nvSpPr>
        <p:spPr>
          <a:xfrm>
            <a:off x="4165532" y="5762900"/>
            <a:ext cx="4741166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시전 시 다른 리소스 파일을 재생합니다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(ex) lm_skill_25_anim.fbx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lm_skill_25_anim_var1.fbx</a:t>
            </a:r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469962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16762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51847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20DBAB-1391-5CF0-C5F0-38A3220E8929}"/>
              </a:ext>
            </a:extLst>
          </p:cNvPr>
          <p:cNvSpPr txBox="1"/>
          <p:nvPr/>
        </p:nvSpPr>
        <p:spPr>
          <a:xfrm>
            <a:off x="1049244" y="5747512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537045"/>
            <a:ext cx="72000" cy="2332830"/>
            <a:chOff x="11909147" y="4537045"/>
            <a:chExt cx="72000" cy="2332830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2332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30frame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21frame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6D1EAE-FC65-BA1A-E12F-9ABA957CCA74}"/>
              </a:ext>
            </a:extLst>
          </p:cNvPr>
          <p:cNvGrpSpPr/>
          <p:nvPr/>
        </p:nvGrpSpPr>
        <p:grpSpPr>
          <a:xfrm>
            <a:off x="1169636" y="5981227"/>
            <a:ext cx="4272909" cy="480284"/>
            <a:chOff x="1172850" y="5115534"/>
            <a:chExt cx="4272909" cy="480284"/>
          </a:xfrm>
        </p:grpSpPr>
        <p:sp>
          <p:nvSpPr>
            <p:cNvPr id="346" name="화살표: 오른쪽 345">
              <a:extLst>
                <a:ext uri="{FF2B5EF4-FFF2-40B4-BE49-F238E27FC236}">
                  <a16:creationId xmlns:a16="http://schemas.microsoft.com/office/drawing/2014/main" id="{EE483E5E-CCCE-F08C-B453-4585FEEAA95B}"/>
                </a:ext>
              </a:extLst>
            </p:cNvPr>
            <p:cNvSpPr/>
            <p:nvPr/>
          </p:nvSpPr>
          <p:spPr>
            <a:xfrm>
              <a:off x="3119514" y="5279794"/>
              <a:ext cx="194946" cy="151764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327AAF9-750B-8305-06C8-CB096E47AC6B}"/>
                </a:ext>
              </a:extLst>
            </p:cNvPr>
            <p:cNvGrpSpPr/>
            <p:nvPr/>
          </p:nvGrpSpPr>
          <p:grpSpPr>
            <a:xfrm>
              <a:off x="1172850" y="5115534"/>
              <a:ext cx="1803682" cy="480284"/>
              <a:chOff x="1172850" y="4942727"/>
              <a:chExt cx="1803682" cy="48028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F8E5E87C-7D30-E032-0A19-03F55D98716F}"/>
                  </a:ext>
                </a:extLst>
              </p:cNvPr>
              <p:cNvSpPr txBox="1"/>
              <p:nvPr/>
            </p:nvSpPr>
            <p:spPr>
              <a:xfrm>
                <a:off x="1172850" y="4942727"/>
                <a:ext cx="1803682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기본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5AF537E2-5294-290F-E6F8-9BD03EDBD59C}"/>
                  </a:ext>
                </a:extLst>
              </p:cNvPr>
              <p:cNvGrpSpPr/>
              <p:nvPr/>
            </p:nvGrpSpPr>
            <p:grpSpPr>
              <a:xfrm>
                <a:off x="1258253" y="5205538"/>
                <a:ext cx="1632877" cy="159462"/>
                <a:chOff x="1203411" y="3269538"/>
                <a:chExt cx="1632877" cy="159462"/>
              </a:xfrm>
            </p:grpSpPr>
            <p:sp>
              <p:nvSpPr>
                <p:cNvPr id="358" name="직사각형 310">
                  <a:extLst>
                    <a:ext uri="{FF2B5EF4-FFF2-40B4-BE49-F238E27FC236}">
                      <a16:creationId xmlns:a16="http://schemas.microsoft.com/office/drawing/2014/main" id="{9E5CD2E6-5B8D-2441-1C6C-3461AB5875DD}"/>
                    </a:ext>
                  </a:extLst>
                </p:cNvPr>
                <p:cNvSpPr/>
                <p:nvPr/>
              </p:nvSpPr>
              <p:spPr>
                <a:xfrm>
                  <a:off x="1203411" y="3269538"/>
                  <a:ext cx="54289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</a:p>
              </p:txBody>
            </p:sp>
            <p:sp>
              <p:nvSpPr>
                <p:cNvPr id="359" name="직사각형 310">
                  <a:extLst>
                    <a:ext uri="{FF2B5EF4-FFF2-40B4-BE49-F238E27FC236}">
                      <a16:creationId xmlns:a16="http://schemas.microsoft.com/office/drawing/2014/main" id="{12BB529B-0E9D-0D8D-7CF3-5CD91F9F03D6}"/>
                    </a:ext>
                  </a:extLst>
                </p:cNvPr>
                <p:cNvSpPr/>
                <p:nvPr/>
              </p:nvSpPr>
              <p:spPr>
                <a:xfrm>
                  <a:off x="1746310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홀딩 </a:t>
                  </a:r>
                </a:p>
              </p:txBody>
            </p:sp>
            <p:sp>
              <p:nvSpPr>
                <p:cNvPr id="360" name="직사각형 310">
                  <a:extLst>
                    <a:ext uri="{FF2B5EF4-FFF2-40B4-BE49-F238E27FC236}">
                      <a16:creationId xmlns:a16="http://schemas.microsoft.com/office/drawing/2014/main" id="{5B96ABB4-F948-3116-416B-F9A2612175AD}"/>
                    </a:ext>
                  </a:extLst>
                </p:cNvPr>
                <p:cNvSpPr/>
                <p:nvPr/>
              </p:nvSpPr>
              <p:spPr>
                <a:xfrm>
                  <a:off x="2419010" y="3269538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361" name="직사각형 310">
                  <a:extLst>
                    <a:ext uri="{FF2B5EF4-FFF2-40B4-BE49-F238E27FC236}">
                      <a16:creationId xmlns:a16="http://schemas.microsoft.com/office/drawing/2014/main" id="{1A31C870-06BD-FCAC-AAE9-CD35731A41B0}"/>
                    </a:ext>
                  </a:extLst>
                </p:cNvPr>
                <p:cNvSpPr/>
                <p:nvPr/>
              </p:nvSpPr>
              <p:spPr>
                <a:xfrm>
                  <a:off x="2076453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BAC3900-A7C5-95A1-DEBC-38F9E11A75B3}"/>
                </a:ext>
              </a:extLst>
            </p:cNvPr>
            <p:cNvGrpSpPr/>
            <p:nvPr/>
          </p:nvGrpSpPr>
          <p:grpSpPr>
            <a:xfrm>
              <a:off x="3457440" y="5115534"/>
              <a:ext cx="1988319" cy="480284"/>
              <a:chOff x="3457440" y="5115534"/>
              <a:chExt cx="1988319" cy="48028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BFACE-B9E9-4167-8C65-EB07EB0FF302}"/>
                  </a:ext>
                </a:extLst>
              </p:cNvPr>
              <p:cNvSpPr txBox="1"/>
              <p:nvPr/>
            </p:nvSpPr>
            <p:spPr>
              <a:xfrm>
                <a:off x="3457440" y="5115534"/>
                <a:ext cx="1988319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변형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FFB1839-82FD-A149-3408-B03197F1C823}"/>
                  </a:ext>
                </a:extLst>
              </p:cNvPr>
              <p:cNvGrpSpPr/>
              <p:nvPr/>
            </p:nvGrpSpPr>
            <p:grpSpPr>
              <a:xfrm>
                <a:off x="3531918" y="5378345"/>
                <a:ext cx="1839363" cy="159462"/>
                <a:chOff x="3542844" y="5378345"/>
                <a:chExt cx="1839363" cy="159462"/>
              </a:xfrm>
            </p:grpSpPr>
            <p:sp>
              <p:nvSpPr>
                <p:cNvPr id="25" name="직사각형 310">
                  <a:extLst>
                    <a:ext uri="{FF2B5EF4-FFF2-40B4-BE49-F238E27FC236}">
                      <a16:creationId xmlns:a16="http://schemas.microsoft.com/office/drawing/2014/main" id="{114EC010-69D6-8571-3D80-1D5BA23CE3CA}"/>
                    </a:ext>
                  </a:extLst>
                </p:cNvPr>
                <p:cNvSpPr/>
                <p:nvPr/>
              </p:nvSpPr>
              <p:spPr>
                <a:xfrm>
                  <a:off x="3542844" y="5378345"/>
                  <a:ext cx="65356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6" name="직사각형 310">
                  <a:extLst>
                    <a:ext uri="{FF2B5EF4-FFF2-40B4-BE49-F238E27FC236}">
                      <a16:creationId xmlns:a16="http://schemas.microsoft.com/office/drawing/2014/main" id="{C599B5F0-8BD8-15B7-BDCF-5818C22ECF97}"/>
                    </a:ext>
                  </a:extLst>
                </p:cNvPr>
                <p:cNvSpPr/>
                <p:nvPr/>
              </p:nvSpPr>
              <p:spPr>
                <a:xfrm>
                  <a:off x="4196413" y="5378345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차지 </a:t>
                  </a:r>
                </a:p>
              </p:txBody>
            </p:sp>
            <p:sp>
              <p:nvSpPr>
                <p:cNvPr id="27" name="직사각형 310">
                  <a:extLst>
                    <a:ext uri="{FF2B5EF4-FFF2-40B4-BE49-F238E27FC236}">
                      <a16:creationId xmlns:a16="http://schemas.microsoft.com/office/drawing/2014/main" id="{4C72D912-051C-31C3-04FE-D4B7FF60781D}"/>
                    </a:ext>
                  </a:extLst>
                </p:cNvPr>
                <p:cNvSpPr/>
                <p:nvPr/>
              </p:nvSpPr>
              <p:spPr>
                <a:xfrm>
                  <a:off x="4964929" y="5378345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29" name="직사각형 310">
                  <a:extLst>
                    <a:ext uri="{FF2B5EF4-FFF2-40B4-BE49-F238E27FC236}">
                      <a16:creationId xmlns:a16="http://schemas.microsoft.com/office/drawing/2014/main" id="{2CB4C115-8717-7723-9371-5F31CE1AA822}"/>
                    </a:ext>
                  </a:extLst>
                </p:cNvPr>
                <p:cNvSpPr/>
                <p:nvPr/>
              </p:nvSpPr>
              <p:spPr>
                <a:xfrm>
                  <a:off x="4526556" y="5378345"/>
                  <a:ext cx="43837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63506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5595160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D0AEA1B-2A23-E52E-9493-384D8F9F4F61}"/>
              </a:ext>
            </a:extLst>
          </p:cNvPr>
          <p:cNvSpPr/>
          <p:nvPr/>
        </p:nvSpPr>
        <p:spPr>
          <a:xfrm>
            <a:off x="5344552" y="4973869"/>
            <a:ext cx="288591" cy="19375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21D773-3BE5-C1EA-4203-86FFCE31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43586"/>
              </p:ext>
            </p:extLst>
          </p:nvPr>
        </p:nvGraphicFramePr>
        <p:xfrm>
          <a:off x="1169636" y="4824060"/>
          <a:ext cx="4007598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87585"/>
              </p:ext>
            </p:extLst>
          </p:nvPr>
        </p:nvGraphicFramePr>
        <p:xfrm>
          <a:off x="5800460" y="4824060"/>
          <a:ext cx="5981637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9BA5B-8141-8D8D-A07F-FEAC702E646F}"/>
              </a:ext>
            </a:extLst>
          </p:cNvPr>
          <p:cNvSpPr txBox="1"/>
          <p:nvPr/>
        </p:nvSpPr>
        <p:spPr>
          <a:xfrm>
            <a:off x="3774552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988690" y="480542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24283D-559B-9BDA-A071-DD7B49F68426}"/>
              </a:ext>
            </a:extLst>
          </p:cNvPr>
          <p:cNvGrpSpPr/>
          <p:nvPr/>
        </p:nvGrpSpPr>
        <p:grpSpPr>
          <a:xfrm>
            <a:off x="2112295" y="680795"/>
            <a:ext cx="3612512" cy="5308934"/>
            <a:chOff x="1172849" y="882032"/>
            <a:chExt cx="3612512" cy="5308934"/>
          </a:xfrm>
        </p:grpSpPr>
        <p:sp>
          <p:nvSpPr>
            <p:cNvPr id="105" name="직사각형 310">
              <a:extLst>
                <a:ext uri="{FF2B5EF4-FFF2-40B4-BE49-F238E27FC236}">
                  <a16:creationId xmlns:a16="http://schemas.microsoft.com/office/drawing/2014/main" id="{A49DAD76-7480-A2BC-2BB4-87B1D50527B7}"/>
                </a:ext>
              </a:extLst>
            </p:cNvPr>
            <p:cNvSpPr/>
            <p:nvPr/>
          </p:nvSpPr>
          <p:spPr>
            <a:xfrm>
              <a:off x="3133698" y="949161"/>
              <a:ext cx="1651662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왼발을 축으로 반시계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DBDD5C2-4DF2-E49C-556D-B4E13BD25456}"/>
                </a:ext>
              </a:extLst>
            </p:cNvPr>
            <p:cNvSpPr/>
            <p:nvPr/>
          </p:nvSpPr>
          <p:spPr>
            <a:xfrm>
              <a:off x="1172851" y="1144975"/>
              <a:ext cx="361251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8" name="직사각형 310">
              <a:extLst>
                <a:ext uri="{FF2B5EF4-FFF2-40B4-BE49-F238E27FC236}">
                  <a16:creationId xmlns:a16="http://schemas.microsoft.com/office/drawing/2014/main" id="{76C00F98-8B82-63E6-122F-104F9A30BDD9}"/>
                </a:ext>
              </a:extLst>
            </p:cNvPr>
            <p:cNvSpPr/>
            <p:nvPr/>
          </p:nvSpPr>
          <p:spPr>
            <a:xfrm>
              <a:off x="1784851" y="1186252"/>
              <a:ext cx="2861928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왼발을 축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삼아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몸을 반시계 방향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180º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하며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9" name="직사각형 310">
              <a:extLst>
                <a:ext uri="{FF2B5EF4-FFF2-40B4-BE49-F238E27FC236}">
                  <a16:creationId xmlns:a16="http://schemas.microsoft.com/office/drawing/2014/main" id="{932F4A7C-C2E0-34E6-3D54-B5149CD27478}"/>
                </a:ext>
              </a:extLst>
            </p:cNvPr>
            <p:cNvSpPr/>
            <p:nvPr/>
          </p:nvSpPr>
          <p:spPr>
            <a:xfrm>
              <a:off x="1172851" y="1144975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0DB42C-BD45-381D-8143-E5D74816A876}"/>
                </a:ext>
              </a:extLst>
            </p:cNvPr>
            <p:cNvSpPr/>
            <p:nvPr/>
          </p:nvSpPr>
          <p:spPr>
            <a:xfrm>
              <a:off x="1172849" y="1144975"/>
              <a:ext cx="3612511" cy="5045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310">
              <a:extLst>
                <a:ext uri="{FF2B5EF4-FFF2-40B4-BE49-F238E27FC236}">
                  <a16:creationId xmlns:a16="http://schemas.microsoft.com/office/drawing/2014/main" id="{51EF78AA-FFA9-81A2-5878-6D97F6631013}"/>
                </a:ext>
              </a:extLst>
            </p:cNvPr>
            <p:cNvSpPr/>
            <p:nvPr/>
          </p:nvSpPr>
          <p:spPr>
            <a:xfrm>
              <a:off x="1172851" y="882032"/>
              <a:ext cx="1107114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  <a:r>
                <a:rPr lang="en-US" altLang="ko-KR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 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AA11F96-C1BC-BD6A-4C96-61EB37ECEE36}"/>
                </a:ext>
              </a:extLst>
            </p:cNvPr>
            <p:cNvGrpSpPr/>
            <p:nvPr/>
          </p:nvGrpSpPr>
          <p:grpSpPr>
            <a:xfrm>
              <a:off x="1663861" y="1898711"/>
              <a:ext cx="2630486" cy="3570429"/>
              <a:chOff x="5183230" y="2391418"/>
              <a:chExt cx="2630486" cy="35704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FD1C34-1649-7B3D-3D47-D9788DBE9ACB}"/>
                  </a:ext>
                </a:extLst>
              </p:cNvPr>
              <p:cNvSpPr/>
              <p:nvPr/>
            </p:nvSpPr>
            <p:spPr>
              <a:xfrm>
                <a:off x="5183230" y="2391418"/>
                <a:ext cx="2630486" cy="13395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 descr="댄스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2328D671-A4EF-57C3-0AF6-8D9D8C8922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64" t="11177" r="17738" b="36585"/>
              <a:stretch/>
            </p:blipFill>
            <p:spPr>
              <a:xfrm>
                <a:off x="5391939" y="4130480"/>
                <a:ext cx="1899462" cy="1831367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B7E4B5F-B218-0802-45C6-C3A71702F33E}"/>
                  </a:ext>
                </a:extLst>
              </p:cNvPr>
              <p:cNvSpPr/>
              <p:nvPr/>
            </p:nvSpPr>
            <p:spPr>
              <a:xfrm>
                <a:off x="6142432" y="4386563"/>
                <a:ext cx="295166" cy="2951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65F605-8EBC-F456-5CF5-EA120DB9F3C1}"/>
                  </a:ext>
                </a:extLst>
              </p:cNvPr>
              <p:cNvGrpSpPr/>
              <p:nvPr/>
            </p:nvGrpSpPr>
            <p:grpSpPr>
              <a:xfrm>
                <a:off x="5186980" y="2458997"/>
                <a:ext cx="1260525" cy="1204426"/>
                <a:chOff x="85741" y="1392234"/>
                <a:chExt cx="1260525" cy="1204426"/>
              </a:xfrm>
            </p:grpSpPr>
            <p:pic>
              <p:nvPicPr>
                <p:cNvPr id="8" name="그림 7" descr="무기, 만화 영화, 검, 가상의 캐릭터이(가) 표시된 사진&#10;&#10;자동 생성된 설명">
                  <a:extLst>
                    <a:ext uri="{FF2B5EF4-FFF2-40B4-BE49-F238E27FC236}">
                      <a16:creationId xmlns:a16="http://schemas.microsoft.com/office/drawing/2014/main" id="{EA732DDF-A358-05C7-E8DE-0F8513585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86" r="31209" b="31107"/>
                <a:stretch/>
              </p:blipFill>
              <p:spPr>
                <a:xfrm>
                  <a:off x="85741" y="1392234"/>
                  <a:ext cx="1232322" cy="1054742"/>
                </a:xfrm>
                <a:prstGeom prst="rect">
                  <a:avLst/>
                </a:prstGeom>
              </p:spPr>
            </p:pic>
            <p:sp>
              <p:nvSpPr>
                <p:cNvPr id="9" name="원호 8">
                  <a:extLst>
                    <a:ext uri="{FF2B5EF4-FFF2-40B4-BE49-F238E27FC236}">
                      <a16:creationId xmlns:a16="http://schemas.microsoft.com/office/drawing/2014/main" id="{7FC2AF58-97F2-88B2-CE66-AE1A1E67C238}"/>
                    </a:ext>
                  </a:extLst>
                </p:cNvPr>
                <p:cNvSpPr/>
                <p:nvPr/>
              </p:nvSpPr>
              <p:spPr>
                <a:xfrm flipH="1">
                  <a:off x="404650" y="1919605"/>
                  <a:ext cx="941616" cy="677055"/>
                </a:xfrm>
                <a:prstGeom prst="arc">
                  <a:avLst>
                    <a:gd name="adj1" fmla="val 1028937"/>
                    <a:gd name="adj2" fmla="val 13558050"/>
                  </a:avLst>
                </a:prstGeom>
                <a:ln w="38100">
                  <a:solidFill>
                    <a:srgbClr val="F2B800"/>
                  </a:solidFill>
                  <a:headEnd type="none" w="lg" len="lg"/>
                  <a:tailEnd type="triangle"/>
                </a:ln>
                <a:scene3d>
                  <a:camera prst="orthographicFront">
                    <a:rot lat="300000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E97E1420-20AF-CB3E-D850-12B45FB86A34}"/>
                  </a:ext>
                </a:extLst>
              </p:cNvPr>
              <p:cNvSpPr txBox="1"/>
              <p:nvPr/>
            </p:nvSpPr>
            <p:spPr>
              <a:xfrm>
                <a:off x="5754681" y="2411738"/>
                <a:ext cx="1487588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왼발을 축으로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반시계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180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도 회전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24A1233-4499-B547-65F0-FC1C578FE89A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6142431" y="3343319"/>
                <a:ext cx="147584" cy="10432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516D5626-BE87-67A2-854E-5CAC141203A2}"/>
                  </a:ext>
                </a:extLst>
              </p:cNvPr>
              <p:cNvSpPr txBox="1"/>
              <p:nvPr/>
            </p:nvSpPr>
            <p:spPr>
              <a:xfrm>
                <a:off x="6925216" y="3513702"/>
                <a:ext cx="779059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△ 회전 시 발 위치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B2D79112-708A-6716-442D-D65788D910FC}"/>
                  </a:ext>
                </a:extLst>
              </p:cNvPr>
              <p:cNvSpPr/>
              <p:nvPr/>
            </p:nvSpPr>
            <p:spPr>
              <a:xfrm>
                <a:off x="6447505" y="3828569"/>
                <a:ext cx="154326" cy="2202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 descr="스케치, 디자인이(가) 표시된 사진&#10;&#10;자동 생성된 설명">
                <a:extLst>
                  <a:ext uri="{FF2B5EF4-FFF2-40B4-BE49-F238E27FC236}">
                    <a16:creationId xmlns:a16="http://schemas.microsoft.com/office/drawing/2014/main" id="{C2C7572B-BF0B-626F-4A91-EAA26F602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058" y="3083398"/>
                <a:ext cx="887375" cy="390813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280D79-8653-647E-6D06-3E13EBB81AEA}"/>
              </a:ext>
            </a:extLst>
          </p:cNvPr>
          <p:cNvSpPr/>
          <p:nvPr/>
        </p:nvSpPr>
        <p:spPr>
          <a:xfrm>
            <a:off x="6839427" y="943738"/>
            <a:ext cx="3363883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95D28E-5B07-D142-42FE-0C12097968F8}"/>
              </a:ext>
            </a:extLst>
          </p:cNvPr>
          <p:cNvGrpSpPr/>
          <p:nvPr/>
        </p:nvGrpSpPr>
        <p:grpSpPr>
          <a:xfrm>
            <a:off x="6839429" y="943738"/>
            <a:ext cx="3363881" cy="248400"/>
            <a:chOff x="4950100" y="949951"/>
            <a:chExt cx="3363881" cy="2484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AC9C5-7F2C-F900-446D-1192756D99A3}"/>
                </a:ext>
              </a:extLst>
            </p:cNvPr>
            <p:cNvSpPr/>
            <p:nvPr/>
          </p:nvSpPr>
          <p:spPr>
            <a:xfrm>
              <a:off x="4950100" y="949951"/>
              <a:ext cx="3363881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EA14D0AE-1B0F-191F-3096-11E19428B319}"/>
                </a:ext>
              </a:extLst>
            </p:cNvPr>
            <p:cNvSpPr/>
            <p:nvPr/>
          </p:nvSpPr>
          <p:spPr>
            <a:xfrm>
              <a:off x="5562100" y="1012596"/>
              <a:ext cx="1249307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ko-KR" altLang="en-US" sz="800" b="1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직사각형 310">
              <a:extLst>
                <a:ext uri="{FF2B5EF4-FFF2-40B4-BE49-F238E27FC236}">
                  <a16:creationId xmlns:a16="http://schemas.microsoft.com/office/drawing/2014/main" id="{4A8A5C4D-0813-7953-C708-8B261CAB56A2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5" name="직사각형 310">
            <a:extLst>
              <a:ext uri="{FF2B5EF4-FFF2-40B4-BE49-F238E27FC236}">
                <a16:creationId xmlns:a16="http://schemas.microsoft.com/office/drawing/2014/main" id="{F6AAAD0E-369C-E0D2-2C46-E6534E58F6D1}"/>
              </a:ext>
            </a:extLst>
          </p:cNvPr>
          <p:cNvSpPr/>
          <p:nvPr/>
        </p:nvSpPr>
        <p:spPr>
          <a:xfrm>
            <a:off x="6839429" y="680795"/>
            <a:ext cx="664672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차지</a:t>
            </a:r>
          </a:p>
        </p:txBody>
      </p:sp>
      <p:sp>
        <p:nvSpPr>
          <p:cNvPr id="36" name="직사각형 310">
            <a:extLst>
              <a:ext uri="{FF2B5EF4-FFF2-40B4-BE49-F238E27FC236}">
                <a16:creationId xmlns:a16="http://schemas.microsoft.com/office/drawing/2014/main" id="{BFEF9BDC-0D3B-B745-19A6-D211D4BD2C79}"/>
              </a:ext>
            </a:extLst>
          </p:cNvPr>
          <p:cNvSpPr/>
          <p:nvPr/>
        </p:nvSpPr>
        <p:spPr>
          <a:xfrm>
            <a:off x="9066213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축적</a:t>
            </a:r>
          </a:p>
        </p:txBody>
      </p:sp>
      <p:pic>
        <p:nvPicPr>
          <p:cNvPr id="37" name="그림 36" descr="스케치, 만화 영화, 스키 타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C6F4E6-81BD-CBA8-271B-B392D3B37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4" t="12070" r="41235" b="33986"/>
          <a:stretch>
            <a:fillRect/>
          </a:stretch>
        </p:blipFill>
        <p:spPr>
          <a:xfrm>
            <a:off x="7485600" y="1340443"/>
            <a:ext cx="1535618" cy="19936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08A058-0DB0-8D0E-FA06-00AE22F96082}"/>
              </a:ext>
            </a:extLst>
          </p:cNvPr>
          <p:cNvGrpSpPr/>
          <p:nvPr/>
        </p:nvGrpSpPr>
        <p:grpSpPr>
          <a:xfrm>
            <a:off x="6839428" y="3427738"/>
            <a:ext cx="3363882" cy="248400"/>
            <a:chOff x="192088" y="1132586"/>
            <a:chExt cx="3363882" cy="2484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7C5D00-F279-AD02-C121-64F7CCDD4BCA}"/>
                </a:ext>
              </a:extLst>
            </p:cNvPr>
            <p:cNvSpPr/>
            <p:nvPr/>
          </p:nvSpPr>
          <p:spPr>
            <a:xfrm>
              <a:off x="192088" y="1132586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직사각형 310">
              <a:extLst>
                <a:ext uri="{FF2B5EF4-FFF2-40B4-BE49-F238E27FC236}">
                  <a16:creationId xmlns:a16="http://schemas.microsoft.com/office/drawing/2014/main" id="{92C9F90B-790E-22AE-EBE0-88256BF1ACE9}"/>
                </a:ext>
              </a:extLst>
            </p:cNvPr>
            <p:cNvSpPr/>
            <p:nvPr/>
          </p:nvSpPr>
          <p:spPr>
            <a:xfrm>
              <a:off x="804088" y="1187537"/>
              <a:ext cx="1226865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직사각형 310">
              <a:extLst>
                <a:ext uri="{FF2B5EF4-FFF2-40B4-BE49-F238E27FC236}">
                  <a16:creationId xmlns:a16="http://schemas.microsoft.com/office/drawing/2014/main" id="{3F65670D-9527-CB38-16C4-83AE352E2358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1471CC5-1051-335C-0266-C26C1E1B398A}"/>
              </a:ext>
            </a:extLst>
          </p:cNvPr>
          <p:cNvGrpSpPr/>
          <p:nvPr/>
        </p:nvGrpSpPr>
        <p:grpSpPr>
          <a:xfrm>
            <a:off x="6839428" y="3676138"/>
            <a:ext cx="3363882" cy="248400"/>
            <a:chOff x="5289370" y="3876950"/>
            <a:chExt cx="3363882" cy="2484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59CE0-A412-C20C-6047-077425FCD4F0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직사각형 310">
              <a:extLst>
                <a:ext uri="{FF2B5EF4-FFF2-40B4-BE49-F238E27FC236}">
                  <a16:creationId xmlns:a16="http://schemas.microsoft.com/office/drawing/2014/main" id="{D465A7F0-7AF8-FAB2-B91A-A75177A3862B}"/>
                </a:ext>
              </a:extLst>
            </p:cNvPr>
            <p:cNvSpPr/>
            <p:nvPr/>
          </p:nvSpPr>
          <p:spPr>
            <a:xfrm>
              <a:off x="5901370" y="3939595"/>
              <a:ext cx="1436859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직사각형 310">
              <a:extLst>
                <a:ext uri="{FF2B5EF4-FFF2-40B4-BE49-F238E27FC236}">
                  <a16:creationId xmlns:a16="http://schemas.microsoft.com/office/drawing/2014/main" id="{B41D6AA6-6BAE-0DA8-5CEF-BA1ABD1B98EA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7EB0DB7-8C64-C2E7-BF90-C5F2E0395B28}"/>
              </a:ext>
            </a:extLst>
          </p:cNvPr>
          <p:cNvGrpSpPr/>
          <p:nvPr/>
        </p:nvGrpSpPr>
        <p:grpSpPr>
          <a:xfrm>
            <a:off x="7008312" y="4228942"/>
            <a:ext cx="767839" cy="1702240"/>
            <a:chOff x="7008312" y="4073168"/>
            <a:chExt cx="767839" cy="1702240"/>
          </a:xfrm>
        </p:grpSpPr>
        <p:pic>
          <p:nvPicPr>
            <p:cNvPr id="48" name="그림 47" descr="스크린샷, 어둠, 상징, 양초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12DCDB5-2A86-D9BC-5A13-6DE2A79B3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57" r="33958"/>
            <a:stretch>
              <a:fillRect/>
            </a:stretch>
          </p:blipFill>
          <p:spPr>
            <a:xfrm>
              <a:off x="7026406" y="4227888"/>
              <a:ext cx="731650" cy="154752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FDAE729F-B695-F9CE-31E3-F6686B24DA6F}"/>
                </a:ext>
              </a:extLst>
            </p:cNvPr>
            <p:cNvSpPr txBox="1"/>
            <p:nvPr/>
          </p:nvSpPr>
          <p:spPr>
            <a:xfrm>
              <a:off x="7008312" y="4073168"/>
              <a:ext cx="76783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1’-1]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DC3FD-C1AF-407D-D17F-7725B38D6BCB}"/>
              </a:ext>
            </a:extLst>
          </p:cNvPr>
          <p:cNvSpPr/>
          <p:nvPr/>
        </p:nvSpPr>
        <p:spPr>
          <a:xfrm>
            <a:off x="6839428" y="3427738"/>
            <a:ext cx="3363882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60E665-C138-5F71-41AB-A4C81204A2C8}"/>
              </a:ext>
            </a:extLst>
          </p:cNvPr>
          <p:cNvGrpSpPr/>
          <p:nvPr/>
        </p:nvGrpSpPr>
        <p:grpSpPr>
          <a:xfrm>
            <a:off x="6937300" y="1235339"/>
            <a:ext cx="806106" cy="123111"/>
            <a:chOff x="372454" y="941326"/>
            <a:chExt cx="806106" cy="123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5786E0-868F-5DB9-5DA0-0C5B1C7BD8A6}"/>
                </a:ext>
              </a:extLst>
            </p:cNvPr>
            <p:cNvSpPr txBox="1"/>
            <p:nvPr/>
          </p:nvSpPr>
          <p:spPr>
            <a:xfrm>
              <a:off x="542524" y="941326"/>
              <a:ext cx="63603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loop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모션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BDFA07-6100-A0E1-2F4E-26D36D1D8CD3}"/>
                </a:ext>
              </a:extLst>
            </p:cNvPr>
            <p:cNvGrpSpPr/>
            <p:nvPr/>
          </p:nvGrpSpPr>
          <p:grpSpPr>
            <a:xfrm>
              <a:off x="372454" y="958329"/>
              <a:ext cx="89105" cy="89105"/>
              <a:chOff x="1394247" y="792216"/>
              <a:chExt cx="89105" cy="89105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5EB1C3BC-C598-9BFD-98CC-5F94C30D994C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96DE0A3-9F62-0835-E5A5-4FCE85EEB672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39ED8F43-31D7-A710-4F42-6C134C38256D}"/>
              </a:ext>
            </a:extLst>
          </p:cNvPr>
          <p:cNvSpPr txBox="1"/>
          <p:nvPr/>
        </p:nvSpPr>
        <p:spPr>
          <a:xfrm>
            <a:off x="8892937" y="2784620"/>
            <a:ext cx="113653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◁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2] &amp;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1-2]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6C3E99-3164-B2B9-2E51-498A1133B94B}"/>
              </a:ext>
            </a:extLst>
          </p:cNvPr>
          <p:cNvGrpSpPr/>
          <p:nvPr/>
        </p:nvGrpSpPr>
        <p:grpSpPr>
          <a:xfrm>
            <a:off x="7811219" y="4761741"/>
            <a:ext cx="2265200" cy="734922"/>
            <a:chOff x="6352883" y="4734618"/>
            <a:chExt cx="2265200" cy="734922"/>
          </a:xfrm>
        </p:grpSpPr>
        <p:pic>
          <p:nvPicPr>
            <p:cNvPr id="19" name="그림 18" descr="무기, 냉병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689333-A8C9-3A9E-5329-AE4DEA5B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83" y="4794675"/>
              <a:ext cx="2265200" cy="674865"/>
            </a:xfrm>
            <a:prstGeom prst="rect">
              <a:avLst/>
            </a:prstGeom>
          </p:spPr>
        </p:pic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7B832337-F31B-7DFA-86F0-CF38081FB80C}"/>
                </a:ext>
              </a:extLst>
            </p:cNvPr>
            <p:cNvSpPr txBox="1"/>
            <p:nvPr/>
          </p:nvSpPr>
          <p:spPr>
            <a:xfrm>
              <a:off x="7101566" y="4734618"/>
              <a:ext cx="76783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1’-3]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BB11D91-7E14-9E23-E7E0-49E866D364AD}"/>
              </a:ext>
            </a:extLst>
          </p:cNvPr>
          <p:cNvSpPr/>
          <p:nvPr/>
        </p:nvSpPr>
        <p:spPr>
          <a:xfrm>
            <a:off x="6018090" y="3229661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5658344" y="6549099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04FE09F-91DC-C307-18B7-E9A198A04DD1}"/>
              </a:ext>
            </a:extLst>
          </p:cNvPr>
          <p:cNvGrpSpPr/>
          <p:nvPr/>
        </p:nvGrpSpPr>
        <p:grpSpPr>
          <a:xfrm>
            <a:off x="6839428" y="3924538"/>
            <a:ext cx="3363882" cy="248400"/>
            <a:chOff x="5289370" y="3876950"/>
            <a:chExt cx="3363882" cy="2484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370AD08-E028-E44C-67BD-60468BC1CEF5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5" name="직사각형 310">
              <a:extLst>
                <a:ext uri="{FF2B5EF4-FFF2-40B4-BE49-F238E27FC236}">
                  <a16:creationId xmlns:a16="http://schemas.microsoft.com/office/drawing/2014/main" id="{19E4CB64-7C87-5E2E-ADC9-8BB7389FCEDB}"/>
                </a:ext>
              </a:extLst>
            </p:cNvPr>
            <p:cNvSpPr/>
            <p:nvPr/>
          </p:nvSpPr>
          <p:spPr>
            <a:xfrm>
              <a:off x="5901370" y="3931901"/>
              <a:ext cx="2666362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&lt;</a:t>
              </a:r>
              <a:r>
                <a:rPr lang="ko-KR" altLang="en-US" sz="9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오버차지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&gt;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 용 형상은 사라지지만 창이 밝게 빛납니다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6" name="직사각형 310">
              <a:extLst>
                <a:ext uri="{FF2B5EF4-FFF2-40B4-BE49-F238E27FC236}">
                  <a16:creationId xmlns:a16="http://schemas.microsoft.com/office/drawing/2014/main" id="{F228E092-E4D3-E957-A067-B3B946389965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0375527-226D-4C86-D19D-15C866A75239}"/>
              </a:ext>
            </a:extLst>
          </p:cNvPr>
          <p:cNvGrpSpPr/>
          <p:nvPr/>
        </p:nvGrpSpPr>
        <p:grpSpPr>
          <a:xfrm>
            <a:off x="1590831" y="680795"/>
            <a:ext cx="4133976" cy="5308934"/>
            <a:chOff x="1590831" y="680795"/>
            <a:chExt cx="4133976" cy="530893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29ED147-7B66-5D7E-C954-0F80F0B691A4}"/>
                </a:ext>
              </a:extLst>
            </p:cNvPr>
            <p:cNvGrpSpPr/>
            <p:nvPr/>
          </p:nvGrpSpPr>
          <p:grpSpPr>
            <a:xfrm>
              <a:off x="1964843" y="3893695"/>
              <a:ext cx="3194945" cy="1630076"/>
              <a:chOff x="2838341" y="3904081"/>
              <a:chExt cx="3194945" cy="1630076"/>
            </a:xfrm>
          </p:grpSpPr>
          <p:pic>
            <p:nvPicPr>
              <p:cNvPr id="75" name="그림 74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118FDBA-F47C-91BB-75F3-E81AA3BC7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2838341" y="4048414"/>
                <a:ext cx="3194945" cy="1485743"/>
              </a:xfrm>
              <a:prstGeom prst="rect">
                <a:avLst/>
              </a:prstGeom>
            </p:spPr>
          </p:pic>
          <p:sp>
            <p:nvSpPr>
              <p:cNvPr id="126" name="직사각형 310">
                <a:extLst>
                  <a:ext uri="{FF2B5EF4-FFF2-40B4-BE49-F238E27FC236}">
                    <a16:creationId xmlns:a16="http://schemas.microsoft.com/office/drawing/2014/main" id="{BD7924E7-32BD-BEAF-45AC-8E1750451F6D}"/>
                  </a:ext>
                </a:extLst>
              </p:cNvPr>
              <p:cNvSpPr/>
              <p:nvPr/>
            </p:nvSpPr>
            <p:spPr>
              <a:xfrm>
                <a:off x="3944493" y="3904081"/>
                <a:ext cx="982641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용 형상의 에너지 방출 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590833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590833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587710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341744" y="1579212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590831" y="34277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035C75-9DB8-0BB5-9A1A-E6FDB5CBD165}"/>
                </a:ext>
              </a:extLst>
            </p:cNvPr>
            <p:cNvSpPr/>
            <p:nvPr/>
          </p:nvSpPr>
          <p:spPr>
            <a:xfrm>
              <a:off x="1590832" y="3427738"/>
              <a:ext cx="4133974" cy="2561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1694084" y="1235339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590832" y="943738"/>
              <a:ext cx="4133975" cy="248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1590831" y="6218469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24BE0E-F1E6-2F1E-54B7-BD8B646E12CA}"/>
              </a:ext>
            </a:extLst>
          </p:cNvPr>
          <p:cNvGrpSpPr/>
          <p:nvPr/>
        </p:nvGrpSpPr>
        <p:grpSpPr>
          <a:xfrm>
            <a:off x="6839427" y="668267"/>
            <a:ext cx="3278295" cy="5308701"/>
            <a:chOff x="6577871" y="668267"/>
            <a:chExt cx="3278295" cy="5308701"/>
          </a:xfrm>
        </p:grpSpPr>
        <p:sp>
          <p:nvSpPr>
            <p:cNvPr id="22" name="직사각형 310">
              <a:extLst>
                <a:ext uri="{FF2B5EF4-FFF2-40B4-BE49-F238E27FC236}">
                  <a16:creationId xmlns:a16="http://schemas.microsoft.com/office/drawing/2014/main" id="{C41E519F-0909-FE68-960A-68C634FB9ED1}"/>
                </a:ext>
              </a:extLst>
            </p:cNvPr>
            <p:cNvSpPr/>
            <p:nvPr/>
          </p:nvSpPr>
          <p:spPr>
            <a:xfrm>
              <a:off x="6577871" y="668267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4476A6C-0E81-7A53-4EE6-B92F6C7869B6}"/>
                </a:ext>
              </a:extLst>
            </p:cNvPr>
            <p:cNvSpPr/>
            <p:nvPr/>
          </p:nvSpPr>
          <p:spPr>
            <a:xfrm>
              <a:off x="8670979" y="735396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169BF1-8C5D-DF48-EFA8-4707725794CE}"/>
                </a:ext>
              </a:extLst>
            </p:cNvPr>
            <p:cNvSpPr/>
            <p:nvPr/>
          </p:nvSpPr>
          <p:spPr>
            <a:xfrm>
              <a:off x="6577872" y="931210"/>
              <a:ext cx="3278294" cy="24826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111F932-82DF-6945-9614-68235A21A492}"/>
                </a:ext>
              </a:extLst>
            </p:cNvPr>
            <p:cNvGrpSpPr/>
            <p:nvPr/>
          </p:nvGrpSpPr>
          <p:grpSpPr>
            <a:xfrm>
              <a:off x="6577871" y="3413825"/>
              <a:ext cx="3278294" cy="248400"/>
              <a:chOff x="192088" y="1132586"/>
              <a:chExt cx="3278294" cy="2484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65970B-6F1E-16BF-EB00-7053AEBA31B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327829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" name="직사각형 310">
                <a:extLst>
                  <a:ext uri="{FF2B5EF4-FFF2-40B4-BE49-F238E27FC236}">
                    <a16:creationId xmlns:a16="http://schemas.microsoft.com/office/drawing/2014/main" id="{D8DB4BBD-D5C0-9985-B38F-B5318087628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과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0" name="직사각형 310">
                <a:extLst>
                  <a:ext uri="{FF2B5EF4-FFF2-40B4-BE49-F238E27FC236}">
                    <a16:creationId xmlns:a16="http://schemas.microsoft.com/office/drawing/2014/main" id="{18BE8159-CE0C-9272-B62D-29D5DBC14A6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80E410-E54A-779A-9DFC-710BF328D9A4}"/>
                </a:ext>
              </a:extLst>
            </p:cNvPr>
            <p:cNvSpPr/>
            <p:nvPr/>
          </p:nvSpPr>
          <p:spPr>
            <a:xfrm>
              <a:off x="6577872" y="3413825"/>
              <a:ext cx="3278294" cy="2563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4272736-6154-CE17-F827-BE1B26C209AD}"/>
                </a:ext>
              </a:extLst>
            </p:cNvPr>
            <p:cNvGrpSpPr/>
            <p:nvPr/>
          </p:nvGrpSpPr>
          <p:grpSpPr>
            <a:xfrm>
              <a:off x="6707113" y="4354991"/>
              <a:ext cx="3019813" cy="680810"/>
              <a:chOff x="7235896" y="3851859"/>
              <a:chExt cx="3019813" cy="680810"/>
            </a:xfrm>
          </p:grpSpPr>
          <p:pic>
            <p:nvPicPr>
              <p:cNvPr id="27" name="그림 26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61A479D-2440-90A7-C4B2-454B20AC4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7235896" y="3972948"/>
                <a:ext cx="3019813" cy="559721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86D32AB2-5D19-7E78-7B1D-63E9C7BFBC07}"/>
                  </a:ext>
                </a:extLst>
              </p:cNvPr>
              <p:cNvSpPr/>
              <p:nvPr/>
            </p:nvSpPr>
            <p:spPr>
              <a:xfrm>
                <a:off x="8120631" y="3851859"/>
                <a:ext cx="1250342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범위의 지면에 균열 형성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48E93BE-A540-47B8-AEAA-378DB73B1B1F}"/>
                </a:ext>
              </a:extLst>
            </p:cNvPr>
            <p:cNvGrpSpPr/>
            <p:nvPr/>
          </p:nvGrpSpPr>
          <p:grpSpPr>
            <a:xfrm>
              <a:off x="6674281" y="1903253"/>
              <a:ext cx="3085476" cy="538528"/>
              <a:chOff x="8572715" y="2179893"/>
              <a:chExt cx="3085476" cy="53852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C145D6-2001-6D15-2C5F-347EB3262705}"/>
                  </a:ext>
                </a:extLst>
              </p:cNvPr>
              <p:cNvSpPr/>
              <p:nvPr/>
            </p:nvSpPr>
            <p:spPr>
              <a:xfrm>
                <a:off x="8572715" y="2179893"/>
                <a:ext cx="3085476" cy="248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" name="직사각형 310">
                <a:extLst>
                  <a:ext uri="{FF2B5EF4-FFF2-40B4-BE49-F238E27FC236}">
                    <a16:creationId xmlns:a16="http://schemas.microsoft.com/office/drawing/2014/main" id="{2F8EBAF1-2297-594F-6AA3-E9973FDDD974}"/>
                  </a:ext>
                </a:extLst>
              </p:cNvPr>
              <p:cNvSpPr/>
              <p:nvPr/>
            </p:nvSpPr>
            <p:spPr>
              <a:xfrm>
                <a:off x="8803111" y="2234844"/>
                <a:ext cx="265674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  <p:sp>
            <p:nvSpPr>
              <p:cNvPr id="21" name="TextBox 65">
                <a:extLst>
                  <a:ext uri="{FF2B5EF4-FFF2-40B4-BE49-F238E27FC236}">
                    <a16:creationId xmlns:a16="http://schemas.microsoft.com/office/drawing/2014/main" id="{7314448E-58C2-306B-CF55-86FC222B1A92}"/>
                  </a:ext>
                </a:extLst>
              </p:cNvPr>
              <p:cNvSpPr txBox="1"/>
              <p:nvPr/>
            </p:nvSpPr>
            <p:spPr>
              <a:xfrm>
                <a:off x="8922659" y="2472200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018090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861E5D-03EB-529D-02ED-4B17AB741A4F}"/>
              </a:ext>
            </a:extLst>
          </p:cNvPr>
          <p:cNvSpPr/>
          <p:nvPr/>
        </p:nvSpPr>
        <p:spPr>
          <a:xfrm rot="8100000">
            <a:off x="5658344" y="-66550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11442A2-693D-4B12-946F-5BA5B42480FE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5786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58908"/>
              </p:ext>
            </p:extLst>
          </p:nvPr>
        </p:nvGraphicFramePr>
        <p:xfrm>
          <a:off x="192088" y="636687"/>
          <a:ext cx="11799284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866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overcharge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78172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19791"/>
              </p:ext>
            </p:extLst>
          </p:nvPr>
        </p:nvGraphicFramePr>
        <p:xfrm>
          <a:off x="192088" y="3229497"/>
          <a:ext cx="11821236" cy="3103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813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755227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77391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827664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cast_spd_increase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{"identity_gauge_recover" : 45.0}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receive_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dmg_reduce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hit_area_decrease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0.5}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9346</TotalTime>
  <Words>2843</Words>
  <Application>Microsoft Office PowerPoint</Application>
  <PresentationFormat>와이드스크린</PresentationFormat>
  <Paragraphs>654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412</cp:revision>
  <dcterms:created xsi:type="dcterms:W3CDTF">2025-06-06T11:22:44Z</dcterms:created>
  <dcterms:modified xsi:type="dcterms:W3CDTF">2025-07-24T12:52:53Z</dcterms:modified>
</cp:coreProperties>
</file>