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21C2-5384-9F0B-FDA2-ED19F24C8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34C2F2-4710-82F9-2EC0-C013325C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288346-E93A-0CB7-48ED-E09D876C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23CFA-2D3D-324B-28BE-19125C97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F59E7-F7D8-CFAB-5F6A-8333F8B8D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51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D0F76-390A-7916-6BDF-6F58236BB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214E3F-BB86-0478-E6C6-EE3A89B17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D476E3-FC61-A71E-5A0B-62EE9846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BB4A5-0278-17F6-D1B6-13E6C1B23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88F28B-3EEF-88F7-095B-FF2C88DC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869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0060-9B1E-8EFD-4503-D062F10FD9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716517-6D8E-8335-4952-51B93922D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1D982D-8B19-18DC-A9CA-C5691D6B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2E26FF-DC19-32BC-B285-3F6DCBAB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0AB86-8CFE-F331-0862-10513A5D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579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C8319-246B-9132-632F-64C93E82E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26B3CB-D7BF-C273-F7C1-740E20E1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B816F-2162-4013-1795-7D0FFC14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E393B8-7890-6269-E7FB-23C6F65C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F52F5-CFC3-6A35-DC06-D8FB61A16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226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C79B58-94B8-B925-356E-B550663E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67B359-9F94-E4E7-5C14-595F76F0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5C79F-28F7-AD19-9BBE-6307C925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46720-8869-C4B0-A9DF-55F3BF0B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DACF2-CE2E-DCEE-7C49-4699104A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85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78DE5-35F0-DD23-7E93-54D91624A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7BB45-7F0A-1BAD-A783-3DD1E672F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EF137B-0373-280D-DFBE-97B908603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C614EC-774E-1751-21B4-EF15E809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92870-C0FF-7229-9A62-336A61724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F651E0-5F6D-4F58-A55F-9CB235DA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456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0B7F4-921C-9436-5A3A-7B84ACB6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D5120-3512-C765-6FBF-D7B4B299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3B26D-C2D0-B72A-0B1D-9D4C71BB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8E8AA5-334C-7FD7-1D15-98B0A35C7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5F41A3-7E21-97E9-8BA7-9D11B0B27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1228AB-BC2A-46B8-D695-42083773B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402055-66BF-EE99-1E57-4776083E9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2C00CE-983E-ECA9-661F-232C73354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682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B299D-B6B7-EDE2-0025-A842FEEF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441CA3-4E5B-256A-1DA5-7D4D7C5DC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ED631F-D399-8501-6369-028C1F54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2E4C76-5691-38EE-749C-927FE60A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789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7E063C-D154-26D3-42A2-75A54AF7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2E6C39-4EDD-7C27-9ABC-15FEE0FF8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93DAB-4FE7-5268-7403-BD6279A3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8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2D82A-CD84-CDF9-582D-D5FB769B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E80584-CCCB-EC9F-AC19-FFDDECBC1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1281C9-87F1-2736-6BB6-4485D126D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4C834A-B4C5-871D-CBB5-B6F669A62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CF1C63-BD17-2876-95C1-8C244B84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83356-50C7-EC90-14E4-5420F845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56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00FD-D0A7-3563-7B17-FA2A53F2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DBD366-A5A4-2CC8-CC3D-65CD0560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97350-9F33-A93D-0B89-EC8635596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11B3C7-61A9-9D8C-23FC-D3A82C215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74A8C7-FE7A-89B3-2B89-1445450D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C67C7-7719-919B-8269-13CE64E5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5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44886BA-4ED5-726D-5E0F-6A8EA332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AA0343-90A7-C45C-3777-E6B8B9B85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274E0-30AE-10C5-24D6-CBCA579E5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5078B-6F3C-4D23-A1A9-0C93AF50129E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1851C0-F6F2-945F-9F3E-3F3DCAF30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CCFC77-5B16-C3C0-FD70-F3407B072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59AC-AE63-4CCF-9E4F-31A2E6DE2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8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E5809-F70E-8A38-5D2F-79F0B53264CF}"/>
              </a:ext>
            </a:extLst>
          </p:cNvPr>
          <p:cNvSpPr txBox="1"/>
          <p:nvPr/>
        </p:nvSpPr>
        <p:spPr>
          <a:xfrm>
            <a:off x="0" y="779319"/>
            <a:ext cx="51667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 스킬의 타격 별 경직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피격 이상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여부 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추후</a:t>
            </a: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시전 캔슬 시간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en-US" altLang="ko-KR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[ALL] </a:t>
            </a:r>
            <a:r>
              <a:rPr lang="ko-KR" altLang="en-US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필요한 사운드 </a:t>
            </a:r>
            <a:r>
              <a:rPr lang="en-US" altLang="ko-KR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dirty="0">
                <a:solidFill>
                  <a:srgbClr val="0070C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녹화에 사운드 다 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FF6F1-BBE1-4779-9CEF-6D7BC9B76DD2}"/>
              </a:ext>
            </a:extLst>
          </p:cNvPr>
          <p:cNvSpPr txBox="1"/>
          <p:nvPr/>
        </p:nvSpPr>
        <p:spPr>
          <a:xfrm>
            <a:off x="0" y="0"/>
            <a:ext cx="6454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3200" dirty="0" err="1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공속</a:t>
            </a:r>
            <a:r>
              <a:rPr lang="ko-KR" altLang="en-US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100% </a:t>
            </a:r>
            <a:r>
              <a:rPr lang="ko-KR" altLang="en-US" sz="3200" dirty="0">
                <a:solidFill>
                  <a:srgbClr val="FF00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기준으로 모든 스킬 재 녹화</a:t>
            </a:r>
            <a:endParaRPr lang="en-US" altLang="ko-KR" sz="3200" dirty="0">
              <a:solidFill>
                <a:srgbClr val="FF00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8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Pretendard Medium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10</cp:revision>
  <dcterms:created xsi:type="dcterms:W3CDTF">2025-07-22T10:12:34Z</dcterms:created>
  <dcterms:modified xsi:type="dcterms:W3CDTF">2025-07-24T12:53:13Z</dcterms:modified>
</cp:coreProperties>
</file>