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6"/>
    <a:srgbClr val="FFD5D5"/>
    <a:srgbClr val="FC9E9E"/>
    <a:srgbClr val="FFECB2"/>
    <a:srgbClr val="FFE699"/>
    <a:srgbClr val="F2B800"/>
    <a:srgbClr val="FFFFC1"/>
    <a:srgbClr val="FF9999"/>
    <a:srgbClr val="7F7F7F"/>
    <a:srgbClr val="BF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75" d="100"/>
          <a:sy n="75" d="100"/>
        </p:scale>
        <p:origin x="365" y="-4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gif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5.gif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1738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/>
          <a:stretch>
            <a:fillRect/>
          </a:stretch>
        </p:blipFill>
        <p:spPr>
          <a:xfrm>
            <a:off x="192088" y="3934113"/>
            <a:ext cx="4625434" cy="2808000"/>
          </a:xfrm>
          <a:prstGeom prst="rect">
            <a:avLst/>
          </a:prstGeom>
        </p:spPr>
      </p:pic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048682" y="3959265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934113"/>
            <a:ext cx="4625434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934113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4495598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5796436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431898" y="583028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258212" y="4581455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{dmg_1}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기본 공격 범위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{dmg_2}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퍼펙트 존 성공 시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55196"/>
              </p:ext>
            </p:extLst>
          </p:nvPr>
        </p:nvGraphicFramePr>
        <p:xfrm>
          <a:off x="1632030" y="706546"/>
          <a:ext cx="8490346" cy="39599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내려치는 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 부분을 따라 형성되는 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 발 밑에 형성되는 푸른빛의 클래스 마크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푸른빛의 용이 낙하하며 충격파를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내의 지면에 균열이 유지됩니다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5999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1-3]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위치 표시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2’]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위치에 창과 함께 용이 낙하하며 충격파를 발생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0091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lm_skill_18_vfx_var1_03.fbx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3’]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창이 꽂혀 있는 채로 지면에 균열이 유지됩니다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잔여 이펙트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0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08559"/>
              </p:ext>
            </p:extLst>
          </p:nvPr>
        </p:nvGraphicFramePr>
        <p:xfrm>
          <a:off x="1633576" y="5228703"/>
          <a:ext cx="8488800" cy="17999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432DB0D-1472-52E3-307A-45EA597B54B7}"/>
              </a:ext>
            </a:extLst>
          </p:cNvPr>
          <p:cNvSpPr txBox="1"/>
          <p:nvPr/>
        </p:nvSpPr>
        <p:spPr>
          <a:xfrm>
            <a:off x="10559970" y="1732393"/>
            <a:ext cx="5039841" cy="32060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101"/>
              </a:spcAft>
            </a:pP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스킬 시전 시 캐릭터의 정면 방향으로 좌우에는 </a:t>
            </a:r>
            <a:r>
              <a:rPr lang="ko-KR" altLang="en-US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회전 반경의 최대 각도</a:t>
            </a:r>
            <a:r>
              <a:rPr lang="en-US" altLang="ko-KR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(90</a:t>
            </a:r>
            <a:r>
              <a:rPr lang="ko-KR" altLang="en-US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</a:t>
            </a:r>
            <a:r>
              <a:rPr lang="en-US" altLang="ko-KR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가 선으로 표시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되며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>
              <a:spcAft>
                <a:spcPts val="101"/>
              </a:spcAft>
            </a:pP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중심에는 </a:t>
            </a:r>
            <a:r>
              <a:rPr lang="ko-KR" altLang="en-US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창의 날 모양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의 이펙트로 </a:t>
            </a:r>
            <a:r>
              <a:rPr lang="ko-KR" altLang="en-US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공격의 방향을</a:t>
            </a:r>
            <a:r>
              <a:rPr lang="en-US" altLang="ko-KR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표시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합니다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943737"/>
            <a:ext cx="2725545" cy="5045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371914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4C3E4C-1EBF-D76E-AB3A-4FCA0A3F3D38}"/>
              </a:ext>
            </a:extLst>
          </p:cNvPr>
          <p:cNvGrpSpPr/>
          <p:nvPr/>
        </p:nvGrpSpPr>
        <p:grpSpPr>
          <a:xfrm>
            <a:off x="282088" y="6419543"/>
            <a:ext cx="3239041" cy="152864"/>
            <a:chOff x="1101523" y="6200815"/>
            <a:chExt cx="3239041" cy="152864"/>
          </a:xfrm>
        </p:grpSpPr>
        <p:sp>
          <p:nvSpPr>
            <p:cNvPr id="30" name="TextBox 65">
              <a:extLst>
                <a:ext uri="{FF2B5EF4-FFF2-40B4-BE49-F238E27FC236}">
                  <a16:creationId xmlns:a16="http://schemas.microsoft.com/office/drawing/2014/main" id="{D11DE870-EBA3-E912-AF54-B23C16218C62}"/>
                </a:ext>
              </a:extLst>
            </p:cNvPr>
            <p:cNvSpPr txBox="1"/>
            <p:nvPr/>
          </p:nvSpPr>
          <p:spPr>
            <a:xfrm>
              <a:off x="1379497" y="6200815"/>
              <a:ext cx="2961067" cy="1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에너지를 모으는 동안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천천히 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</a:t>
              </a: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</a:t>
              </a: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1.0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884A626-7BC6-7E60-E1D8-1D7EFF2BED3F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592142EC-EF41-DB80-FEAB-7F039736BFF3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1B1B6F5-E5D6-A0E2-C755-24AA3448A3CB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F27FCFE-966C-D278-6C62-C18C6A7E4C50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208584" y="6353679"/>
              <a:ext cx="30663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E3ADED0-6368-943C-7FAE-A621C06A0BE6}"/>
              </a:ext>
            </a:extLst>
          </p:cNvPr>
          <p:cNvSpPr txBox="1"/>
          <p:nvPr/>
        </p:nvSpPr>
        <p:spPr>
          <a:xfrm>
            <a:off x="192088" y="6176548"/>
            <a:ext cx="6943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 </a:t>
            </a:r>
            <a:r>
              <a:rPr lang="ko-KR" altLang="en-US" sz="1000" dirty="0"/>
              <a:t>카메라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719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81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47" name="그룹 2246">
            <a:extLst>
              <a:ext uri="{FF2B5EF4-FFF2-40B4-BE49-F238E27FC236}">
                <a16:creationId xmlns:a16="http://schemas.microsoft.com/office/drawing/2014/main" id="{A88F8C5E-57A4-7DF8-2131-EFB1AEA3607F}"/>
              </a:ext>
            </a:extLst>
          </p:cNvPr>
          <p:cNvGrpSpPr/>
          <p:nvPr/>
        </p:nvGrpSpPr>
        <p:grpSpPr>
          <a:xfrm>
            <a:off x="6749523" y="943738"/>
            <a:ext cx="2321616" cy="248400"/>
            <a:chOff x="4950100" y="949951"/>
            <a:chExt cx="2321616" cy="24840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A7FE874-77EC-D431-68E1-8B663A7A8E82}"/>
                </a:ext>
              </a:extLst>
            </p:cNvPr>
            <p:cNvSpPr/>
            <p:nvPr/>
          </p:nvSpPr>
          <p:spPr>
            <a:xfrm>
              <a:off x="4950100" y="949951"/>
              <a:ext cx="2321616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0" name="직사각형 310">
              <a:extLst>
                <a:ext uri="{FF2B5EF4-FFF2-40B4-BE49-F238E27FC236}">
                  <a16:creationId xmlns:a16="http://schemas.microsoft.com/office/drawing/2014/main" id="{E3700459-7999-B695-0C8D-C97C94B08EEA}"/>
                </a:ext>
              </a:extLst>
            </p:cNvPr>
            <p:cNvSpPr/>
            <p:nvPr/>
          </p:nvSpPr>
          <p:spPr>
            <a:xfrm>
              <a:off x="5562100" y="1004902"/>
              <a:ext cx="112106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강하게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찌릅니다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51" name="직사각형 310">
              <a:extLst>
                <a:ext uri="{FF2B5EF4-FFF2-40B4-BE49-F238E27FC236}">
                  <a16:creationId xmlns:a16="http://schemas.microsoft.com/office/drawing/2014/main" id="{DC1E5149-C852-3447-387E-03165572AEAE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76" name="직사각형 310">
            <a:extLst>
              <a:ext uri="{FF2B5EF4-FFF2-40B4-BE49-F238E27FC236}">
                <a16:creationId xmlns:a16="http://schemas.microsoft.com/office/drawing/2014/main" id="{82BAE452-62AE-A1CE-BDB8-396BF4D72D37}"/>
              </a:ext>
            </a:extLst>
          </p:cNvPr>
          <p:cNvSpPr/>
          <p:nvPr/>
        </p:nvSpPr>
        <p:spPr>
          <a:xfrm>
            <a:off x="6749523" y="680795"/>
            <a:ext cx="664671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178" name="직사각형 310">
            <a:extLst>
              <a:ext uri="{FF2B5EF4-FFF2-40B4-BE49-F238E27FC236}">
                <a16:creationId xmlns:a16="http://schemas.microsoft.com/office/drawing/2014/main" id="{766C6A41-7812-73C4-3709-370368460653}"/>
              </a:ext>
            </a:extLst>
          </p:cNvPr>
          <p:cNvSpPr/>
          <p:nvPr/>
        </p:nvSpPr>
        <p:spPr>
          <a:xfrm>
            <a:off x="7934042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방출</a:t>
            </a:r>
          </a:p>
        </p:txBody>
      </p:sp>
      <p:grpSp>
        <p:nvGrpSpPr>
          <p:cNvPr id="2281" name="그룹 2280">
            <a:extLst>
              <a:ext uri="{FF2B5EF4-FFF2-40B4-BE49-F238E27FC236}">
                <a16:creationId xmlns:a16="http://schemas.microsoft.com/office/drawing/2014/main" id="{8DAB80FF-D55C-B10C-C583-55B6600CF662}"/>
              </a:ext>
            </a:extLst>
          </p:cNvPr>
          <p:cNvGrpSpPr/>
          <p:nvPr/>
        </p:nvGrpSpPr>
        <p:grpSpPr>
          <a:xfrm>
            <a:off x="6923859" y="1753427"/>
            <a:ext cx="2013983" cy="1220130"/>
            <a:chOff x="6900505" y="1577173"/>
            <a:chExt cx="2524721" cy="1529550"/>
          </a:xfrm>
        </p:grpSpPr>
        <p:pic>
          <p:nvPicPr>
            <p:cNvPr id="38" name="그림 37" descr="댄스, 피규어, 장난감이(가) 표시된 사진&#10;&#10;자동 생성된 설명">
              <a:extLst>
                <a:ext uri="{FF2B5EF4-FFF2-40B4-BE49-F238E27FC236}">
                  <a16:creationId xmlns:a16="http://schemas.microsoft.com/office/drawing/2014/main" id="{DF7B165E-35D5-A4C8-8E22-3185F67DE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27" t="7543" r="8083" b="27602"/>
            <a:stretch/>
          </p:blipFill>
          <p:spPr>
            <a:xfrm>
              <a:off x="7076815" y="1577173"/>
              <a:ext cx="2348411" cy="1529550"/>
            </a:xfrm>
            <a:prstGeom prst="rect">
              <a:avLst/>
            </a:prstGeom>
          </p:spPr>
        </p:pic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3367265-40CE-B704-DEDB-11DD4A318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05" y="1909988"/>
              <a:ext cx="912743" cy="6397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9" name="그룹 2258">
            <a:extLst>
              <a:ext uri="{FF2B5EF4-FFF2-40B4-BE49-F238E27FC236}">
                <a16:creationId xmlns:a16="http://schemas.microsoft.com/office/drawing/2014/main" id="{3DBD83B7-9C0D-1258-8D9B-B826D4A48E43}"/>
              </a:ext>
            </a:extLst>
          </p:cNvPr>
          <p:cNvGrpSpPr/>
          <p:nvPr/>
        </p:nvGrpSpPr>
        <p:grpSpPr>
          <a:xfrm>
            <a:off x="6749522" y="3427738"/>
            <a:ext cx="2321617" cy="248400"/>
            <a:chOff x="4726933" y="3433565"/>
            <a:chExt cx="2321617" cy="2484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3C8BFD6-E079-9E53-A938-157D172882AF}"/>
                </a:ext>
              </a:extLst>
            </p:cNvPr>
            <p:cNvSpPr/>
            <p:nvPr/>
          </p:nvSpPr>
          <p:spPr>
            <a:xfrm>
              <a:off x="4726933" y="3433565"/>
              <a:ext cx="2321617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3" name="직사각형 310">
              <a:extLst>
                <a:ext uri="{FF2B5EF4-FFF2-40B4-BE49-F238E27FC236}">
                  <a16:creationId xmlns:a16="http://schemas.microsoft.com/office/drawing/2014/main" id="{A6F240BA-815C-CD5B-4B2F-85D55C516CBB}"/>
                </a:ext>
              </a:extLst>
            </p:cNvPr>
            <p:cNvSpPr/>
            <p:nvPr/>
          </p:nvSpPr>
          <p:spPr>
            <a:xfrm>
              <a:off x="5338933" y="3488516"/>
              <a:ext cx="1576320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용 형상의 에너지가 방출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64" name="직사각형 310">
              <a:extLst>
                <a:ext uri="{FF2B5EF4-FFF2-40B4-BE49-F238E27FC236}">
                  <a16:creationId xmlns:a16="http://schemas.microsoft.com/office/drawing/2014/main" id="{46031BB4-77B7-AF31-E7DA-AE1EBD708B5A}"/>
                </a:ext>
              </a:extLst>
            </p:cNvPr>
            <p:cNvSpPr/>
            <p:nvPr/>
          </p:nvSpPr>
          <p:spPr>
            <a:xfrm>
              <a:off x="4726933" y="3433565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DECCB1A-8506-240B-120F-9672A0FDFBA4}"/>
              </a:ext>
            </a:extLst>
          </p:cNvPr>
          <p:cNvSpPr/>
          <p:nvPr/>
        </p:nvSpPr>
        <p:spPr>
          <a:xfrm>
            <a:off x="6749522" y="3427738"/>
            <a:ext cx="2321617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0" name="그림 49" descr="그래픽 디자인, 스크린샷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F3B17A-B2E4-7518-88FF-42D47C31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106" r="40640" b="60790"/>
          <a:stretch>
            <a:fillRect/>
          </a:stretch>
        </p:blipFill>
        <p:spPr>
          <a:xfrm>
            <a:off x="6873364" y="4228712"/>
            <a:ext cx="2064478" cy="960043"/>
          </a:xfrm>
          <a:prstGeom prst="rect">
            <a:avLst/>
          </a:prstGeom>
        </p:spPr>
      </p:pic>
      <p:grpSp>
        <p:nvGrpSpPr>
          <p:cNvPr id="2287" name="그룹 2286">
            <a:extLst>
              <a:ext uri="{FF2B5EF4-FFF2-40B4-BE49-F238E27FC236}">
                <a16:creationId xmlns:a16="http://schemas.microsoft.com/office/drawing/2014/main" id="{1C45AE01-CB47-C101-6826-54AF1BAED5A4}"/>
              </a:ext>
            </a:extLst>
          </p:cNvPr>
          <p:cNvGrpSpPr/>
          <p:nvPr/>
        </p:nvGrpSpPr>
        <p:grpSpPr>
          <a:xfrm>
            <a:off x="9511081" y="668267"/>
            <a:ext cx="2488832" cy="5308701"/>
            <a:chOff x="9175873" y="668267"/>
            <a:chExt cx="2488832" cy="5308701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175873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479517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6" name="그룹 2285">
              <a:extLst>
                <a:ext uri="{FF2B5EF4-FFF2-40B4-BE49-F238E27FC236}">
                  <a16:creationId xmlns:a16="http://schemas.microsoft.com/office/drawing/2014/main" id="{C77EA751-5498-D577-AC0A-C9E49A12F51C}"/>
                </a:ext>
              </a:extLst>
            </p:cNvPr>
            <p:cNvGrpSpPr/>
            <p:nvPr/>
          </p:nvGrpSpPr>
          <p:grpSpPr>
            <a:xfrm>
              <a:off x="9175874" y="931210"/>
              <a:ext cx="2488830" cy="2482614"/>
              <a:chOff x="9158492" y="931210"/>
              <a:chExt cx="2488830" cy="2482614"/>
            </a:xfrm>
          </p:grpSpPr>
          <p:sp>
            <p:nvSpPr>
              <p:cNvPr id="2069" name="직사각형 2068">
                <a:extLst>
                  <a:ext uri="{FF2B5EF4-FFF2-40B4-BE49-F238E27FC236}">
                    <a16:creationId xmlns:a16="http://schemas.microsoft.com/office/drawing/2014/main" id="{785DF0A1-3B81-D217-8C8F-2B7959F01EB6}"/>
                  </a:ext>
                </a:extLst>
              </p:cNvPr>
              <p:cNvSpPr/>
              <p:nvPr/>
            </p:nvSpPr>
            <p:spPr>
              <a:xfrm>
                <a:off x="9158492" y="931210"/>
                <a:ext cx="2488830" cy="248261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6" name="직사각형 2065">
                <a:extLst>
                  <a:ext uri="{FF2B5EF4-FFF2-40B4-BE49-F238E27FC236}">
                    <a16:creationId xmlns:a16="http://schemas.microsoft.com/office/drawing/2014/main" id="{31279F87-D9C8-A8E4-65EF-FE3D01C8166C}"/>
                  </a:ext>
                </a:extLst>
              </p:cNvPr>
              <p:cNvSpPr/>
              <p:nvPr/>
            </p:nvSpPr>
            <p:spPr>
              <a:xfrm>
                <a:off x="9210113" y="1770195"/>
                <a:ext cx="2385589" cy="3982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7" name="직사각형 310">
                <a:extLst>
                  <a:ext uri="{FF2B5EF4-FFF2-40B4-BE49-F238E27FC236}">
                    <a16:creationId xmlns:a16="http://schemas.microsoft.com/office/drawing/2014/main" id="{32A3ECDC-BC42-4CE5-F02B-D173E4A9706E}"/>
                  </a:ext>
                </a:extLst>
              </p:cNvPr>
              <p:cNvSpPr/>
              <p:nvPr/>
            </p:nvSpPr>
            <p:spPr>
              <a:xfrm>
                <a:off x="9720028" y="1811573"/>
                <a:ext cx="1365758" cy="31547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</a:t>
                </a:r>
                <a:endPara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070" name="TextBox 65">
                <a:extLst>
                  <a:ext uri="{FF2B5EF4-FFF2-40B4-BE49-F238E27FC236}">
                    <a16:creationId xmlns:a16="http://schemas.microsoft.com/office/drawing/2014/main" id="{826EC220-668B-32E1-8FFF-78F5783D7A28}"/>
                  </a:ext>
                </a:extLst>
              </p:cNvPr>
              <p:cNvSpPr txBox="1"/>
              <p:nvPr/>
            </p:nvSpPr>
            <p:spPr>
              <a:xfrm>
                <a:off x="9210113" y="219556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175873" y="3413825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78" name="직사각형 2077">
              <a:extLst>
                <a:ext uri="{FF2B5EF4-FFF2-40B4-BE49-F238E27FC236}">
                  <a16:creationId xmlns:a16="http://schemas.microsoft.com/office/drawing/2014/main" id="{11290870-77B8-F15A-D89C-82E10328C149}"/>
                </a:ext>
              </a:extLst>
            </p:cNvPr>
            <p:cNvSpPr/>
            <p:nvPr/>
          </p:nvSpPr>
          <p:spPr>
            <a:xfrm>
              <a:off x="9175874" y="3413825"/>
              <a:ext cx="2488830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9" name="그림 48" descr="해삼류, 무척추 동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EF7F2A9-A59C-74F7-BCF5-195B9F5EF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" t="3726" r="3646" b="63529"/>
            <a:stretch>
              <a:fillRect/>
            </a:stretch>
          </p:blipFill>
          <p:spPr>
            <a:xfrm>
              <a:off x="9295419" y="4376848"/>
              <a:ext cx="2174572" cy="40305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680795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431080" y="747924"/>
            <a:ext cx="1486552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앞으로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943738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몸을 반대로 돌리고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110976"/>
            <a:ext cx="1899462" cy="1831367"/>
          </a:xfrm>
          <a:prstGeom prst="rect">
            <a:avLst/>
          </a:prstGeom>
        </p:spPr>
      </p:pic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774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30E7B2-2082-D0F9-0F8E-C52CA3D9A5FF}"/>
              </a:ext>
            </a:extLst>
          </p:cNvPr>
          <p:cNvSpPr/>
          <p:nvPr/>
        </p:nvSpPr>
        <p:spPr>
          <a:xfrm>
            <a:off x="3357577" y="943738"/>
            <a:ext cx="2951614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73D445-96EC-31A6-4106-0D9F248497D1}"/>
              </a:ext>
            </a:extLst>
          </p:cNvPr>
          <p:cNvGrpSpPr/>
          <p:nvPr/>
        </p:nvGrpSpPr>
        <p:grpSpPr>
          <a:xfrm>
            <a:off x="3357578" y="943738"/>
            <a:ext cx="2951613" cy="248400"/>
            <a:chOff x="4950100" y="949951"/>
            <a:chExt cx="2951613" cy="2484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98DD35-96E3-8F5A-51BB-983FD0AEDDFD}"/>
                </a:ext>
              </a:extLst>
            </p:cNvPr>
            <p:cNvSpPr/>
            <p:nvPr/>
          </p:nvSpPr>
          <p:spPr>
            <a:xfrm>
              <a:off x="4950100" y="949951"/>
              <a:ext cx="2951613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7B4D25B2-596D-FF59-0868-569956FA9EBD}"/>
                </a:ext>
              </a:extLst>
            </p:cNvPr>
            <p:cNvSpPr/>
            <p:nvPr/>
          </p:nvSpPr>
          <p:spPr>
            <a:xfrm>
              <a:off x="5562100" y="1004902"/>
              <a:ext cx="230087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에너지를 모읍니다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1ED64861-AF36-E131-46B1-0934CA40FC85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3" name="직사각형 310">
            <a:extLst>
              <a:ext uri="{FF2B5EF4-FFF2-40B4-BE49-F238E27FC236}">
                <a16:creationId xmlns:a16="http://schemas.microsoft.com/office/drawing/2014/main" id="{C00BF978-6D6E-2AE2-3D5E-2512D484E272}"/>
              </a:ext>
            </a:extLst>
          </p:cNvPr>
          <p:cNvSpPr/>
          <p:nvPr/>
        </p:nvSpPr>
        <p:spPr>
          <a:xfrm>
            <a:off x="3357578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</a:t>
            </a:r>
          </a:p>
        </p:txBody>
      </p:sp>
      <p:sp>
        <p:nvSpPr>
          <p:cNvPr id="24" name="직사각형 310">
            <a:extLst>
              <a:ext uri="{FF2B5EF4-FFF2-40B4-BE49-F238E27FC236}">
                <a16:creationId xmlns:a16="http://schemas.microsoft.com/office/drawing/2014/main" id="{0EC134FD-9093-5F37-F8C3-4C178409FB10}"/>
              </a:ext>
            </a:extLst>
          </p:cNvPr>
          <p:cNvSpPr/>
          <p:nvPr/>
        </p:nvSpPr>
        <p:spPr>
          <a:xfrm>
            <a:off x="5172094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43" name="그림 42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E338DC-1BE0-922E-A20F-8FF5F9E3A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3598933" y="1328938"/>
            <a:ext cx="1535618" cy="1993680"/>
          </a:xfrm>
          <a:prstGeom prst="rect">
            <a:avLst/>
          </a:prstGeom>
        </p:spPr>
      </p:pic>
      <p:grpSp>
        <p:nvGrpSpPr>
          <p:cNvPr id="2266" name="그룹 2265">
            <a:extLst>
              <a:ext uri="{FF2B5EF4-FFF2-40B4-BE49-F238E27FC236}">
                <a16:creationId xmlns:a16="http://schemas.microsoft.com/office/drawing/2014/main" id="{99294AD3-19E0-E6EA-9577-238575816202}"/>
              </a:ext>
            </a:extLst>
          </p:cNvPr>
          <p:cNvGrpSpPr/>
          <p:nvPr/>
        </p:nvGrpSpPr>
        <p:grpSpPr>
          <a:xfrm>
            <a:off x="3357577" y="3427376"/>
            <a:ext cx="2951614" cy="496800"/>
            <a:chOff x="4551917" y="3427376"/>
            <a:chExt cx="2951614" cy="496800"/>
          </a:xfrm>
        </p:grpSpPr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A139A87B-29E1-88FF-BE80-E78BC819C0F1}"/>
                </a:ext>
              </a:extLst>
            </p:cNvPr>
            <p:cNvGrpSpPr/>
            <p:nvPr/>
          </p:nvGrpSpPr>
          <p:grpSpPr>
            <a:xfrm>
              <a:off x="4551917" y="3427376"/>
              <a:ext cx="2951614" cy="248400"/>
              <a:chOff x="192088" y="1132586"/>
              <a:chExt cx="2951614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0C718862-9F0F-B835-990E-2693A6AA473D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95161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B1BFD55E-583F-E565-B2E3-9D0F9402482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206363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가능 반경과 공격 방향을 표시합니다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3D4263A6-F40D-883B-2D3F-E026D8F2703D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255" name="그룹 2254">
              <a:extLst>
                <a:ext uri="{FF2B5EF4-FFF2-40B4-BE49-F238E27FC236}">
                  <a16:creationId xmlns:a16="http://schemas.microsoft.com/office/drawing/2014/main" id="{67E23589-6BC0-425C-B9AE-62E9EC359BB2}"/>
                </a:ext>
              </a:extLst>
            </p:cNvPr>
            <p:cNvGrpSpPr/>
            <p:nvPr/>
          </p:nvGrpSpPr>
          <p:grpSpPr>
            <a:xfrm>
              <a:off x="4551917" y="3675776"/>
              <a:ext cx="2951613" cy="248400"/>
              <a:chOff x="192088" y="1132586"/>
              <a:chExt cx="2951613" cy="248400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9FE9717A-F1C1-6EE8-A656-191B258CE64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7" name="직사각형 310">
                <a:extLst>
                  <a:ext uri="{FF2B5EF4-FFF2-40B4-BE49-F238E27FC236}">
                    <a16:creationId xmlns:a16="http://schemas.microsoft.com/office/drawing/2014/main" id="{9C4A3C21-ABD1-16C5-6FC7-4597D467209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216943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에너지들이 용 형상을 띄며 창에 축적됩니다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8" name="직사각형 310">
                <a:extLst>
                  <a:ext uri="{FF2B5EF4-FFF2-40B4-BE49-F238E27FC236}">
                    <a16:creationId xmlns:a16="http://schemas.microsoft.com/office/drawing/2014/main" id="{FB9C6154-9F25-6394-8E5F-7E9E167E4553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0" name="그룹 2259">
            <a:extLst>
              <a:ext uri="{FF2B5EF4-FFF2-40B4-BE49-F238E27FC236}">
                <a16:creationId xmlns:a16="http://schemas.microsoft.com/office/drawing/2014/main" id="{8073DB97-9850-5755-A8C5-EF046B33D29B}"/>
              </a:ext>
            </a:extLst>
          </p:cNvPr>
          <p:cNvGrpSpPr/>
          <p:nvPr/>
        </p:nvGrpSpPr>
        <p:grpSpPr>
          <a:xfrm>
            <a:off x="3560847" y="4045441"/>
            <a:ext cx="2585709" cy="1865885"/>
            <a:chOff x="387810" y="3945396"/>
            <a:chExt cx="2585709" cy="1865885"/>
          </a:xfrm>
        </p:grpSpPr>
        <p:pic>
          <p:nvPicPr>
            <p:cNvPr id="2264" name="그림 2263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4DF3151-173D-DBF9-7D30-33BBCEA2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10" y="3945396"/>
              <a:ext cx="2585709" cy="1689074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265" name="TextBox 4">
              <a:extLst>
                <a:ext uri="{FF2B5EF4-FFF2-40B4-BE49-F238E27FC236}">
                  <a16:creationId xmlns:a16="http://schemas.microsoft.com/office/drawing/2014/main" id="{B0041021-D393-A15A-06A3-1828711824A3}"/>
                </a:ext>
              </a:extLst>
            </p:cNvPr>
            <p:cNvSpPr txBox="1"/>
            <p:nvPr/>
          </p:nvSpPr>
          <p:spPr>
            <a:xfrm>
              <a:off x="1416970" y="5688042"/>
              <a:ext cx="52738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1-1]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27F89D-A7F1-2E72-7A39-F56C70B492A1}"/>
              </a:ext>
            </a:extLst>
          </p:cNvPr>
          <p:cNvSpPr/>
          <p:nvPr/>
        </p:nvSpPr>
        <p:spPr>
          <a:xfrm>
            <a:off x="3357577" y="3427738"/>
            <a:ext cx="2952000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6" name="그룹 2275">
            <a:extLst>
              <a:ext uri="{FF2B5EF4-FFF2-40B4-BE49-F238E27FC236}">
                <a16:creationId xmlns:a16="http://schemas.microsoft.com/office/drawing/2014/main" id="{C81F9D46-C272-3B1D-839B-8A1BC9C68BC7}"/>
              </a:ext>
            </a:extLst>
          </p:cNvPr>
          <p:cNvGrpSpPr/>
          <p:nvPr/>
        </p:nvGrpSpPr>
        <p:grpSpPr>
          <a:xfrm>
            <a:off x="3455449" y="1235339"/>
            <a:ext cx="735189" cy="123111"/>
            <a:chOff x="4323882" y="1235339"/>
            <a:chExt cx="735189" cy="1231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E97BB6A-DA10-8532-E4F9-8FA676217EE8}"/>
                </a:ext>
              </a:extLst>
            </p:cNvPr>
            <p:cNvGrpSpPr/>
            <p:nvPr/>
          </p:nvGrpSpPr>
          <p:grpSpPr>
            <a:xfrm>
              <a:off x="4842941" y="1237866"/>
              <a:ext cx="216130" cy="118057"/>
              <a:chOff x="751005" y="5207823"/>
              <a:chExt cx="277975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8BD1E7C4-6DD2-9677-09C9-1BB12CA45BD3}"/>
                  </a:ext>
                </a:extLst>
              </p:cNvPr>
              <p:cNvSpPr/>
              <p:nvPr/>
            </p:nvSpPr>
            <p:spPr>
              <a:xfrm rot="16200000">
                <a:off x="905305" y="5224121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313B268-E48D-FB60-CDE8-D4B44D49FBA6}"/>
                  </a:ext>
                </a:extLst>
              </p:cNvPr>
              <p:cNvSpPr/>
              <p:nvPr/>
            </p:nvSpPr>
            <p:spPr>
              <a:xfrm>
                <a:off x="751005" y="5207823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208A347-42E6-174E-9BF5-4A56F79E91A7}"/>
                </a:ext>
              </a:extLst>
            </p:cNvPr>
            <p:cNvGrpSpPr/>
            <p:nvPr/>
          </p:nvGrpSpPr>
          <p:grpSpPr>
            <a:xfrm>
              <a:off x="4323882" y="1235339"/>
              <a:ext cx="566801" cy="123111"/>
              <a:chOff x="372454" y="941326"/>
              <a:chExt cx="566801" cy="123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00173C-9E7F-C6AA-5C45-2ADAAC75F216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673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FAC7A32-F27B-7BAF-A429-4E98725B521E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9402D30-6BD9-5B6F-EAFD-92D224C94FAE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CC2855F-E6DD-C121-25A4-9FB2E2FA8817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2269" name="그룹 2268">
            <a:extLst>
              <a:ext uri="{FF2B5EF4-FFF2-40B4-BE49-F238E27FC236}">
                <a16:creationId xmlns:a16="http://schemas.microsoft.com/office/drawing/2014/main" id="{606649A0-0D2F-5D08-FB2B-9BD28C0B3832}"/>
              </a:ext>
            </a:extLst>
          </p:cNvPr>
          <p:cNvGrpSpPr/>
          <p:nvPr/>
        </p:nvGrpSpPr>
        <p:grpSpPr>
          <a:xfrm>
            <a:off x="3455449" y="1443891"/>
            <a:ext cx="806106" cy="123111"/>
            <a:chOff x="372454" y="941326"/>
            <a:chExt cx="806106" cy="123111"/>
          </a:xfrm>
        </p:grpSpPr>
        <p:sp>
          <p:nvSpPr>
            <p:cNvPr id="2270" name="TextBox 2269">
              <a:extLst>
                <a:ext uri="{FF2B5EF4-FFF2-40B4-BE49-F238E27FC236}">
                  <a16:creationId xmlns:a16="http://schemas.microsoft.com/office/drawing/2014/main" id="{91CFD867-E8B1-E5DC-4CE1-08FE94D4F381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2271" name="그룹 2270">
              <a:extLst>
                <a:ext uri="{FF2B5EF4-FFF2-40B4-BE49-F238E27FC236}">
                  <a16:creationId xmlns:a16="http://schemas.microsoft.com/office/drawing/2014/main" id="{5406507D-D71E-1710-CF7C-FCEA9D5B2A5D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2272" name="자유형: 도형 2271">
                <a:extLst>
                  <a:ext uri="{FF2B5EF4-FFF2-40B4-BE49-F238E27FC236}">
                    <a16:creationId xmlns:a16="http://schemas.microsoft.com/office/drawing/2014/main" id="{986969D3-C119-2740-9590-6D3B34555850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73" name="자유형: 도형 2272">
                <a:extLst>
                  <a:ext uri="{FF2B5EF4-FFF2-40B4-BE49-F238E27FC236}">
                    <a16:creationId xmlns:a16="http://schemas.microsoft.com/office/drawing/2014/main" id="{21038CA3-485C-3200-6EF0-428CAE170F74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283" name="TextBox 4">
            <a:extLst>
              <a:ext uri="{FF2B5EF4-FFF2-40B4-BE49-F238E27FC236}">
                <a16:creationId xmlns:a16="http://schemas.microsoft.com/office/drawing/2014/main" id="{7C3E99BA-6003-30BE-AEC9-7FBCB44F2411}"/>
              </a:ext>
            </a:extLst>
          </p:cNvPr>
          <p:cNvSpPr txBox="1"/>
          <p:nvPr/>
        </p:nvSpPr>
        <p:spPr>
          <a:xfrm>
            <a:off x="5043657" y="2731818"/>
            <a:ext cx="1107676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367059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439493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392234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318670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161865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2809065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A60D52C-17E1-C0BA-5FD5-2DC376CBEB3E}"/>
              </a:ext>
            </a:extLst>
          </p:cNvPr>
          <p:cNvGrpSpPr/>
          <p:nvPr/>
        </p:nvGrpSpPr>
        <p:grpSpPr>
          <a:xfrm>
            <a:off x="3766613" y="6419543"/>
            <a:ext cx="3332015" cy="152864"/>
            <a:chOff x="1101523" y="6200815"/>
            <a:chExt cx="3332015" cy="152864"/>
          </a:xfrm>
        </p:grpSpPr>
        <p:sp>
          <p:nvSpPr>
            <p:cNvPr id="100" name="TextBox 65">
              <a:extLst>
                <a:ext uri="{FF2B5EF4-FFF2-40B4-BE49-F238E27FC236}">
                  <a16:creationId xmlns:a16="http://schemas.microsoft.com/office/drawing/2014/main" id="{CBE233EA-D47B-B641-28C7-A02D65DA4C2A}"/>
                </a:ext>
              </a:extLst>
            </p:cNvPr>
            <p:cNvSpPr txBox="1"/>
            <p:nvPr/>
          </p:nvSpPr>
          <p:spPr>
            <a:xfrm>
              <a:off x="1379497" y="6200815"/>
              <a:ext cx="3054041" cy="1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홀딩이 끝나면 즉시 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</a:t>
              </a: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줌인하여 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원래의 시점으로 복구</a:t>
              </a:r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85E3FE4D-4E10-6696-EED6-625E87C6BA3C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F66C8CE5-CB46-D0EC-2FF4-1D8283E327B4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55283BE-21C2-020D-4F58-42EF4746E2BC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16C48EF-33F6-AAFD-E59B-15380ADF2DD4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>
              <a:off x="1208584" y="6353679"/>
              <a:ext cx="31316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EB3A05B-2EBB-72D4-9E38-13A9FC1D5659}"/>
              </a:ext>
            </a:extLst>
          </p:cNvPr>
          <p:cNvGrpSpPr/>
          <p:nvPr/>
        </p:nvGrpSpPr>
        <p:grpSpPr>
          <a:xfrm>
            <a:off x="6852774" y="1235339"/>
            <a:ext cx="735189" cy="123111"/>
            <a:chOff x="4323882" y="1235339"/>
            <a:chExt cx="735189" cy="123111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1F0CBF3-417E-F5CF-8218-47F575CD1BC1}"/>
                </a:ext>
              </a:extLst>
            </p:cNvPr>
            <p:cNvGrpSpPr/>
            <p:nvPr/>
          </p:nvGrpSpPr>
          <p:grpSpPr>
            <a:xfrm>
              <a:off x="4842941" y="1237866"/>
              <a:ext cx="216130" cy="118057"/>
              <a:chOff x="751005" y="5207823"/>
              <a:chExt cx="277975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126" name="이등변 삼각형 125">
                <a:extLst>
                  <a:ext uri="{FF2B5EF4-FFF2-40B4-BE49-F238E27FC236}">
                    <a16:creationId xmlns:a16="http://schemas.microsoft.com/office/drawing/2014/main" id="{85404CA2-E653-A5E6-5BFE-27AC213E4F72}"/>
                  </a:ext>
                </a:extLst>
              </p:cNvPr>
              <p:cNvSpPr/>
              <p:nvPr/>
            </p:nvSpPr>
            <p:spPr>
              <a:xfrm rot="16200000">
                <a:off x="905305" y="5224121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4E715C3-70BE-16B1-0EC2-17DDAD34D990}"/>
                  </a:ext>
                </a:extLst>
              </p:cNvPr>
              <p:cNvSpPr/>
              <p:nvPr/>
            </p:nvSpPr>
            <p:spPr>
              <a:xfrm>
                <a:off x="751005" y="5207823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1F361C3-B641-C20A-1F85-3C8045B681E6}"/>
                </a:ext>
              </a:extLst>
            </p:cNvPr>
            <p:cNvGrpSpPr/>
            <p:nvPr/>
          </p:nvGrpSpPr>
          <p:grpSpPr>
            <a:xfrm>
              <a:off x="4323882" y="1235339"/>
              <a:ext cx="566801" cy="123111"/>
              <a:chOff x="372454" y="941326"/>
              <a:chExt cx="566801" cy="123111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33DFEF1-3495-79E3-4876-C7A88BCCA87A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673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63FEDC3F-2074-151D-194D-109A421E5E24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50C69A9A-C525-35B4-7CC4-0FB18032F3E3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8F0818ED-99AE-942B-94B6-80F4E377E953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95D50940-134A-FDA3-427A-DF7693E509C4}"/>
              </a:ext>
            </a:extLst>
          </p:cNvPr>
          <p:cNvSpPr/>
          <p:nvPr/>
        </p:nvSpPr>
        <p:spPr>
          <a:xfrm>
            <a:off x="6749522" y="943738"/>
            <a:ext cx="2321617" cy="248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FF4BCC13-2352-8F72-F4C9-E6D21E6E04E6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BC6086-A7FF-44D9-7E08-CA37F16E1283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D3743-7ACC-5FCE-693F-020FD53BBCB7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501106-4D1D-6411-58DE-E3221A57F2A3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03CA65C-2929-75A0-21C0-F1167D6F2CDA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CAC8CE8-F5C7-9574-AFF7-E471F8847202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3C3A1D5A-4EC7-B64B-AC7E-B6023C60CB33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48B9D778-C25A-3367-B9CE-BEC2AD7C72D0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4EE3095-A8CB-B688-EA53-63A6EFBF53E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9B79A88B-BBEF-1A36-DA3D-C4BD19667445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D6D3F666-F9F8-EA50-29A7-05FC204125CD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7ED6C23-0FD9-93C9-71CB-1C67E00F981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B8BEDBD9-900B-5979-8735-EBCCA6F62609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0201B63C-704B-1321-8547-C12821551731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D6B8677A-F343-621A-D5B0-30A8BC1101A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AA1B2DC-1FF8-AD76-BA10-A0598644A403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2EC2292B-A944-DBAF-ED17-6D57767D7592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04616A18-1CE4-367F-E952-E78B7ECCFA33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70C3B5AB-69CD-780A-95CA-E4F3DCBABA4E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F304EA-182D-17FE-4E79-80B46DD71981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FC9C4E6-36C7-16D5-FBA5-BF51A92680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362CA1-DEB9-7E4D-6799-D5494701B719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9AC64FFC-304F-CB8B-4FF5-3C3F835552A5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E04AB37-F531-0586-6E6B-8BF1D03DFE40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C995CB7-5ABC-42C4-B218-3CE7E39B83F7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9BF5781-4768-973C-F6BD-5DC8965712C2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B9EAA180-1A65-07EE-637F-AC35FACE019C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0874834-FC04-36CF-2FE3-1E059AD24B96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C520F6A-D02C-5F17-31C6-D7429C723542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07FA9EC-1B1E-D9D9-80CC-6D489360E4EA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39AECA2-6EDA-BA0F-3EEF-2A6A385C7CDA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0E11054-4D20-0822-A358-7B48B9D94799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79C1E9C-5010-9364-406A-D640F5983DF6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9C3792C-B71F-6775-CFDA-A030C2D3A72C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6058F53-81B5-8F58-1657-D84C46B24A72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0C07C412-5D34-0634-B39B-806C55DE034A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6987FBB-CAC2-FB68-14E6-6F910C94B64E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9B8D9F52-55EC-7FE8-6025-BDFA166A3FF5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ADA8E2A3-B886-3958-1CAA-1C0B3B84FB3F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9FBB7AC-05E2-66A9-6C35-5990DB1FB26F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7695241-7E60-471E-2873-C5E9D13D5364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E136162B-BA4A-E5BA-83CC-AC9A5A084C76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EDF68427-C321-10DB-6606-9A4B1BA9599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06B53E46-A7CA-4631-3AD6-E87B2CB3ECD9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8B03EA77-A520-2660-6D0A-A455F0EB48B4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9872874E-CB77-BD2C-C3AE-DD786B0A1107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62F8A757-DE28-5FC1-64B5-C22699486388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03239608-A1BD-1ABB-6424-FA599DE5A13B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BEEF55C4-D60E-3CC4-7285-1836BF576748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09EF9E6-11B1-3094-15C8-9F0E80BE6B62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F228B29-03F2-4403-05F6-97355A480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DB4675B-8906-8F17-D4DC-527B770B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14AE557-45B4-3D25-6CFB-93BB8D7E4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EA39FF4-56F3-4665-9AAD-4FD108747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CF281CE-D582-52FA-18EC-D731F8DD0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0865114-E29E-DCB2-9CAD-2AE37F28318F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AC0F22D9-8508-455C-3F92-FC2D22E21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832ACA02-C478-ACDB-A4D9-A9C7725A8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3075F89B-E76D-502A-0D15-F8C47EFD6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833199E3-EFF2-CFEE-8B61-757022EDA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824C94E5-A9CF-74A8-14C6-032748618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F3C56C24-0AB7-A3F6-31E6-FD2FFA861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00470FA6-8C50-6E1E-A9CE-33F9F4861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97E41E91-AFF5-E924-D0F7-8EAC73A53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E59641CA-C4A3-B687-356F-C329D7574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4A7EAEA-539F-ABE7-2E6A-380C7B334AE1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B4644AD6-DD66-3408-F1CD-41C662D95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96BD92A-722B-C529-EA6F-FCDC1A318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7D88BCEC-5995-4887-D7CC-296B0C38A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ACE47B7D-DFB4-2A23-8B10-2A98C979A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88FE8B6C-4842-FD04-1C91-9776182EE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7E6C390F-F1D0-466A-91C4-AD694EBB1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C251998-0DC2-9835-7ECB-E221287EE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8D46ED49-927F-C875-F015-45B1FB699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758430A6-CFB0-BFDB-3851-48C8EC486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DD292D3-5C63-E9D7-E613-4CE4386149A0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831BCD49-A435-7440-5E4A-5E2609F3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183DA30C-5E65-9B4D-53C9-44B67662F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47576DB7-B6A3-86E7-D0E2-416EBA675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E7FABCD-382F-259F-27DC-34FA89EBD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7280182-C0E5-070E-A49F-6589FDEE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3A65E3F5-04BE-FA63-BD89-4F00A38C8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819CDD9-65C8-E131-D67E-7A0F84A31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1171C5A4-A53D-EB90-493E-13FE79A68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3E377DEC-5CC7-479C-355F-000B09BB6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4442B2F-D2E9-716A-2729-C433C03F0E4F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EF455636-B279-9769-6BB9-F3632E8C1D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64488117-96B1-1D4A-99D2-505B75BDE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6B05043A-054B-89A2-A06D-0E1A09DAD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3475C3EB-892C-8132-DF90-7A28E62C8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CB7E9938-8AF0-9ED0-CE19-0ECFD44AA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26BF1DBB-D3AF-D6B8-3AB6-7DEB3F568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6C59FCB4-4F98-E041-B827-63B20FF24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01951591-B433-88CF-D8FC-1D408EEFB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CED26CF1-5513-5827-8B51-A3BC58BAF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93DF2F3-9569-F787-7508-3429D4D1EC12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69D930C4-8BA0-076C-D047-30CAD6FEC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D34B832B-F132-FCFF-DD88-B0F73EC86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44D0EB70-540C-B3D4-68C9-C34092EB7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EADFD661-F5DC-5255-634B-37BCE0F4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5CA7E292-0031-2053-2E4D-61572A327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6B7214FD-91F6-D7C6-70A9-8D2E444F4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44E6524F-A32E-D602-E203-56AB0CFDA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5A47BF29-C38D-D4D1-B515-B4963FEFC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059770C3-3C2D-9083-8745-D800E52B0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FB82BA4-C116-8B68-B8B6-5CA2AE29C5FD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C4619EC-FA20-A23C-20FE-5CB373B1F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B2F6EE70-2CD6-9C40-8C77-60E5044CF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5CA49E6-16C1-A485-1E8F-E87B3E52A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700F96F7-29C8-55B5-8971-0DF6F6CE0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61709EAC-FAAD-0563-8EC7-AFB48FF75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30134ADF-AE40-E229-75EB-E53881B6F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3CA34F1-C5A8-0314-9C63-2A57976EB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21EF6C94-0043-904A-92E8-45116C17C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784EAFD0-F1E4-D105-69B2-043526C2E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53F91C8-F281-7BF8-1E49-5B60B5959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FBA90E0-6101-E318-6EC8-BD53EA1C3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DBE957F3-EE2E-4A16-A8C3-0F1ED753E497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F0D71A3-12C3-C305-498B-9DA4E0376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FC9DE54-CD8E-1486-B884-DA8A7EC66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69EF4AA8-F906-1E71-B4BB-4BDD5E91D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7993F36C-6F5F-FAB5-DEF3-B4AFCE7E3093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FFE7EE6-294D-2DAB-259F-70FE90E73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F51FBF48-F651-EA14-CCDF-D22A2A807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7E11CC3D-1046-DF08-EC1F-FA283059C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E7C177FA-1A4D-C18D-27C6-FC752B7EB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831DB42E-53FB-33A5-C861-8D05CE295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86C3637B-8058-72FF-081A-35598579A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578AD111-EEDC-27E7-42B8-AE1CA6E7E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F1C08FBA-0E14-00CA-66DF-0BFE5C80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17001561-340D-1D94-098A-86946418C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A61F5F8-027A-8875-CBB9-5560069CF676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3B9F1B6A-EB32-3B42-AE7C-7CD67EC5A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7E2DF60-A3F4-F624-2434-83ACCC631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04583DBA-49DE-9B8D-7970-6A32AE49C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D9189D45-5257-AC60-83F2-0EA00CA87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D8333B46-3FDE-FB50-D4FF-44E20360A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DDF9C676-82BC-9305-58C9-49D94C051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AF7BCC4-DA2E-8D13-5438-6359E071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104B742A-E264-430F-D499-3C87A3795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EF7397C8-D218-E238-12AD-D2AECD8A7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7A22DD7-E375-D327-9AF8-D731BF268DE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67DFE092-43D3-8B00-52AA-69AC0BF50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40DE4FA2-0CE9-3DF1-3B31-3CEC9E6CB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26D38540-F095-6A5B-EC58-2CACE233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6A5CA88A-9F15-02AF-8104-0D71C7C4E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B00A1F6A-60E1-EDEF-DDC0-E52D9051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FCCE8A31-A357-FF12-7B1A-EF3BEDB90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D6EE6D4-AC5A-25AC-1667-57918A798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A4E6927-D5BB-3661-FD41-8645209DF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52C62A5-67FC-E2A5-CF8B-A28D9F0E1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E4E63492-F0E0-22B9-FA95-F17D86BC9014}"/>
              </a:ext>
            </a:extLst>
          </p:cNvPr>
          <p:cNvSpPr/>
          <p:nvPr/>
        </p:nvSpPr>
        <p:spPr>
          <a:xfrm>
            <a:off x="6442737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80CCA8C5-F212-DD9D-5B63-2197AB81F5C5}"/>
              </a:ext>
            </a:extLst>
          </p:cNvPr>
          <p:cNvGrpSpPr/>
          <p:nvPr/>
        </p:nvGrpSpPr>
        <p:grpSpPr>
          <a:xfrm>
            <a:off x="2241864" y="2244997"/>
            <a:ext cx="420087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1C6C3FBE-2654-4C06-7F35-A4A8A66401C3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8F865D44-07E7-0C61-0E93-26A7ABFC2EA5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9F0CB911-9947-0D45-04F5-AE358FEAE438}"/>
              </a:ext>
            </a:extLst>
          </p:cNvPr>
          <p:cNvSpPr/>
          <p:nvPr/>
        </p:nvSpPr>
        <p:spPr>
          <a:xfrm>
            <a:off x="1041618" y="1742221"/>
            <a:ext cx="1200249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몸의 방향 변경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972245A9-6768-77D4-0B8D-592F7A648B54}"/>
              </a:ext>
            </a:extLst>
          </p:cNvPr>
          <p:cNvSpPr/>
          <p:nvPr/>
        </p:nvSpPr>
        <p:spPr>
          <a:xfrm>
            <a:off x="6442737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DC712A8E-A962-4C20-F834-86812A9D7C15}"/>
              </a:ext>
            </a:extLst>
          </p:cNvPr>
          <p:cNvSpPr/>
          <p:nvPr/>
        </p:nvSpPr>
        <p:spPr>
          <a:xfrm>
            <a:off x="8243110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15147F3F-04C1-BE05-9B89-8D7E4126A3C9}"/>
              </a:ext>
            </a:extLst>
          </p:cNvPr>
          <p:cNvSpPr/>
          <p:nvPr/>
        </p:nvSpPr>
        <p:spPr>
          <a:xfrm>
            <a:off x="1041618" y="201728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E327A6E9-9162-D70A-3D60-AC5C61F68C0B}"/>
              </a:ext>
            </a:extLst>
          </p:cNvPr>
          <p:cNvSpPr/>
          <p:nvPr/>
        </p:nvSpPr>
        <p:spPr>
          <a:xfrm>
            <a:off x="8243110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4C70A294-59FA-5AEC-AC35-3AE85090B7F5}"/>
              </a:ext>
            </a:extLst>
          </p:cNvPr>
          <p:cNvSpPr/>
          <p:nvPr/>
        </p:nvSpPr>
        <p:spPr>
          <a:xfrm>
            <a:off x="693008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BFC7D34F-EBC5-E0EA-14B3-AD455869C4F5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BC5D9C2-41D5-D1B0-19E8-0F35013640FA}"/>
              </a:ext>
            </a:extLst>
          </p:cNvPr>
          <p:cNvSpPr txBox="1"/>
          <p:nvPr/>
        </p:nvSpPr>
        <p:spPr>
          <a:xfrm>
            <a:off x="7158842" y="2824334"/>
            <a:ext cx="647613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ffectLst/>
              </a:rPr>
              <a:t>투사체 타격 시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A82B5FE4-C52C-8889-EE3D-66D46AA5DE2D}"/>
              </a:ext>
            </a:extLst>
          </p:cNvPr>
          <p:cNvSpPr/>
          <p:nvPr/>
        </p:nvSpPr>
        <p:spPr>
          <a:xfrm>
            <a:off x="2241867" y="1742221"/>
            <a:ext cx="420087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F2CAE843-C590-C2EA-7B29-CFB12FE476F1}"/>
              </a:ext>
            </a:extLst>
          </p:cNvPr>
          <p:cNvSpPr/>
          <p:nvPr/>
        </p:nvSpPr>
        <p:spPr>
          <a:xfrm>
            <a:off x="1041617" y="1148243"/>
            <a:ext cx="1200249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(0.3s)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1153DAA3-1CE5-56F2-E4BE-AA408DF6CDE7}"/>
              </a:ext>
            </a:extLst>
          </p:cNvPr>
          <p:cNvSpPr/>
          <p:nvPr/>
        </p:nvSpPr>
        <p:spPr>
          <a:xfrm>
            <a:off x="6442737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78FE3671-7FE9-5007-A2D7-DB3EDE09FF6F}"/>
              </a:ext>
            </a:extLst>
          </p:cNvPr>
          <p:cNvGrpSpPr/>
          <p:nvPr/>
        </p:nvGrpSpPr>
        <p:grpSpPr>
          <a:xfrm>
            <a:off x="2241865" y="1490243"/>
            <a:ext cx="4200870" cy="216000"/>
            <a:chOff x="2482164" y="1595988"/>
            <a:chExt cx="5039999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003209FF-4A4F-916B-F87E-2214E7A91B84}"/>
                </a:ext>
              </a:extLst>
            </p:cNvPr>
            <p:cNvSpPr/>
            <p:nvPr/>
          </p:nvSpPr>
          <p:spPr>
            <a:xfrm>
              <a:off x="2482164" y="1595988"/>
              <a:ext cx="503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4B677587-4639-0BE2-6467-B24697D40C8A}"/>
                </a:ext>
              </a:extLst>
            </p:cNvPr>
            <p:cNvSpPr/>
            <p:nvPr/>
          </p:nvSpPr>
          <p:spPr>
            <a:xfrm>
              <a:off x="5803392" y="1595988"/>
              <a:ext cx="1438656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424ACE43-7AA2-C6BC-88FE-7A5CD849BB3B}"/>
              </a:ext>
            </a:extLst>
          </p:cNvPr>
          <p:cNvSpPr/>
          <p:nvPr/>
        </p:nvSpPr>
        <p:spPr>
          <a:xfrm>
            <a:off x="2241864" y="1148243"/>
            <a:ext cx="420087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1.2s)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E2F002EA-B639-8E8B-703D-2D4B97CD73AB}"/>
              </a:ext>
            </a:extLst>
          </p:cNvPr>
          <p:cNvSpPr/>
          <p:nvPr/>
        </p:nvSpPr>
        <p:spPr>
          <a:xfrm>
            <a:off x="8243110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11849083-0CDF-A80A-EADA-5B33DF31981B}"/>
              </a:ext>
            </a:extLst>
          </p:cNvPr>
          <p:cNvSpPr/>
          <p:nvPr/>
        </p:nvSpPr>
        <p:spPr>
          <a:xfrm>
            <a:off x="8243110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2212595F-4F8C-83C7-0FB4-1FB4707EA2F1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62986"/>
              </p:ext>
            </p:extLst>
          </p:nvPr>
        </p:nvGraphicFramePr>
        <p:xfrm>
          <a:off x="5800460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A1EB301-159C-CED1-064F-1A3232D90CFA}"/>
              </a:ext>
            </a:extLst>
          </p:cNvPr>
          <p:cNvSpPr/>
          <p:nvPr/>
        </p:nvSpPr>
        <p:spPr>
          <a:xfrm>
            <a:off x="11909147" y="7981785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1901"/>
              <a:ext cx="2195079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에너지들이 용 형상을 띄며 창에 축적됩니다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26406" y="4227888"/>
            <a:ext cx="731650" cy="1724331"/>
            <a:chOff x="7026406" y="4227888"/>
            <a:chExt cx="731650" cy="1724331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114110" y="5828980"/>
              <a:ext cx="55624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1’-2]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593438"/>
            <a:ext cx="2265200" cy="868529"/>
            <a:chOff x="6352883" y="4794675"/>
            <a:chExt cx="2265200" cy="868529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6758521" y="5391078"/>
              <a:ext cx="1453924" cy="27212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</a:p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r>
                <a:rPr lang="ko-KR" altLang="en-US" sz="801" dirty="0" err="1">
                  <a:solidFill>
                    <a:schemeClr val="bg1">
                      <a:lumMod val="50000"/>
                    </a:schemeClr>
                  </a:solidFill>
                </a:rPr>
                <a:t>오버차지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붉은 빛으로 빛나는 창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-1"/>
            <a:ext cx="11807761" cy="3845185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968544"/>
            <a:ext cx="2034211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E0A733EC-914A-8264-6770-874618C4DE38}"/>
              </a:ext>
            </a:extLst>
          </p:cNvPr>
          <p:cNvSpPr txBox="1"/>
          <p:nvPr/>
        </p:nvSpPr>
        <p:spPr>
          <a:xfrm>
            <a:off x="7689797" y="3464260"/>
            <a:ext cx="2694130" cy="15376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단계에서 키 다운이 취소되면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</a:t>
            </a:r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차지가 끝나면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즉시 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436" name="직사각형 310">
            <a:extLst>
              <a:ext uri="{FF2B5EF4-FFF2-40B4-BE49-F238E27FC236}">
                <a16:creationId xmlns:a16="http://schemas.microsoft.com/office/drawing/2014/main" id="{1382930B-80D1-7B18-81FD-5737F7A69E6E}"/>
              </a:ext>
            </a:extLst>
          </p:cNvPr>
          <p:cNvSpPr/>
          <p:nvPr/>
        </p:nvSpPr>
        <p:spPr>
          <a:xfrm>
            <a:off x="7350267" y="3461409"/>
            <a:ext cx="348917" cy="159462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  </a:t>
            </a:r>
          </a:p>
        </p:txBody>
      </p:sp>
      <p:sp>
        <p:nvSpPr>
          <p:cNvPr id="437" name="직사각형 310">
            <a:extLst>
              <a:ext uri="{FF2B5EF4-FFF2-40B4-BE49-F238E27FC236}">
                <a16:creationId xmlns:a16="http://schemas.microsoft.com/office/drawing/2014/main" id="{96AC3C20-7EEE-2DD0-2161-1040134F28B5}"/>
              </a:ext>
            </a:extLst>
          </p:cNvPr>
          <p:cNvSpPr/>
          <p:nvPr/>
        </p:nvSpPr>
        <p:spPr>
          <a:xfrm>
            <a:off x="10383927" y="3461409"/>
            <a:ext cx="330143" cy="159462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FC692F96-FB1F-F63F-5D6A-3130B15BEB01}"/>
              </a:ext>
            </a:extLst>
          </p:cNvPr>
          <p:cNvSpPr txBox="1"/>
          <p:nvPr/>
        </p:nvSpPr>
        <p:spPr>
          <a:xfrm>
            <a:off x="10714070" y="3464260"/>
            <a:ext cx="1055861" cy="15376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단계를 진행합니다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D7E04F0-D432-4D8F-BC62-3FC8F4111C00}"/>
              </a:ext>
            </a:extLst>
          </p:cNvPr>
          <p:cNvSpPr txBox="1"/>
          <p:nvPr/>
        </p:nvSpPr>
        <p:spPr>
          <a:xfrm>
            <a:off x="7197037" y="3464260"/>
            <a:ext cx="95663" cy="15376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*</a:t>
            </a:r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1831B1AD-8592-359F-0DC1-2B52A5044D4E}"/>
              </a:ext>
            </a:extLst>
          </p:cNvPr>
          <p:cNvGrpSpPr/>
          <p:nvPr/>
        </p:nvGrpSpPr>
        <p:grpSpPr>
          <a:xfrm>
            <a:off x="1174716" y="4913412"/>
            <a:ext cx="2712699" cy="1339759"/>
            <a:chOff x="1153858" y="5190675"/>
            <a:chExt cx="2712699" cy="1339759"/>
          </a:xfrm>
        </p:grpSpPr>
        <p:sp>
          <p:nvSpPr>
            <p:cNvPr id="501" name="화살표: 오른쪽 500">
              <a:extLst>
                <a:ext uri="{FF2B5EF4-FFF2-40B4-BE49-F238E27FC236}">
                  <a16:creationId xmlns:a16="http://schemas.microsoft.com/office/drawing/2014/main" id="{7585C09B-2627-F20E-DF78-8DFAF27A62AD}"/>
                </a:ext>
              </a:extLst>
            </p:cNvPr>
            <p:cNvSpPr/>
            <p:nvPr/>
          </p:nvSpPr>
          <p:spPr>
            <a:xfrm>
              <a:off x="2348791" y="5790318"/>
              <a:ext cx="322832" cy="140473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41CF6AD5-399E-350A-FB57-BEC8C299E9BE}"/>
                </a:ext>
              </a:extLst>
            </p:cNvPr>
            <p:cNvGrpSpPr/>
            <p:nvPr/>
          </p:nvGrpSpPr>
          <p:grpSpPr>
            <a:xfrm>
              <a:off x="1153858" y="5190675"/>
              <a:ext cx="1100472" cy="1339759"/>
              <a:chOff x="1153858" y="5190675"/>
              <a:chExt cx="1100472" cy="1339759"/>
            </a:xfrm>
          </p:grpSpPr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00BE65D3-5325-EFC2-5571-702C56283418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C49E67AF-F21E-6680-DBE2-5CAFD39CC4E5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D5D5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#FFD5D5</a:t>
                  </a:r>
                </a:p>
              </p:txBody>
            </p: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AFE80B0-7E5D-EA28-2097-572FD25D0CD2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497" name="그림 496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93C386C-E05B-816D-0227-71BBE4112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91" t="14257" r="48549" b="13160"/>
              <a:stretch>
                <a:fillRect/>
              </a:stretch>
            </p:blipFill>
            <p:spPr>
              <a:xfrm>
                <a:off x="1178761" y="5394341"/>
                <a:ext cx="1050667" cy="1109155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C3BA298A-DDD0-D73D-BBBE-9C20F9E36D98}"/>
                </a:ext>
              </a:extLst>
            </p:cNvPr>
            <p:cNvGrpSpPr/>
            <p:nvPr/>
          </p:nvGrpSpPr>
          <p:grpSpPr>
            <a:xfrm>
              <a:off x="2766085" y="5190675"/>
              <a:ext cx="1100472" cy="1339759"/>
              <a:chOff x="2996576" y="5190675"/>
              <a:chExt cx="1100472" cy="1339759"/>
            </a:xfrm>
          </p:grpSpPr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98A3B37D-78B7-F5F6-2416-D3E047CBC2E6}"/>
                  </a:ext>
                </a:extLst>
              </p:cNvPr>
              <p:cNvGrpSpPr/>
              <p:nvPr/>
            </p:nvGrpSpPr>
            <p:grpSpPr>
              <a:xfrm>
                <a:off x="2996576" y="5190675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3B4A3A0F-E646-B9E0-AF94-0EC6AE2DA6A6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00B05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#C2F1C8</a:t>
                  </a:r>
                </a:p>
              </p:txBody>
            </p: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89A8C5B2-A1C5-A620-BCDF-18F35F12EE64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B05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498" name="그림 497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0D3597A-E4B9-AE1A-2F4D-6E9553355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14" t="14257" r="28226" b="13160"/>
              <a:stretch>
                <a:fillRect/>
              </a:stretch>
            </p:blipFill>
            <p:spPr>
              <a:xfrm>
                <a:off x="3021479" y="5394696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45A49DB4-F8FB-EB8D-5418-0C7C885CF22E}"/>
              </a:ext>
            </a:extLst>
          </p:cNvPr>
          <p:cNvSpPr txBox="1"/>
          <p:nvPr/>
        </p:nvSpPr>
        <p:spPr>
          <a:xfrm>
            <a:off x="1174716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52" name="그룹 551">
            <a:extLst>
              <a:ext uri="{FF2B5EF4-FFF2-40B4-BE49-F238E27FC236}">
                <a16:creationId xmlns:a16="http://schemas.microsoft.com/office/drawing/2014/main" id="{8BB3174D-B0D2-7B36-99DB-E5D95C2B66C4}"/>
              </a:ext>
            </a:extLst>
          </p:cNvPr>
          <p:cNvGrpSpPr/>
          <p:nvPr/>
        </p:nvGrpSpPr>
        <p:grpSpPr>
          <a:xfrm>
            <a:off x="7197037" y="3662115"/>
            <a:ext cx="5460161" cy="159462"/>
            <a:chOff x="7197037" y="3662115"/>
            <a:chExt cx="5460161" cy="159462"/>
          </a:xfrm>
        </p:grpSpPr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C596E59-2D43-0044-9BBF-04F8BE234326}"/>
                </a:ext>
              </a:extLst>
            </p:cNvPr>
            <p:cNvSpPr txBox="1"/>
            <p:nvPr/>
          </p:nvSpPr>
          <p:spPr>
            <a:xfrm>
              <a:off x="7958304" y="3664966"/>
              <a:ext cx="331289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취소되지 않아도 최대 시간이 지나면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443" name="직사각형 310">
              <a:extLst>
                <a:ext uri="{FF2B5EF4-FFF2-40B4-BE49-F238E27FC236}">
                  <a16:creationId xmlns:a16="http://schemas.microsoft.com/office/drawing/2014/main" id="{893139B0-5610-D4AB-EB9D-55B01963DFDE}"/>
                </a:ext>
              </a:extLst>
            </p:cNvPr>
            <p:cNvSpPr/>
            <p:nvPr/>
          </p:nvSpPr>
          <p:spPr>
            <a:xfrm>
              <a:off x="11271194" y="366211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F1E647E1-77FD-78BC-4946-07FABBD22F23}"/>
                </a:ext>
              </a:extLst>
            </p:cNvPr>
            <p:cNvSpPr txBox="1"/>
            <p:nvPr/>
          </p:nvSpPr>
          <p:spPr>
            <a:xfrm>
              <a:off x="11601337" y="3664966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47D461D-DE04-B588-AF88-072CB89A4894}"/>
                </a:ext>
              </a:extLst>
            </p:cNvPr>
            <p:cNvSpPr txBox="1"/>
            <p:nvPr/>
          </p:nvSpPr>
          <p:spPr>
            <a:xfrm>
              <a:off x="7197037" y="3664966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  <p:sp>
          <p:nvSpPr>
            <p:cNvPr id="548" name="직사각형 2">
              <a:extLst>
                <a:ext uri="{FF2B5EF4-FFF2-40B4-BE49-F238E27FC236}">
                  <a16:creationId xmlns:a16="http://schemas.microsoft.com/office/drawing/2014/main" id="{FEB78960-F47B-90C8-2D2A-1BC2C2DA0F2E}"/>
                </a:ext>
              </a:extLst>
            </p:cNvPr>
            <p:cNvSpPr/>
            <p:nvPr/>
          </p:nvSpPr>
          <p:spPr>
            <a:xfrm>
              <a:off x="7350267" y="3662115"/>
              <a:ext cx="608037" cy="15946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50" name="직사각형 2">
            <a:extLst>
              <a:ext uri="{FF2B5EF4-FFF2-40B4-BE49-F238E27FC236}">
                <a16:creationId xmlns:a16="http://schemas.microsoft.com/office/drawing/2014/main" id="{5FE408F6-AAB7-B8D1-91C4-318224DD2DD8}"/>
              </a:ext>
            </a:extLst>
          </p:cNvPr>
          <p:cNvSpPr/>
          <p:nvPr/>
        </p:nvSpPr>
        <p:spPr>
          <a:xfrm>
            <a:off x="6262195" y="3491633"/>
            <a:ext cx="434000" cy="159462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6000" tIns="18000" rIns="36000" bIns="18000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24231"/>
              </p:ext>
            </p:extLst>
          </p:nvPr>
        </p:nvGraphicFramePr>
        <p:xfrm>
          <a:off x="192088" y="636687"/>
          <a:ext cx="11799284" cy="11209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연가공법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cri_rate_increase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20.0, “duration”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5.0, “height”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2785, 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29}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412217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61060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1802689" y="256159"/>
                <a:ext cx="1019722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573"/>
              </p:ext>
            </p:extLst>
          </p:nvPr>
        </p:nvGraphicFramePr>
        <p:xfrm>
          <a:off x="192088" y="2859991"/>
          <a:ext cx="10323195" cy="30326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331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37895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06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652963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티어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옵션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index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 강화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weak_point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뇌진탕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{“stagger” : 41}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cri_hit_dmg_increase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8.0, “duration” : 16.0}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공략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anim_start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1.0}, </a:t>
                      </a:r>
                    </a:p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area_decrease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20 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FFFDD6},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</a:t>
                      </a:r>
                      <a:r>
                        <a:rPr lang="en-US" altLang="ko-KR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effect_type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earthquake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“duration” : 6.0}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내려치는 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anim_resource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lm_skill_18_anim_var1.fbx},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area_decrease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20 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빠른 준비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cool_down_minus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11.0}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최후의 판단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identity_gauge_use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dmg_increase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190.4}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FAED0A7-3B41-4B7F-DE0B-F5C305EDA4D4}"/>
              </a:ext>
            </a:extLst>
          </p:cNvPr>
          <p:cNvSpPr txBox="1"/>
          <p:nvPr/>
        </p:nvSpPr>
        <p:spPr>
          <a:xfrm>
            <a:off x="9806428" y="1865496"/>
            <a:ext cx="2184944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효과 테이블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(Skill-Effect Table)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6118-F59E-7042-B99A-D888AFD4850B}"/>
              </a:ext>
            </a:extLst>
          </p:cNvPr>
          <p:cNvSpPr txBox="1"/>
          <p:nvPr/>
        </p:nvSpPr>
        <p:spPr>
          <a:xfrm>
            <a:off x="9352779" y="6152063"/>
            <a:ext cx="2638593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트라이포드 효과 테이블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(Tripod-Effect Table)</a:t>
            </a:r>
          </a:p>
        </p:txBody>
      </p:sp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8576</TotalTime>
  <Words>2599</Words>
  <Application>Microsoft Office PowerPoint</Application>
  <PresentationFormat>와이드스크린</PresentationFormat>
  <Paragraphs>620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348</cp:revision>
  <dcterms:created xsi:type="dcterms:W3CDTF">2025-06-06T11:22:44Z</dcterms:created>
  <dcterms:modified xsi:type="dcterms:W3CDTF">2025-07-18T12:51:34Z</dcterms:modified>
</cp:coreProperties>
</file>