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353" r:id="rId3"/>
    <p:sldId id="347" r:id="rId4"/>
    <p:sldId id="342" r:id="rId5"/>
    <p:sldId id="340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F7DCC9"/>
    <a:srgbClr val="F7DFEA"/>
    <a:srgbClr val="E7DDEF"/>
    <a:srgbClr val="F8E6B6"/>
    <a:srgbClr val="FAFCBC"/>
    <a:srgbClr val="F7FA8E"/>
    <a:srgbClr val="FBDDD9"/>
    <a:srgbClr val="DBECDD"/>
    <a:srgbClr val="EFD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801" autoAdjust="0"/>
  </p:normalViewPr>
  <p:slideViewPr>
    <p:cSldViewPr snapToGrid="0" showGuides="1">
      <p:cViewPr varScale="1">
        <p:scale>
          <a:sx n="73" d="100"/>
          <a:sy n="73" d="100"/>
        </p:scale>
        <p:origin x="461" y="62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086C-1CFF-6645-0330-9AB6B2AC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1B076F-7279-1B06-C05E-EBD786F19E40}"/>
              </a:ext>
            </a:extLst>
          </p:cNvPr>
          <p:cNvSpPr txBox="1"/>
          <p:nvPr/>
        </p:nvSpPr>
        <p:spPr>
          <a:xfrm>
            <a:off x="192088" y="1416576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A16A5-4F98-4496-12D2-7E3BA73B562A}"/>
              </a:ext>
            </a:extLst>
          </p:cNvPr>
          <p:cNvSpPr txBox="1"/>
          <p:nvPr/>
        </p:nvSpPr>
        <p:spPr>
          <a:xfrm>
            <a:off x="192088" y="152400"/>
            <a:ext cx="214642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20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게임 기획 포트폴리오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2BF6A-E037-1B77-ECCB-267AB336C25B}"/>
              </a:ext>
            </a:extLst>
          </p:cNvPr>
          <p:cNvSpPr txBox="1"/>
          <p:nvPr/>
        </p:nvSpPr>
        <p:spPr>
          <a:xfrm>
            <a:off x="192088" y="1062251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D9EDE4-1004-0BFB-72A1-0A91E35788E3}"/>
              </a:ext>
            </a:extLst>
          </p:cNvPr>
          <p:cNvCxnSpPr>
            <a:cxnSpLocks/>
          </p:cNvCxnSpPr>
          <p:nvPr/>
        </p:nvCxnSpPr>
        <p:spPr>
          <a:xfrm>
            <a:off x="192088" y="1354257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022BD9-8906-B6C2-55B6-5ACD83213BB4}"/>
              </a:ext>
            </a:extLst>
          </p:cNvPr>
          <p:cNvSpPr txBox="1"/>
          <p:nvPr/>
        </p:nvSpPr>
        <p:spPr>
          <a:xfrm>
            <a:off x="192088" y="3840175"/>
            <a:ext cx="123110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8D5203-A1E2-D97E-142F-4C8065DED948}"/>
              </a:ext>
            </a:extLst>
          </p:cNvPr>
          <p:cNvCxnSpPr>
            <a:cxnSpLocks/>
          </p:cNvCxnSpPr>
          <p:nvPr/>
        </p:nvCxnSpPr>
        <p:spPr>
          <a:xfrm>
            <a:off x="192088" y="413218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3B2-02E5-2806-47A8-2C41AF455050}"/>
              </a:ext>
            </a:extLst>
          </p:cNvPr>
          <p:cNvSpPr/>
          <p:nvPr/>
        </p:nvSpPr>
        <p:spPr>
          <a:xfrm>
            <a:off x="192088" y="1713186"/>
            <a:ext cx="1138940" cy="1587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6D3F3B-2148-B385-9163-9B6584F29C74}"/>
              </a:ext>
            </a:extLst>
          </p:cNvPr>
          <p:cNvGraphicFramePr>
            <a:graphicFrameLocks noGrp="1"/>
          </p:cNvGraphicFramePr>
          <p:nvPr/>
        </p:nvGraphicFramePr>
        <p:xfrm>
          <a:off x="1798507" y="1713186"/>
          <a:ext cx="2384610" cy="15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4714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생년월일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거주지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연락처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18DF0E-F947-C225-EF1C-EAA3F89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58236"/>
              </p:ext>
            </p:extLst>
          </p:nvPr>
        </p:nvGraphicFramePr>
        <p:xfrm>
          <a:off x="192088" y="4296874"/>
          <a:ext cx="7406124" cy="239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124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333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많이 해 봤어요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조금 해 봤어요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해본 적 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문서작업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프로그래밍 언어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게임엔진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pPr marL="0" algn="dist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6DE2C0-4386-0FE8-A42C-8078053A7640}"/>
              </a:ext>
            </a:extLst>
          </p:cNvPr>
          <p:cNvGraphicFramePr>
            <a:graphicFrameLocks noGrp="1"/>
          </p:cNvGraphicFramePr>
          <p:nvPr/>
        </p:nvGraphicFramePr>
        <p:xfrm>
          <a:off x="4332130" y="1713186"/>
          <a:ext cx="4265332" cy="15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4714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3257577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경력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병역사항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이메일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01E7AC-F1A9-707B-A5A6-0BEA7598771C}"/>
              </a:ext>
            </a:extLst>
          </p:cNvPr>
          <p:cNvGrpSpPr/>
          <p:nvPr/>
        </p:nvGrpSpPr>
        <p:grpSpPr>
          <a:xfrm>
            <a:off x="4316768" y="4697903"/>
            <a:ext cx="297040" cy="417602"/>
            <a:chOff x="5076210" y="4698298"/>
            <a:chExt cx="297040" cy="41760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16FC2-59CC-C51A-35AC-3D1B83D441FD}"/>
                </a:ext>
              </a:extLst>
            </p:cNvPr>
            <p:cNvSpPr txBox="1"/>
            <p:nvPr/>
          </p:nvSpPr>
          <p:spPr>
            <a:xfrm>
              <a:off x="5098894" y="4974614"/>
              <a:ext cx="251672" cy="141286"/>
            </a:xfrm>
            <a:prstGeom prst="rect">
              <a:avLst/>
            </a:prstGeom>
            <a:noFill/>
          </p:spPr>
          <p:txBody>
            <a:bodyPr wrap="none" lIns="0" tIns="18000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/>
                <a:t>Excel</a:t>
              </a:r>
              <a:endParaRPr lang="ko-KR" altLang="en-US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D5CD62A-10AD-59D5-D130-CEAF4FCE203D}"/>
                </a:ext>
              </a:extLst>
            </p:cNvPr>
            <p:cNvGrpSpPr/>
            <p:nvPr/>
          </p:nvGrpSpPr>
          <p:grpSpPr>
            <a:xfrm>
              <a:off x="5076210" y="4698298"/>
              <a:ext cx="297040" cy="276316"/>
              <a:chOff x="5484238" y="4698298"/>
              <a:chExt cx="243810" cy="226800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CD7C52D4-B97D-8033-409B-154E9F48B6D5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72B6E71F-A09F-D5BD-8A47-EE0914973516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DE4C2E17-95B6-223A-1A6C-6C338990E0EF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180EE1EC-83CA-7049-354F-757B89497DED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49180106-0300-818C-A1F8-19E6543F2487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66BC9366-F368-CE55-EE49-8C3004D16BB5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7A6753A-2FCF-0E49-A17D-E7ECBBD8828F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10AF211-71B7-47A1-D79B-C7FA31DEE2B4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D83CD614-B9D5-EE6A-5C9F-DC521047477F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50FEE6B-6284-AA0F-F560-26718CBAE7F7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8CBB933E-F068-066E-E80F-30BC8E6A044C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2BABD3C-EB0D-9595-6A4D-8BDB899914FA}"/>
              </a:ext>
            </a:extLst>
          </p:cNvPr>
          <p:cNvGrpSpPr/>
          <p:nvPr/>
        </p:nvGrpSpPr>
        <p:grpSpPr>
          <a:xfrm>
            <a:off x="2107342" y="5212120"/>
            <a:ext cx="539893" cy="418768"/>
            <a:chOff x="1986817" y="5206141"/>
            <a:chExt cx="539893" cy="418768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6A56A114-C73A-3131-E6ED-B1B3ABD72428}"/>
                </a:ext>
              </a:extLst>
            </p:cNvPr>
            <p:cNvGrpSpPr/>
            <p:nvPr/>
          </p:nvGrpSpPr>
          <p:grpSpPr>
            <a:xfrm>
              <a:off x="1986817" y="5206141"/>
              <a:ext cx="539893" cy="277482"/>
              <a:chOff x="1986817" y="5206141"/>
              <a:chExt cx="539893" cy="277482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2933E2AF-0DBE-EF30-56BC-F47C292223CF}"/>
                  </a:ext>
                </a:extLst>
              </p:cNvPr>
              <p:cNvGrpSpPr/>
              <p:nvPr/>
            </p:nvGrpSpPr>
            <p:grpSpPr>
              <a:xfrm>
                <a:off x="2280132" y="5206141"/>
                <a:ext cx="246578" cy="277482"/>
                <a:chOff x="2280132" y="5206141"/>
                <a:chExt cx="246578" cy="277482"/>
              </a:xfrm>
            </p:grpSpPr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FFA42E3C-809E-09B8-554E-5629FEA88168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9716679C-0FCF-E4CC-9EA1-590004F88BB2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" name="자유형: 도형 152">
                  <a:extLst>
                    <a:ext uri="{FF2B5EF4-FFF2-40B4-BE49-F238E27FC236}">
                      <a16:creationId xmlns:a16="http://schemas.microsoft.com/office/drawing/2014/main" id="{A6A8BF65-61E0-890F-FB0F-E9BDF6B09787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" name="자유형: 도형 153">
                  <a:extLst>
                    <a:ext uri="{FF2B5EF4-FFF2-40B4-BE49-F238E27FC236}">
                      <a16:creationId xmlns:a16="http://schemas.microsoft.com/office/drawing/2014/main" id="{11B13E00-998F-B118-C58F-20F5CEDF28DB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1F41D4CF-2D2A-9CCE-1681-A33893666F7D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3FBF6685-1555-3DA0-5ABB-E09A525FC21B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1B1B3F98-E622-0B1D-B48A-6C073CCD28C9}"/>
                  </a:ext>
                </a:extLst>
              </p:cNvPr>
              <p:cNvGrpSpPr/>
              <p:nvPr/>
            </p:nvGrpSpPr>
            <p:grpSpPr>
              <a:xfrm>
                <a:off x="1986817" y="5206142"/>
                <a:ext cx="250800" cy="277199"/>
                <a:chOff x="1986817" y="5206142"/>
                <a:chExt cx="250800" cy="277199"/>
              </a:xfrm>
            </p:grpSpPr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91344AB9-A035-6985-5675-F4AC6E5DF40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자유형: 도형 145">
                  <a:extLst>
                    <a:ext uri="{FF2B5EF4-FFF2-40B4-BE49-F238E27FC236}">
                      <a16:creationId xmlns:a16="http://schemas.microsoft.com/office/drawing/2014/main" id="{78B13281-6BB3-362D-B7D5-F5292356A2C9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DEF6A682-72F8-26A6-D47A-1AE0467EB511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EB48C144-5E56-39E7-0848-621EF9D5AFAC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3C24CA-0EA7-88E6-57D1-D05C9D04EE90}"/>
                </a:ext>
              </a:extLst>
            </p:cNvPr>
            <p:cNvSpPr txBox="1"/>
            <p:nvPr/>
          </p:nvSpPr>
          <p:spPr>
            <a:xfrm>
              <a:off x="2101272" y="5483623"/>
              <a:ext cx="310983" cy="141286"/>
            </a:xfrm>
            <a:prstGeom prst="rect">
              <a:avLst/>
            </a:prstGeom>
            <a:noFill/>
          </p:spPr>
          <p:txBody>
            <a:bodyPr wrap="none" lIns="0" tIns="18000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/>
                <a:t>C/C++</a:t>
              </a:r>
              <a:endParaRPr lang="ko-KR" altLang="en-US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68D02A2-D0F2-FBC5-DB38-080F7B4C78E3}"/>
              </a:ext>
            </a:extLst>
          </p:cNvPr>
          <p:cNvGrpSpPr/>
          <p:nvPr/>
        </p:nvGrpSpPr>
        <p:grpSpPr>
          <a:xfrm>
            <a:off x="1767835" y="4697862"/>
            <a:ext cx="1114613" cy="417685"/>
            <a:chOff x="1811038" y="4697862"/>
            <a:chExt cx="1114613" cy="4176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94939C0A-0982-3270-D4E8-A0F8BE7311D0}"/>
                </a:ext>
              </a:extLst>
            </p:cNvPr>
            <p:cNvGrpSpPr/>
            <p:nvPr/>
          </p:nvGrpSpPr>
          <p:grpSpPr>
            <a:xfrm>
              <a:off x="2628614" y="4697903"/>
              <a:ext cx="297037" cy="417602"/>
              <a:chOff x="2582237" y="4698298"/>
              <a:chExt cx="297037" cy="41760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2A989A3-07F6-6AD0-2C82-05F9F21FB911}"/>
                  </a:ext>
                </a:extLst>
              </p:cNvPr>
              <p:cNvSpPr txBox="1"/>
              <p:nvPr/>
            </p:nvSpPr>
            <p:spPr>
              <a:xfrm>
                <a:off x="2604118" y="4974614"/>
                <a:ext cx="253274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Word</a:t>
                </a:r>
                <a:endParaRPr lang="ko-KR" altLang="en-US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CD07A06-5A94-7C3A-DADD-3AC3EA8E16D7}"/>
                  </a:ext>
                </a:extLst>
              </p:cNvPr>
              <p:cNvGrpSpPr/>
              <p:nvPr/>
            </p:nvGrpSpPr>
            <p:grpSpPr>
              <a:xfrm>
                <a:off x="2582237" y="4698298"/>
                <a:ext cx="297037" cy="276316"/>
                <a:chOff x="2402198" y="4698298"/>
                <a:chExt cx="243808" cy="226800"/>
              </a:xfrm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A1374DFF-89C0-1F2D-973A-7DA326292F69}"/>
                    </a:ext>
                  </a:extLst>
                </p:cNvPr>
                <p:cNvSpPr/>
                <p:nvPr/>
              </p:nvSpPr>
              <p:spPr>
                <a:xfrm>
                  <a:off x="2458897" y="4698298"/>
                  <a:ext cx="187109" cy="85050"/>
                </a:xfrm>
                <a:custGeom>
                  <a:avLst/>
                  <a:gdLst>
                    <a:gd name="connsiteX0" fmla="*/ 176717 w 187109"/>
                    <a:gd name="connsiteY0" fmla="*/ 0 h 85050"/>
                    <a:gd name="connsiteX1" fmla="*/ 10393 w 187109"/>
                    <a:gd name="connsiteY1" fmla="*/ 0 h 85050"/>
                    <a:gd name="connsiteX2" fmla="*/ 0 w 187109"/>
                    <a:gd name="connsiteY2" fmla="*/ 10393 h 85050"/>
                    <a:gd name="connsiteX3" fmla="*/ 0 w 187109"/>
                    <a:gd name="connsiteY3" fmla="*/ 10393 h 85050"/>
                    <a:gd name="connsiteX4" fmla="*/ 0 w 187109"/>
                    <a:gd name="connsiteY4" fmla="*/ 56700 h 85050"/>
                    <a:gd name="connsiteX5" fmla="*/ 96390 w 187109"/>
                    <a:gd name="connsiteY5" fmla="*/ 85050 h 85050"/>
                    <a:gd name="connsiteX6" fmla="*/ 187110 w 187109"/>
                    <a:gd name="connsiteY6" fmla="*/ 56700 h 85050"/>
                    <a:gd name="connsiteX7" fmla="*/ 187110 w 187109"/>
                    <a:gd name="connsiteY7" fmla="*/ 10393 h 85050"/>
                    <a:gd name="connsiteX8" fmla="*/ 176717 w 187109"/>
                    <a:gd name="connsiteY8" fmla="*/ 0 h 85050"/>
                    <a:gd name="connsiteX9" fmla="*/ 176717 w 187109"/>
                    <a:gd name="connsiteY9" fmla="*/ 0 h 8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7109" h="85050">
                      <a:moveTo>
                        <a:pt x="176717" y="0"/>
                      </a:moveTo>
                      <a:lnTo>
                        <a:pt x="10393" y="0"/>
                      </a:lnTo>
                      <a:cubicBezTo>
                        <a:pt x="4653" y="0"/>
                        <a:pt x="0" y="4653"/>
                        <a:pt x="0" y="10393"/>
                      </a:cubicBezTo>
                      <a:cubicBezTo>
                        <a:pt x="0" y="10393"/>
                        <a:pt x="0" y="10393"/>
                        <a:pt x="0" y="10393"/>
                      </a:cubicBezTo>
                      <a:lnTo>
                        <a:pt x="0" y="56700"/>
                      </a:lnTo>
                      <a:lnTo>
                        <a:pt x="96390" y="85050"/>
                      </a:lnTo>
                      <a:lnTo>
                        <a:pt x="187110" y="56700"/>
                      </a:lnTo>
                      <a:lnTo>
                        <a:pt x="187110" y="10393"/>
                      </a:lnTo>
                      <a:cubicBezTo>
                        <a:pt x="187110" y="4653"/>
                        <a:pt x="182457" y="0"/>
                        <a:pt x="176717" y="0"/>
                      </a:cubicBezTo>
                      <a:lnTo>
                        <a:pt x="176717" y="0"/>
                      </a:lnTo>
                      <a:close/>
                    </a:path>
                  </a:pathLst>
                </a:custGeom>
                <a:solidFill>
                  <a:srgbClr val="41A5EE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4B27D2FA-13E0-7603-3949-DA321C9CA783}"/>
                    </a:ext>
                  </a:extLst>
                </p:cNvPr>
                <p:cNvSpPr/>
                <p:nvPr/>
              </p:nvSpPr>
              <p:spPr>
                <a:xfrm>
                  <a:off x="2458897" y="4754998"/>
                  <a:ext cx="187109" cy="73710"/>
                </a:xfrm>
                <a:custGeom>
                  <a:avLst/>
                  <a:gdLst>
                    <a:gd name="connsiteX0" fmla="*/ 187110 w 187109"/>
                    <a:gd name="connsiteY0" fmla="*/ 0 h 73710"/>
                    <a:gd name="connsiteX1" fmla="*/ 0 w 187109"/>
                    <a:gd name="connsiteY1" fmla="*/ 0 h 73710"/>
                    <a:gd name="connsiteX2" fmla="*/ 0 w 187109"/>
                    <a:gd name="connsiteY2" fmla="*/ 56700 h 73710"/>
                    <a:gd name="connsiteX3" fmla="*/ 96390 w 187109"/>
                    <a:gd name="connsiteY3" fmla="*/ 73710 h 73710"/>
                    <a:gd name="connsiteX4" fmla="*/ 187110 w 187109"/>
                    <a:gd name="connsiteY4" fmla="*/ 56700 h 73710"/>
                    <a:gd name="connsiteX5" fmla="*/ 187110 w 187109"/>
                    <a:gd name="connsiteY5" fmla="*/ 0 h 7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73710">
                      <a:moveTo>
                        <a:pt x="187110" y="0"/>
                      </a:moveTo>
                      <a:lnTo>
                        <a:pt x="0" y="0"/>
                      </a:lnTo>
                      <a:lnTo>
                        <a:pt x="0" y="56700"/>
                      </a:lnTo>
                      <a:lnTo>
                        <a:pt x="96390" y="7371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close/>
                    </a:path>
                  </a:pathLst>
                </a:custGeom>
                <a:solidFill>
                  <a:srgbClr val="2B7CD3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0DBF71E7-2B9A-6975-6DDD-40A6F1FADC76}"/>
                    </a:ext>
                  </a:extLst>
                </p:cNvPr>
                <p:cNvSpPr/>
                <p:nvPr/>
              </p:nvSpPr>
              <p:spPr>
                <a:xfrm>
                  <a:off x="2458897" y="4811698"/>
                  <a:ext cx="187109" cy="68040"/>
                </a:xfrm>
                <a:custGeom>
                  <a:avLst/>
                  <a:gdLst>
                    <a:gd name="connsiteX0" fmla="*/ 0 w 187109"/>
                    <a:gd name="connsiteY0" fmla="*/ 0 h 68040"/>
                    <a:gd name="connsiteX1" fmla="*/ 0 w 187109"/>
                    <a:gd name="connsiteY1" fmla="*/ 56700 h 68040"/>
                    <a:gd name="connsiteX2" fmla="*/ 90720 w 187109"/>
                    <a:gd name="connsiteY2" fmla="*/ 68040 h 68040"/>
                    <a:gd name="connsiteX3" fmla="*/ 187110 w 187109"/>
                    <a:gd name="connsiteY3" fmla="*/ 56700 h 68040"/>
                    <a:gd name="connsiteX4" fmla="*/ 187110 w 187109"/>
                    <a:gd name="connsiteY4" fmla="*/ 0 h 68040"/>
                    <a:gd name="connsiteX5" fmla="*/ 0 w 187109"/>
                    <a:gd name="connsiteY5" fmla="*/ 0 h 6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68040">
                      <a:moveTo>
                        <a:pt x="0" y="0"/>
                      </a:moveTo>
                      <a:lnTo>
                        <a:pt x="0" y="56700"/>
                      </a:lnTo>
                      <a:lnTo>
                        <a:pt x="90720" y="6804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5ABD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DF3C86EC-1503-9726-11FA-41AF0EE9B502}"/>
                    </a:ext>
                  </a:extLst>
                </p:cNvPr>
                <p:cNvSpPr/>
                <p:nvPr/>
              </p:nvSpPr>
              <p:spPr>
                <a:xfrm>
                  <a:off x="2458897" y="4868398"/>
                  <a:ext cx="187109" cy="56700"/>
                </a:xfrm>
                <a:custGeom>
                  <a:avLst/>
                  <a:gdLst>
                    <a:gd name="connsiteX0" fmla="*/ 10393 w 187109"/>
                    <a:gd name="connsiteY0" fmla="*/ 56700 h 56700"/>
                    <a:gd name="connsiteX1" fmla="*/ 176717 w 187109"/>
                    <a:gd name="connsiteY1" fmla="*/ 56700 h 56700"/>
                    <a:gd name="connsiteX2" fmla="*/ 187110 w 187109"/>
                    <a:gd name="connsiteY2" fmla="*/ 46307 h 56700"/>
                    <a:gd name="connsiteX3" fmla="*/ 187110 w 187109"/>
                    <a:gd name="connsiteY3" fmla="*/ 46307 h 56700"/>
                    <a:gd name="connsiteX4" fmla="*/ 187110 w 187109"/>
                    <a:gd name="connsiteY4" fmla="*/ 0 h 56700"/>
                    <a:gd name="connsiteX5" fmla="*/ 0 w 187109"/>
                    <a:gd name="connsiteY5" fmla="*/ 0 h 56700"/>
                    <a:gd name="connsiteX6" fmla="*/ 0 w 187109"/>
                    <a:gd name="connsiteY6" fmla="*/ 46307 h 56700"/>
                    <a:gd name="connsiteX7" fmla="*/ 10393 w 187109"/>
                    <a:gd name="connsiteY7" fmla="*/ 56700 h 56700"/>
                    <a:gd name="connsiteX8" fmla="*/ 10393 w 187109"/>
                    <a:gd name="connsiteY8" fmla="*/ 56700 h 5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09" h="56700">
                      <a:moveTo>
                        <a:pt x="10393" y="56700"/>
                      </a:moveTo>
                      <a:lnTo>
                        <a:pt x="176717" y="56700"/>
                      </a:lnTo>
                      <a:cubicBezTo>
                        <a:pt x="182457" y="56700"/>
                        <a:pt x="187110" y="52047"/>
                        <a:pt x="187110" y="46307"/>
                      </a:cubicBezTo>
                      <a:lnTo>
                        <a:pt x="187110" y="46307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lnTo>
                        <a:pt x="0" y="46307"/>
                      </a:lnTo>
                      <a:cubicBezTo>
                        <a:pt x="0" y="52047"/>
                        <a:pt x="4653" y="56700"/>
                        <a:pt x="10393" y="56700"/>
                      </a:cubicBezTo>
                      <a:lnTo>
                        <a:pt x="10393" y="56700"/>
                      </a:lnTo>
                      <a:close/>
                    </a:path>
                  </a:pathLst>
                </a:custGeom>
                <a:solidFill>
                  <a:srgbClr val="103F91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7EEA8AFF-9398-D7DC-E418-131E331B53B8}"/>
                    </a:ext>
                  </a:extLst>
                </p:cNvPr>
                <p:cNvSpPr/>
                <p:nvPr/>
              </p:nvSpPr>
              <p:spPr>
                <a:xfrm>
                  <a:off x="2458897" y="4743658"/>
                  <a:ext cx="79379" cy="141750"/>
                </a:xfrm>
                <a:custGeom>
                  <a:avLst/>
                  <a:gdLst>
                    <a:gd name="connsiteX0" fmla="*/ 68987 w 79379"/>
                    <a:gd name="connsiteY0" fmla="*/ 0 h 141750"/>
                    <a:gd name="connsiteX1" fmla="*/ 0 w 79379"/>
                    <a:gd name="connsiteY1" fmla="*/ 0 h 141750"/>
                    <a:gd name="connsiteX2" fmla="*/ 0 w 79379"/>
                    <a:gd name="connsiteY2" fmla="*/ 141750 h 141750"/>
                    <a:gd name="connsiteX3" fmla="*/ 68987 w 79379"/>
                    <a:gd name="connsiteY3" fmla="*/ 141750 h 141750"/>
                    <a:gd name="connsiteX4" fmla="*/ 79380 w 79379"/>
                    <a:gd name="connsiteY4" fmla="*/ 131357 h 141750"/>
                    <a:gd name="connsiteX5" fmla="*/ 79380 w 79379"/>
                    <a:gd name="connsiteY5" fmla="*/ 10393 h 141750"/>
                    <a:gd name="connsiteX6" fmla="*/ 68987 w 7937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379" h="141750">
                      <a:moveTo>
                        <a:pt x="6898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8987" y="141750"/>
                      </a:lnTo>
                      <a:cubicBezTo>
                        <a:pt x="74719" y="141732"/>
                        <a:pt x="79362" y="137090"/>
                        <a:pt x="79380" y="131357"/>
                      </a:cubicBezTo>
                      <a:lnTo>
                        <a:pt x="79380" y="10393"/>
                      </a:lnTo>
                      <a:cubicBezTo>
                        <a:pt x="79362" y="4661"/>
                        <a:pt x="74719" y="19"/>
                        <a:pt x="689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B6ED58C8-F2F5-43EE-896C-B8F51AE8A281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41750"/>
                </a:xfrm>
                <a:custGeom>
                  <a:avLst/>
                  <a:gdLst>
                    <a:gd name="connsiteX0" fmla="*/ 63317 w 73709"/>
                    <a:gd name="connsiteY0" fmla="*/ 0 h 141750"/>
                    <a:gd name="connsiteX1" fmla="*/ 0 w 73709"/>
                    <a:gd name="connsiteY1" fmla="*/ 0 h 141750"/>
                    <a:gd name="connsiteX2" fmla="*/ 0 w 73709"/>
                    <a:gd name="connsiteY2" fmla="*/ 141750 h 141750"/>
                    <a:gd name="connsiteX3" fmla="*/ 63317 w 73709"/>
                    <a:gd name="connsiteY3" fmla="*/ 141750 h 141750"/>
                    <a:gd name="connsiteX4" fmla="*/ 73710 w 73709"/>
                    <a:gd name="connsiteY4" fmla="*/ 131357 h 141750"/>
                    <a:gd name="connsiteX5" fmla="*/ 73710 w 73709"/>
                    <a:gd name="connsiteY5" fmla="*/ 10393 h 141750"/>
                    <a:gd name="connsiteX6" fmla="*/ 63317 w 7370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4175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3317" y="141750"/>
                      </a:lnTo>
                      <a:cubicBezTo>
                        <a:pt x="69049" y="141732"/>
                        <a:pt x="73692" y="137090"/>
                        <a:pt x="73710" y="13135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63E438D0-8DA8-44D7-9851-4634A8EE9840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30410"/>
                </a:xfrm>
                <a:custGeom>
                  <a:avLst/>
                  <a:gdLst>
                    <a:gd name="connsiteX0" fmla="*/ 63317 w 73709"/>
                    <a:gd name="connsiteY0" fmla="*/ 0 h 130410"/>
                    <a:gd name="connsiteX1" fmla="*/ 0 w 73709"/>
                    <a:gd name="connsiteY1" fmla="*/ 0 h 130410"/>
                    <a:gd name="connsiteX2" fmla="*/ 0 w 73709"/>
                    <a:gd name="connsiteY2" fmla="*/ 130410 h 130410"/>
                    <a:gd name="connsiteX3" fmla="*/ 63317 w 73709"/>
                    <a:gd name="connsiteY3" fmla="*/ 130410 h 130410"/>
                    <a:gd name="connsiteX4" fmla="*/ 73710 w 73709"/>
                    <a:gd name="connsiteY4" fmla="*/ 120017 h 130410"/>
                    <a:gd name="connsiteX5" fmla="*/ 73710 w 73709"/>
                    <a:gd name="connsiteY5" fmla="*/ 10393 h 130410"/>
                    <a:gd name="connsiteX6" fmla="*/ 63317 w 7370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3041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63317" y="130410"/>
                      </a:lnTo>
                      <a:cubicBezTo>
                        <a:pt x="69049" y="130392"/>
                        <a:pt x="73692" y="125750"/>
                        <a:pt x="73710" y="12001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981FF12A-996A-C0AC-B6BF-9BC30DE3AE2F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68039" cy="130410"/>
                </a:xfrm>
                <a:custGeom>
                  <a:avLst/>
                  <a:gdLst>
                    <a:gd name="connsiteX0" fmla="*/ 57647 w 68039"/>
                    <a:gd name="connsiteY0" fmla="*/ 0 h 130410"/>
                    <a:gd name="connsiteX1" fmla="*/ 0 w 68039"/>
                    <a:gd name="connsiteY1" fmla="*/ 0 h 130410"/>
                    <a:gd name="connsiteX2" fmla="*/ 0 w 68039"/>
                    <a:gd name="connsiteY2" fmla="*/ 130410 h 130410"/>
                    <a:gd name="connsiteX3" fmla="*/ 57647 w 68039"/>
                    <a:gd name="connsiteY3" fmla="*/ 130410 h 130410"/>
                    <a:gd name="connsiteX4" fmla="*/ 68040 w 68039"/>
                    <a:gd name="connsiteY4" fmla="*/ 120017 h 130410"/>
                    <a:gd name="connsiteX5" fmla="*/ 68040 w 68039"/>
                    <a:gd name="connsiteY5" fmla="*/ 10393 h 130410"/>
                    <a:gd name="connsiteX6" fmla="*/ 57647 w 6803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039" h="130410">
                      <a:moveTo>
                        <a:pt x="5764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57647" y="130410"/>
                      </a:lnTo>
                      <a:cubicBezTo>
                        <a:pt x="63379" y="130392"/>
                        <a:pt x="68021" y="125750"/>
                        <a:pt x="68040" y="120017"/>
                      </a:cubicBezTo>
                      <a:lnTo>
                        <a:pt x="68040" y="10393"/>
                      </a:lnTo>
                      <a:cubicBezTo>
                        <a:pt x="68021" y="4661"/>
                        <a:pt x="63379" y="19"/>
                        <a:pt x="5764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CDC844EB-A437-807C-038A-8AB56A9BB3D3}"/>
                    </a:ext>
                  </a:extLst>
                </p:cNvPr>
                <p:cNvSpPr/>
                <p:nvPr/>
              </p:nvSpPr>
              <p:spPr>
                <a:xfrm>
                  <a:off x="2402198" y="4749328"/>
                  <a:ext cx="124739" cy="124740"/>
                </a:xfrm>
                <a:custGeom>
                  <a:avLst/>
                  <a:gdLst>
                    <a:gd name="connsiteX0" fmla="*/ 10393 w 124739"/>
                    <a:gd name="connsiteY0" fmla="*/ 0 h 124740"/>
                    <a:gd name="connsiteX1" fmla="*/ 114347 w 124739"/>
                    <a:gd name="connsiteY1" fmla="*/ 0 h 124740"/>
                    <a:gd name="connsiteX2" fmla="*/ 124740 w 124739"/>
                    <a:gd name="connsiteY2" fmla="*/ 10393 h 124740"/>
                    <a:gd name="connsiteX3" fmla="*/ 124740 w 124739"/>
                    <a:gd name="connsiteY3" fmla="*/ 114347 h 124740"/>
                    <a:gd name="connsiteX4" fmla="*/ 114347 w 124739"/>
                    <a:gd name="connsiteY4" fmla="*/ 124740 h 124740"/>
                    <a:gd name="connsiteX5" fmla="*/ 10393 w 124739"/>
                    <a:gd name="connsiteY5" fmla="*/ 124740 h 124740"/>
                    <a:gd name="connsiteX6" fmla="*/ 0 w 124739"/>
                    <a:gd name="connsiteY6" fmla="*/ 114347 h 124740"/>
                    <a:gd name="connsiteX7" fmla="*/ 0 w 124739"/>
                    <a:gd name="connsiteY7" fmla="*/ 10393 h 124740"/>
                    <a:gd name="connsiteX8" fmla="*/ 10393 w 124739"/>
                    <a:gd name="connsiteY8" fmla="*/ 0 h 124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39" h="124740">
                      <a:moveTo>
                        <a:pt x="10393" y="0"/>
                      </a:moveTo>
                      <a:lnTo>
                        <a:pt x="114347" y="0"/>
                      </a:lnTo>
                      <a:cubicBezTo>
                        <a:pt x="120087" y="0"/>
                        <a:pt x="124740" y="4653"/>
                        <a:pt x="124740" y="10393"/>
                      </a:cubicBezTo>
                      <a:lnTo>
                        <a:pt x="124740" y="114347"/>
                      </a:lnTo>
                      <a:cubicBezTo>
                        <a:pt x="124740" y="120087"/>
                        <a:pt x="120087" y="124740"/>
                        <a:pt x="114347" y="124740"/>
                      </a:cubicBezTo>
                      <a:lnTo>
                        <a:pt x="10393" y="124740"/>
                      </a:lnTo>
                      <a:cubicBezTo>
                        <a:pt x="4653" y="124740"/>
                        <a:pt x="0" y="120087"/>
                        <a:pt x="0" y="114347"/>
                      </a:cubicBezTo>
                      <a:lnTo>
                        <a:pt x="0" y="10393"/>
                      </a:lnTo>
                      <a:cubicBezTo>
                        <a:pt x="0" y="4653"/>
                        <a:pt x="4653" y="0"/>
                        <a:pt x="103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368C4"/>
                    </a:gs>
                    <a:gs pos="50000">
                      <a:srgbClr val="1A5DBE"/>
                    </a:gs>
                    <a:gs pos="100000">
                      <a:srgbClr val="1146AC"/>
                    </a:gs>
                  </a:gsLst>
                  <a:lin ang="3599920" scaled="1"/>
                </a:gra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300F4827-50A9-496B-2B49-22AB6CCA4D68}"/>
                    </a:ext>
                  </a:extLst>
                </p:cNvPr>
                <p:cNvSpPr/>
                <p:nvPr/>
              </p:nvSpPr>
              <p:spPr>
                <a:xfrm>
                  <a:off x="2421266" y="4777893"/>
                  <a:ext cx="86660" cy="67586"/>
                </a:xfrm>
                <a:custGeom>
                  <a:avLst/>
                  <a:gdLst>
                    <a:gd name="connsiteX0" fmla="*/ 23582 w 86660"/>
                    <a:gd name="connsiteY0" fmla="*/ 51144 h 67586"/>
                    <a:gd name="connsiteX1" fmla="*/ 23984 w 86660"/>
                    <a:gd name="connsiteY1" fmla="*/ 55339 h 67586"/>
                    <a:gd name="connsiteX2" fmla="*/ 24222 w 86660"/>
                    <a:gd name="connsiteY2" fmla="*/ 55339 h 67586"/>
                    <a:gd name="connsiteX3" fmla="*/ 24789 w 86660"/>
                    <a:gd name="connsiteY3" fmla="*/ 51240 h 67586"/>
                    <a:gd name="connsiteX4" fmla="*/ 25566 w 86660"/>
                    <a:gd name="connsiteY4" fmla="*/ 47186 h 67586"/>
                    <a:gd name="connsiteX5" fmla="*/ 36498 w 86660"/>
                    <a:gd name="connsiteY5" fmla="*/ 23 h 67586"/>
                    <a:gd name="connsiteX6" fmla="*/ 50633 w 86660"/>
                    <a:gd name="connsiteY6" fmla="*/ 23 h 67586"/>
                    <a:gd name="connsiteX7" fmla="*/ 61973 w 86660"/>
                    <a:gd name="connsiteY7" fmla="*/ 46477 h 67586"/>
                    <a:gd name="connsiteX8" fmla="*/ 63385 w 86660"/>
                    <a:gd name="connsiteY8" fmla="*/ 55243 h 67586"/>
                    <a:gd name="connsiteX9" fmla="*/ 63572 w 86660"/>
                    <a:gd name="connsiteY9" fmla="*/ 55243 h 67586"/>
                    <a:gd name="connsiteX10" fmla="*/ 64751 w 86660"/>
                    <a:gd name="connsiteY10" fmla="*/ 46738 h 67586"/>
                    <a:gd name="connsiteX11" fmla="*/ 73795 w 86660"/>
                    <a:gd name="connsiteY11" fmla="*/ 0 h 67586"/>
                    <a:gd name="connsiteX12" fmla="*/ 86660 w 86660"/>
                    <a:gd name="connsiteY12" fmla="*/ 0 h 67586"/>
                    <a:gd name="connsiteX13" fmla="*/ 70773 w 86660"/>
                    <a:gd name="connsiteY13" fmla="*/ 67586 h 67586"/>
                    <a:gd name="connsiteX14" fmla="*/ 55742 w 86660"/>
                    <a:gd name="connsiteY14" fmla="*/ 67586 h 67586"/>
                    <a:gd name="connsiteX15" fmla="*/ 44969 w 86660"/>
                    <a:gd name="connsiteY15" fmla="*/ 22827 h 67586"/>
                    <a:gd name="connsiteX16" fmla="*/ 43909 w 86660"/>
                    <a:gd name="connsiteY16" fmla="*/ 17787 h 67586"/>
                    <a:gd name="connsiteX17" fmla="*/ 43177 w 86660"/>
                    <a:gd name="connsiteY17" fmla="*/ 13251 h 67586"/>
                    <a:gd name="connsiteX18" fmla="*/ 42990 w 86660"/>
                    <a:gd name="connsiteY18" fmla="*/ 13251 h 67586"/>
                    <a:gd name="connsiteX19" fmla="*/ 42258 w 86660"/>
                    <a:gd name="connsiteY19" fmla="*/ 18150 h 67586"/>
                    <a:gd name="connsiteX20" fmla="*/ 41385 w 86660"/>
                    <a:gd name="connsiteY20" fmla="*/ 22958 h 67586"/>
                    <a:gd name="connsiteX21" fmla="*/ 31259 w 86660"/>
                    <a:gd name="connsiteY21" fmla="*/ 67574 h 67586"/>
                    <a:gd name="connsiteX22" fmla="*/ 15972 w 86660"/>
                    <a:gd name="connsiteY22" fmla="*/ 67574 h 67586"/>
                    <a:gd name="connsiteX23" fmla="*/ 0 w 86660"/>
                    <a:gd name="connsiteY23" fmla="*/ 23 h 67586"/>
                    <a:gd name="connsiteX24" fmla="*/ 13098 w 86660"/>
                    <a:gd name="connsiteY24" fmla="*/ 23 h 67586"/>
                    <a:gd name="connsiteX25" fmla="*/ 22946 w 86660"/>
                    <a:gd name="connsiteY25" fmla="*/ 47282 h 67586"/>
                    <a:gd name="connsiteX26" fmla="*/ 23582 w 86660"/>
                    <a:gd name="connsiteY26" fmla="*/ 51144 h 67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6660" h="67586">
                      <a:moveTo>
                        <a:pt x="23582" y="51144"/>
                      </a:moveTo>
                      <a:cubicBezTo>
                        <a:pt x="23786" y="52748"/>
                        <a:pt x="23922" y="54143"/>
                        <a:pt x="23984" y="55339"/>
                      </a:cubicBezTo>
                      <a:lnTo>
                        <a:pt x="24222" y="55339"/>
                      </a:lnTo>
                      <a:cubicBezTo>
                        <a:pt x="24313" y="54205"/>
                        <a:pt x="24502" y="52839"/>
                        <a:pt x="24789" y="51240"/>
                      </a:cubicBezTo>
                      <a:cubicBezTo>
                        <a:pt x="25077" y="49641"/>
                        <a:pt x="25335" y="48289"/>
                        <a:pt x="25566" y="47186"/>
                      </a:cubicBezTo>
                      <a:lnTo>
                        <a:pt x="36498" y="23"/>
                      </a:lnTo>
                      <a:lnTo>
                        <a:pt x="50633" y="23"/>
                      </a:lnTo>
                      <a:lnTo>
                        <a:pt x="61973" y="46477"/>
                      </a:lnTo>
                      <a:cubicBezTo>
                        <a:pt x="62632" y="49366"/>
                        <a:pt x="63104" y="52293"/>
                        <a:pt x="63385" y="55243"/>
                      </a:cubicBezTo>
                      <a:lnTo>
                        <a:pt x="63572" y="55243"/>
                      </a:lnTo>
                      <a:cubicBezTo>
                        <a:pt x="63783" y="52385"/>
                        <a:pt x="64177" y="49545"/>
                        <a:pt x="64751" y="46738"/>
                      </a:cubicBezTo>
                      <a:lnTo>
                        <a:pt x="73795" y="0"/>
                      </a:lnTo>
                      <a:lnTo>
                        <a:pt x="86660" y="0"/>
                      </a:lnTo>
                      <a:lnTo>
                        <a:pt x="70773" y="67586"/>
                      </a:lnTo>
                      <a:lnTo>
                        <a:pt x="55742" y="67586"/>
                      </a:lnTo>
                      <a:lnTo>
                        <a:pt x="44969" y="22827"/>
                      </a:lnTo>
                      <a:cubicBezTo>
                        <a:pt x="44657" y="21540"/>
                        <a:pt x="44300" y="19856"/>
                        <a:pt x="43909" y="17787"/>
                      </a:cubicBezTo>
                      <a:cubicBezTo>
                        <a:pt x="43517" y="15717"/>
                        <a:pt x="43273" y="14203"/>
                        <a:pt x="43177" y="13251"/>
                      </a:cubicBezTo>
                      <a:lnTo>
                        <a:pt x="42990" y="13251"/>
                      </a:lnTo>
                      <a:cubicBezTo>
                        <a:pt x="42865" y="14351"/>
                        <a:pt x="42621" y="15984"/>
                        <a:pt x="42258" y="18150"/>
                      </a:cubicBezTo>
                      <a:cubicBezTo>
                        <a:pt x="41896" y="20316"/>
                        <a:pt x="41604" y="21918"/>
                        <a:pt x="41385" y="22958"/>
                      </a:cubicBezTo>
                      <a:lnTo>
                        <a:pt x="31259" y="67574"/>
                      </a:lnTo>
                      <a:lnTo>
                        <a:pt x="15972" y="67574"/>
                      </a:lnTo>
                      <a:lnTo>
                        <a:pt x="0" y="23"/>
                      </a:lnTo>
                      <a:lnTo>
                        <a:pt x="13098" y="23"/>
                      </a:lnTo>
                      <a:lnTo>
                        <a:pt x="22946" y="47282"/>
                      </a:lnTo>
                      <a:cubicBezTo>
                        <a:pt x="23168" y="48252"/>
                        <a:pt x="23377" y="49544"/>
                        <a:pt x="23582" y="511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6FC5B2B6-9869-AFDE-A270-476C0467F54C}"/>
                </a:ext>
              </a:extLst>
            </p:cNvPr>
            <p:cNvGrpSpPr/>
            <p:nvPr/>
          </p:nvGrpSpPr>
          <p:grpSpPr>
            <a:xfrm>
              <a:off x="1811038" y="4697862"/>
              <a:ext cx="538609" cy="417685"/>
              <a:chOff x="1556933" y="4698298"/>
              <a:chExt cx="538609" cy="417685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C3AEBD9-0038-28A2-E741-66310123F453}"/>
                  </a:ext>
                </a:extLst>
              </p:cNvPr>
              <p:cNvSpPr txBox="1"/>
              <p:nvPr/>
            </p:nvSpPr>
            <p:spPr>
              <a:xfrm>
                <a:off x="1556933" y="4974697"/>
                <a:ext cx="538609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PowerPoint</a:t>
                </a:r>
                <a:endPara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F6676E5-8227-826D-24AD-39C52D0E3AD9}"/>
                  </a:ext>
                </a:extLst>
              </p:cNvPr>
              <p:cNvGrpSpPr/>
              <p:nvPr/>
            </p:nvGrpSpPr>
            <p:grpSpPr>
              <a:xfrm>
                <a:off x="1677673" y="4698298"/>
                <a:ext cx="297128" cy="276399"/>
                <a:chOff x="1617277" y="4698298"/>
                <a:chExt cx="243882" cy="226868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A1835817-B4CB-3840-A41D-BC16706002D5}"/>
                    </a:ext>
                  </a:extLst>
                </p:cNvPr>
                <p:cNvSpPr/>
                <p:nvPr/>
              </p:nvSpPr>
              <p:spPr>
                <a:xfrm>
                  <a:off x="1634292" y="4698298"/>
                  <a:ext cx="130448" cy="124777"/>
                </a:xfrm>
                <a:custGeom>
                  <a:avLst/>
                  <a:gdLst>
                    <a:gd name="connsiteX0" fmla="*/ 130449 w 130448"/>
                    <a:gd name="connsiteY0" fmla="*/ 124777 h 124777"/>
                    <a:gd name="connsiteX1" fmla="*/ 113434 w 130448"/>
                    <a:gd name="connsiteY1" fmla="*/ 0 h 124777"/>
                    <a:gd name="connsiteX2" fmla="*/ 112164 w 130448"/>
                    <a:gd name="connsiteY2" fmla="*/ 0 h 124777"/>
                    <a:gd name="connsiteX3" fmla="*/ 0 w 130448"/>
                    <a:gd name="connsiteY3" fmla="*/ 112163 h 124777"/>
                    <a:gd name="connsiteX4" fmla="*/ 0 w 130448"/>
                    <a:gd name="connsiteY4" fmla="*/ 113434 h 124777"/>
                    <a:gd name="connsiteX5" fmla="*/ 130449 w 130448"/>
                    <a:gd name="connsiteY5" fmla="*/ 124777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448" h="124777">
                      <a:moveTo>
                        <a:pt x="130449" y="124777"/>
                      </a:moveTo>
                      <a:lnTo>
                        <a:pt x="113434" y="0"/>
                      </a:lnTo>
                      <a:lnTo>
                        <a:pt x="112164" y="0"/>
                      </a:lnTo>
                      <a:cubicBezTo>
                        <a:pt x="50292" y="181"/>
                        <a:pt x="181" y="50292"/>
                        <a:pt x="0" y="112163"/>
                      </a:cubicBezTo>
                      <a:lnTo>
                        <a:pt x="0" y="113434"/>
                      </a:lnTo>
                      <a:lnTo>
                        <a:pt x="130449" y="124777"/>
                      </a:lnTo>
                      <a:close/>
                    </a:path>
                  </a:pathLst>
                </a:custGeom>
                <a:solidFill>
                  <a:srgbClr val="ED6C47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7BEA44CC-97F3-73B0-8DAC-903923F812F7}"/>
                    </a:ext>
                  </a:extLst>
                </p:cNvPr>
                <p:cNvSpPr/>
                <p:nvPr/>
              </p:nvSpPr>
              <p:spPr>
                <a:xfrm>
                  <a:off x="1747725" y="4698298"/>
                  <a:ext cx="113433" cy="136120"/>
                </a:xfrm>
                <a:custGeom>
                  <a:avLst/>
                  <a:gdLst>
                    <a:gd name="connsiteX0" fmla="*/ 1270 w 113433"/>
                    <a:gd name="connsiteY0" fmla="*/ 0 h 136120"/>
                    <a:gd name="connsiteX1" fmla="*/ 0 w 113433"/>
                    <a:gd name="connsiteY1" fmla="*/ 0 h 136120"/>
                    <a:gd name="connsiteX2" fmla="*/ 0 w 113433"/>
                    <a:gd name="connsiteY2" fmla="*/ 113434 h 136120"/>
                    <a:gd name="connsiteX3" fmla="*/ 56717 w 113433"/>
                    <a:gd name="connsiteY3" fmla="*/ 136121 h 136120"/>
                    <a:gd name="connsiteX4" fmla="*/ 113434 w 113433"/>
                    <a:gd name="connsiteY4" fmla="*/ 113434 h 136120"/>
                    <a:gd name="connsiteX5" fmla="*/ 113434 w 113433"/>
                    <a:gd name="connsiteY5" fmla="*/ 112163 h 136120"/>
                    <a:gd name="connsiteX6" fmla="*/ 1270 w 113433"/>
                    <a:gd name="connsiteY6" fmla="*/ 0 h 13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433" h="136120">
                      <a:moveTo>
                        <a:pt x="1270" y="0"/>
                      </a:moveTo>
                      <a:lnTo>
                        <a:pt x="0" y="0"/>
                      </a:lnTo>
                      <a:lnTo>
                        <a:pt x="0" y="113434"/>
                      </a:lnTo>
                      <a:lnTo>
                        <a:pt x="56717" y="136121"/>
                      </a:lnTo>
                      <a:lnTo>
                        <a:pt x="113434" y="113434"/>
                      </a:lnTo>
                      <a:lnTo>
                        <a:pt x="113434" y="112163"/>
                      </a:lnTo>
                      <a:cubicBezTo>
                        <a:pt x="113253" y="50292"/>
                        <a:pt x="63142" y="181"/>
                        <a:pt x="1270" y="0"/>
                      </a:cubicBezTo>
                      <a:close/>
                    </a:path>
                  </a:pathLst>
                </a:custGeom>
                <a:solidFill>
                  <a:srgbClr val="FF8F6B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78F5E54C-9D1E-B3DE-C6A9-42C983961490}"/>
                    </a:ext>
                  </a:extLst>
                </p:cNvPr>
                <p:cNvSpPr/>
                <p:nvPr/>
              </p:nvSpPr>
              <p:spPr>
                <a:xfrm>
                  <a:off x="1634292" y="4811732"/>
                  <a:ext cx="226867" cy="113434"/>
                </a:xfrm>
                <a:custGeom>
                  <a:avLst/>
                  <a:gdLst>
                    <a:gd name="connsiteX0" fmla="*/ 226868 w 226867"/>
                    <a:gd name="connsiteY0" fmla="*/ 0 h 113434"/>
                    <a:gd name="connsiteX1" fmla="*/ 226868 w 226867"/>
                    <a:gd name="connsiteY1" fmla="*/ 1248 h 113434"/>
                    <a:gd name="connsiteX2" fmla="*/ 114681 w 226867"/>
                    <a:gd name="connsiteY2" fmla="*/ 113434 h 113434"/>
                    <a:gd name="connsiteX3" fmla="*/ 112186 w 226867"/>
                    <a:gd name="connsiteY3" fmla="*/ 113434 h 113434"/>
                    <a:gd name="connsiteX4" fmla="*/ 0 w 226867"/>
                    <a:gd name="connsiteY4" fmla="*/ 1248 h 113434"/>
                    <a:gd name="connsiteX5" fmla="*/ 0 w 226867"/>
                    <a:gd name="connsiteY5" fmla="*/ 0 h 113434"/>
                    <a:gd name="connsiteX6" fmla="*/ 226868 w 226867"/>
                    <a:gd name="connsiteY6" fmla="*/ 0 h 11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7" h="113434">
                      <a:moveTo>
                        <a:pt x="226868" y="0"/>
                      </a:moveTo>
                      <a:lnTo>
                        <a:pt x="226868" y="1248"/>
                      </a:lnTo>
                      <a:cubicBezTo>
                        <a:pt x="226690" y="63133"/>
                        <a:pt x="176567" y="113256"/>
                        <a:pt x="114681" y="113434"/>
                      </a:cubicBezTo>
                      <a:lnTo>
                        <a:pt x="112186" y="113434"/>
                      </a:lnTo>
                      <a:cubicBezTo>
                        <a:pt x="50301" y="113256"/>
                        <a:pt x="178" y="63133"/>
                        <a:pt x="0" y="1248"/>
                      </a:cubicBezTo>
                      <a:lnTo>
                        <a:pt x="0" y="0"/>
                      </a:lnTo>
                      <a:lnTo>
                        <a:pt x="226868" y="0"/>
                      </a:lnTo>
                      <a:close/>
                    </a:path>
                  </a:pathLst>
                </a:custGeom>
                <a:solidFill>
                  <a:srgbClr val="D35230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A53D41FE-B851-20D0-8DA1-35B980AB1B66}"/>
                    </a:ext>
                  </a:extLst>
                </p:cNvPr>
                <p:cNvSpPr/>
                <p:nvPr/>
              </p:nvSpPr>
              <p:spPr>
                <a:xfrm>
                  <a:off x="1634291" y="4743671"/>
                  <a:ext cx="119105" cy="141792"/>
                </a:xfrm>
                <a:custGeom>
                  <a:avLst/>
                  <a:gdLst>
                    <a:gd name="connsiteX0" fmla="*/ 119106 w 119105"/>
                    <a:gd name="connsiteY0" fmla="*/ 10379 h 141792"/>
                    <a:gd name="connsiteX1" fmla="*/ 119106 w 119105"/>
                    <a:gd name="connsiteY1" fmla="*/ 131413 h 141792"/>
                    <a:gd name="connsiteX2" fmla="*/ 112640 w 119105"/>
                    <a:gd name="connsiteY2" fmla="*/ 140999 h 141792"/>
                    <a:gd name="connsiteX3" fmla="*/ 108726 w 119105"/>
                    <a:gd name="connsiteY3" fmla="*/ 141793 h 141792"/>
                    <a:gd name="connsiteX4" fmla="*/ 26771 w 119105"/>
                    <a:gd name="connsiteY4" fmla="*/ 141793 h 141792"/>
                    <a:gd name="connsiteX5" fmla="*/ 22233 w 119105"/>
                    <a:gd name="connsiteY5" fmla="*/ 136121 h 141792"/>
                    <a:gd name="connsiteX6" fmla="*/ 0 w 119105"/>
                    <a:gd name="connsiteY6" fmla="*/ 69308 h 141792"/>
                    <a:gd name="connsiteX7" fmla="*/ 0 w 119105"/>
                    <a:gd name="connsiteY7" fmla="*/ 66813 h 141792"/>
                    <a:gd name="connsiteX8" fmla="*/ 18263 w 119105"/>
                    <a:gd name="connsiteY8" fmla="*/ 5672 h 141792"/>
                    <a:gd name="connsiteX9" fmla="*/ 22233 w 119105"/>
                    <a:gd name="connsiteY9" fmla="*/ 0 h 141792"/>
                    <a:gd name="connsiteX10" fmla="*/ 108726 w 119105"/>
                    <a:gd name="connsiteY10" fmla="*/ 0 h 141792"/>
                    <a:gd name="connsiteX11" fmla="*/ 119106 w 119105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105" h="141792">
                      <a:moveTo>
                        <a:pt x="119106" y="10379"/>
                      </a:moveTo>
                      <a:lnTo>
                        <a:pt x="119106" y="131413"/>
                      </a:lnTo>
                      <a:cubicBezTo>
                        <a:pt x="119078" y="135619"/>
                        <a:pt x="116528" y="139397"/>
                        <a:pt x="112640" y="140999"/>
                      </a:cubicBezTo>
                      <a:cubicBezTo>
                        <a:pt x="111402" y="141522"/>
                        <a:pt x="110070" y="141793"/>
                        <a:pt x="108726" y="141793"/>
                      </a:cubicBezTo>
                      <a:lnTo>
                        <a:pt x="26771" y="141793"/>
                      </a:lnTo>
                      <a:cubicBezTo>
                        <a:pt x="25182" y="139977"/>
                        <a:pt x="23651" y="138049"/>
                        <a:pt x="22233" y="136121"/>
                      </a:cubicBezTo>
                      <a:cubicBezTo>
                        <a:pt x="7783" y="116845"/>
                        <a:pt x="-19" y="93398"/>
                        <a:pt x="0" y="69308"/>
                      </a:cubicBezTo>
                      <a:lnTo>
                        <a:pt x="0" y="66813"/>
                      </a:lnTo>
                      <a:cubicBezTo>
                        <a:pt x="-33" y="45083"/>
                        <a:pt x="6317" y="23823"/>
                        <a:pt x="18263" y="5672"/>
                      </a:cubicBezTo>
                      <a:cubicBezTo>
                        <a:pt x="19511" y="3743"/>
                        <a:pt x="20815" y="1815"/>
                        <a:pt x="22233" y="0"/>
                      </a:cubicBezTo>
                      <a:lnTo>
                        <a:pt x="108726" y="0"/>
                      </a:lnTo>
                      <a:cubicBezTo>
                        <a:pt x="114441" y="43"/>
                        <a:pt x="119062" y="4665"/>
                        <a:pt x="119106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2E823FF4-61F5-2A9E-F6F0-CA80BC1FEC4E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4" cy="141792"/>
                </a:xfrm>
                <a:custGeom>
                  <a:avLst/>
                  <a:gdLst>
                    <a:gd name="connsiteX0" fmla="*/ 113434 w 113434"/>
                    <a:gd name="connsiteY0" fmla="*/ 10379 h 141792"/>
                    <a:gd name="connsiteX1" fmla="*/ 113434 w 113434"/>
                    <a:gd name="connsiteY1" fmla="*/ 131413 h 141792"/>
                    <a:gd name="connsiteX2" fmla="*/ 112640 w 113434"/>
                    <a:gd name="connsiteY2" fmla="*/ 135327 h 141792"/>
                    <a:gd name="connsiteX3" fmla="*/ 103055 w 113434"/>
                    <a:gd name="connsiteY3" fmla="*/ 141793 h 141792"/>
                    <a:gd name="connsiteX4" fmla="*/ 31932 w 113434"/>
                    <a:gd name="connsiteY4" fmla="*/ 141793 h 141792"/>
                    <a:gd name="connsiteX5" fmla="*/ 26771 w 113434"/>
                    <a:gd name="connsiteY5" fmla="*/ 136121 h 141792"/>
                    <a:gd name="connsiteX6" fmla="*/ 22233 w 113434"/>
                    <a:gd name="connsiteY6" fmla="*/ 130449 h 141792"/>
                    <a:gd name="connsiteX7" fmla="*/ 0 w 113434"/>
                    <a:gd name="connsiteY7" fmla="*/ 63636 h 141792"/>
                    <a:gd name="connsiteX8" fmla="*/ 0 w 113434"/>
                    <a:gd name="connsiteY8" fmla="*/ 61141 h 141792"/>
                    <a:gd name="connsiteX9" fmla="*/ 18263 w 113434"/>
                    <a:gd name="connsiteY9" fmla="*/ 0 h 141792"/>
                    <a:gd name="connsiteX10" fmla="*/ 103055 w 113434"/>
                    <a:gd name="connsiteY10" fmla="*/ 0 h 141792"/>
                    <a:gd name="connsiteX11" fmla="*/ 113434 w 113434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3434" h="141792">
                      <a:moveTo>
                        <a:pt x="113434" y="10379"/>
                      </a:moveTo>
                      <a:lnTo>
                        <a:pt x="113434" y="131413"/>
                      </a:lnTo>
                      <a:cubicBezTo>
                        <a:pt x="113434" y="132757"/>
                        <a:pt x="113163" y="134088"/>
                        <a:pt x="112640" y="135327"/>
                      </a:cubicBezTo>
                      <a:cubicBezTo>
                        <a:pt x="111038" y="139215"/>
                        <a:pt x="107260" y="141765"/>
                        <a:pt x="103055" y="141793"/>
                      </a:cubicBezTo>
                      <a:lnTo>
                        <a:pt x="31932" y="141793"/>
                      </a:lnTo>
                      <a:cubicBezTo>
                        <a:pt x="30137" y="139971"/>
                        <a:pt x="28415" y="138078"/>
                        <a:pt x="26771" y="136121"/>
                      </a:cubicBezTo>
                      <a:cubicBezTo>
                        <a:pt x="25182" y="134306"/>
                        <a:pt x="23651" y="132377"/>
                        <a:pt x="22233" y="130449"/>
                      </a:cubicBezTo>
                      <a:cubicBezTo>
                        <a:pt x="7783" y="111173"/>
                        <a:pt x="-19" y="87727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7B08E42-B0BC-BB36-85A2-C7A664AD60FB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3" cy="130448"/>
                </a:xfrm>
                <a:custGeom>
                  <a:avLst/>
                  <a:gdLst>
                    <a:gd name="connsiteX0" fmla="*/ 113434 w 113433"/>
                    <a:gd name="connsiteY0" fmla="*/ 10379 h 130448"/>
                    <a:gd name="connsiteX1" fmla="*/ 113434 w 113433"/>
                    <a:gd name="connsiteY1" fmla="*/ 120070 h 130448"/>
                    <a:gd name="connsiteX2" fmla="*/ 103055 w 113433"/>
                    <a:gd name="connsiteY2" fmla="*/ 130449 h 130448"/>
                    <a:gd name="connsiteX3" fmla="*/ 22233 w 113433"/>
                    <a:gd name="connsiteY3" fmla="*/ 130449 h 130448"/>
                    <a:gd name="connsiteX4" fmla="*/ 0 w 113433"/>
                    <a:gd name="connsiteY4" fmla="*/ 63636 h 130448"/>
                    <a:gd name="connsiteX5" fmla="*/ 0 w 113433"/>
                    <a:gd name="connsiteY5" fmla="*/ 61141 h 130448"/>
                    <a:gd name="connsiteX6" fmla="*/ 18263 w 113433"/>
                    <a:gd name="connsiteY6" fmla="*/ 0 h 130448"/>
                    <a:gd name="connsiteX7" fmla="*/ 103055 w 113433"/>
                    <a:gd name="connsiteY7" fmla="*/ 0 h 130448"/>
                    <a:gd name="connsiteX8" fmla="*/ 113434 w 113433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433" h="130448">
                      <a:moveTo>
                        <a:pt x="113434" y="10379"/>
                      </a:moveTo>
                      <a:lnTo>
                        <a:pt x="113434" y="120070"/>
                      </a:lnTo>
                      <a:cubicBezTo>
                        <a:pt x="113391" y="125785"/>
                        <a:pt x="108769" y="130406"/>
                        <a:pt x="103055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86FDED9D-E206-410F-EC17-71C7BD83F910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07762" cy="130448"/>
                </a:xfrm>
                <a:custGeom>
                  <a:avLst/>
                  <a:gdLst>
                    <a:gd name="connsiteX0" fmla="*/ 107762 w 107762"/>
                    <a:gd name="connsiteY0" fmla="*/ 10379 h 130448"/>
                    <a:gd name="connsiteX1" fmla="*/ 107762 w 107762"/>
                    <a:gd name="connsiteY1" fmla="*/ 120070 h 130448"/>
                    <a:gd name="connsiteX2" fmla="*/ 97383 w 107762"/>
                    <a:gd name="connsiteY2" fmla="*/ 130449 h 130448"/>
                    <a:gd name="connsiteX3" fmla="*/ 22233 w 107762"/>
                    <a:gd name="connsiteY3" fmla="*/ 130449 h 130448"/>
                    <a:gd name="connsiteX4" fmla="*/ 0 w 107762"/>
                    <a:gd name="connsiteY4" fmla="*/ 63636 h 130448"/>
                    <a:gd name="connsiteX5" fmla="*/ 0 w 107762"/>
                    <a:gd name="connsiteY5" fmla="*/ 61141 h 130448"/>
                    <a:gd name="connsiteX6" fmla="*/ 18263 w 107762"/>
                    <a:gd name="connsiteY6" fmla="*/ 0 h 130448"/>
                    <a:gd name="connsiteX7" fmla="*/ 97383 w 107762"/>
                    <a:gd name="connsiteY7" fmla="*/ 0 h 130448"/>
                    <a:gd name="connsiteX8" fmla="*/ 107762 w 107762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762" h="130448">
                      <a:moveTo>
                        <a:pt x="107762" y="10379"/>
                      </a:moveTo>
                      <a:lnTo>
                        <a:pt x="107762" y="120070"/>
                      </a:lnTo>
                      <a:cubicBezTo>
                        <a:pt x="107719" y="125785"/>
                        <a:pt x="103097" y="130406"/>
                        <a:pt x="97383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97383" y="0"/>
                      </a:lnTo>
                      <a:cubicBezTo>
                        <a:pt x="103097" y="43"/>
                        <a:pt x="107719" y="4665"/>
                        <a:pt x="107762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CE11374F-76A9-462F-8FD1-0C03A53EEA44}"/>
                    </a:ext>
                  </a:extLst>
                </p:cNvPr>
                <p:cNvSpPr/>
                <p:nvPr/>
              </p:nvSpPr>
              <p:spPr>
                <a:xfrm>
                  <a:off x="1617277" y="4749343"/>
                  <a:ext cx="124777" cy="124777"/>
                </a:xfrm>
                <a:custGeom>
                  <a:avLst/>
                  <a:gdLst>
                    <a:gd name="connsiteX0" fmla="*/ 10396 w 124777"/>
                    <a:gd name="connsiteY0" fmla="*/ 0 h 124777"/>
                    <a:gd name="connsiteX1" fmla="*/ 114381 w 124777"/>
                    <a:gd name="connsiteY1" fmla="*/ 0 h 124777"/>
                    <a:gd name="connsiteX2" fmla="*/ 124777 w 124777"/>
                    <a:gd name="connsiteY2" fmla="*/ 10396 h 124777"/>
                    <a:gd name="connsiteX3" fmla="*/ 124777 w 124777"/>
                    <a:gd name="connsiteY3" fmla="*/ 114382 h 124777"/>
                    <a:gd name="connsiteX4" fmla="*/ 114381 w 124777"/>
                    <a:gd name="connsiteY4" fmla="*/ 124777 h 124777"/>
                    <a:gd name="connsiteX5" fmla="*/ 10396 w 124777"/>
                    <a:gd name="connsiteY5" fmla="*/ 124777 h 124777"/>
                    <a:gd name="connsiteX6" fmla="*/ 0 w 124777"/>
                    <a:gd name="connsiteY6" fmla="*/ 114382 h 124777"/>
                    <a:gd name="connsiteX7" fmla="*/ 0 w 124777"/>
                    <a:gd name="connsiteY7" fmla="*/ 10396 h 124777"/>
                    <a:gd name="connsiteX8" fmla="*/ 10396 w 124777"/>
                    <a:gd name="connsiteY8" fmla="*/ 0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77" h="124777">
                      <a:moveTo>
                        <a:pt x="10396" y="0"/>
                      </a:moveTo>
                      <a:lnTo>
                        <a:pt x="114381" y="0"/>
                      </a:lnTo>
                      <a:cubicBezTo>
                        <a:pt x="120123" y="0"/>
                        <a:pt x="124777" y="4655"/>
                        <a:pt x="124777" y="10396"/>
                      </a:cubicBezTo>
                      <a:lnTo>
                        <a:pt x="124777" y="114382"/>
                      </a:lnTo>
                      <a:cubicBezTo>
                        <a:pt x="124777" y="120123"/>
                        <a:pt x="120122" y="124777"/>
                        <a:pt x="114381" y="124777"/>
                      </a:cubicBezTo>
                      <a:lnTo>
                        <a:pt x="10396" y="124777"/>
                      </a:lnTo>
                      <a:cubicBezTo>
                        <a:pt x="4655" y="124777"/>
                        <a:pt x="0" y="120123"/>
                        <a:pt x="0" y="114382"/>
                      </a:cubicBezTo>
                      <a:lnTo>
                        <a:pt x="0" y="10396"/>
                      </a:lnTo>
                      <a:cubicBezTo>
                        <a:pt x="0" y="4655"/>
                        <a:pt x="4655" y="0"/>
                        <a:pt x="1039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4C28"/>
                    </a:gs>
                    <a:gs pos="50000">
                      <a:srgbClr val="C5401E"/>
                    </a:gs>
                    <a:gs pos="100000">
                      <a:srgbClr val="B62F14"/>
                    </a:gs>
                  </a:gsLst>
                  <a:lin ang="3599918" scaled="1"/>
                </a:gra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95C0BD45-C1E9-5FBF-2A9A-9C51F4240892}"/>
                    </a:ext>
                  </a:extLst>
                </p:cNvPr>
                <p:cNvSpPr/>
                <p:nvPr/>
              </p:nvSpPr>
              <p:spPr>
                <a:xfrm>
                  <a:off x="1653343" y="4777007"/>
                  <a:ext cx="53019" cy="69203"/>
                </a:xfrm>
                <a:custGeom>
                  <a:avLst/>
                  <a:gdLst>
                    <a:gd name="connsiteX0" fmla="*/ 27457 w 53019"/>
                    <a:gd name="connsiteY0" fmla="*/ 65 h 69203"/>
                    <a:gd name="connsiteX1" fmla="*/ 46389 w 53019"/>
                    <a:gd name="connsiteY1" fmla="*/ 5612 h 69203"/>
                    <a:gd name="connsiteX2" fmla="*/ 52979 w 53019"/>
                    <a:gd name="connsiteY2" fmla="*/ 21680 h 69203"/>
                    <a:gd name="connsiteX3" fmla="*/ 49729 w 53019"/>
                    <a:gd name="connsiteY3" fmla="*/ 33687 h 69203"/>
                    <a:gd name="connsiteX4" fmla="*/ 40502 w 53019"/>
                    <a:gd name="connsiteY4" fmla="*/ 41843 h 69203"/>
                    <a:gd name="connsiteX5" fmla="*/ 26623 w 53019"/>
                    <a:gd name="connsiteY5" fmla="*/ 44758 h 69203"/>
                    <a:gd name="connsiteX6" fmla="*/ 13470 w 53019"/>
                    <a:gd name="connsiteY6" fmla="*/ 44758 h 69203"/>
                    <a:gd name="connsiteX7" fmla="*/ 13470 w 53019"/>
                    <a:gd name="connsiteY7" fmla="*/ 69203 h 69203"/>
                    <a:gd name="connsiteX8" fmla="*/ 0 w 53019"/>
                    <a:gd name="connsiteY8" fmla="*/ 69203 h 69203"/>
                    <a:gd name="connsiteX9" fmla="*/ 0 w 53019"/>
                    <a:gd name="connsiteY9" fmla="*/ 65 h 69203"/>
                    <a:gd name="connsiteX10" fmla="*/ 27457 w 53019"/>
                    <a:gd name="connsiteY10" fmla="*/ 65 h 69203"/>
                    <a:gd name="connsiteX11" fmla="*/ 13459 w 53019"/>
                    <a:gd name="connsiteY11" fmla="*/ 34197 h 69203"/>
                    <a:gd name="connsiteX12" fmla="*/ 25052 w 53019"/>
                    <a:gd name="connsiteY12" fmla="*/ 34197 h 69203"/>
                    <a:gd name="connsiteX13" fmla="*/ 35301 w 53019"/>
                    <a:gd name="connsiteY13" fmla="*/ 31140 h 69203"/>
                    <a:gd name="connsiteX14" fmla="*/ 38766 w 53019"/>
                    <a:gd name="connsiteY14" fmla="*/ 22196 h 69203"/>
                    <a:gd name="connsiteX15" fmla="*/ 25483 w 53019"/>
                    <a:gd name="connsiteY15" fmla="*/ 10767 h 69203"/>
                    <a:gd name="connsiteX16" fmla="*/ 13459 w 53019"/>
                    <a:gd name="connsiteY16" fmla="*/ 10767 h 69203"/>
                    <a:gd name="connsiteX17" fmla="*/ 13459 w 53019"/>
                    <a:gd name="connsiteY17" fmla="*/ 34197 h 6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019" h="69203">
                      <a:moveTo>
                        <a:pt x="27457" y="65"/>
                      </a:moveTo>
                      <a:cubicBezTo>
                        <a:pt x="34226" y="-392"/>
                        <a:pt x="40937" y="1574"/>
                        <a:pt x="46389" y="5612"/>
                      </a:cubicBezTo>
                      <a:cubicBezTo>
                        <a:pt x="50936" y="9672"/>
                        <a:pt x="53366" y="15596"/>
                        <a:pt x="52979" y="21680"/>
                      </a:cubicBezTo>
                      <a:cubicBezTo>
                        <a:pt x="53054" y="25909"/>
                        <a:pt x="51927" y="30072"/>
                        <a:pt x="49729" y="33687"/>
                      </a:cubicBezTo>
                      <a:cubicBezTo>
                        <a:pt x="47505" y="37239"/>
                        <a:pt x="44300" y="40071"/>
                        <a:pt x="40502" y="41843"/>
                      </a:cubicBezTo>
                      <a:cubicBezTo>
                        <a:pt x="36159" y="43862"/>
                        <a:pt x="31411" y="44860"/>
                        <a:pt x="26623" y="44758"/>
                      </a:cubicBezTo>
                      <a:lnTo>
                        <a:pt x="13470" y="44758"/>
                      </a:lnTo>
                      <a:lnTo>
                        <a:pt x="13470" y="69203"/>
                      </a:lnTo>
                      <a:lnTo>
                        <a:pt x="0" y="69203"/>
                      </a:lnTo>
                      <a:lnTo>
                        <a:pt x="0" y="65"/>
                      </a:lnTo>
                      <a:lnTo>
                        <a:pt x="27457" y="65"/>
                      </a:lnTo>
                      <a:close/>
                      <a:moveTo>
                        <a:pt x="13459" y="34197"/>
                      </a:moveTo>
                      <a:lnTo>
                        <a:pt x="25052" y="34197"/>
                      </a:lnTo>
                      <a:cubicBezTo>
                        <a:pt x="28727" y="34467"/>
                        <a:pt x="32374" y="33379"/>
                        <a:pt x="35301" y="31140"/>
                      </a:cubicBezTo>
                      <a:cubicBezTo>
                        <a:pt x="37722" y="28818"/>
                        <a:pt x="38990" y="25543"/>
                        <a:pt x="38766" y="22196"/>
                      </a:cubicBezTo>
                      <a:cubicBezTo>
                        <a:pt x="38766" y="14577"/>
                        <a:pt x="34338" y="10767"/>
                        <a:pt x="25483" y="10767"/>
                      </a:cubicBezTo>
                      <a:lnTo>
                        <a:pt x="13459" y="10767"/>
                      </a:lnTo>
                      <a:lnTo>
                        <a:pt x="13459" y="341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ADF0FBB7-D0E2-F6B2-521B-381AAC4F6CC6}"/>
              </a:ext>
            </a:extLst>
          </p:cNvPr>
          <p:cNvGrpSpPr/>
          <p:nvPr/>
        </p:nvGrpSpPr>
        <p:grpSpPr>
          <a:xfrm>
            <a:off x="5973813" y="5212261"/>
            <a:ext cx="1158949" cy="418486"/>
            <a:chOff x="5936826" y="5212261"/>
            <a:chExt cx="1158949" cy="418486"/>
          </a:xfrm>
        </p:grpSpPr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6316D840-179C-3524-C8C8-E1DA0DD9A368}"/>
                </a:ext>
              </a:extLst>
            </p:cNvPr>
            <p:cNvGrpSpPr/>
            <p:nvPr/>
          </p:nvGrpSpPr>
          <p:grpSpPr>
            <a:xfrm>
              <a:off x="5936826" y="5212261"/>
              <a:ext cx="477695" cy="418486"/>
              <a:chOff x="7268766" y="5209367"/>
              <a:chExt cx="477695" cy="418486"/>
            </a:xfrm>
          </p:grpSpPr>
          <p:pic>
            <p:nvPicPr>
              <p:cNvPr id="102" name="그림 101" descr="원, 그래픽, 스크린샷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ED4735-FC58-3399-D059-87267BD29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9013" y="5209367"/>
                <a:ext cx="277200" cy="277200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758F81C-D534-04C9-A7CD-05E655486BDA}"/>
                  </a:ext>
                </a:extLst>
              </p:cNvPr>
              <p:cNvSpPr txBox="1"/>
              <p:nvPr/>
            </p:nvSpPr>
            <p:spPr>
              <a:xfrm>
                <a:off x="7268766" y="5486567"/>
                <a:ext cx="477695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Lua Script</a:t>
                </a:r>
                <a:endParaRPr lang="ko-KR" altLang="en-US" dirty="0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8B19A160-0317-CDC3-5683-77C09C24F13C}"/>
                </a:ext>
              </a:extLst>
            </p:cNvPr>
            <p:cNvGrpSpPr/>
            <p:nvPr/>
          </p:nvGrpSpPr>
          <p:grpSpPr>
            <a:xfrm>
              <a:off x="6608462" y="5212261"/>
              <a:ext cx="487313" cy="418486"/>
              <a:chOff x="8534617" y="5209367"/>
              <a:chExt cx="487313" cy="418486"/>
            </a:xfrm>
          </p:grpSpPr>
          <p:pic>
            <p:nvPicPr>
              <p:cNvPr id="145" name="그림 144" descr="텍스트, 폰트, 스크린샷, 그래픽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DEAE605-C651-ACE2-50B4-EFEB29125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" t="4181" b="21303"/>
              <a:stretch>
                <a:fillRect/>
              </a:stretch>
            </p:blipFill>
            <p:spPr>
              <a:xfrm>
                <a:off x="8591347" y="5209367"/>
                <a:ext cx="373853" cy="27720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017912A-BDE5-42E7-5D4D-CF4B3A937B4F}"/>
                  </a:ext>
                </a:extLst>
              </p:cNvPr>
              <p:cNvSpPr txBox="1"/>
              <p:nvPr/>
            </p:nvSpPr>
            <p:spPr>
              <a:xfrm>
                <a:off x="8534617" y="5486567"/>
                <a:ext cx="487313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DirectX 12</a:t>
                </a:r>
                <a:endParaRPr lang="ko-KR" altLang="en-US" dirty="0"/>
              </a:p>
            </p:txBody>
          </p:sp>
        </p:grp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D6B90082-25FB-1C86-4901-4F731767A9C1}"/>
              </a:ext>
            </a:extLst>
          </p:cNvPr>
          <p:cNvGrpSpPr/>
          <p:nvPr/>
        </p:nvGrpSpPr>
        <p:grpSpPr>
          <a:xfrm>
            <a:off x="3979161" y="5212261"/>
            <a:ext cx="1006793" cy="418486"/>
            <a:chOff x="4060005" y="5212261"/>
            <a:chExt cx="1006793" cy="418486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48315B8B-0F85-85CB-3761-885DB9D9F339}"/>
                </a:ext>
              </a:extLst>
            </p:cNvPr>
            <p:cNvGrpSpPr/>
            <p:nvPr/>
          </p:nvGrpSpPr>
          <p:grpSpPr>
            <a:xfrm>
              <a:off x="4060005" y="5212261"/>
              <a:ext cx="246637" cy="418486"/>
              <a:chOff x="4432158" y="5206142"/>
              <a:chExt cx="246637" cy="418486"/>
            </a:xfrm>
          </p:grpSpPr>
          <p:grpSp>
            <p:nvGrpSpPr>
              <p:cNvPr id="103" name="그래픽 33">
                <a:extLst>
                  <a:ext uri="{FF2B5EF4-FFF2-40B4-BE49-F238E27FC236}">
                    <a16:creationId xmlns:a16="http://schemas.microsoft.com/office/drawing/2014/main" id="{CF20C03B-DE2C-AFCB-DE0F-8ABE63A590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32158" y="5206142"/>
                <a:ext cx="246637" cy="277200"/>
                <a:chOff x="4681172" y="5241975"/>
                <a:chExt cx="201270" cy="226211"/>
              </a:xfrm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0F1DE176-06D1-8ED1-E5F9-CA2905665B62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2592C480-559C-193E-7536-988FCEFC330E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1D02DAAA-108B-846E-26B3-02BD5AC96571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BB744800-22EF-C91C-3D16-CD1CA8282CC3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1EA75A33-F216-9936-79C3-C8249151303E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4A202D9-4271-4947-192E-A348099CD714}"/>
                  </a:ext>
                </a:extLst>
              </p:cNvPr>
              <p:cNvSpPr txBox="1"/>
              <p:nvPr/>
            </p:nvSpPr>
            <p:spPr>
              <a:xfrm>
                <a:off x="4488150" y="5483342"/>
                <a:ext cx="134652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C#</a:t>
                </a:r>
                <a:endParaRPr lang="ko-KR" altLang="en-US" dirty="0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3D86D5B-E191-A1CB-6E84-69E12A532246}"/>
                </a:ext>
              </a:extLst>
            </p:cNvPr>
            <p:cNvGrpSpPr/>
            <p:nvPr/>
          </p:nvGrpSpPr>
          <p:grpSpPr>
            <a:xfrm>
              <a:off x="4730167" y="5212261"/>
              <a:ext cx="336631" cy="418486"/>
              <a:chOff x="5678731" y="5206142"/>
              <a:chExt cx="336631" cy="41848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32388BE-6EC4-C073-9749-9DC3C790734A}"/>
                  </a:ext>
                </a:extLst>
              </p:cNvPr>
              <p:cNvGrpSpPr/>
              <p:nvPr/>
            </p:nvGrpSpPr>
            <p:grpSpPr>
              <a:xfrm>
                <a:off x="5708446" y="5206142"/>
                <a:ext cx="277200" cy="277200"/>
                <a:chOff x="5624709" y="5269888"/>
                <a:chExt cx="253987" cy="256749"/>
              </a:xfrm>
            </p:grpSpPr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B372BE4D-3755-39B6-67D3-988F15C1E639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2F2FBBAF-BA70-0738-FC91-CF299DFF3360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69D8DC-4C61-3F11-0953-869005C550E0}"/>
                  </a:ext>
                </a:extLst>
              </p:cNvPr>
              <p:cNvSpPr txBox="1"/>
              <p:nvPr/>
            </p:nvSpPr>
            <p:spPr>
              <a:xfrm>
                <a:off x="5678731" y="5483342"/>
                <a:ext cx="336631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Python</a:t>
                </a:r>
                <a:endParaRPr lang="ko-KR" altLang="en-US" dirty="0"/>
              </a:p>
            </p:txBody>
          </p:sp>
        </p:grp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E23DEC1A-D246-2826-862D-98DFEE2F8BAB}"/>
              </a:ext>
            </a:extLst>
          </p:cNvPr>
          <p:cNvGrpSpPr/>
          <p:nvPr/>
        </p:nvGrpSpPr>
        <p:grpSpPr>
          <a:xfrm>
            <a:off x="3733808" y="5727061"/>
            <a:ext cx="1211288" cy="418486"/>
            <a:chOff x="3810625" y="5727061"/>
            <a:chExt cx="1211288" cy="418486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57BD182-0A56-FBA8-1914-D94A2F0EEE88}"/>
                </a:ext>
              </a:extLst>
            </p:cNvPr>
            <p:cNvGrpSpPr/>
            <p:nvPr/>
          </p:nvGrpSpPr>
          <p:grpSpPr>
            <a:xfrm>
              <a:off x="3810625" y="5727967"/>
              <a:ext cx="745397" cy="416674"/>
              <a:chOff x="4215057" y="5717823"/>
              <a:chExt cx="745397" cy="416674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B1F8CC5B-2527-A42E-188B-0204748B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9155" y="5717823"/>
                <a:ext cx="277200" cy="275388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CD57CF0-6ABD-B754-13DE-201D6C86F555}"/>
                  </a:ext>
                </a:extLst>
              </p:cNvPr>
              <p:cNvSpPr txBox="1"/>
              <p:nvPr/>
            </p:nvSpPr>
            <p:spPr>
              <a:xfrm>
                <a:off x="4215057" y="5993211"/>
                <a:ext cx="745397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Unreal Engine 4</a:t>
                </a:r>
                <a:endParaRPr lang="ko-KR" altLang="en-US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E093C961-DB99-EC1C-EE51-1A9985873BAC}"/>
                </a:ext>
              </a:extLst>
            </p:cNvPr>
            <p:cNvGrpSpPr/>
            <p:nvPr/>
          </p:nvGrpSpPr>
          <p:grpSpPr>
            <a:xfrm>
              <a:off x="4775051" y="5727061"/>
              <a:ext cx="246862" cy="418486"/>
              <a:chOff x="5718207" y="5706100"/>
              <a:chExt cx="246862" cy="418486"/>
            </a:xfrm>
          </p:grpSpPr>
          <p:grpSp>
            <p:nvGrpSpPr>
              <p:cNvPr id="167" name="그래픽 165">
                <a:extLst>
                  <a:ext uri="{FF2B5EF4-FFF2-40B4-BE49-F238E27FC236}">
                    <a16:creationId xmlns:a16="http://schemas.microsoft.com/office/drawing/2014/main" id="{83155AD3-D973-6412-E368-49AE6D642F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18821" y="5706100"/>
                <a:ext cx="245635" cy="277200"/>
                <a:chOff x="5686425" y="2967037"/>
                <a:chExt cx="815339" cy="920114"/>
              </a:xfrm>
            </p:grpSpPr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29AF054A-E964-D13B-CDD4-837971870E6C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138E7D95-CA9A-4B2A-C952-089E634EE9BA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1581E61D-D0DB-98D5-5837-B10C3654F0A8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646D9C8B-2FA0-5DCC-82E0-44167C1701FC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9B677C-4B2D-9D5D-E5BF-4CBCA76C800B}"/>
                  </a:ext>
                </a:extLst>
              </p:cNvPr>
              <p:cNvSpPr txBox="1"/>
              <p:nvPr/>
            </p:nvSpPr>
            <p:spPr>
              <a:xfrm>
                <a:off x="5718207" y="5983300"/>
                <a:ext cx="246862" cy="141286"/>
              </a:xfrm>
              <a:prstGeom prst="rect">
                <a:avLst/>
              </a:prstGeom>
              <a:noFill/>
            </p:spPr>
            <p:txBody>
              <a:bodyPr wrap="none" lIns="0" tIns="18000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/>
                  <a:t>Unity</a:t>
                </a:r>
                <a:endParaRPr lang="ko-KR" altLang="en-US" dirty="0"/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B19356D-324A-55F4-4D70-F5586A4055C1}"/>
              </a:ext>
            </a:extLst>
          </p:cNvPr>
          <p:cNvGrpSpPr/>
          <p:nvPr/>
        </p:nvGrpSpPr>
        <p:grpSpPr>
          <a:xfrm>
            <a:off x="4326683" y="6241861"/>
            <a:ext cx="277210" cy="418486"/>
            <a:chOff x="5074421" y="6225328"/>
            <a:chExt cx="277210" cy="418486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A8A1C0D-1FBE-0F50-D6A7-775D9F2E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4421" y="6225328"/>
              <a:ext cx="277210" cy="2772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C7B4925-7899-98DB-E146-5BAB926F23DD}"/>
                </a:ext>
              </a:extLst>
            </p:cNvPr>
            <p:cNvSpPr txBox="1"/>
            <p:nvPr/>
          </p:nvSpPr>
          <p:spPr>
            <a:xfrm>
              <a:off x="5152913" y="6502528"/>
              <a:ext cx="120226" cy="141286"/>
            </a:xfrm>
            <a:prstGeom prst="rect">
              <a:avLst/>
            </a:prstGeom>
            <a:noFill/>
          </p:spPr>
          <p:txBody>
            <a:bodyPr wrap="none" lIns="0" tIns="18000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/>
                <a:t>git</a:t>
              </a:r>
              <a:endParaRPr lang="ko-KR" altLang="en-US" dirty="0"/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8AA6D8F-49EE-D831-DB0B-24855B57A3A6}"/>
              </a:ext>
            </a:extLst>
          </p:cNvPr>
          <p:cNvGrpSpPr/>
          <p:nvPr/>
        </p:nvGrpSpPr>
        <p:grpSpPr>
          <a:xfrm>
            <a:off x="6284847" y="6241861"/>
            <a:ext cx="536882" cy="418486"/>
            <a:chOff x="6501297" y="6243372"/>
            <a:chExt cx="536882" cy="418486"/>
          </a:xfrm>
        </p:grpSpPr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CE51A033-63BF-A372-04B9-039660E1C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1297" y="6243372"/>
              <a:ext cx="536882" cy="277200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3D9DC33-570C-E4DB-6D22-98C3A7DD3484}"/>
                </a:ext>
              </a:extLst>
            </p:cNvPr>
            <p:cNvSpPr txBox="1"/>
            <p:nvPr/>
          </p:nvSpPr>
          <p:spPr>
            <a:xfrm>
              <a:off x="6601423" y="6520572"/>
              <a:ext cx="336631" cy="141286"/>
            </a:xfrm>
            <a:prstGeom prst="rect">
              <a:avLst/>
            </a:prstGeom>
            <a:noFill/>
          </p:spPr>
          <p:txBody>
            <a:bodyPr wrap="none" lIns="0" tIns="18000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/>
                <a:t>MySQL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6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C219-86F4-8D7B-4A94-A11FB5B8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36C6D0-81AA-B38F-6DB4-B5321220ED3D}"/>
              </a:ext>
            </a:extLst>
          </p:cNvPr>
          <p:cNvSpPr txBox="1"/>
          <p:nvPr/>
        </p:nvSpPr>
        <p:spPr>
          <a:xfrm>
            <a:off x="192088" y="152400"/>
            <a:ext cx="79348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759ABA0-F1B1-645F-02AF-A750A8CADED3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F2310-0DCD-DC3C-9543-F98A970ED946}"/>
              </a:ext>
            </a:extLst>
          </p:cNvPr>
          <p:cNvSpPr/>
          <p:nvPr/>
        </p:nvSpPr>
        <p:spPr>
          <a:xfrm>
            <a:off x="300119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500B2-4FF7-896F-9089-6ACB8F2B925C}"/>
              </a:ext>
            </a:extLst>
          </p:cNvPr>
          <p:cNvSpPr/>
          <p:nvPr/>
        </p:nvSpPr>
        <p:spPr>
          <a:xfrm>
            <a:off x="3752229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화령사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58D0B7-6F84-F403-13C1-B45A19097E1A}"/>
              </a:ext>
            </a:extLst>
          </p:cNvPr>
          <p:cNvSpPr/>
          <p:nvPr/>
        </p:nvSpPr>
        <p:spPr>
          <a:xfrm>
            <a:off x="7204339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탈론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1E3D6-ED86-FB8E-EF22-107892DC084F}"/>
              </a:ext>
            </a:extLst>
          </p:cNvPr>
          <p:cNvSpPr/>
          <p:nvPr/>
        </p:nvSpPr>
        <p:spPr>
          <a:xfrm>
            <a:off x="2026174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860510-CD09-3823-ECC5-CE3C1385DB8A}"/>
              </a:ext>
            </a:extLst>
          </p:cNvPr>
          <p:cNvSpPr/>
          <p:nvPr/>
        </p:nvSpPr>
        <p:spPr>
          <a:xfrm>
            <a:off x="5478284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F46E47-020D-7C6E-32AD-377A57272E3B}"/>
              </a:ext>
            </a:extLst>
          </p:cNvPr>
          <p:cNvSpPr/>
          <p:nvPr/>
        </p:nvSpPr>
        <p:spPr>
          <a:xfrm>
            <a:off x="8930392" y="1094242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1DB700-F7FD-DA22-3878-6F6A568A70CC}"/>
              </a:ext>
            </a:extLst>
          </p:cNvPr>
          <p:cNvSpPr/>
          <p:nvPr/>
        </p:nvSpPr>
        <p:spPr>
          <a:xfrm>
            <a:off x="9312245" y="4231858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대학교때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A6485D-CBA7-0031-8EE9-F2FE8E8FE2F1}"/>
              </a:ext>
            </a:extLst>
          </p:cNvPr>
          <p:cNvGrpSpPr/>
          <p:nvPr/>
        </p:nvGrpSpPr>
        <p:grpSpPr>
          <a:xfrm>
            <a:off x="192088" y="576326"/>
            <a:ext cx="833562" cy="230846"/>
            <a:chOff x="192088" y="606806"/>
            <a:chExt cx="833562" cy="2308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B59BEE-0D78-F9F9-F4CB-315819F2EE3D}"/>
                </a:ext>
              </a:extLst>
            </p:cNvPr>
            <p:cNvSpPr/>
            <p:nvPr/>
          </p:nvSpPr>
          <p:spPr>
            <a:xfrm>
              <a:off x="192088" y="606806"/>
              <a:ext cx="833562" cy="230846"/>
            </a:xfrm>
            <a:prstGeom prst="rect">
              <a:avLst/>
            </a:prstGeom>
            <a:solidFill>
              <a:srgbClr val="FBDDD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25400" dist="254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D83108-89CC-77C7-17F6-5D0455EAFFF6}"/>
                </a:ext>
              </a:extLst>
            </p:cNvPr>
            <p:cNvSpPr txBox="1"/>
            <p:nvPr/>
          </p:nvSpPr>
          <p:spPr>
            <a:xfrm>
              <a:off x="285062" y="637591"/>
              <a:ext cx="647614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개인 </a:t>
              </a:r>
              <a:r>
                <a:rPr lang="ko-KR" altLang="en-US" sz="1100" dirty="0" err="1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작업물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181238-AD0B-F440-E240-6E0416CD9332}"/>
              </a:ext>
            </a:extLst>
          </p:cNvPr>
          <p:cNvGrpSpPr/>
          <p:nvPr/>
        </p:nvGrpSpPr>
        <p:grpSpPr>
          <a:xfrm>
            <a:off x="192088" y="3844245"/>
            <a:ext cx="833562" cy="230846"/>
            <a:chOff x="192088" y="3897585"/>
            <a:chExt cx="833562" cy="23084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25009FF-7A1A-F475-4E5F-4D81E66EB93C}"/>
                </a:ext>
              </a:extLst>
            </p:cNvPr>
            <p:cNvSpPr/>
            <p:nvPr/>
          </p:nvSpPr>
          <p:spPr>
            <a:xfrm>
              <a:off x="192088" y="3897585"/>
              <a:ext cx="833562" cy="230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25400" dist="254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9534F6-24E7-AE78-95DA-C332984926F0}"/>
                </a:ext>
              </a:extLst>
            </p:cNvPr>
            <p:cNvSpPr txBox="1"/>
            <p:nvPr/>
          </p:nvSpPr>
          <p:spPr>
            <a:xfrm>
              <a:off x="285063" y="3928370"/>
              <a:ext cx="647613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팀 프로젝트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7A79E17-EA8D-F0B4-6414-90D20FFC18D0}"/>
              </a:ext>
            </a:extLst>
          </p:cNvPr>
          <p:cNvGrpSpPr/>
          <p:nvPr/>
        </p:nvGrpSpPr>
        <p:grpSpPr>
          <a:xfrm>
            <a:off x="192088" y="4451315"/>
            <a:ext cx="2687667" cy="2254285"/>
            <a:chOff x="6376375" y="4231859"/>
            <a:chExt cx="2687667" cy="2254285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E2B26881-2D1F-1023-7E0E-A5240182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3" t="25013" r="55833" b="43929"/>
            <a:stretch>
              <a:fillRect/>
            </a:stretch>
          </p:blipFill>
          <p:spPr>
            <a:xfrm>
              <a:off x="6376375" y="4231859"/>
              <a:ext cx="2687667" cy="11353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8AEBF53-A7D1-60DA-9482-89A67F4BBCB3}"/>
                </a:ext>
              </a:extLst>
            </p:cNvPr>
            <p:cNvSpPr txBox="1"/>
            <p:nvPr/>
          </p:nvSpPr>
          <p:spPr>
            <a:xfrm>
              <a:off x="6460671" y="5433659"/>
              <a:ext cx="182261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11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Baren: The Prophet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창작 게임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1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83D32C7-B002-6375-6CE4-4734A21F07A6}"/>
                </a:ext>
              </a:extLst>
            </p:cNvPr>
            <p:cNvSpPr txBox="1"/>
            <p:nvPr/>
          </p:nvSpPr>
          <p:spPr>
            <a:xfrm>
              <a:off x="6460671" y="5674161"/>
              <a:ext cx="218546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잃어버린 기억과 힘을 되찾기 위한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바렌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 여정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A9D6C1-451F-9ECE-D99D-C116EDBEDB60}"/>
                </a:ext>
              </a:extLst>
            </p:cNvPr>
            <p:cNvSpPr txBox="1"/>
            <p:nvPr/>
          </p:nvSpPr>
          <p:spPr>
            <a:xfrm>
              <a:off x="6460671" y="6099361"/>
              <a:ext cx="14074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6</a:t>
              </a:r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인팀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주요 업무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프로토타입 제작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65B75F8-529D-F931-34EB-03C236E5E622}"/>
                </a:ext>
              </a:extLst>
            </p:cNvPr>
            <p:cNvGrpSpPr/>
            <p:nvPr/>
          </p:nvGrpSpPr>
          <p:grpSpPr>
            <a:xfrm>
              <a:off x="6376375" y="4231859"/>
              <a:ext cx="2687667" cy="2254285"/>
              <a:chOff x="331893" y="4041538"/>
              <a:chExt cx="2687667" cy="2254285"/>
            </a:xfrm>
          </p:grpSpPr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DF215674-9AD0-A0F3-7A91-40C22D063E11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181078"/>
              </a:xfrm>
              <a:custGeom>
                <a:avLst/>
                <a:gdLst>
                  <a:gd name="connsiteX0" fmla="*/ 2506589 w 2687667"/>
                  <a:gd name="connsiteY0" fmla="*/ 0 h 181078"/>
                  <a:gd name="connsiteX1" fmla="*/ 2687667 w 2687667"/>
                  <a:gd name="connsiteY1" fmla="*/ 0 h 181078"/>
                  <a:gd name="connsiteX2" fmla="*/ 2687667 w 2687667"/>
                  <a:gd name="connsiteY2" fmla="*/ 181078 h 181078"/>
                  <a:gd name="connsiteX3" fmla="*/ 2506589 w 2687667"/>
                  <a:gd name="connsiteY3" fmla="*/ 0 h 181078"/>
                  <a:gd name="connsiteX4" fmla="*/ 0 w 2687667"/>
                  <a:gd name="connsiteY4" fmla="*/ 0 h 181078"/>
                  <a:gd name="connsiteX5" fmla="*/ 181078 w 2687667"/>
                  <a:gd name="connsiteY5" fmla="*/ 0 h 181078"/>
                  <a:gd name="connsiteX6" fmla="*/ 0 w 2687667"/>
                  <a:gd name="connsiteY6" fmla="*/ 181078 h 18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667" h="181078">
                    <a:moveTo>
                      <a:pt x="2506589" y="0"/>
                    </a:moveTo>
                    <a:lnTo>
                      <a:pt x="2687667" y="0"/>
                    </a:lnTo>
                    <a:lnTo>
                      <a:pt x="2687667" y="181078"/>
                    </a:lnTo>
                    <a:cubicBezTo>
                      <a:pt x="2687667" y="81071"/>
                      <a:pt x="2606596" y="0"/>
                      <a:pt x="2506589" y="0"/>
                    </a:cubicBezTo>
                    <a:close/>
                    <a:moveTo>
                      <a:pt x="0" y="0"/>
                    </a:moveTo>
                    <a:lnTo>
                      <a:pt x="181078" y="0"/>
                    </a:lnTo>
                    <a:cubicBezTo>
                      <a:pt x="81071" y="0"/>
                      <a:pt x="0" y="81071"/>
                      <a:pt x="0" y="18107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FAE2355-A24B-A6AF-014E-1998B2E19AB7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2254285"/>
              </a:xfrm>
              <a:prstGeom prst="roundRect">
                <a:avLst>
                  <a:gd name="adj" fmla="val 7320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4AAF2F-FA4F-B6D0-BA41-0AE437A5E9D7}"/>
                </a:ext>
              </a:extLst>
            </p:cNvPr>
            <p:cNvSpPr txBox="1"/>
            <p:nvPr/>
          </p:nvSpPr>
          <p:spPr>
            <a:xfrm>
              <a:off x="6460671" y="6293696"/>
              <a:ext cx="123431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24.06.03 ~ 24.06.17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(14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335BAAB-87E6-584F-74A0-11E217DB91BE}"/>
                </a:ext>
              </a:extLst>
            </p:cNvPr>
            <p:cNvGrpSpPr/>
            <p:nvPr/>
          </p:nvGrpSpPr>
          <p:grpSpPr>
            <a:xfrm>
              <a:off x="6460671" y="5883885"/>
              <a:ext cx="1948740" cy="144251"/>
              <a:chOff x="266169" y="3694493"/>
              <a:chExt cx="1948740" cy="144251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1E74CF1-7046-313B-11D3-267842F6DF42}"/>
                  </a:ext>
                </a:extLst>
              </p:cNvPr>
              <p:cNvSpPr txBox="1"/>
              <p:nvPr/>
            </p:nvSpPr>
            <p:spPr>
              <a:xfrm>
                <a:off x="266169" y="3694493"/>
                <a:ext cx="523462" cy="144251"/>
              </a:xfrm>
              <a:prstGeom prst="roundRect">
                <a:avLst/>
              </a:prstGeom>
              <a:solidFill>
                <a:srgbClr val="EFDFD7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로그라이트</a:t>
                </a:r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1A43A6E-AD5B-31CE-AADB-9D7DDDCADC03}"/>
                  </a:ext>
                </a:extLst>
              </p:cNvPr>
              <p:cNvSpPr txBox="1"/>
              <p:nvPr/>
            </p:nvSpPr>
            <p:spPr>
              <a:xfrm>
                <a:off x="894656" y="3694493"/>
                <a:ext cx="665622" cy="144251"/>
              </a:xfrm>
              <a:prstGeom prst="roundRect">
                <a:avLst/>
              </a:prstGeom>
              <a:solidFill>
                <a:srgbClr val="FBDDD9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세미 오픈 월드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6F23A35-6D2E-0BEF-5447-D2BCC4661602}"/>
                  </a:ext>
                </a:extLst>
              </p:cNvPr>
              <p:cNvSpPr txBox="1"/>
              <p:nvPr/>
            </p:nvSpPr>
            <p:spPr>
              <a:xfrm>
                <a:off x="1665303" y="3694493"/>
                <a:ext cx="549606" cy="144251"/>
              </a:xfrm>
              <a:prstGeom prst="roundRect">
                <a:avLst/>
              </a:prstGeom>
              <a:solidFill>
                <a:srgbClr val="DBECDD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다크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판타지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F34E2B-BEEA-5CB4-9D0C-4DA7293EF0AC}"/>
                  </a:ext>
                </a:extLst>
              </p:cNvPr>
              <p:cNvSpPr txBox="1"/>
              <p:nvPr/>
            </p:nvSpPr>
            <p:spPr>
              <a:xfrm>
                <a:off x="789631" y="3694618"/>
                <a:ext cx="105025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36000" tIns="3600" rIns="36000" bIns="3600" rtlCol="0" anchor="b">
                <a:spAutoFit/>
              </a:bodyPr>
              <a:lstStyle/>
              <a:p>
                <a:pPr algn="ctr"/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2501253-6C32-AB90-5A44-13E71F9F2F06}"/>
                  </a:ext>
                </a:extLst>
              </p:cNvPr>
              <p:cNvSpPr txBox="1"/>
              <p:nvPr/>
            </p:nvSpPr>
            <p:spPr>
              <a:xfrm>
                <a:off x="1560278" y="3694618"/>
                <a:ext cx="105025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36000" tIns="3600" rIns="36000" bIns="3600" rtlCol="0" anchor="b">
                <a:spAutoFit/>
              </a:bodyPr>
              <a:lstStyle/>
              <a:p>
                <a:pPr algn="ctr"/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091D118-BBD4-63CB-88C0-A6ACBA7F3431}"/>
              </a:ext>
            </a:extLst>
          </p:cNvPr>
          <p:cNvGrpSpPr/>
          <p:nvPr/>
        </p:nvGrpSpPr>
        <p:grpSpPr>
          <a:xfrm>
            <a:off x="3048646" y="4451315"/>
            <a:ext cx="2689200" cy="2254285"/>
            <a:chOff x="3271619" y="4231859"/>
            <a:chExt cx="2689200" cy="2254285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72259D48-16AC-5ECC-90A1-1DA243FD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310" b="52849"/>
            <a:stretch>
              <a:fillRect/>
            </a:stretch>
          </p:blipFill>
          <p:spPr>
            <a:xfrm>
              <a:off x="3271619" y="4231859"/>
              <a:ext cx="2689200" cy="112517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F7E5993-4823-9F0E-1FC2-55F3411A50A8}"/>
                </a:ext>
              </a:extLst>
            </p:cNvPr>
            <p:cNvSpPr txBox="1"/>
            <p:nvPr/>
          </p:nvSpPr>
          <p:spPr>
            <a:xfrm>
              <a:off x="3355915" y="5433659"/>
              <a:ext cx="82234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11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NoA</a:t>
              </a:r>
              <a:r>
                <a:rPr lang="en-US" altLang="ko-KR" sz="11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창작 게임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1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E7957C-180E-6ECC-F12D-479024CF4ABF}"/>
                </a:ext>
              </a:extLst>
            </p:cNvPr>
            <p:cNvSpPr txBox="1"/>
            <p:nvPr/>
          </p:nvSpPr>
          <p:spPr>
            <a:xfrm>
              <a:off x="3355915" y="5674161"/>
              <a:ext cx="20107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전투 병기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en-US" altLang="ko-KR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NoA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들과 함께 세상을 구원하라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8CE5347-9363-A941-FFF4-DF74B4A53EDD}"/>
                </a:ext>
              </a:extLst>
            </p:cNvPr>
            <p:cNvSpPr txBox="1"/>
            <p:nvPr/>
          </p:nvSpPr>
          <p:spPr>
            <a:xfrm>
              <a:off x="3355915" y="6099361"/>
              <a:ext cx="143148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인팀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주요 업무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전투 시스템 기획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396DB2F-3510-3144-490C-FCA330E927C5}"/>
                </a:ext>
              </a:extLst>
            </p:cNvPr>
            <p:cNvGrpSpPr/>
            <p:nvPr/>
          </p:nvGrpSpPr>
          <p:grpSpPr>
            <a:xfrm>
              <a:off x="3271619" y="4231859"/>
              <a:ext cx="2687667" cy="2254285"/>
              <a:chOff x="331893" y="4041538"/>
              <a:chExt cx="2687667" cy="2254285"/>
            </a:xfrm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3B381110-3D10-3986-23F9-F81CBC45A4EF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181078"/>
              </a:xfrm>
              <a:custGeom>
                <a:avLst/>
                <a:gdLst>
                  <a:gd name="connsiteX0" fmla="*/ 2506589 w 2687667"/>
                  <a:gd name="connsiteY0" fmla="*/ 0 h 181078"/>
                  <a:gd name="connsiteX1" fmla="*/ 2687667 w 2687667"/>
                  <a:gd name="connsiteY1" fmla="*/ 0 h 181078"/>
                  <a:gd name="connsiteX2" fmla="*/ 2687667 w 2687667"/>
                  <a:gd name="connsiteY2" fmla="*/ 181078 h 181078"/>
                  <a:gd name="connsiteX3" fmla="*/ 2506589 w 2687667"/>
                  <a:gd name="connsiteY3" fmla="*/ 0 h 181078"/>
                  <a:gd name="connsiteX4" fmla="*/ 0 w 2687667"/>
                  <a:gd name="connsiteY4" fmla="*/ 0 h 181078"/>
                  <a:gd name="connsiteX5" fmla="*/ 181078 w 2687667"/>
                  <a:gd name="connsiteY5" fmla="*/ 0 h 181078"/>
                  <a:gd name="connsiteX6" fmla="*/ 0 w 2687667"/>
                  <a:gd name="connsiteY6" fmla="*/ 181078 h 18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667" h="181078">
                    <a:moveTo>
                      <a:pt x="2506589" y="0"/>
                    </a:moveTo>
                    <a:lnTo>
                      <a:pt x="2687667" y="0"/>
                    </a:lnTo>
                    <a:lnTo>
                      <a:pt x="2687667" y="181078"/>
                    </a:lnTo>
                    <a:cubicBezTo>
                      <a:pt x="2687667" y="81071"/>
                      <a:pt x="2606596" y="0"/>
                      <a:pt x="2506589" y="0"/>
                    </a:cubicBezTo>
                    <a:close/>
                    <a:moveTo>
                      <a:pt x="0" y="0"/>
                    </a:moveTo>
                    <a:lnTo>
                      <a:pt x="181078" y="0"/>
                    </a:lnTo>
                    <a:cubicBezTo>
                      <a:pt x="81071" y="0"/>
                      <a:pt x="0" y="81071"/>
                      <a:pt x="0" y="18107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40F8D2BA-ADD0-380A-B98C-DC54F1A00FD7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2254285"/>
              </a:xfrm>
              <a:prstGeom prst="roundRect">
                <a:avLst>
                  <a:gd name="adj" fmla="val 7320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3" name="그림 132" descr="상징, 폰트, 로고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45F22F9-69A8-B5E7-2B5D-D5AD061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97" b="68359" l="21354" r="77604">
                          <a14:foregroundMark x1="23893" y1="46094" x2="25586" y2="56055"/>
                          <a14:foregroundMark x1="35691" y1="68122" x2="37109" y2="68457"/>
                          <a14:foregroundMark x1="34707" y1="67889" x2="35532" y2="68084"/>
                          <a14:foregroundMark x1="21419" y1="64746" x2="31933" y2="67233"/>
                          <a14:foregroundMark x1="44661" y1="50098" x2="77604" y2="64746"/>
                          <a14:foregroundMark x1="23307" y1="43848" x2="32161" y2="63379"/>
                          <a14:foregroundMark x1="21615" y1="50098" x2="52930" y2="57129"/>
                          <a14:foregroundMark x1="38021" y1="48633" x2="56120" y2="52344"/>
                          <a14:foregroundMark x1="42188" y1="47559" x2="67643" y2="56348"/>
                          <a14:foregroundMark x1="40495" y1="59668" x2="74219" y2="59961"/>
                          <a14:foregroundMark x1="68555" y1="43555" x2="72721" y2="62207"/>
                          <a14:backgroundMark x1="33138" y1="66211" x2="33919" y2="68457"/>
                          <a14:backgroundMark x1="34635" y1="69629" x2="38021" y2="73242"/>
                        </a14:backgroundRemoval>
                      </a14:imgEffect>
                    </a14:imgLayer>
                  </a14:imgProps>
                </a:ext>
              </a:extLst>
            </a:blip>
            <a:srcRect l="21377" t="35302" r="22269" b="31055"/>
            <a:stretch>
              <a:fillRect/>
            </a:stretch>
          </p:blipFill>
          <p:spPr>
            <a:xfrm>
              <a:off x="5320665" y="5069205"/>
              <a:ext cx="569595" cy="226695"/>
            </a:xfrm>
            <a:prstGeom prst="rect">
              <a:avLst/>
            </a:prstGeom>
            <a:effectLst>
              <a:glow rad="25400">
                <a:schemeClr val="tx1">
                  <a:alpha val="80000"/>
                </a:schemeClr>
              </a:glow>
            </a:effectLst>
          </p:spPr>
        </p:pic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8418476-CA67-D473-7226-849814BF5292}"/>
                </a:ext>
              </a:extLst>
            </p:cNvPr>
            <p:cNvGrpSpPr/>
            <p:nvPr/>
          </p:nvGrpSpPr>
          <p:grpSpPr>
            <a:xfrm>
              <a:off x="3355915" y="5883885"/>
              <a:ext cx="1320253" cy="144251"/>
              <a:chOff x="3319557" y="5837015"/>
              <a:chExt cx="1320253" cy="14425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AE42B21-3AED-25F4-986E-FA4FFC203D40}"/>
                  </a:ext>
                </a:extLst>
              </p:cNvPr>
              <p:cNvSpPr txBox="1"/>
              <p:nvPr/>
            </p:nvSpPr>
            <p:spPr>
              <a:xfrm>
                <a:off x="3319557" y="5837015"/>
                <a:ext cx="575751" cy="144251"/>
              </a:xfrm>
              <a:prstGeom prst="roundRect">
                <a:avLst/>
              </a:prstGeom>
              <a:solidFill>
                <a:srgbClr val="F8E6B6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핵 앤 슬래시</a:t>
                </a:r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A7530A7-CF58-B343-F5EC-60C46B281B2A}"/>
                  </a:ext>
                </a:extLst>
              </p:cNvPr>
              <p:cNvSpPr txBox="1"/>
              <p:nvPr/>
            </p:nvSpPr>
            <p:spPr>
              <a:xfrm>
                <a:off x="4000333" y="5837015"/>
                <a:ext cx="639477" cy="144251"/>
              </a:xfrm>
              <a:prstGeom prst="roundRect">
                <a:avLst/>
              </a:prstGeom>
              <a:solidFill>
                <a:srgbClr val="E7DDEF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캐릭터 수집형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D80380D-47AB-4CC9-0B6A-0D0E3DAF83C5}"/>
                  </a:ext>
                </a:extLst>
              </p:cNvPr>
              <p:cNvSpPr txBox="1"/>
              <p:nvPr/>
            </p:nvSpPr>
            <p:spPr>
              <a:xfrm>
                <a:off x="3895308" y="5837140"/>
                <a:ext cx="105025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36000" tIns="3600" rIns="36000" bIns="3600" rtlCol="0" anchor="b">
                <a:spAutoFit/>
              </a:bodyPr>
              <a:lstStyle/>
              <a:p>
                <a:pPr algn="ctr"/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A2E722-EE1D-3A96-E427-50F8EA2D6735}"/>
                </a:ext>
              </a:extLst>
            </p:cNvPr>
            <p:cNvSpPr txBox="1"/>
            <p:nvPr/>
          </p:nvSpPr>
          <p:spPr>
            <a:xfrm>
              <a:off x="3355915" y="6293696"/>
              <a:ext cx="12407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24.04.02 ~ 24.04.16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(14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9B2BE8-78D6-F103-973C-27B8F6D41D3B}"/>
              </a:ext>
            </a:extLst>
          </p:cNvPr>
          <p:cNvGrpSpPr/>
          <p:nvPr/>
        </p:nvGrpSpPr>
        <p:grpSpPr>
          <a:xfrm>
            <a:off x="5906738" y="4451315"/>
            <a:ext cx="2689200" cy="2254285"/>
            <a:chOff x="6096000" y="4451315"/>
            <a:chExt cx="2689200" cy="2254285"/>
          </a:xfrm>
        </p:grpSpPr>
        <p:pic>
          <p:nvPicPr>
            <p:cNvPr id="4" name="그림 3" descr="예술, 댄스, 만화 영화, CG 아트워크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136AB8-A82C-06B4-8820-7429CB416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21" b="12192"/>
            <a:stretch>
              <a:fillRect/>
            </a:stretch>
          </p:blipFill>
          <p:spPr>
            <a:xfrm>
              <a:off x="6096000" y="4451315"/>
              <a:ext cx="2689200" cy="11251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C52DAA-0811-397D-20D6-95986604A962}"/>
                </a:ext>
              </a:extLst>
            </p:cNvPr>
            <p:cNvSpPr txBox="1"/>
            <p:nvPr/>
          </p:nvSpPr>
          <p:spPr>
            <a:xfrm>
              <a:off x="6180296" y="5653115"/>
              <a:ext cx="1001877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11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Esteria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창작 게임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1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B391E0-B9D2-AEBF-B48C-E7B5C55FB921}"/>
                </a:ext>
              </a:extLst>
            </p:cNvPr>
            <p:cNvSpPr txBox="1"/>
            <p:nvPr/>
          </p:nvSpPr>
          <p:spPr>
            <a:xfrm>
              <a:off x="6180296" y="5893617"/>
              <a:ext cx="208390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어둠에 잠식된 </a:t>
              </a:r>
              <a:r>
                <a:rPr lang="ko-KR" altLang="en-US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이세계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에스테리아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를 정화하라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4B425-5550-BD45-5DAE-B4CEC6AD2D1A}"/>
                </a:ext>
              </a:extLst>
            </p:cNvPr>
            <p:cNvSpPr txBox="1"/>
            <p:nvPr/>
          </p:nvSpPr>
          <p:spPr>
            <a:xfrm>
              <a:off x="6180296" y="6318817"/>
              <a:ext cx="184826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lang="ko-KR" altLang="en-US" sz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인팀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팀장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주요 업무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GDD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작성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스킬 기획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2C9FDE6-AA90-9024-AD37-84CB69202AE4}"/>
                </a:ext>
              </a:extLst>
            </p:cNvPr>
            <p:cNvGrpSpPr/>
            <p:nvPr/>
          </p:nvGrpSpPr>
          <p:grpSpPr>
            <a:xfrm>
              <a:off x="6096000" y="4451315"/>
              <a:ext cx="2687667" cy="2254285"/>
              <a:chOff x="331893" y="4041538"/>
              <a:chExt cx="2687667" cy="2254285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2A269C43-3AB9-0441-2EEC-5059D87067D9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181078"/>
              </a:xfrm>
              <a:custGeom>
                <a:avLst/>
                <a:gdLst>
                  <a:gd name="connsiteX0" fmla="*/ 2506589 w 2687667"/>
                  <a:gd name="connsiteY0" fmla="*/ 0 h 181078"/>
                  <a:gd name="connsiteX1" fmla="*/ 2687667 w 2687667"/>
                  <a:gd name="connsiteY1" fmla="*/ 0 h 181078"/>
                  <a:gd name="connsiteX2" fmla="*/ 2687667 w 2687667"/>
                  <a:gd name="connsiteY2" fmla="*/ 181078 h 181078"/>
                  <a:gd name="connsiteX3" fmla="*/ 2506589 w 2687667"/>
                  <a:gd name="connsiteY3" fmla="*/ 0 h 181078"/>
                  <a:gd name="connsiteX4" fmla="*/ 0 w 2687667"/>
                  <a:gd name="connsiteY4" fmla="*/ 0 h 181078"/>
                  <a:gd name="connsiteX5" fmla="*/ 181078 w 2687667"/>
                  <a:gd name="connsiteY5" fmla="*/ 0 h 181078"/>
                  <a:gd name="connsiteX6" fmla="*/ 0 w 2687667"/>
                  <a:gd name="connsiteY6" fmla="*/ 181078 h 18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667" h="181078">
                    <a:moveTo>
                      <a:pt x="2506589" y="0"/>
                    </a:moveTo>
                    <a:lnTo>
                      <a:pt x="2687667" y="0"/>
                    </a:lnTo>
                    <a:lnTo>
                      <a:pt x="2687667" y="181078"/>
                    </a:lnTo>
                    <a:cubicBezTo>
                      <a:pt x="2687667" y="81071"/>
                      <a:pt x="2606596" y="0"/>
                      <a:pt x="2506589" y="0"/>
                    </a:cubicBezTo>
                    <a:close/>
                    <a:moveTo>
                      <a:pt x="0" y="0"/>
                    </a:moveTo>
                    <a:lnTo>
                      <a:pt x="181078" y="0"/>
                    </a:lnTo>
                    <a:cubicBezTo>
                      <a:pt x="81071" y="0"/>
                      <a:pt x="0" y="81071"/>
                      <a:pt x="0" y="18107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B140170-97E3-9322-AE7B-1EDAEFA60412}"/>
                  </a:ext>
                </a:extLst>
              </p:cNvPr>
              <p:cNvSpPr/>
              <p:nvPr/>
            </p:nvSpPr>
            <p:spPr>
              <a:xfrm>
                <a:off x="331893" y="4041538"/>
                <a:ext cx="2687667" cy="2254285"/>
              </a:xfrm>
              <a:prstGeom prst="roundRect">
                <a:avLst>
                  <a:gd name="adj" fmla="val 7320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1249784-14A9-26F3-6222-3D8D5C06C13B}"/>
                </a:ext>
              </a:extLst>
            </p:cNvPr>
            <p:cNvGrpSpPr/>
            <p:nvPr/>
          </p:nvGrpSpPr>
          <p:grpSpPr>
            <a:xfrm>
              <a:off x="6180296" y="6103341"/>
              <a:ext cx="1208600" cy="144251"/>
              <a:chOff x="6236124" y="6103341"/>
              <a:chExt cx="1208600" cy="14425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74AAF-E4EE-F9B0-3681-B2CF0BF26797}"/>
                  </a:ext>
                </a:extLst>
              </p:cNvPr>
              <p:cNvSpPr txBox="1"/>
              <p:nvPr/>
            </p:nvSpPr>
            <p:spPr>
              <a:xfrm>
                <a:off x="6236124" y="6103341"/>
                <a:ext cx="464097" cy="144251"/>
              </a:xfrm>
              <a:prstGeom prst="roundRect">
                <a:avLst/>
              </a:prstGeom>
              <a:solidFill>
                <a:srgbClr val="F7DFEA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오픈 월드</a:t>
                </a:r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7557B3-968C-72E9-3742-DC16E845CF34}"/>
                  </a:ext>
                </a:extLst>
              </p:cNvPr>
              <p:cNvSpPr txBox="1"/>
              <p:nvPr/>
            </p:nvSpPr>
            <p:spPr>
              <a:xfrm>
                <a:off x="6805247" y="6103341"/>
                <a:ext cx="639477" cy="144251"/>
              </a:xfrm>
              <a:prstGeom prst="roundRect">
                <a:avLst/>
              </a:prstGeom>
              <a:solidFill>
                <a:srgbClr val="F7DCC9"/>
              </a:solidFill>
            </p:spPr>
            <p:txBody>
              <a:bodyPr wrap="none" lIns="36000" tIns="3600" rIns="36000" bIns="3600" rtlCol="0" anchor="b">
                <a:spAutoFit/>
              </a:bodyPr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액션 어드벤처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EDF32-3CDD-E946-F77D-6231B4B01CB1}"/>
                  </a:ext>
                </a:extLst>
              </p:cNvPr>
              <p:cNvSpPr txBox="1"/>
              <p:nvPr/>
            </p:nvSpPr>
            <p:spPr>
              <a:xfrm>
                <a:off x="6700221" y="6103466"/>
                <a:ext cx="105025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36000" tIns="3600" rIns="36000" bIns="3600" rtlCol="0" anchor="b">
                <a:spAutoFit/>
              </a:bodyPr>
              <a:lstStyle/>
              <a:p>
                <a:pPr algn="ctr"/>
                <a:endPara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D2FDB5-DD25-DED7-05AC-12F07FC44F26}"/>
                </a:ext>
              </a:extLst>
            </p:cNvPr>
            <p:cNvSpPr txBox="1"/>
            <p:nvPr/>
          </p:nvSpPr>
          <p:spPr>
            <a:xfrm>
              <a:off x="6180296" y="6513152"/>
              <a:ext cx="122309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24.03.11 ~ 24.03.25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(14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643CA8-7E0D-1664-A674-FFCE0F33E56E}"/>
              </a:ext>
            </a:extLst>
          </p:cNvPr>
          <p:cNvGrpSpPr/>
          <p:nvPr/>
        </p:nvGrpSpPr>
        <p:grpSpPr>
          <a:xfrm>
            <a:off x="9227683" y="3844245"/>
            <a:ext cx="1287917" cy="230846"/>
            <a:chOff x="-61587" y="3897585"/>
            <a:chExt cx="1287917" cy="23084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CD45B6D-0743-A83F-7304-71EA1F62B3C0}"/>
                </a:ext>
              </a:extLst>
            </p:cNvPr>
            <p:cNvSpPr/>
            <p:nvPr/>
          </p:nvSpPr>
          <p:spPr>
            <a:xfrm>
              <a:off x="-61587" y="3897585"/>
              <a:ext cx="1287917" cy="230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25400" dist="254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42DCD2-45BE-5EEA-047B-10F6373F04C1}"/>
                </a:ext>
              </a:extLst>
            </p:cNvPr>
            <p:cNvSpPr txBox="1"/>
            <p:nvPr/>
          </p:nvSpPr>
          <p:spPr>
            <a:xfrm>
              <a:off x="-3527" y="3928370"/>
              <a:ext cx="117179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대학교 프로젝트 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B1E984-067B-0579-5850-A00329B78BC4}"/>
              </a:ext>
            </a:extLst>
          </p:cNvPr>
          <p:cNvSpPr/>
          <p:nvPr/>
        </p:nvSpPr>
        <p:spPr>
          <a:xfrm>
            <a:off x="192088" y="759724"/>
            <a:ext cx="5421600" cy="21396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F8E114-DC0B-5885-5DBB-4617E5BDAFE9}"/>
              </a:ext>
            </a:extLst>
          </p:cNvPr>
          <p:cNvGrpSpPr/>
          <p:nvPr/>
        </p:nvGrpSpPr>
        <p:grpSpPr>
          <a:xfrm>
            <a:off x="192088" y="467718"/>
            <a:ext cx="5421634" cy="1950265"/>
            <a:chOff x="192088" y="152400"/>
            <a:chExt cx="5421634" cy="19502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720B26-9A3F-DC5F-CA24-404BDD202F02}"/>
                </a:ext>
              </a:extLst>
            </p:cNvPr>
            <p:cNvSpPr txBox="1"/>
            <p:nvPr/>
          </p:nvSpPr>
          <p:spPr>
            <a:xfrm>
              <a:off x="192088" y="152400"/>
              <a:ext cx="67486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4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729FA7B-DE1A-97F4-D597-F1C83A1CCEE0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444406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F2699C-A63F-D1E9-3C1D-941C720805E6}"/>
                </a:ext>
              </a:extLst>
            </p:cNvPr>
            <p:cNvSpPr txBox="1"/>
            <p:nvPr/>
          </p:nvSpPr>
          <p:spPr>
            <a:xfrm>
              <a:off x="192088" y="520969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NCS </a:t>
              </a:r>
              <a:r>
                <a:rPr lang="ko-KR" altLang="en-US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국비 교육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E377BE-8099-0DFE-12BA-17FC5ACB02A6}"/>
                </a:ext>
              </a:extLst>
            </p:cNvPr>
            <p:cNvSpPr txBox="1"/>
            <p:nvPr/>
          </p:nvSpPr>
          <p:spPr>
            <a:xfrm>
              <a:off x="192088" y="674857"/>
              <a:ext cx="908903" cy="318924"/>
            </a:xfrm>
            <a:prstGeom prst="rect">
              <a:avLst/>
            </a:prstGeom>
            <a:noFill/>
          </p:spPr>
          <p:txBody>
            <a:bodyPr wrap="none" lIns="0" tIns="72000" rIns="0" bIns="0" rtlCol="0" anchor="t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2024.03 ~ 2024.06</a:t>
              </a:r>
            </a:p>
            <a:p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72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 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(360</a:t>
              </a:r>
              <a:r>
                <a:rPr lang="ko-KR" altLang="en-US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시간</a:t>
              </a:r>
              <a:r>
                <a:rPr lang="en-US" altLang="ko-KR" sz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0B2BB6-5BB6-339A-9C8A-7F2C9F88D04C}"/>
                </a:ext>
              </a:extLst>
            </p:cNvPr>
            <p:cNvGrpSpPr/>
            <p:nvPr/>
          </p:nvGrpSpPr>
          <p:grpSpPr>
            <a:xfrm>
              <a:off x="1499274" y="520969"/>
              <a:ext cx="2058256" cy="636960"/>
              <a:chOff x="1568943" y="520969"/>
              <a:chExt cx="2058256" cy="63696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470040-147B-959E-F439-EA2D4C259EAD}"/>
                  </a:ext>
                </a:extLst>
              </p:cNvPr>
              <p:cNvSpPr txBox="1"/>
              <p:nvPr/>
            </p:nvSpPr>
            <p:spPr>
              <a:xfrm>
                <a:off x="1568943" y="520969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[</a:t>
                </a:r>
                <a:r>
                  <a:rPr lang="ko-KR" altLang="en-US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교육 정보</a:t>
                </a:r>
                <a:r>
                  <a:rPr lang="en-US" altLang="ko-KR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]</a:t>
                </a:r>
                <a:endParaRPr lang="ko-KR" altLang="en-US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03152-99A3-63D4-00AC-9163EA2A74A2}"/>
                  </a:ext>
                </a:extLst>
              </p:cNvPr>
              <p:cNvSpPr txBox="1"/>
              <p:nvPr/>
            </p:nvSpPr>
            <p:spPr>
              <a:xfrm>
                <a:off x="1568943" y="674857"/>
                <a:ext cx="2058256" cy="483072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t">
                <a:spAutoFit/>
              </a:bodyPr>
              <a:lstStyle/>
              <a:p>
                <a:pPr marL="171450" indent="-17145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: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게임 콘텐츠 기획자 양성 과정</a:t>
                </a:r>
                <a:endPara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171450" indent="-17145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: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아텐츠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F8DC86F-ACE8-3B31-A38A-0B2EFD023590}"/>
                </a:ext>
              </a:extLst>
            </p:cNvPr>
            <p:cNvGrpSpPr/>
            <p:nvPr/>
          </p:nvGrpSpPr>
          <p:grpSpPr>
            <a:xfrm>
              <a:off x="1499274" y="1311817"/>
              <a:ext cx="3779881" cy="790848"/>
              <a:chOff x="1568943" y="1626154"/>
              <a:chExt cx="3779881" cy="79084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B123C-DF5F-0CDA-44C3-5131FAD6A426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5706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[</a:t>
                </a:r>
                <a:r>
                  <a:rPr lang="ko-KR" altLang="en-US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교육 내용</a:t>
                </a:r>
                <a:r>
                  <a:rPr lang="en-US" altLang="ko-KR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]</a:t>
                </a:r>
                <a:endParaRPr lang="ko-KR" altLang="en-US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BDC973-C79D-FB68-C7A5-4317AC3E08F3}"/>
                  </a:ext>
                </a:extLst>
              </p:cNvPr>
              <p:cNvSpPr txBox="1"/>
              <p:nvPr/>
            </p:nvSpPr>
            <p:spPr>
              <a:xfrm>
                <a:off x="1568943" y="1780042"/>
                <a:ext cx="3779881" cy="636960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t">
                <a:spAutoFit/>
              </a:bodyPr>
              <a:lstStyle/>
              <a:p>
                <a:pPr marL="171450" indent="-17145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UI/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레벨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시스템 등 다양한 파트 수업 진행 후 기획 문서 작성 및 평가</a:t>
                </a:r>
                <a:b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파트 별 평가 중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평가에서 반 석차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등 이내의 점수 획득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</a:p>
              <a:p>
                <a:pPr marL="171450" indent="-17145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전투 기획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스킬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전투 시스템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역할을 위주로 </a:t>
                </a:r>
                <a:r>
                  <a:rPr lang="en-US" altLang="ko-KR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</a:t>
                </a:r>
                <a:r>
                  <a:rPr lang="ko-KR" altLang="en-US" sz="10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팀 프로젝트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진행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</a:t>
                </a:r>
                <a:endPara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7CF6C3A-68BC-2BA4-CDD4-8A7BE51FED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9274" y="1234873"/>
              <a:ext cx="4114448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30383D-6E7E-43AC-2F07-207A56246B2B}"/>
              </a:ext>
            </a:extLst>
          </p:cNvPr>
          <p:cNvSpPr txBox="1"/>
          <p:nvPr/>
        </p:nvSpPr>
        <p:spPr>
          <a:xfrm>
            <a:off x="6096000" y="467718"/>
            <a:ext cx="1150956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경력 사항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신입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페이퍼로지 7 Bold" pitchFamily="2" charset="-127"/>
              <a:ea typeface="페이퍼로지 7 Bold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6C78B5-F5DF-17F9-85AE-948EE4897CCD}"/>
              </a:ext>
            </a:extLst>
          </p:cNvPr>
          <p:cNvCxnSpPr>
            <a:cxnSpLocks/>
          </p:cNvCxnSpPr>
          <p:nvPr/>
        </p:nvCxnSpPr>
        <p:spPr>
          <a:xfrm>
            <a:off x="6096000" y="759724"/>
            <a:ext cx="542163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0B57A9-B1E9-04CD-9F52-EA39867CF7AD}"/>
              </a:ext>
            </a:extLst>
          </p:cNvPr>
          <p:cNvSpPr txBox="1"/>
          <p:nvPr/>
        </p:nvSpPr>
        <p:spPr>
          <a:xfrm>
            <a:off x="6096000" y="836287"/>
            <a:ext cx="1120500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프리것버드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현장실습</a:t>
            </a:r>
            <a:r>
              <a:rPr lang="en-US" altLang="ko-KR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1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8FB0B-C23D-2BA3-38A9-B2BC7A8BEE6F}"/>
              </a:ext>
            </a:extLst>
          </p:cNvPr>
          <p:cNvSpPr txBox="1"/>
          <p:nvPr/>
        </p:nvSpPr>
        <p:spPr>
          <a:xfrm>
            <a:off x="6096000" y="990175"/>
            <a:ext cx="868828" cy="318924"/>
          </a:xfrm>
          <a:prstGeom prst="rect">
            <a:avLst/>
          </a:prstGeom>
          <a:noFill/>
        </p:spPr>
        <p:txBody>
          <a:bodyPr wrap="none" lIns="0" tIns="72000" rIns="0" bIns="0" rtlCol="0" anchor="t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2021.06 ~ 2021.08</a:t>
            </a:r>
          </a:p>
          <a:p>
            <a:r>
              <a: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급여 </a:t>
            </a:r>
            <a:r>
              <a:rPr lang="en-US" altLang="ko-KR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80</a:t>
            </a:r>
            <a:r>
              <a:rPr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F6CE61-3CCA-DB15-8708-2B190EF22C9E}"/>
              </a:ext>
            </a:extLst>
          </p:cNvPr>
          <p:cNvGrpSpPr/>
          <p:nvPr/>
        </p:nvGrpSpPr>
        <p:grpSpPr>
          <a:xfrm>
            <a:off x="7403186" y="836287"/>
            <a:ext cx="2160848" cy="636960"/>
            <a:chOff x="1568943" y="520969"/>
            <a:chExt cx="2160848" cy="6369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5DD2DF-CC99-62EB-2578-C5F38B15B7EE}"/>
                </a:ext>
              </a:extLst>
            </p:cNvPr>
            <p:cNvSpPr txBox="1"/>
            <p:nvPr/>
          </p:nvSpPr>
          <p:spPr>
            <a:xfrm>
              <a:off x="1568943" y="520969"/>
              <a:ext cx="57066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[</a:t>
              </a:r>
              <a:r>
                <a:rPr lang="ko-KR" altLang="en-US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주요 업무</a:t>
              </a:r>
              <a:r>
                <a:rPr lang="en-US" altLang="ko-KR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]</a:t>
              </a:r>
              <a:endPara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9B4E82-A45C-E773-E589-ABD2DF9EF5D1}"/>
                </a:ext>
              </a:extLst>
            </p:cNvPr>
            <p:cNvSpPr txBox="1"/>
            <p:nvPr/>
          </p:nvSpPr>
          <p:spPr>
            <a:xfrm>
              <a:off x="1568943" y="674857"/>
              <a:ext cx="2160848" cy="483072"/>
            </a:xfrm>
            <a:prstGeom prst="rect">
              <a:avLst/>
            </a:prstGeom>
            <a:noFill/>
          </p:spPr>
          <p:txBody>
            <a:bodyPr wrap="none" lIns="0" tIns="72000" rIns="0" bIns="0" rtlCol="0" anchor="t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클래스 다이어그램 작성</a:t>
              </a: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Unity, C#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으로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하이퍼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캐주얼 게임 개발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FFB32B-5547-87F8-AF6C-18C94DA598AE}"/>
              </a:ext>
            </a:extLst>
          </p:cNvPr>
          <p:cNvGrpSpPr/>
          <p:nvPr/>
        </p:nvGrpSpPr>
        <p:grpSpPr>
          <a:xfrm>
            <a:off x="7403186" y="1627135"/>
            <a:ext cx="3606757" cy="636960"/>
            <a:chOff x="7403186" y="1311817"/>
            <a:chExt cx="3606757" cy="63696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A02023-10F1-7420-79FE-CFD01743761B}"/>
                </a:ext>
              </a:extLst>
            </p:cNvPr>
            <p:cNvSpPr txBox="1"/>
            <p:nvPr/>
          </p:nvSpPr>
          <p:spPr>
            <a:xfrm>
              <a:off x="7403186" y="1311817"/>
              <a:ext cx="57066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[</a:t>
              </a:r>
              <a:r>
                <a:rPr lang="ko-KR" altLang="en-US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주요 결과</a:t>
              </a:r>
              <a:r>
                <a:rPr lang="en-US" altLang="ko-KR" sz="10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]</a:t>
              </a:r>
              <a:endPara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8C72BB-FA86-66B4-012B-4E43C758A3BF}"/>
                </a:ext>
              </a:extLst>
            </p:cNvPr>
            <p:cNvSpPr txBox="1"/>
            <p:nvPr/>
          </p:nvSpPr>
          <p:spPr>
            <a:xfrm>
              <a:off x="7403186" y="1465705"/>
              <a:ext cx="3606757" cy="483072"/>
            </a:xfrm>
            <a:prstGeom prst="rect">
              <a:avLst/>
            </a:prstGeom>
            <a:noFill/>
          </p:spPr>
          <p:txBody>
            <a:bodyPr wrap="none" lIns="0" tIns="72000" rIns="0" bIns="0" rtlCol="0" anchor="t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현장 교육 장려 장학금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학부 특성화 장학금 수령</a:t>
              </a: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산학 협력 특화 교육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인증제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(TU-SHIFT+)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 현장 실무형 인재로 인증</a:t>
              </a: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3BA85CB-B2D5-65F9-4342-40C4DB8B3134}"/>
              </a:ext>
            </a:extLst>
          </p:cNvPr>
          <p:cNvCxnSpPr>
            <a:cxnSpLocks/>
          </p:cNvCxnSpPr>
          <p:nvPr/>
        </p:nvCxnSpPr>
        <p:spPr>
          <a:xfrm>
            <a:off x="7403186" y="1550191"/>
            <a:ext cx="4114448" cy="0"/>
          </a:xfrm>
          <a:prstGeom prst="line">
            <a:avLst/>
          </a:prstGeom>
          <a:ln w="3175">
            <a:solidFill>
              <a:srgbClr val="DEDED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E4181B-9711-E9B7-4874-D475C09FB5EA}"/>
              </a:ext>
            </a:extLst>
          </p:cNvPr>
          <p:cNvGrpSpPr/>
          <p:nvPr/>
        </p:nvGrpSpPr>
        <p:grpSpPr>
          <a:xfrm>
            <a:off x="192088" y="3859100"/>
            <a:ext cx="5421600" cy="1801000"/>
            <a:chOff x="192088" y="3543782"/>
            <a:chExt cx="5421600" cy="1801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449250-0BEE-A5B2-9B62-FC8D1CC78A1F}"/>
                </a:ext>
              </a:extLst>
            </p:cNvPr>
            <p:cNvSpPr txBox="1"/>
            <p:nvPr/>
          </p:nvSpPr>
          <p:spPr>
            <a:xfrm>
              <a:off x="192088" y="3543782"/>
              <a:ext cx="67486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4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AB85B37-AD86-C56E-E752-98D270B34B1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3835788"/>
              <a:ext cx="54216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D8C2DB-47E1-3FC9-1EA6-A2964CD840B9}"/>
                </a:ext>
              </a:extLst>
            </p:cNvPr>
            <p:cNvSpPr txBox="1"/>
            <p:nvPr/>
          </p:nvSpPr>
          <p:spPr>
            <a:xfrm>
              <a:off x="192088" y="3835788"/>
              <a:ext cx="3060133" cy="1508994"/>
            </a:xfrm>
            <a:prstGeom prst="rect">
              <a:avLst/>
            </a:prstGeom>
            <a:noFill/>
          </p:spPr>
          <p:txBody>
            <a:bodyPr wrap="none" lIns="0" tIns="72000" rIns="0" bIns="0" rtlCol="0" anchor="t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 게임공학과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졸업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前 한국산업기술대학교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  <a:p>
              <a:pPr marL="628628" lvl="1" indent="-171450">
                <a:spcAft>
                  <a:spcPts val="800"/>
                </a:spcAft>
                <a:buFont typeface="Pretendard" panose="02000503000000020004" pitchFamily="2" charset="-127"/>
                <a:buChar char=""/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2017.03 ~ 2023.02 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졸업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  <a:p>
              <a:pPr marL="628628" lvl="1" indent="-171450">
                <a:spcAft>
                  <a:spcPts val="800"/>
                </a:spcAft>
                <a:buFont typeface="Pretendard" panose="02000503000000020004" pitchFamily="2" charset="-127"/>
                <a:buChar char="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학점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3.27 / 4.5</a:t>
              </a: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수험 생활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(2015~2016)</a:t>
              </a: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광명북고등학교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졸업</a:t>
              </a: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628628" lvl="1" indent="-171450">
                <a:spcAft>
                  <a:spcPts val="800"/>
                </a:spcAft>
                <a:buFont typeface="Pretendard" panose="02000503000000020004" pitchFamily="2" charset="-127"/>
                <a:buChar char=""/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2012.03 ~ 2015.02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144184-9C77-1DC9-8CFC-03E38FF4B2BB}"/>
              </a:ext>
            </a:extLst>
          </p:cNvPr>
          <p:cNvSpPr txBox="1"/>
          <p:nvPr/>
        </p:nvSpPr>
        <p:spPr>
          <a:xfrm>
            <a:off x="6096000" y="3859100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병역 사항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91C73A-44DB-26B6-DF30-12962707A3A2}"/>
              </a:ext>
            </a:extLst>
          </p:cNvPr>
          <p:cNvCxnSpPr>
            <a:cxnSpLocks/>
          </p:cNvCxnSpPr>
          <p:nvPr/>
        </p:nvCxnSpPr>
        <p:spPr>
          <a:xfrm>
            <a:off x="6096000" y="4151106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72487B0-9F7C-2BB8-B3CC-078F15189190}"/>
              </a:ext>
            </a:extLst>
          </p:cNvPr>
          <p:cNvSpPr txBox="1"/>
          <p:nvPr/>
        </p:nvSpPr>
        <p:spPr>
          <a:xfrm>
            <a:off x="6096000" y="4151106"/>
            <a:ext cx="3294172" cy="1252513"/>
          </a:xfrm>
          <a:prstGeom prst="rect">
            <a:avLst/>
          </a:prstGeom>
          <a:noFill/>
        </p:spPr>
        <p:txBody>
          <a:bodyPr wrap="none" lIns="0" tIns="72000" rIns="0" bIns="0" rtlCol="0" anchor="t">
            <a:spAutoFit/>
          </a:bodyPr>
          <a:lstStyle/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사단 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95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포병대대 육군 병장 만기 전역 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(2019.06~2021.01)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무선 통신 운용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정비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분대장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통신 계원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주일 공부 후 분대장 교육대에서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전문하사 권유 다수 받은 경험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8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E9DCC8-CB0E-11E6-3FCA-E0E123DA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92" y="3656647"/>
            <a:ext cx="12192000" cy="3517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6350A-93A4-C48D-15C0-C1BBE825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47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BA68AB-D5AF-CA92-B5E3-D8314B113773}"/>
              </a:ext>
            </a:extLst>
          </p:cNvPr>
          <p:cNvSpPr/>
          <p:nvPr/>
        </p:nvSpPr>
        <p:spPr>
          <a:xfrm>
            <a:off x="192089" y="3851220"/>
            <a:ext cx="11807824" cy="28543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DB9E82-C300-15E1-3F23-ED79951E0DE2}"/>
              </a:ext>
            </a:extLst>
          </p:cNvPr>
          <p:cNvSpPr/>
          <p:nvPr/>
        </p:nvSpPr>
        <p:spPr>
          <a:xfrm>
            <a:off x="192088" y="444406"/>
            <a:ext cx="11807825" cy="285437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CA23-B2D6-C3A3-9A99-E6083155B134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9789</TotalTime>
  <Words>427</Words>
  <Application>Microsoft Office PowerPoint</Application>
  <PresentationFormat>와이드스크린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Pretendard</vt:lpstr>
      <vt:lpstr>Pretendard Medium</vt:lpstr>
      <vt:lpstr>Pretendard SemiBold</vt:lpstr>
      <vt:lpstr>맑은 고딕</vt:lpstr>
      <vt:lpstr>페이퍼로지 7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433</cp:revision>
  <dcterms:created xsi:type="dcterms:W3CDTF">2025-06-06T11:22:44Z</dcterms:created>
  <dcterms:modified xsi:type="dcterms:W3CDTF">2025-08-14T12:50:37Z</dcterms:modified>
</cp:coreProperties>
</file>