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04" r:id="rId2"/>
    <p:sldId id="307" r:id="rId3"/>
    <p:sldId id="306" r:id="rId4"/>
    <p:sldId id="302" r:id="rId5"/>
    <p:sldId id="260" r:id="rId6"/>
    <p:sldId id="292" r:id="rId7"/>
    <p:sldId id="294" r:id="rId8"/>
    <p:sldId id="268" r:id="rId9"/>
    <p:sldId id="263" r:id="rId10"/>
    <p:sldId id="291" r:id="rId11"/>
    <p:sldId id="259" r:id="rId12"/>
    <p:sldId id="264" r:id="rId13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CB2"/>
    <a:srgbClr val="DAF6DD"/>
    <a:srgbClr val="DEA900"/>
    <a:srgbClr val="14161B"/>
    <a:srgbClr val="FFFDE7"/>
    <a:srgbClr val="BD9C7C"/>
    <a:srgbClr val="FF9999"/>
    <a:srgbClr val="36AC36"/>
    <a:srgbClr val="B7A9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25" autoAdjust="0"/>
    <p:restoredTop sz="93325" autoAdjust="0"/>
  </p:normalViewPr>
  <p:slideViewPr>
    <p:cSldViewPr snapToGrid="0" showGuides="1">
      <p:cViewPr varScale="1">
        <p:scale>
          <a:sx n="73" d="100"/>
          <a:sy n="73" d="100"/>
        </p:scale>
        <p:origin x="1358" y="72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906C0-9848-E073-D378-3127BC611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8A60C5-DDB5-0AB9-D436-2FD48BAF2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7EE75A-798F-B89B-F95C-347696B48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BC82F-B15A-E40F-6A73-9DBB21C83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26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D44B4-8C8F-3C16-4DE7-80248572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6D8243-7612-A6B0-CCAA-553AF56E3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DA335B-F0A5-0E92-2D10-7CEC6B846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52F5CE-FA1B-ECC1-2079-0AE6011F8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78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gif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0.png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3.png"/><Relationship Id="rId4" Type="http://schemas.openxmlformats.org/officeDocument/2006/relationships/image" Target="../media/image1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7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gif"/><Relationship Id="rId5" Type="http://schemas.openxmlformats.org/officeDocument/2006/relationships/image" Target="../media/image20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0876-FA25-5A00-945C-88B981326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3038AD9-EAB0-F1D5-FC8C-AFE72EF18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783557"/>
              </p:ext>
            </p:extLst>
          </p:nvPr>
        </p:nvGraphicFramePr>
        <p:xfrm>
          <a:off x="192088" y="740542"/>
          <a:ext cx="11797069" cy="25202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3597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1960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43597">
                  <a:extLst>
                    <a:ext uri="{9D8B030D-6E8A-4147-A177-3AD203B41FA5}">
                      <a16:colId xmlns:a16="http://schemas.microsoft.com/office/drawing/2014/main" val="135020382"/>
                    </a:ext>
                  </a:extLst>
                </a:gridCol>
                <a:gridCol w="1119601">
                  <a:extLst>
                    <a:ext uri="{9D8B030D-6E8A-4147-A177-3AD203B41FA5}">
                      <a16:colId xmlns:a16="http://schemas.microsoft.com/office/drawing/2014/main" val="2732982495"/>
                    </a:ext>
                  </a:extLst>
                </a:gridCol>
                <a:gridCol w="862679">
                  <a:extLst>
                    <a:ext uri="{9D8B030D-6E8A-4147-A177-3AD203B41FA5}">
                      <a16:colId xmlns:a16="http://schemas.microsoft.com/office/drawing/2014/main" val="2455821357"/>
                    </a:ext>
                  </a:extLst>
                </a:gridCol>
                <a:gridCol w="1119601">
                  <a:extLst>
                    <a:ext uri="{9D8B030D-6E8A-4147-A177-3AD203B41FA5}">
                      <a16:colId xmlns:a16="http://schemas.microsoft.com/office/drawing/2014/main" val="2385849134"/>
                    </a:ext>
                  </a:extLst>
                </a:gridCol>
                <a:gridCol w="843597">
                  <a:extLst>
                    <a:ext uri="{9D8B030D-6E8A-4147-A177-3AD203B41FA5}">
                      <a16:colId xmlns:a16="http://schemas.microsoft.com/office/drawing/2014/main" val="1699309734"/>
                    </a:ext>
                  </a:extLst>
                </a:gridCol>
                <a:gridCol w="1119600">
                  <a:extLst>
                    <a:ext uri="{9D8B030D-6E8A-4147-A177-3AD203B41FA5}">
                      <a16:colId xmlns:a16="http://schemas.microsoft.com/office/drawing/2014/main" val="3230199316"/>
                    </a:ext>
                  </a:extLst>
                </a:gridCol>
                <a:gridCol w="843597">
                  <a:extLst>
                    <a:ext uri="{9D8B030D-6E8A-4147-A177-3AD203B41FA5}">
                      <a16:colId xmlns:a16="http://schemas.microsoft.com/office/drawing/2014/main" val="2855435745"/>
                    </a:ext>
                  </a:extLst>
                </a:gridCol>
                <a:gridCol w="1119600">
                  <a:extLst>
                    <a:ext uri="{9D8B030D-6E8A-4147-A177-3AD203B41FA5}">
                      <a16:colId xmlns:a16="http://schemas.microsoft.com/office/drawing/2014/main" val="1188525689"/>
                    </a:ext>
                  </a:extLst>
                </a:gridCol>
                <a:gridCol w="842400">
                  <a:extLst>
                    <a:ext uri="{9D8B030D-6E8A-4147-A177-3AD203B41FA5}">
                      <a16:colId xmlns:a16="http://schemas.microsoft.com/office/drawing/2014/main" val="3953148966"/>
                    </a:ext>
                  </a:extLst>
                </a:gridCol>
                <a:gridCol w="1119600">
                  <a:extLst>
                    <a:ext uri="{9D8B030D-6E8A-4147-A177-3AD203B41FA5}">
                      <a16:colId xmlns:a16="http://schemas.microsoft.com/office/drawing/2014/main" val="140181691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gridSpan="9"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9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ko-KR" altLang="en-US" dirty="0"/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gridSpan="9"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9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9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9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9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9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9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7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endParaRPr lang="en-US" altLang="ko-KR" sz="9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  <a:tr h="0">
                <a:tc gridSpan="12">
                  <a:txBody>
                    <a:bodyPr/>
                    <a:lstStyle/>
                    <a:p>
                      <a:pPr algn="ctr" latinLnBrk="1"/>
                      <a:endParaRPr lang="ko-KR" altLang="en-US" sz="10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endParaRPr lang="en-US" altLang="ko-KR" sz="9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419706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3395894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704701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481015"/>
                  </a:ext>
                </a:extLst>
              </a:tr>
              <a:tr h="3096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749184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B817083-15A3-CEFD-5E66-FA182325B13E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9A15E6-93FC-6081-303C-87CC7519754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818234-32EB-BE36-E7B2-943EB8989F63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06F7EDC-C77F-7C8F-9EB2-FAB7953D9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517334"/>
              </p:ext>
            </p:extLst>
          </p:nvPr>
        </p:nvGraphicFramePr>
        <p:xfrm>
          <a:off x="4077790" y="3675053"/>
          <a:ext cx="2535872" cy="303747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7085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19484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5C17E2D7-23A9-7C3F-877F-5019E1E9BF5D}"/>
              </a:ext>
            </a:extLst>
          </p:cNvPr>
          <p:cNvSpPr txBox="1"/>
          <p:nvPr/>
        </p:nvSpPr>
        <p:spPr>
          <a:xfrm>
            <a:off x="4077790" y="3517355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82B044E-BA19-21B8-A155-41A0025194AC}"/>
              </a:ext>
            </a:extLst>
          </p:cNvPr>
          <p:cNvGrpSpPr/>
          <p:nvPr/>
        </p:nvGrpSpPr>
        <p:grpSpPr>
          <a:xfrm>
            <a:off x="10944263" y="854943"/>
            <a:ext cx="976229" cy="917684"/>
            <a:chOff x="11030478" y="863725"/>
            <a:chExt cx="976229" cy="91768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926B70C-AF93-7574-AB7A-3A9A90F13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57161" y="863725"/>
              <a:ext cx="722862" cy="72286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C9CAA90-D97A-0439-E668-D0ADDA482E03}"/>
                </a:ext>
              </a:extLst>
            </p:cNvPr>
            <p:cNvSpPr txBox="1"/>
            <p:nvPr/>
          </p:nvSpPr>
          <p:spPr>
            <a:xfrm>
              <a:off x="11030478" y="1621949"/>
              <a:ext cx="976229" cy="159460"/>
            </a:xfrm>
            <a:prstGeom prst="rect">
              <a:avLst/>
            </a:prstGeom>
            <a:noFill/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/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lm_skill_01_18.png </a:t>
              </a:r>
            </a:p>
          </p:txBody>
        </p:sp>
      </p:grpSp>
      <p:sp>
        <p:nvSpPr>
          <p:cNvPr id="2438" name="TextBox 2437">
            <a:extLst>
              <a:ext uri="{FF2B5EF4-FFF2-40B4-BE49-F238E27FC236}">
                <a16:creationId xmlns:a16="http://schemas.microsoft.com/office/drawing/2014/main" id="{8082841F-80ED-6C09-50AF-D5784FB31EA3}"/>
              </a:ext>
            </a:extLst>
          </p:cNvPr>
          <p:cNvSpPr txBox="1"/>
          <p:nvPr/>
        </p:nvSpPr>
        <p:spPr>
          <a:xfrm>
            <a:off x="192088" y="3517355"/>
            <a:ext cx="54181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효과 목록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CDF53C-E0B3-8BBD-8F60-582D1833B708}"/>
              </a:ext>
            </a:extLst>
          </p:cNvPr>
          <p:cNvSpPr txBox="1"/>
          <p:nvPr/>
        </p:nvSpPr>
        <p:spPr>
          <a:xfrm>
            <a:off x="6913157" y="3517355"/>
            <a:ext cx="54181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범위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pic>
        <p:nvPicPr>
          <p:cNvPr id="3766" name="그림 3765">
            <a:extLst>
              <a:ext uri="{FF2B5EF4-FFF2-40B4-BE49-F238E27FC236}">
                <a16:creationId xmlns:a16="http://schemas.microsoft.com/office/drawing/2014/main" id="{998EF574-3C1E-0E28-4A15-6BFB4C253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157" y="3675053"/>
            <a:ext cx="5076000" cy="3024000"/>
          </a:xfrm>
          <a:prstGeom prst="rect">
            <a:avLst/>
          </a:prstGeom>
          <a:ln w="12700">
            <a:noFill/>
          </a:ln>
        </p:spPr>
      </p:pic>
      <p:grpSp>
        <p:nvGrpSpPr>
          <p:cNvPr id="3782" name="그룹 3781">
            <a:extLst>
              <a:ext uri="{FF2B5EF4-FFF2-40B4-BE49-F238E27FC236}">
                <a16:creationId xmlns:a16="http://schemas.microsoft.com/office/drawing/2014/main" id="{48FEBB04-5950-7F34-C6F2-9873DFE72BFF}"/>
              </a:ext>
            </a:extLst>
          </p:cNvPr>
          <p:cNvGrpSpPr/>
          <p:nvPr/>
        </p:nvGrpSpPr>
        <p:grpSpPr>
          <a:xfrm>
            <a:off x="9858781" y="3459480"/>
            <a:ext cx="500434" cy="144000"/>
            <a:chOff x="7302560" y="3442540"/>
            <a:chExt cx="500434" cy="144000"/>
          </a:xfrm>
        </p:grpSpPr>
        <p:sp>
          <p:nvSpPr>
            <p:cNvPr id="3779" name="타원 3778">
              <a:extLst>
                <a:ext uri="{FF2B5EF4-FFF2-40B4-BE49-F238E27FC236}">
                  <a16:creationId xmlns:a16="http://schemas.microsoft.com/office/drawing/2014/main" id="{7568E394-75A4-05F2-7E8A-AFEA240BB1F7}"/>
                </a:ext>
              </a:extLst>
            </p:cNvPr>
            <p:cNvSpPr/>
            <p:nvPr/>
          </p:nvSpPr>
          <p:spPr>
            <a:xfrm>
              <a:off x="7302560" y="3442540"/>
              <a:ext cx="144000" cy="144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80" name="TextBox 3779">
              <a:extLst>
                <a:ext uri="{FF2B5EF4-FFF2-40B4-BE49-F238E27FC236}">
                  <a16:creationId xmlns:a16="http://schemas.microsoft.com/office/drawing/2014/main" id="{33648294-A909-DEE5-FD7C-AFF9CD201142}"/>
                </a:ext>
              </a:extLst>
            </p:cNvPr>
            <p:cNvSpPr txBox="1"/>
            <p:nvPr/>
          </p:nvSpPr>
          <p:spPr>
            <a:xfrm>
              <a:off x="7446559" y="3452921"/>
              <a:ext cx="356435" cy="12323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</a:t>
              </a:r>
              <a:endPara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783" name="그룹 3782">
            <a:extLst>
              <a:ext uri="{FF2B5EF4-FFF2-40B4-BE49-F238E27FC236}">
                <a16:creationId xmlns:a16="http://schemas.microsoft.com/office/drawing/2014/main" id="{ECC60A26-0EE4-B0C0-1DDF-9B9C2995FD47}"/>
              </a:ext>
            </a:extLst>
          </p:cNvPr>
          <p:cNvGrpSpPr/>
          <p:nvPr/>
        </p:nvGrpSpPr>
        <p:grpSpPr>
          <a:xfrm>
            <a:off x="10504995" y="3459480"/>
            <a:ext cx="623866" cy="144000"/>
            <a:chOff x="8038724" y="3442540"/>
            <a:chExt cx="623866" cy="144000"/>
          </a:xfrm>
        </p:grpSpPr>
        <p:sp>
          <p:nvSpPr>
            <p:cNvPr id="3777" name="타원 3776">
              <a:extLst>
                <a:ext uri="{FF2B5EF4-FFF2-40B4-BE49-F238E27FC236}">
                  <a16:creationId xmlns:a16="http://schemas.microsoft.com/office/drawing/2014/main" id="{C0DE6A77-60A6-4B03-03BF-9AC4029D8A0D}"/>
                </a:ext>
              </a:extLst>
            </p:cNvPr>
            <p:cNvSpPr/>
            <p:nvPr/>
          </p:nvSpPr>
          <p:spPr>
            <a:xfrm>
              <a:off x="8038724" y="3442540"/>
              <a:ext cx="144000" cy="1440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78" name="TextBox 3777">
              <a:extLst>
                <a:ext uri="{FF2B5EF4-FFF2-40B4-BE49-F238E27FC236}">
                  <a16:creationId xmlns:a16="http://schemas.microsoft.com/office/drawing/2014/main" id="{332A9C86-3D6B-84BF-0758-61B3747290A5}"/>
                </a:ext>
              </a:extLst>
            </p:cNvPr>
            <p:cNvSpPr txBox="1"/>
            <p:nvPr/>
          </p:nvSpPr>
          <p:spPr>
            <a:xfrm>
              <a:off x="8182724" y="3452921"/>
              <a:ext cx="479866" cy="12323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/>
                <a:t>공격 범위</a:t>
              </a:r>
              <a:endParaRPr lang="en-US" altLang="ko-KR" dirty="0"/>
            </a:p>
          </p:txBody>
        </p:sp>
      </p:grpSp>
      <p:grpSp>
        <p:nvGrpSpPr>
          <p:cNvPr id="3784" name="그룹 3783">
            <a:extLst>
              <a:ext uri="{FF2B5EF4-FFF2-40B4-BE49-F238E27FC236}">
                <a16:creationId xmlns:a16="http://schemas.microsoft.com/office/drawing/2014/main" id="{0778FD0F-1CED-21EB-E723-E1B154963F83}"/>
              </a:ext>
            </a:extLst>
          </p:cNvPr>
          <p:cNvGrpSpPr/>
          <p:nvPr/>
        </p:nvGrpSpPr>
        <p:grpSpPr>
          <a:xfrm>
            <a:off x="11274641" y="3459480"/>
            <a:ext cx="623866" cy="144000"/>
            <a:chOff x="8880370" y="3442540"/>
            <a:chExt cx="623866" cy="144000"/>
          </a:xfrm>
        </p:grpSpPr>
        <p:sp>
          <p:nvSpPr>
            <p:cNvPr id="3775" name="타원 3774">
              <a:extLst>
                <a:ext uri="{FF2B5EF4-FFF2-40B4-BE49-F238E27FC236}">
                  <a16:creationId xmlns:a16="http://schemas.microsoft.com/office/drawing/2014/main" id="{66595BF5-46E4-1553-439C-DA9A9AE5A1FB}"/>
                </a:ext>
              </a:extLst>
            </p:cNvPr>
            <p:cNvSpPr/>
            <p:nvPr/>
          </p:nvSpPr>
          <p:spPr>
            <a:xfrm>
              <a:off x="8880370" y="3442540"/>
              <a:ext cx="144000" cy="144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76" name="TextBox 3775">
              <a:extLst>
                <a:ext uri="{FF2B5EF4-FFF2-40B4-BE49-F238E27FC236}">
                  <a16:creationId xmlns:a16="http://schemas.microsoft.com/office/drawing/2014/main" id="{F2143F22-AF14-2C76-7B5F-7EF65480D373}"/>
                </a:ext>
              </a:extLst>
            </p:cNvPr>
            <p:cNvSpPr txBox="1"/>
            <p:nvPr/>
          </p:nvSpPr>
          <p:spPr>
            <a:xfrm>
              <a:off x="9024370" y="3452921"/>
              <a:ext cx="479866" cy="12323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이동 거리</a:t>
              </a:r>
              <a:endParaRPr lang="en-US" altLang="ko-KR" dirty="0"/>
            </a:p>
          </p:txBody>
        </p:sp>
      </p:grpSp>
      <p:sp>
        <p:nvSpPr>
          <p:cNvPr id="3769" name="TextBox 3768">
            <a:extLst>
              <a:ext uri="{FF2B5EF4-FFF2-40B4-BE49-F238E27FC236}">
                <a16:creationId xmlns:a16="http://schemas.microsoft.com/office/drawing/2014/main" id="{E192C12C-FE51-F97D-81EC-6150CD3A1AD9}"/>
              </a:ext>
            </a:extLst>
          </p:cNvPr>
          <p:cNvSpPr txBox="1"/>
          <p:nvPr/>
        </p:nvSpPr>
        <p:spPr>
          <a:xfrm>
            <a:off x="11453149" y="3696008"/>
            <a:ext cx="532197" cy="159462"/>
          </a:xfrm>
          <a:prstGeom prst="rect">
            <a:avLst/>
          </a:prstGeom>
          <a:solidFill>
            <a:schemeClr val="bg1"/>
          </a:solidFill>
        </p:spPr>
        <p:txBody>
          <a:bodyPr wrap="none" lIns="0" tIns="18000" rIns="0" bIns="18000" rtlCol="0" anchor="t" anchorCtr="0">
            <a:spAutoFit/>
          </a:bodyPr>
          <a:lstStyle/>
          <a:p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3781" name="직사각형 3780">
            <a:extLst>
              <a:ext uri="{FF2B5EF4-FFF2-40B4-BE49-F238E27FC236}">
                <a16:creationId xmlns:a16="http://schemas.microsoft.com/office/drawing/2014/main" id="{6351A4A6-8A36-C89C-4035-A3061FCDDCD4}"/>
              </a:ext>
            </a:extLst>
          </p:cNvPr>
          <p:cNvSpPr/>
          <p:nvPr/>
        </p:nvSpPr>
        <p:spPr>
          <a:xfrm>
            <a:off x="6913157" y="3675053"/>
            <a:ext cx="5076000" cy="3024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5" name="타원 3784">
            <a:extLst>
              <a:ext uri="{FF2B5EF4-FFF2-40B4-BE49-F238E27FC236}">
                <a16:creationId xmlns:a16="http://schemas.microsoft.com/office/drawing/2014/main" id="{0276AD65-CEDC-44DE-F2F3-83392D5A47CF}"/>
              </a:ext>
            </a:extLst>
          </p:cNvPr>
          <p:cNvSpPr/>
          <p:nvPr/>
        </p:nvSpPr>
        <p:spPr>
          <a:xfrm>
            <a:off x="7132074" y="4318338"/>
            <a:ext cx="864000" cy="864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786" name="직선 연결선 3785">
            <a:extLst>
              <a:ext uri="{FF2B5EF4-FFF2-40B4-BE49-F238E27FC236}">
                <a16:creationId xmlns:a16="http://schemas.microsoft.com/office/drawing/2014/main" id="{92BB735E-0103-D858-FDE3-102C52427657}"/>
              </a:ext>
            </a:extLst>
          </p:cNvPr>
          <p:cNvCxnSpPr>
            <a:cxnSpLocks/>
            <a:stCxn id="3785" idx="2"/>
          </p:cNvCxnSpPr>
          <p:nvPr/>
        </p:nvCxnSpPr>
        <p:spPr>
          <a:xfrm>
            <a:off x="7132074" y="4750338"/>
            <a:ext cx="432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31" name="그룹 3830">
            <a:extLst>
              <a:ext uri="{FF2B5EF4-FFF2-40B4-BE49-F238E27FC236}">
                <a16:creationId xmlns:a16="http://schemas.microsoft.com/office/drawing/2014/main" id="{AC2C51A4-D47E-D96F-97C1-950627A5E748}"/>
              </a:ext>
            </a:extLst>
          </p:cNvPr>
          <p:cNvGrpSpPr>
            <a:grpSpLocks noChangeAspect="1"/>
          </p:cNvGrpSpPr>
          <p:nvPr/>
        </p:nvGrpSpPr>
        <p:grpSpPr>
          <a:xfrm>
            <a:off x="7400928" y="4778393"/>
            <a:ext cx="320400" cy="164864"/>
            <a:chOff x="7361675" y="4778393"/>
            <a:chExt cx="404798" cy="208292"/>
          </a:xfrm>
        </p:grpSpPr>
        <p:sp>
          <p:nvSpPr>
            <p:cNvPr id="3789" name="사각형: 둥근 모서리 3788">
              <a:extLst>
                <a:ext uri="{FF2B5EF4-FFF2-40B4-BE49-F238E27FC236}">
                  <a16:creationId xmlns:a16="http://schemas.microsoft.com/office/drawing/2014/main" id="{016BAEBD-7AEC-EFBB-0BF6-E99195EAE494}"/>
                </a:ext>
              </a:extLst>
            </p:cNvPr>
            <p:cNvSpPr/>
            <p:nvPr/>
          </p:nvSpPr>
          <p:spPr>
            <a:xfrm>
              <a:off x="7361675" y="4826828"/>
              <a:ext cx="404798" cy="11142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790" name="타원 3789">
              <a:extLst>
                <a:ext uri="{FF2B5EF4-FFF2-40B4-BE49-F238E27FC236}">
                  <a16:creationId xmlns:a16="http://schemas.microsoft.com/office/drawing/2014/main" id="{70E29898-78CB-D896-D116-B2771D58CFFD}"/>
                </a:ext>
              </a:extLst>
            </p:cNvPr>
            <p:cNvSpPr/>
            <p:nvPr/>
          </p:nvSpPr>
          <p:spPr>
            <a:xfrm>
              <a:off x="7459928" y="4778393"/>
              <a:ext cx="208292" cy="20829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cxnSp>
        <p:nvCxnSpPr>
          <p:cNvPr id="3791" name="직선 화살표 연결선 3790">
            <a:extLst>
              <a:ext uri="{FF2B5EF4-FFF2-40B4-BE49-F238E27FC236}">
                <a16:creationId xmlns:a16="http://schemas.microsoft.com/office/drawing/2014/main" id="{B24ED21B-76B0-0759-F094-DC5FE37B18C1}"/>
              </a:ext>
            </a:extLst>
          </p:cNvPr>
          <p:cNvCxnSpPr>
            <a:cxnSpLocks/>
          </p:cNvCxnSpPr>
          <p:nvPr/>
        </p:nvCxnSpPr>
        <p:spPr>
          <a:xfrm flipV="1">
            <a:off x="7708797" y="4596196"/>
            <a:ext cx="0" cy="182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00" name="그룹 3799">
            <a:extLst>
              <a:ext uri="{FF2B5EF4-FFF2-40B4-BE49-F238E27FC236}">
                <a16:creationId xmlns:a16="http://schemas.microsoft.com/office/drawing/2014/main" id="{3DBAA29E-ABAD-09FE-3453-48F645FC32F4}"/>
              </a:ext>
            </a:extLst>
          </p:cNvPr>
          <p:cNvGrpSpPr/>
          <p:nvPr/>
        </p:nvGrpSpPr>
        <p:grpSpPr>
          <a:xfrm>
            <a:off x="7129128" y="4559114"/>
            <a:ext cx="432000" cy="304460"/>
            <a:chOff x="410797" y="5360592"/>
            <a:chExt cx="864000" cy="304460"/>
          </a:xfrm>
        </p:grpSpPr>
        <p:sp>
          <p:nvSpPr>
            <p:cNvPr id="3798" name="원호 3797">
              <a:extLst>
                <a:ext uri="{FF2B5EF4-FFF2-40B4-BE49-F238E27FC236}">
                  <a16:creationId xmlns:a16="http://schemas.microsoft.com/office/drawing/2014/main" id="{D7C36879-2D00-482C-E9FD-A29E506C0C77}"/>
                </a:ext>
              </a:extLst>
            </p:cNvPr>
            <p:cNvSpPr/>
            <p:nvPr/>
          </p:nvSpPr>
          <p:spPr>
            <a:xfrm>
              <a:off x="410797" y="5432601"/>
              <a:ext cx="864000" cy="232451"/>
            </a:xfrm>
            <a:prstGeom prst="arc">
              <a:avLst>
                <a:gd name="adj1" fmla="val 10909771"/>
                <a:gd name="adj2" fmla="val 21478286"/>
              </a:avLst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99" name="TextBox 3798">
              <a:extLst>
                <a:ext uri="{FF2B5EF4-FFF2-40B4-BE49-F238E27FC236}">
                  <a16:creationId xmlns:a16="http://schemas.microsoft.com/office/drawing/2014/main" id="{EA7C14A1-6DFB-0E37-B449-76B90C75F95B}"/>
                </a:ext>
              </a:extLst>
            </p:cNvPr>
            <p:cNvSpPr txBox="1"/>
            <p:nvPr/>
          </p:nvSpPr>
          <p:spPr>
            <a:xfrm>
              <a:off x="690511" y="5360592"/>
              <a:ext cx="304572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>
                  <a:effectLst>
                    <a:glow rad="1270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dirty="0"/>
                <a:t>4m</a:t>
              </a:r>
            </a:p>
          </p:txBody>
        </p:sp>
      </p:grpSp>
      <p:sp>
        <p:nvSpPr>
          <p:cNvPr id="3815" name="TextBox 3814">
            <a:extLst>
              <a:ext uri="{FF2B5EF4-FFF2-40B4-BE49-F238E27FC236}">
                <a16:creationId xmlns:a16="http://schemas.microsoft.com/office/drawing/2014/main" id="{9320ED36-0FBB-0FF5-09DD-A837444D3951}"/>
              </a:ext>
            </a:extLst>
          </p:cNvPr>
          <p:cNvSpPr txBox="1"/>
          <p:nvPr/>
        </p:nvSpPr>
        <p:spPr>
          <a:xfrm>
            <a:off x="7410316" y="5248825"/>
            <a:ext cx="304571" cy="12323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기본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sp>
        <p:nvSpPr>
          <p:cNvPr id="3803" name="타원 3802">
            <a:extLst>
              <a:ext uri="{FF2B5EF4-FFF2-40B4-BE49-F238E27FC236}">
                <a16:creationId xmlns:a16="http://schemas.microsoft.com/office/drawing/2014/main" id="{C275BC36-3E4C-D20B-817E-B026963D2390}"/>
              </a:ext>
            </a:extLst>
          </p:cNvPr>
          <p:cNvSpPr/>
          <p:nvPr/>
        </p:nvSpPr>
        <p:spPr>
          <a:xfrm>
            <a:off x="8947450" y="3947084"/>
            <a:ext cx="691200" cy="6912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804" name="직선 연결선 3803">
            <a:extLst>
              <a:ext uri="{FF2B5EF4-FFF2-40B4-BE49-F238E27FC236}">
                <a16:creationId xmlns:a16="http://schemas.microsoft.com/office/drawing/2014/main" id="{2C968F9B-7B96-1EF4-25E8-F8D2E87F5FB5}"/>
              </a:ext>
            </a:extLst>
          </p:cNvPr>
          <p:cNvCxnSpPr>
            <a:cxnSpLocks/>
            <a:stCxn id="3803" idx="2"/>
          </p:cNvCxnSpPr>
          <p:nvPr/>
        </p:nvCxnSpPr>
        <p:spPr>
          <a:xfrm>
            <a:off x="8947450" y="4292684"/>
            <a:ext cx="3456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32" name="그룹 3831">
            <a:extLst>
              <a:ext uri="{FF2B5EF4-FFF2-40B4-BE49-F238E27FC236}">
                <a16:creationId xmlns:a16="http://schemas.microsoft.com/office/drawing/2014/main" id="{A067F485-1661-BDE7-CB0E-A27D33558D71}"/>
              </a:ext>
            </a:extLst>
          </p:cNvPr>
          <p:cNvGrpSpPr>
            <a:grpSpLocks noChangeAspect="1"/>
          </p:cNvGrpSpPr>
          <p:nvPr/>
        </p:nvGrpSpPr>
        <p:grpSpPr>
          <a:xfrm>
            <a:off x="9132850" y="4320739"/>
            <a:ext cx="320400" cy="164864"/>
            <a:chOff x="9090651" y="4320739"/>
            <a:chExt cx="404798" cy="208292"/>
          </a:xfrm>
        </p:grpSpPr>
        <p:sp>
          <p:nvSpPr>
            <p:cNvPr id="3809" name="사각형: 둥근 모서리 3808">
              <a:extLst>
                <a:ext uri="{FF2B5EF4-FFF2-40B4-BE49-F238E27FC236}">
                  <a16:creationId xmlns:a16="http://schemas.microsoft.com/office/drawing/2014/main" id="{5BCB88BD-07B7-5C10-D3A4-3F895B1358F4}"/>
                </a:ext>
              </a:extLst>
            </p:cNvPr>
            <p:cNvSpPr/>
            <p:nvPr/>
          </p:nvSpPr>
          <p:spPr>
            <a:xfrm>
              <a:off x="9090651" y="4369174"/>
              <a:ext cx="404798" cy="111420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10" name="타원 3809">
              <a:extLst>
                <a:ext uri="{FF2B5EF4-FFF2-40B4-BE49-F238E27FC236}">
                  <a16:creationId xmlns:a16="http://schemas.microsoft.com/office/drawing/2014/main" id="{2E09D94D-AAD9-2E4C-464E-98ED9A3D46BC}"/>
                </a:ext>
              </a:extLst>
            </p:cNvPr>
            <p:cNvSpPr/>
            <p:nvPr/>
          </p:nvSpPr>
          <p:spPr>
            <a:xfrm>
              <a:off x="9188904" y="4320739"/>
              <a:ext cx="208292" cy="208292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cxnSp>
        <p:nvCxnSpPr>
          <p:cNvPr id="3811" name="직선 화살표 연결선 3810">
            <a:extLst>
              <a:ext uri="{FF2B5EF4-FFF2-40B4-BE49-F238E27FC236}">
                <a16:creationId xmlns:a16="http://schemas.microsoft.com/office/drawing/2014/main" id="{C52A7A32-B56A-6819-A6E6-BCB50DA3DC8F}"/>
              </a:ext>
            </a:extLst>
          </p:cNvPr>
          <p:cNvCxnSpPr>
            <a:cxnSpLocks/>
          </p:cNvCxnSpPr>
          <p:nvPr/>
        </p:nvCxnSpPr>
        <p:spPr>
          <a:xfrm flipV="1">
            <a:off x="9437773" y="4138542"/>
            <a:ext cx="0" cy="1821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glow rad="381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06" name="그룹 3805">
            <a:extLst>
              <a:ext uri="{FF2B5EF4-FFF2-40B4-BE49-F238E27FC236}">
                <a16:creationId xmlns:a16="http://schemas.microsoft.com/office/drawing/2014/main" id="{57AB1C72-A8B4-E730-04E4-198BF4C1E979}"/>
              </a:ext>
            </a:extLst>
          </p:cNvPr>
          <p:cNvGrpSpPr/>
          <p:nvPr/>
        </p:nvGrpSpPr>
        <p:grpSpPr>
          <a:xfrm>
            <a:off x="8947450" y="4101460"/>
            <a:ext cx="345600" cy="304460"/>
            <a:chOff x="410797" y="5360592"/>
            <a:chExt cx="691200" cy="304460"/>
          </a:xfrm>
        </p:grpSpPr>
        <p:sp>
          <p:nvSpPr>
            <p:cNvPr id="3807" name="원호 3806">
              <a:extLst>
                <a:ext uri="{FF2B5EF4-FFF2-40B4-BE49-F238E27FC236}">
                  <a16:creationId xmlns:a16="http://schemas.microsoft.com/office/drawing/2014/main" id="{E71FC432-3232-2CDC-346C-D9208541FCC0}"/>
                </a:ext>
              </a:extLst>
            </p:cNvPr>
            <p:cNvSpPr/>
            <p:nvPr/>
          </p:nvSpPr>
          <p:spPr>
            <a:xfrm>
              <a:off x="410797" y="5432601"/>
              <a:ext cx="691200" cy="232451"/>
            </a:xfrm>
            <a:prstGeom prst="arc">
              <a:avLst>
                <a:gd name="adj1" fmla="val 10909771"/>
                <a:gd name="adj2" fmla="val 21478286"/>
              </a:avLst>
            </a:prstGeom>
            <a:ln w="6350">
              <a:solidFill>
                <a:schemeClr val="accent3">
                  <a:lumMod val="60000"/>
                  <a:lumOff val="4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08" name="TextBox 3807">
              <a:extLst>
                <a:ext uri="{FF2B5EF4-FFF2-40B4-BE49-F238E27FC236}">
                  <a16:creationId xmlns:a16="http://schemas.microsoft.com/office/drawing/2014/main" id="{C694B3C9-F75B-89CD-DABA-3D6394C2A0C5}"/>
                </a:ext>
              </a:extLst>
            </p:cNvPr>
            <p:cNvSpPr txBox="1"/>
            <p:nvPr/>
          </p:nvSpPr>
          <p:spPr>
            <a:xfrm>
              <a:off x="517549" y="5360592"/>
              <a:ext cx="477696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>
                  <a:effectLst>
                    <a:glow rad="127000">
                      <a:schemeClr val="bg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dirty="0"/>
                <a:t>3.8m</a:t>
              </a:r>
            </a:p>
          </p:txBody>
        </p:sp>
      </p:grpSp>
      <p:sp>
        <p:nvSpPr>
          <p:cNvPr id="3816" name="TextBox 3815">
            <a:extLst>
              <a:ext uri="{FF2B5EF4-FFF2-40B4-BE49-F238E27FC236}">
                <a16:creationId xmlns:a16="http://schemas.microsoft.com/office/drawing/2014/main" id="{389546C6-C5FC-FBDE-FB29-B207382A9C2D}"/>
              </a:ext>
            </a:extLst>
          </p:cNvPr>
          <p:cNvSpPr txBox="1"/>
          <p:nvPr/>
        </p:nvSpPr>
        <p:spPr>
          <a:xfrm>
            <a:off x="8533460" y="4803795"/>
            <a:ext cx="1551707" cy="12323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[ 2T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‘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집중 공략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’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선택 시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sp>
        <p:nvSpPr>
          <p:cNvPr id="3817" name="TextBox 3816">
            <a:extLst>
              <a:ext uri="{FF2B5EF4-FFF2-40B4-BE49-F238E27FC236}">
                <a16:creationId xmlns:a16="http://schemas.microsoft.com/office/drawing/2014/main" id="{16C330DF-10B1-3BA2-8BDA-C97ABDC33D11}"/>
              </a:ext>
            </a:extLst>
          </p:cNvPr>
          <p:cNvSpPr txBox="1"/>
          <p:nvPr/>
        </p:nvSpPr>
        <p:spPr>
          <a:xfrm>
            <a:off x="6962854" y="6528222"/>
            <a:ext cx="1646285" cy="12323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[ 2T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‘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내려치는 창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’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선택 시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sp>
        <p:nvSpPr>
          <p:cNvPr id="3823" name="타원 3822">
            <a:extLst>
              <a:ext uri="{FF2B5EF4-FFF2-40B4-BE49-F238E27FC236}">
                <a16:creationId xmlns:a16="http://schemas.microsoft.com/office/drawing/2014/main" id="{CA7440FA-EA84-BC98-7527-EEFA2B7BEE5C}"/>
              </a:ext>
            </a:extLst>
          </p:cNvPr>
          <p:cNvSpPr/>
          <p:nvPr/>
        </p:nvSpPr>
        <p:spPr>
          <a:xfrm>
            <a:off x="8947450" y="5206441"/>
            <a:ext cx="691200" cy="6912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824" name="직선 연결선 3823">
            <a:extLst>
              <a:ext uri="{FF2B5EF4-FFF2-40B4-BE49-F238E27FC236}">
                <a16:creationId xmlns:a16="http://schemas.microsoft.com/office/drawing/2014/main" id="{D5F217AA-5FEC-F880-EA94-54AD7D59E350}"/>
              </a:ext>
            </a:extLst>
          </p:cNvPr>
          <p:cNvCxnSpPr>
            <a:cxnSpLocks/>
            <a:endCxn id="3828" idx="0"/>
          </p:cNvCxnSpPr>
          <p:nvPr/>
        </p:nvCxnSpPr>
        <p:spPr>
          <a:xfrm>
            <a:off x="8947450" y="5552041"/>
            <a:ext cx="3456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5" name="직선 연결선 3824">
            <a:extLst>
              <a:ext uri="{FF2B5EF4-FFF2-40B4-BE49-F238E27FC236}">
                <a16:creationId xmlns:a16="http://schemas.microsoft.com/office/drawing/2014/main" id="{957E0DF3-4A5A-A621-3731-399C43ED3644}"/>
              </a:ext>
            </a:extLst>
          </p:cNvPr>
          <p:cNvCxnSpPr>
            <a:cxnSpLocks/>
            <a:stCxn id="3828" idx="0"/>
            <a:endCxn id="3830" idx="4"/>
          </p:cNvCxnSpPr>
          <p:nvPr/>
        </p:nvCxnSpPr>
        <p:spPr>
          <a:xfrm>
            <a:off x="9293050" y="5552041"/>
            <a:ext cx="1" cy="622254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33" name="그룹 3832">
            <a:extLst>
              <a:ext uri="{FF2B5EF4-FFF2-40B4-BE49-F238E27FC236}">
                <a16:creationId xmlns:a16="http://schemas.microsoft.com/office/drawing/2014/main" id="{A86B40BE-A7A7-2050-3884-5364498EAFA4}"/>
              </a:ext>
            </a:extLst>
          </p:cNvPr>
          <p:cNvGrpSpPr/>
          <p:nvPr/>
        </p:nvGrpSpPr>
        <p:grpSpPr>
          <a:xfrm>
            <a:off x="8753050" y="5552041"/>
            <a:ext cx="1080000" cy="1080000"/>
            <a:chOff x="9021470" y="5552041"/>
            <a:chExt cx="1080000" cy="1080000"/>
          </a:xfrm>
        </p:grpSpPr>
        <p:grpSp>
          <p:nvGrpSpPr>
            <p:cNvPr id="3827" name="그룹 3826">
              <a:extLst>
                <a:ext uri="{FF2B5EF4-FFF2-40B4-BE49-F238E27FC236}">
                  <a16:creationId xmlns:a16="http://schemas.microsoft.com/office/drawing/2014/main" id="{C5E4F48F-D7CD-DC1C-6099-0236259C06D8}"/>
                </a:ext>
              </a:extLst>
            </p:cNvPr>
            <p:cNvGrpSpPr/>
            <p:nvPr/>
          </p:nvGrpSpPr>
          <p:grpSpPr>
            <a:xfrm>
              <a:off x="9401618" y="6009788"/>
              <a:ext cx="319705" cy="164507"/>
              <a:chOff x="2621735" y="5251922"/>
              <a:chExt cx="319705" cy="164507"/>
            </a:xfrm>
          </p:grpSpPr>
          <p:sp>
            <p:nvSpPr>
              <p:cNvPr id="3829" name="사각형: 둥근 모서리 3828">
                <a:extLst>
                  <a:ext uri="{FF2B5EF4-FFF2-40B4-BE49-F238E27FC236}">
                    <a16:creationId xmlns:a16="http://schemas.microsoft.com/office/drawing/2014/main" id="{33489493-8322-CD17-6913-1ECE51C1B4C9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830" name="타원 3829">
                <a:extLst>
                  <a:ext uri="{FF2B5EF4-FFF2-40B4-BE49-F238E27FC236}">
                    <a16:creationId xmlns:a16="http://schemas.microsoft.com/office/drawing/2014/main" id="{020F0298-B560-3DBB-7A5A-DDDC20D141E9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3828" name="타원 3827">
              <a:extLst>
                <a:ext uri="{FF2B5EF4-FFF2-40B4-BE49-F238E27FC236}">
                  <a16:creationId xmlns:a16="http://schemas.microsoft.com/office/drawing/2014/main" id="{3CDA970B-5CF7-D6E8-D7C8-9BB715881CA9}"/>
                </a:ext>
              </a:extLst>
            </p:cNvPr>
            <p:cNvSpPr/>
            <p:nvPr/>
          </p:nvSpPr>
          <p:spPr>
            <a:xfrm>
              <a:off x="9021470" y="5552041"/>
              <a:ext cx="1080000" cy="1080000"/>
            </a:xfrm>
            <a:prstGeom prst="ellipse">
              <a:avLst/>
            </a:prstGeom>
            <a:noFill/>
            <a:ln w="952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3837" name="그룹 3836">
            <a:extLst>
              <a:ext uri="{FF2B5EF4-FFF2-40B4-BE49-F238E27FC236}">
                <a16:creationId xmlns:a16="http://schemas.microsoft.com/office/drawing/2014/main" id="{7919A1D3-79A8-B3AC-FB65-C7FBBE7556F0}"/>
              </a:ext>
            </a:extLst>
          </p:cNvPr>
          <p:cNvGrpSpPr/>
          <p:nvPr/>
        </p:nvGrpSpPr>
        <p:grpSpPr>
          <a:xfrm>
            <a:off x="189103" y="3455774"/>
            <a:ext cx="2364247" cy="3243279"/>
            <a:chOff x="8648928" y="2076295"/>
            <a:chExt cx="3348000" cy="4592793"/>
          </a:xfrm>
        </p:grpSpPr>
        <p:grpSp>
          <p:nvGrpSpPr>
            <p:cNvPr id="3838" name="그룹 3837">
              <a:extLst>
                <a:ext uri="{FF2B5EF4-FFF2-40B4-BE49-F238E27FC236}">
                  <a16:creationId xmlns:a16="http://schemas.microsoft.com/office/drawing/2014/main" id="{CACD0062-1A4E-D793-E8D3-DE68638E33C4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3841" name="그룹 3840">
                <a:extLst>
                  <a:ext uri="{FF2B5EF4-FFF2-40B4-BE49-F238E27FC236}">
                    <a16:creationId xmlns:a16="http://schemas.microsoft.com/office/drawing/2014/main" id="{66F6AF61-D10F-FFA1-97AD-41A47BDD9D8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3843" name="그룹 3842">
                  <a:extLst>
                    <a:ext uri="{FF2B5EF4-FFF2-40B4-BE49-F238E27FC236}">
                      <a16:creationId xmlns:a16="http://schemas.microsoft.com/office/drawing/2014/main" id="{A0E343F2-3F37-6CD0-F559-199F9D8F56B2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3849" name="그룹 3848">
                    <a:extLst>
                      <a:ext uri="{FF2B5EF4-FFF2-40B4-BE49-F238E27FC236}">
                        <a16:creationId xmlns:a16="http://schemas.microsoft.com/office/drawing/2014/main" id="{9C062953-267B-3A4C-F528-D3A4C1F44DE0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3907" name="직사각형 3906">
                      <a:extLst>
                        <a:ext uri="{FF2B5EF4-FFF2-40B4-BE49-F238E27FC236}">
                          <a16:creationId xmlns:a16="http://schemas.microsoft.com/office/drawing/2014/main" id="{4E62A832-E54D-5F03-855A-D8B95959F2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1400" dirty="0"/>
                    </a:p>
                  </p:txBody>
                </p:sp>
                <p:pic>
                  <p:nvPicPr>
                    <p:cNvPr id="3908" name="그림 3907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628DD6-D483-FE37-E767-2C67631359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4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850" name="그룹 3849">
                    <a:extLst>
                      <a:ext uri="{FF2B5EF4-FFF2-40B4-BE49-F238E27FC236}">
                        <a16:creationId xmlns:a16="http://schemas.microsoft.com/office/drawing/2014/main" id="{55316AE2-9D68-C0A6-FD86-4AF355A45B3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5931"/>
                    <a:chOff x="4889297" y="2195741"/>
                    <a:chExt cx="2983103" cy="1325931"/>
                  </a:xfrm>
                </p:grpSpPr>
                <p:grpSp>
                  <p:nvGrpSpPr>
                    <p:cNvPr id="3888" name="그룹 3887">
                      <a:extLst>
                        <a:ext uri="{FF2B5EF4-FFF2-40B4-BE49-F238E27FC236}">
                          <a16:creationId xmlns:a16="http://schemas.microsoft.com/office/drawing/2014/main" id="{1F479EB5-82F1-95BB-6D38-7E47DB5FA5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84330"/>
                      <a:chOff x="329248" y="1118183"/>
                      <a:chExt cx="2983103" cy="384330"/>
                    </a:xfrm>
                  </p:grpSpPr>
                  <p:cxnSp>
                    <p:nvCxnSpPr>
                      <p:cNvPr id="3904" name="직선 연결선 3903">
                        <a:extLst>
                          <a:ext uri="{FF2B5EF4-FFF2-40B4-BE49-F238E27FC236}">
                            <a16:creationId xmlns:a16="http://schemas.microsoft.com/office/drawing/2014/main" id="{7D01741B-372A-74D6-71BE-1264A53EE1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3905" name="그림 390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A81550F-DBA2-E1D9-9FB2-30A29809A3C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7419" r="69319" b="4009"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906" name="TextBox 3905">
                        <a:extLst>
                          <a:ext uri="{FF2B5EF4-FFF2-40B4-BE49-F238E27FC236}">
                            <a16:creationId xmlns:a16="http://schemas.microsoft.com/office/drawing/2014/main" id="{C95E192B-2FA1-55B8-67D8-9EABBFD85FC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298492"/>
                        <a:ext cx="1023773" cy="2040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7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7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7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3889" name="TextBox 3888">
                      <a:extLst>
                        <a:ext uri="{FF2B5EF4-FFF2-40B4-BE49-F238E27FC236}">
                          <a16:creationId xmlns:a16="http://schemas.microsoft.com/office/drawing/2014/main" id="{C1B36D62-00E4-5712-1B63-020F3DBC8B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76789" y="3390920"/>
                      <a:ext cx="808122" cy="1307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sz="600" dirty="0"/>
                        <a:t> 무력화 단계 증가 </a:t>
                      </a:r>
                      <a:endParaRPr lang="en-US" altLang="ko-KR" sz="600" dirty="0"/>
                    </a:p>
                  </p:txBody>
                </p:sp>
                <p:sp>
                  <p:nvSpPr>
                    <p:cNvPr id="3890" name="TextBox 3889">
                      <a:extLst>
                        <a:ext uri="{FF2B5EF4-FFF2-40B4-BE49-F238E27FC236}">
                          <a16:creationId xmlns:a16="http://schemas.microsoft.com/office/drawing/2014/main" id="{ACF2D7C8-40FF-A55B-7730-152F1797F7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74278" y="3117475"/>
                      <a:ext cx="413142" cy="3069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7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뇌진탕 </a:t>
                      </a:r>
                      <a:endParaRPr lang="en-US" altLang="ko-KR" sz="7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3891" name="그룹 3890">
                      <a:extLst>
                        <a:ext uri="{FF2B5EF4-FFF2-40B4-BE49-F238E27FC236}">
                          <a16:creationId xmlns:a16="http://schemas.microsoft.com/office/drawing/2014/main" id="{CEC16CA3-77AF-66C2-B0D9-1D4826F31BC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3902" name="타원 3901">
                        <a:extLst>
                          <a:ext uri="{FF2B5EF4-FFF2-40B4-BE49-F238E27FC236}">
                            <a16:creationId xmlns:a16="http://schemas.microsoft.com/office/drawing/2014/main" id="{FB3E6AFA-C145-E446-A627-BD0978E0BA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3903" name="그림 3902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D7EC3CD-F578-36B9-D8B9-A4D44E28011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92" name="TextBox 3891">
                      <a:extLst>
                        <a:ext uri="{FF2B5EF4-FFF2-40B4-BE49-F238E27FC236}">
                          <a16:creationId xmlns:a16="http://schemas.microsoft.com/office/drawing/2014/main" id="{5FC75B0A-4DC9-A71C-52A6-71E03997DDD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25776" y="3390920"/>
                      <a:ext cx="578852" cy="1307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sz="600" dirty="0"/>
                        <a:t> 시너지 </a:t>
                      </a:r>
                      <a:r>
                        <a:rPr lang="ko-KR" altLang="en-US" sz="600"/>
                        <a:t>효과 </a:t>
                      </a:r>
                      <a:endParaRPr lang="en-US" altLang="ko-KR" sz="600" dirty="0"/>
                    </a:p>
                  </p:txBody>
                </p:sp>
                <p:sp>
                  <p:nvSpPr>
                    <p:cNvPr id="3893" name="TextBox 3892">
                      <a:extLst>
                        <a:ext uri="{FF2B5EF4-FFF2-40B4-BE49-F238E27FC236}">
                          <a16:creationId xmlns:a16="http://schemas.microsoft.com/office/drawing/2014/main" id="{1440FEE5-0924-6937-98CE-D85A84A9EC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31449" y="3117475"/>
                      <a:ext cx="567502" cy="3069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sz="7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</a:rPr>
                        <a:t>약점 공략 </a:t>
                      </a:r>
                      <a:endParaRPr lang="en-US" altLang="ko-KR" sz="700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3894" name="그룹 3893">
                      <a:extLst>
                        <a:ext uri="{FF2B5EF4-FFF2-40B4-BE49-F238E27FC236}">
                          <a16:creationId xmlns:a16="http://schemas.microsoft.com/office/drawing/2014/main" id="{E446D668-E5F7-833A-DBF9-484B70325D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3900" name="타원 3899">
                        <a:extLst>
                          <a:ext uri="{FF2B5EF4-FFF2-40B4-BE49-F238E27FC236}">
                            <a16:creationId xmlns:a16="http://schemas.microsoft.com/office/drawing/2014/main" id="{96A73059-DDDE-EBDA-ACD1-18287F9494B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3901" name="그림 3900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644ABCB-27B9-7FB1-8263-989EF5CF921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95" name="TextBox 3894">
                      <a:extLst>
                        <a:ext uri="{FF2B5EF4-FFF2-40B4-BE49-F238E27FC236}">
                          <a16:creationId xmlns:a16="http://schemas.microsoft.com/office/drawing/2014/main" id="{3B793043-5BED-3169-95C4-C09EF1269A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44705" y="3117475"/>
                      <a:ext cx="803582" cy="30697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700" b="1" dirty="0">
                          <a:solidFill>
                            <a:schemeClr val="accent4">
                              <a:lumMod val="20000"/>
                              <a:lumOff val="8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700" b="1" dirty="0"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3896" name="그룹 3895">
                      <a:extLst>
                        <a:ext uri="{FF2B5EF4-FFF2-40B4-BE49-F238E27FC236}">
                          <a16:creationId xmlns:a16="http://schemas.microsoft.com/office/drawing/2014/main" id="{71C2AE84-F15F-EF8C-5BA2-FD0AF1B1F25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3898" name="타원 3897">
                        <a:extLst>
                          <a:ext uri="{FF2B5EF4-FFF2-40B4-BE49-F238E27FC236}">
                            <a16:creationId xmlns:a16="http://schemas.microsoft.com/office/drawing/2014/main" id="{86E113C6-DFA7-DCB0-5F25-11DD962E2C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 sz="140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3899" name="그림 3898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D99B010-730C-6E54-0587-20D3609473A3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3897" name="TextBox 3896">
                      <a:extLst>
                        <a:ext uri="{FF2B5EF4-FFF2-40B4-BE49-F238E27FC236}">
                          <a16:creationId xmlns:a16="http://schemas.microsoft.com/office/drawing/2014/main" id="{4FFC67BD-F52D-5754-887E-017A68EE6D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92377" y="3390920"/>
                      <a:ext cx="708242" cy="130752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6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851" name="그룹 3850">
                    <a:extLst>
                      <a:ext uri="{FF2B5EF4-FFF2-40B4-BE49-F238E27FC236}">
                        <a16:creationId xmlns:a16="http://schemas.microsoft.com/office/drawing/2014/main" id="{3327FF06-23A3-1D64-2B89-19CE10475E4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5931"/>
                    <a:chOff x="4889575" y="3672146"/>
                    <a:chExt cx="2982547" cy="1325931"/>
                  </a:xfrm>
                </p:grpSpPr>
                <p:grpSp>
                  <p:nvGrpSpPr>
                    <p:cNvPr id="3868" name="그룹 3867">
                      <a:extLst>
                        <a:ext uri="{FF2B5EF4-FFF2-40B4-BE49-F238E27FC236}">
                          <a16:creationId xmlns:a16="http://schemas.microsoft.com/office/drawing/2014/main" id="{05AC34DE-0DA5-E0C5-9D91-89648F36588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84330"/>
                      <a:chOff x="329248" y="2514129"/>
                      <a:chExt cx="2982547" cy="384330"/>
                    </a:xfrm>
                  </p:grpSpPr>
                  <p:cxnSp>
                    <p:nvCxnSpPr>
                      <p:cNvPr id="3885" name="직선 연결선 3884">
                        <a:extLst>
                          <a:ext uri="{FF2B5EF4-FFF2-40B4-BE49-F238E27FC236}">
                            <a16:creationId xmlns:a16="http://schemas.microsoft.com/office/drawing/2014/main" id="{1668D85F-270D-D067-E5CB-649A21B0DE9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3886" name="그림 388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A224D03-2D5E-7890-F218-DBF3BAF03425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406" t="47419" r="35653" b="4009"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887" name="TextBox 3886">
                        <a:extLst>
                          <a:ext uri="{FF2B5EF4-FFF2-40B4-BE49-F238E27FC236}">
                            <a16:creationId xmlns:a16="http://schemas.microsoft.com/office/drawing/2014/main" id="{A799E314-27AA-811F-5A19-52CC1F21B1A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694438"/>
                        <a:ext cx="1023774" cy="2040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7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7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7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3869" name="그룹 3868">
                      <a:extLst>
                        <a:ext uri="{FF2B5EF4-FFF2-40B4-BE49-F238E27FC236}">
                          <a16:creationId xmlns:a16="http://schemas.microsoft.com/office/drawing/2014/main" id="{69591979-0203-7BB7-13DF-41E9AA3A7C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92377" y="4155591"/>
                      <a:ext cx="2765594" cy="842486"/>
                      <a:chOff x="4992377" y="4155591"/>
                      <a:chExt cx="2765594" cy="842486"/>
                    </a:xfrm>
                  </p:grpSpPr>
                  <p:sp>
                    <p:nvSpPr>
                      <p:cNvPr id="3870" name="TextBox 3869">
                        <a:extLst>
                          <a:ext uri="{FF2B5EF4-FFF2-40B4-BE49-F238E27FC236}">
                            <a16:creationId xmlns:a16="http://schemas.microsoft.com/office/drawing/2014/main" id="{CB1506CD-50F8-8099-FF18-35E4C628229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26727" y="4867325"/>
                        <a:ext cx="708242" cy="1307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sz="600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3871" name="TextBox 3870">
                        <a:extLst>
                          <a:ext uri="{FF2B5EF4-FFF2-40B4-BE49-F238E27FC236}">
                            <a16:creationId xmlns:a16="http://schemas.microsoft.com/office/drawing/2014/main" id="{D48CE26A-6CCE-C3AA-702C-3B132C776BA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97097" y="4593880"/>
                        <a:ext cx="567502" cy="3069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sz="700" dirty="0">
                            <a:solidFill>
                              <a:srgbClr val="DAF6DD"/>
                            </a:solidFill>
                          </a:rPr>
                          <a:t> </a:t>
                        </a:r>
                        <a:r>
                          <a:rPr lang="ko-KR" altLang="en-US" sz="700" dirty="0">
                            <a:solidFill>
                              <a:srgbClr val="DAF6DD"/>
                            </a:solidFill>
                          </a:rPr>
                          <a:t>대지 파괴 </a:t>
                        </a:r>
                        <a:endParaRPr lang="en-US" altLang="ko-KR" sz="700" dirty="0">
                          <a:solidFill>
                            <a:srgbClr val="DAF6DD"/>
                          </a:solidFill>
                        </a:endParaRPr>
                      </a:p>
                    </p:txBody>
                  </p:sp>
                  <p:grpSp>
                    <p:nvGrpSpPr>
                      <p:cNvPr id="3872" name="그룹 3871">
                        <a:extLst>
                          <a:ext uri="{FF2B5EF4-FFF2-40B4-BE49-F238E27FC236}">
                            <a16:creationId xmlns:a16="http://schemas.microsoft.com/office/drawing/2014/main" id="{7FEB4868-D4A2-4F07-D746-72F815A2F52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3883" name="타원 3882">
                          <a:extLst>
                            <a:ext uri="{FF2B5EF4-FFF2-40B4-BE49-F238E27FC236}">
                              <a16:creationId xmlns:a16="http://schemas.microsoft.com/office/drawing/2014/main" id="{2D57591F-69B7-E5FE-6F01-12B1DA88A7B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3884" name="그림 3883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41E066F-3A00-D0E1-01DD-9CAB1A100462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3873" name="TextBox 3872">
                        <a:extLst>
                          <a:ext uri="{FF2B5EF4-FFF2-40B4-BE49-F238E27FC236}">
                            <a16:creationId xmlns:a16="http://schemas.microsoft.com/office/drawing/2014/main" id="{0E292533-153A-1271-7DF4-928199483A2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25775" y="4867325"/>
                        <a:ext cx="578852" cy="1307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sz="600" dirty="0"/>
                          <a:t> 원거리 시전 </a:t>
                        </a:r>
                      </a:p>
                    </p:txBody>
                  </p:sp>
                  <p:sp>
                    <p:nvSpPr>
                      <p:cNvPr id="3874" name="TextBox 3873">
                        <a:extLst>
                          <a:ext uri="{FF2B5EF4-FFF2-40B4-BE49-F238E27FC236}">
                            <a16:creationId xmlns:a16="http://schemas.microsoft.com/office/drawing/2014/main" id="{93CA4937-9E80-717F-7DD5-D15A3C8A23C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072429" y="4593880"/>
                        <a:ext cx="685542" cy="3069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sz="700" dirty="0">
                            <a:solidFill>
                              <a:srgbClr val="DAF6DD"/>
                            </a:solidFill>
                          </a:rPr>
                          <a:t> </a:t>
                        </a:r>
                        <a:r>
                          <a:rPr lang="ko-KR" altLang="en-US" sz="700" dirty="0">
                            <a:solidFill>
                              <a:srgbClr val="DAF6DD"/>
                            </a:solidFill>
                          </a:rPr>
                          <a:t>내려치는 창 </a:t>
                        </a:r>
                        <a:endParaRPr lang="en-US" altLang="ko-KR" sz="700" dirty="0">
                          <a:solidFill>
                            <a:srgbClr val="DAF6DD"/>
                          </a:solidFill>
                        </a:endParaRPr>
                      </a:p>
                    </p:txBody>
                  </p:sp>
                  <p:grpSp>
                    <p:nvGrpSpPr>
                      <p:cNvPr id="3875" name="그룹 3874">
                        <a:extLst>
                          <a:ext uri="{FF2B5EF4-FFF2-40B4-BE49-F238E27FC236}">
                            <a16:creationId xmlns:a16="http://schemas.microsoft.com/office/drawing/2014/main" id="{70695C74-CBF9-C3AC-093B-DAEF2B22B2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3881" name="타원 3880">
                          <a:extLst>
                            <a:ext uri="{FF2B5EF4-FFF2-40B4-BE49-F238E27FC236}">
                              <a16:creationId xmlns:a16="http://schemas.microsoft.com/office/drawing/2014/main" id="{683168BB-2259-96B0-9A7A-42656F6DCD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3882" name="그림 3881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4284D213-28DF-A9E4-623F-D1A7D9811B5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3876" name="TextBox 3875">
                        <a:extLst>
                          <a:ext uri="{FF2B5EF4-FFF2-40B4-BE49-F238E27FC236}">
                            <a16:creationId xmlns:a16="http://schemas.microsoft.com/office/drawing/2014/main" id="{295BF04E-566A-4022-7EF3-C03299D1C8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92377" y="4867325"/>
                        <a:ext cx="708242" cy="1307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sz="600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3877" name="TextBox 3876">
                        <a:extLst>
                          <a:ext uri="{FF2B5EF4-FFF2-40B4-BE49-F238E27FC236}">
                            <a16:creationId xmlns:a16="http://schemas.microsoft.com/office/drawing/2014/main" id="{898D430A-6619-0B85-151B-BC06FBF424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62746" y="4593879"/>
                        <a:ext cx="567502" cy="3069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sz="700" dirty="0">
                            <a:solidFill>
                              <a:srgbClr val="DAF6DD"/>
                            </a:solidFill>
                          </a:rPr>
                          <a:t> 집중 공략 </a:t>
                        </a:r>
                        <a:endParaRPr lang="en-US" altLang="ko-KR" sz="700" dirty="0">
                          <a:solidFill>
                            <a:srgbClr val="DAF6DD"/>
                          </a:solidFill>
                        </a:endParaRPr>
                      </a:p>
                    </p:txBody>
                  </p:sp>
                  <p:grpSp>
                    <p:nvGrpSpPr>
                      <p:cNvPr id="3878" name="그룹 3877">
                        <a:extLst>
                          <a:ext uri="{FF2B5EF4-FFF2-40B4-BE49-F238E27FC236}">
                            <a16:creationId xmlns:a16="http://schemas.microsoft.com/office/drawing/2014/main" id="{A06FB683-A65E-255C-6C8E-91F55F866E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3879" name="타원 3878">
                          <a:extLst>
                            <a:ext uri="{FF2B5EF4-FFF2-40B4-BE49-F238E27FC236}">
                              <a16:creationId xmlns:a16="http://schemas.microsoft.com/office/drawing/2014/main" id="{68F49E7A-7A6A-A507-0F01-F603F45BFB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3880" name="그림 3879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8F19C1FC-3726-A6A6-98FA-E4EEB3D5D17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852" name="그룹 3851">
                    <a:extLst>
                      <a:ext uri="{FF2B5EF4-FFF2-40B4-BE49-F238E27FC236}">
                        <a16:creationId xmlns:a16="http://schemas.microsoft.com/office/drawing/2014/main" id="{E6AF4015-5313-FE8F-D4C8-7FD1F31726E8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318311"/>
                    <a:chOff x="4888828" y="5120580"/>
                    <a:chExt cx="2984040" cy="1318311"/>
                  </a:xfrm>
                </p:grpSpPr>
                <p:grpSp>
                  <p:nvGrpSpPr>
                    <p:cNvPr id="3853" name="그룹 3852">
                      <a:extLst>
                        <a:ext uri="{FF2B5EF4-FFF2-40B4-BE49-F238E27FC236}">
                          <a16:creationId xmlns:a16="http://schemas.microsoft.com/office/drawing/2014/main" id="{EFACBBA3-6B6F-438B-463A-BCC90F4BAF2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84328"/>
                      <a:chOff x="329248" y="3910075"/>
                      <a:chExt cx="2984040" cy="384328"/>
                    </a:xfrm>
                  </p:grpSpPr>
                  <p:cxnSp>
                    <p:nvCxnSpPr>
                      <p:cNvPr id="3865" name="직선 연결선 3864">
                        <a:extLst>
                          <a:ext uri="{FF2B5EF4-FFF2-40B4-BE49-F238E27FC236}">
                            <a16:creationId xmlns:a16="http://schemas.microsoft.com/office/drawing/2014/main" id="{0958BF79-EF3B-3FC5-A253-A6ADE8AF0E1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3866" name="그림 386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89D8BBD0-89B4-16DF-23A6-FBAA74E0975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485" t="47419" r="2897" b="4009"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3867" name="TextBox 3866">
                        <a:extLst>
                          <a:ext uri="{FF2B5EF4-FFF2-40B4-BE49-F238E27FC236}">
                            <a16:creationId xmlns:a16="http://schemas.microsoft.com/office/drawing/2014/main" id="{5F96C875-1221-C7B5-D564-D36740AA5A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090382"/>
                        <a:ext cx="1141814" cy="2040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7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7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7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7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7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854" name="그룹 3853">
                      <a:extLst>
                        <a:ext uri="{FF2B5EF4-FFF2-40B4-BE49-F238E27FC236}">
                          <a16:creationId xmlns:a16="http://schemas.microsoft.com/office/drawing/2014/main" id="{7B5F5BF6-9C63-5D9D-CB12-26D13B68E3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69948" y="5596405"/>
                      <a:ext cx="1870847" cy="842486"/>
                      <a:chOff x="5369948" y="5596405"/>
                      <a:chExt cx="1870847" cy="842486"/>
                    </a:xfrm>
                  </p:grpSpPr>
                  <p:sp>
                    <p:nvSpPr>
                      <p:cNvPr id="3855" name="TextBox 3854">
                        <a:extLst>
                          <a:ext uri="{FF2B5EF4-FFF2-40B4-BE49-F238E27FC236}">
                            <a16:creationId xmlns:a16="http://schemas.microsoft.com/office/drawing/2014/main" id="{E9876FAE-6916-B569-EC43-0E704096051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69948" y="6308139"/>
                        <a:ext cx="987452" cy="1307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sz="600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856" name="TextBox 3855">
                        <a:extLst>
                          <a:ext uri="{FF2B5EF4-FFF2-40B4-BE49-F238E27FC236}">
                            <a16:creationId xmlns:a16="http://schemas.microsoft.com/office/drawing/2014/main" id="{25873C93-3156-3DCE-F9EC-93CA8F5DBC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579921" y="6034694"/>
                        <a:ext cx="567502" cy="30697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sz="700" dirty="0">
                            <a:solidFill>
                              <a:srgbClr val="FFECB2"/>
                            </a:solidFill>
                          </a:rPr>
                          <a:t> 빠른 준비 </a:t>
                        </a:r>
                        <a:endParaRPr lang="en-US" altLang="ko-KR" sz="700" dirty="0">
                          <a:solidFill>
                            <a:srgbClr val="FFECB2"/>
                          </a:solidFill>
                        </a:endParaRPr>
                      </a:p>
                    </p:txBody>
                  </p:sp>
                  <p:grpSp>
                    <p:nvGrpSpPr>
                      <p:cNvPr id="3857" name="그룹 3856">
                        <a:extLst>
                          <a:ext uri="{FF2B5EF4-FFF2-40B4-BE49-F238E27FC236}">
                            <a16:creationId xmlns:a16="http://schemas.microsoft.com/office/drawing/2014/main" id="{7F551619-8247-3A86-9738-EAC70245A35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3863" name="타원 3862">
                          <a:extLst>
                            <a:ext uri="{FF2B5EF4-FFF2-40B4-BE49-F238E27FC236}">
                              <a16:creationId xmlns:a16="http://schemas.microsoft.com/office/drawing/2014/main" id="{8A7A251A-94C3-7DBA-9302-4C949D21BD0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3864" name="그림 3863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625D3A8-A67B-D5F8-7C88-28D732FDD2FA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3858" name="TextBox 3857">
                        <a:extLst>
                          <a:ext uri="{FF2B5EF4-FFF2-40B4-BE49-F238E27FC236}">
                            <a16:creationId xmlns:a16="http://schemas.microsoft.com/office/drawing/2014/main" id="{DA3ED50B-75CC-B473-B669-CE089C4F1A8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33570" y="6308139"/>
                        <a:ext cx="528910" cy="13075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sz="600" dirty="0"/>
                          <a:t>피해량 증가</a:t>
                        </a:r>
                      </a:p>
                    </p:txBody>
                  </p:sp>
                  <p:sp>
                    <p:nvSpPr>
                      <p:cNvPr id="3859" name="TextBox 3858">
                        <a:extLst>
                          <a:ext uri="{FF2B5EF4-FFF2-40B4-BE49-F238E27FC236}">
                            <a16:creationId xmlns:a16="http://schemas.microsoft.com/office/drawing/2014/main" id="{3CA272C2-6F3E-182F-E767-25EF37D6D0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55253" y="6034694"/>
                        <a:ext cx="685542" cy="3069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sz="700" dirty="0">
                            <a:solidFill>
                              <a:srgbClr val="FFECB2"/>
                            </a:solidFill>
                          </a:rPr>
                          <a:t> </a:t>
                        </a:r>
                        <a:r>
                          <a:rPr lang="ko-KR" altLang="en-US" sz="700" dirty="0">
                            <a:solidFill>
                              <a:srgbClr val="FFECB2"/>
                            </a:solidFill>
                          </a:rPr>
                          <a:t>최후의 판단 </a:t>
                        </a:r>
                        <a:endParaRPr lang="en-US" altLang="ko-KR" sz="700" dirty="0">
                          <a:solidFill>
                            <a:srgbClr val="FFECB2"/>
                          </a:solidFill>
                        </a:endParaRPr>
                      </a:p>
                    </p:txBody>
                  </p:sp>
                  <p:grpSp>
                    <p:nvGrpSpPr>
                      <p:cNvPr id="3860" name="그룹 3859">
                        <a:extLst>
                          <a:ext uri="{FF2B5EF4-FFF2-40B4-BE49-F238E27FC236}">
                            <a16:creationId xmlns:a16="http://schemas.microsoft.com/office/drawing/2014/main" id="{BF0EE043-9E2F-EBF8-E623-D018EB9474D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3861" name="타원 3860">
                          <a:extLst>
                            <a:ext uri="{FF2B5EF4-FFF2-40B4-BE49-F238E27FC236}">
                              <a16:creationId xmlns:a16="http://schemas.microsoft.com/office/drawing/2014/main" id="{775CBC4F-36DB-044F-A847-565E2FC2C33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 sz="140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3862" name="그림 3861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B3C8A4F5-80FB-6E7E-790B-0F74A78A975B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3844" name="그룹 3843">
                  <a:extLst>
                    <a:ext uri="{FF2B5EF4-FFF2-40B4-BE49-F238E27FC236}">
                      <a16:creationId xmlns:a16="http://schemas.microsoft.com/office/drawing/2014/main" id="{ACC041F9-83E0-FB94-2542-A077055DAC87}"/>
                    </a:ext>
                  </a:extLst>
                </p:cNvPr>
                <p:cNvGrpSpPr/>
                <p:nvPr/>
              </p:nvGrpSpPr>
              <p:grpSpPr>
                <a:xfrm>
                  <a:off x="10458420" y="2099265"/>
                  <a:ext cx="1396654" cy="156492"/>
                  <a:chOff x="8398810" y="2101345"/>
                  <a:chExt cx="1396654" cy="156492"/>
                </a:xfrm>
              </p:grpSpPr>
              <p:sp>
                <p:nvSpPr>
                  <p:cNvPr id="3845" name="TextBox 3844">
                    <a:extLst>
                      <a:ext uri="{FF2B5EF4-FFF2-40B4-BE49-F238E27FC236}">
                        <a16:creationId xmlns:a16="http://schemas.microsoft.com/office/drawing/2014/main" id="{3DEA7B23-B5D4-A089-930F-01DDE9EB8A0F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1345"/>
                    <a:ext cx="528912" cy="156492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600" dirty="0"/>
                      <a:t>이펙트 변경</a:t>
                    </a:r>
                    <a:endParaRPr lang="en-US" altLang="ko-KR" sz="600" dirty="0"/>
                  </a:p>
                </p:txBody>
              </p:sp>
              <p:sp>
                <p:nvSpPr>
                  <p:cNvPr id="3846" name="별: 꼭짓점 5개 3845">
                    <a:extLst>
                      <a:ext uri="{FF2B5EF4-FFF2-40B4-BE49-F238E27FC236}">
                        <a16:creationId xmlns:a16="http://schemas.microsoft.com/office/drawing/2014/main" id="{D25C1678-D6F1-93F9-5016-C73051372A7E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  <p:sp>
                <p:nvSpPr>
                  <p:cNvPr id="3847" name="TextBox 3846">
                    <a:extLst>
                      <a:ext uri="{FF2B5EF4-FFF2-40B4-BE49-F238E27FC236}">
                        <a16:creationId xmlns:a16="http://schemas.microsoft.com/office/drawing/2014/main" id="{42016608-EE13-8997-910A-B8B2AC474BE3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7" y="2101345"/>
                    <a:ext cx="429032" cy="156492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sz="600" dirty="0"/>
                      <a:t>모션 변경</a:t>
                    </a:r>
                    <a:endParaRPr lang="en-US" altLang="ko-KR" sz="600" dirty="0"/>
                  </a:p>
                </p:txBody>
              </p:sp>
              <p:sp>
                <p:nvSpPr>
                  <p:cNvPr id="3848" name="별: 꼭짓점 5개 3847">
                    <a:extLst>
                      <a:ext uri="{FF2B5EF4-FFF2-40B4-BE49-F238E27FC236}">
                        <a16:creationId xmlns:a16="http://schemas.microsoft.com/office/drawing/2014/main" id="{9B6D7B86-1415-1663-F56C-ACCC2B08D589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400"/>
                  </a:p>
                </p:txBody>
              </p:sp>
            </p:grpSp>
          </p:grpSp>
          <p:sp>
            <p:nvSpPr>
              <p:cNvPr id="3842" name="별: 꼭짓점 5개 3841">
                <a:extLst>
                  <a:ext uri="{FF2B5EF4-FFF2-40B4-BE49-F238E27FC236}">
                    <a16:creationId xmlns:a16="http://schemas.microsoft.com/office/drawing/2014/main" id="{9CE3C13E-636C-F3FB-259C-BE49A8D0F487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</p:grpSp>
        <p:sp>
          <p:nvSpPr>
            <p:cNvPr id="3839" name="별: 꼭짓점 5개 3838">
              <a:extLst>
                <a:ext uri="{FF2B5EF4-FFF2-40B4-BE49-F238E27FC236}">
                  <a16:creationId xmlns:a16="http://schemas.microsoft.com/office/drawing/2014/main" id="{82A63F60-FB00-E546-C2A4-FCD83E7E922D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3840" name="별: 꼭짓점 5개 3839">
              <a:extLst>
                <a:ext uri="{FF2B5EF4-FFF2-40B4-BE49-F238E27FC236}">
                  <a16:creationId xmlns:a16="http://schemas.microsoft.com/office/drawing/2014/main" id="{F96F3056-9C4D-019A-424E-A12CA3E6609F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488091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61DFC0D-83DC-7CA3-7F4C-6D90D1E0A2C2}"/>
              </a:ext>
            </a:extLst>
          </p:cNvPr>
          <p:cNvSpPr/>
          <p:nvPr/>
        </p:nvSpPr>
        <p:spPr>
          <a:xfrm>
            <a:off x="6182923" y="251930"/>
            <a:ext cx="4632841" cy="6382134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77B17-75C0-DE2C-27A1-BA15AC138E54}"/>
              </a:ext>
            </a:extLst>
          </p:cNvPr>
          <p:cNvSpPr txBox="1"/>
          <p:nvPr/>
        </p:nvSpPr>
        <p:spPr>
          <a:xfrm>
            <a:off x="6232541" y="766786"/>
            <a:ext cx="3945927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내려치는 창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선택하면 동작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1, 2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대신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동작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1’, 2’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합니다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ADE8C4F6-CC9A-02DB-4634-42360D81536D}"/>
              </a:ext>
            </a:extLst>
          </p:cNvPr>
          <p:cNvGrpSpPr/>
          <p:nvPr/>
        </p:nvGrpSpPr>
        <p:grpSpPr>
          <a:xfrm>
            <a:off x="6228681" y="953721"/>
            <a:ext cx="2104026" cy="2311001"/>
            <a:chOff x="7435460" y="655142"/>
            <a:chExt cx="2104026" cy="2311001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C1C8593-9981-D8B4-5DAC-16A64783F517}"/>
                </a:ext>
              </a:extLst>
            </p:cNvPr>
            <p:cNvSpPr/>
            <p:nvPr/>
          </p:nvSpPr>
          <p:spPr>
            <a:xfrm>
              <a:off x="7435460" y="655142"/>
              <a:ext cx="2104026" cy="19161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06F97C1F-2919-90E1-4DD3-B0FC1F513435}"/>
                </a:ext>
              </a:extLst>
            </p:cNvPr>
            <p:cNvCxnSpPr>
              <a:cxnSpLocks/>
              <a:stCxn id="63" idx="2"/>
            </p:cNvCxnSpPr>
            <p:nvPr/>
          </p:nvCxnSpPr>
          <p:spPr>
            <a:xfrm>
              <a:off x="7722061" y="927478"/>
              <a:ext cx="1817425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37D2E92-7444-A6E2-70AC-27484135DF99}"/>
                </a:ext>
              </a:extLst>
            </p:cNvPr>
            <p:cNvSpPr txBox="1"/>
            <p:nvPr/>
          </p:nvSpPr>
          <p:spPr>
            <a:xfrm>
              <a:off x="7439383" y="660680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1’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0664C6E-9991-10F0-A745-3F1BBCA06B1E}"/>
                </a:ext>
              </a:extLst>
            </p:cNvPr>
            <p:cNvSpPr txBox="1"/>
            <p:nvPr/>
          </p:nvSpPr>
          <p:spPr>
            <a:xfrm>
              <a:off x="8091661" y="732523"/>
              <a:ext cx="676467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돌립니다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pic>
          <p:nvPicPr>
            <p:cNvPr id="65" name="그림 64" descr="야외, 흑백, 비행기, 화이트이(가) 표시된 사진&#10;&#10;자동 생성된 설명">
              <a:extLst>
                <a:ext uri="{FF2B5EF4-FFF2-40B4-BE49-F238E27FC236}">
                  <a16:creationId xmlns:a16="http://schemas.microsoft.com/office/drawing/2014/main" id="{3916A2DF-9FD8-FD1B-0D68-A1A7D3268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62662" y="974308"/>
              <a:ext cx="1849622" cy="1540060"/>
            </a:xfrm>
            <a:prstGeom prst="rect">
              <a:avLst/>
            </a:prstGeom>
          </p:spPr>
        </p:pic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DD095A93-D9C4-9AEE-7DF7-8CB7F6AF60C6}"/>
                </a:ext>
              </a:extLst>
            </p:cNvPr>
            <p:cNvSpPr/>
            <p:nvPr/>
          </p:nvSpPr>
          <p:spPr>
            <a:xfrm>
              <a:off x="7435461" y="2571271"/>
              <a:ext cx="2104025" cy="39487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11FA89-E3E5-0852-26B3-B732940DFAA4}"/>
                </a:ext>
              </a:extLst>
            </p:cNvPr>
            <p:cNvSpPr txBox="1"/>
            <p:nvPr/>
          </p:nvSpPr>
          <p:spPr>
            <a:xfrm>
              <a:off x="7754099" y="2712697"/>
              <a:ext cx="1468351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왼손으로만 잡고 돌립니다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41F254D2-914D-4B46-5C90-CF6D109A2767}"/>
              </a:ext>
            </a:extLst>
          </p:cNvPr>
          <p:cNvGrpSpPr/>
          <p:nvPr/>
        </p:nvGrpSpPr>
        <p:grpSpPr>
          <a:xfrm>
            <a:off x="8419629" y="953721"/>
            <a:ext cx="2317942" cy="2316082"/>
            <a:chOff x="9626408" y="655142"/>
            <a:chExt cx="2317942" cy="2316082"/>
          </a:xfrm>
        </p:grpSpPr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D25F3B5-E174-B77D-0340-3BDDB4C58392}"/>
                </a:ext>
              </a:extLst>
            </p:cNvPr>
            <p:cNvSpPr/>
            <p:nvPr/>
          </p:nvSpPr>
          <p:spPr>
            <a:xfrm>
              <a:off x="9626408" y="2572858"/>
              <a:ext cx="2317942" cy="39836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9D25959-E880-FD55-83D9-F83919488F85}"/>
                </a:ext>
              </a:extLst>
            </p:cNvPr>
            <p:cNvSpPr/>
            <p:nvPr/>
          </p:nvSpPr>
          <p:spPr>
            <a:xfrm>
              <a:off x="9626408" y="655142"/>
              <a:ext cx="2317942" cy="191612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A8276F34-A2CD-9C97-C597-5E625D13AC85}"/>
                </a:ext>
              </a:extLst>
            </p:cNvPr>
            <p:cNvCxnSpPr>
              <a:cxnSpLocks/>
              <a:stCxn id="77" idx="2"/>
            </p:cNvCxnSpPr>
            <p:nvPr/>
          </p:nvCxnSpPr>
          <p:spPr>
            <a:xfrm>
              <a:off x="9909086" y="921940"/>
              <a:ext cx="203526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495C893-52CA-1E6D-47AE-042667EDB9D9}"/>
                </a:ext>
              </a:extLst>
            </p:cNvPr>
            <p:cNvSpPr txBox="1"/>
            <p:nvPr/>
          </p:nvSpPr>
          <p:spPr>
            <a:xfrm>
              <a:off x="10282608" y="732525"/>
              <a:ext cx="1021113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하늘로 찌릅니다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C5D07398-6B99-4774-0874-D8FB1248F820}"/>
                </a:ext>
              </a:extLst>
            </p:cNvPr>
            <p:cNvGrpSpPr/>
            <p:nvPr/>
          </p:nvGrpSpPr>
          <p:grpSpPr>
            <a:xfrm>
              <a:off x="10524900" y="997619"/>
              <a:ext cx="520958" cy="1503510"/>
              <a:chOff x="6528774" y="106520"/>
              <a:chExt cx="2064831" cy="5959196"/>
            </a:xfrm>
          </p:grpSpPr>
          <p:pic>
            <p:nvPicPr>
              <p:cNvPr id="78" name="Picture 2">
                <a:extLst>
                  <a:ext uri="{FF2B5EF4-FFF2-40B4-BE49-F238E27FC236}">
                    <a16:creationId xmlns:a16="http://schemas.microsoft.com/office/drawing/2014/main" id="{F1F485CC-BFBD-8B22-31B8-F8B8F25220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578" t="20729" r="24802" b="36130"/>
              <a:stretch/>
            </p:blipFill>
            <p:spPr bwMode="auto">
              <a:xfrm flipH="1">
                <a:off x="6528774" y="3086125"/>
                <a:ext cx="2064831" cy="230653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9" name="그림 78" descr="검, 무기, 냉병기, 단검이(가) 표시된 사진&#10;&#10;자동 생성된 설명">
                <a:extLst>
                  <a:ext uri="{FF2B5EF4-FFF2-40B4-BE49-F238E27FC236}">
                    <a16:creationId xmlns:a16="http://schemas.microsoft.com/office/drawing/2014/main" id="{F1BCEB8F-5F5D-3068-D945-6DB7BC2A7D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 rot="16200000" flipH="1">
                <a:off x="4963774" y="2559744"/>
                <a:ext cx="5959196" cy="1052748"/>
              </a:xfrm>
              <a:prstGeom prst="rect">
                <a:avLst/>
              </a:prstGeom>
            </p:spPr>
          </p:pic>
        </p:grpSp>
        <p:cxnSp>
          <p:nvCxnSpPr>
            <p:cNvPr id="74" name="직선 화살표 연결선 73">
              <a:extLst>
                <a:ext uri="{FF2B5EF4-FFF2-40B4-BE49-F238E27FC236}">
                  <a16:creationId xmlns:a16="http://schemas.microsoft.com/office/drawing/2014/main" id="{0C371131-2AD4-CFC9-3538-9BA4798511AA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V="1">
              <a:off x="10749000" y="1102213"/>
              <a:ext cx="0" cy="64716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화살표 연결선 74">
              <a:extLst>
                <a:ext uri="{FF2B5EF4-FFF2-40B4-BE49-F238E27FC236}">
                  <a16:creationId xmlns:a16="http://schemas.microsoft.com/office/drawing/2014/main" id="{4E4CA3C5-9F78-458D-0765-2828B7B8AB68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11014609" y="1749375"/>
              <a:ext cx="0" cy="63069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6E20AB6-07A7-F262-4746-037BA308156F}"/>
                </a:ext>
              </a:extLst>
            </p:cNvPr>
            <p:cNvSpPr txBox="1"/>
            <p:nvPr/>
          </p:nvSpPr>
          <p:spPr>
            <a:xfrm>
              <a:off x="9688925" y="2711756"/>
              <a:ext cx="2192908" cy="1231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창을 하늘을 향해 찌르듯 들어 올렸다 내립니다</a:t>
              </a:r>
              <a:r>
                <a: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E739AB0-CE4B-8EAF-B02C-B1D9B3A29AAD}"/>
                </a:ext>
              </a:extLst>
            </p:cNvPr>
            <p:cNvSpPr txBox="1"/>
            <p:nvPr/>
          </p:nvSpPr>
          <p:spPr>
            <a:xfrm>
              <a:off x="9626408" y="655142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동작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2’</a:t>
              </a:r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DD619D0E-6CE4-AEDC-CB27-FF7235EA3D4B}"/>
              </a:ext>
            </a:extLst>
          </p:cNvPr>
          <p:cNvSpPr txBox="1"/>
          <p:nvPr/>
        </p:nvSpPr>
        <p:spPr>
          <a:xfrm>
            <a:off x="482783" y="6455685"/>
            <a:ext cx="4214303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 공략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선택하면 이펙트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크기가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20%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줄어듭니다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492CB646-8D9C-63BE-4027-7DB3A1950862}"/>
              </a:ext>
            </a:extLst>
          </p:cNvPr>
          <p:cNvGrpSpPr/>
          <p:nvPr/>
        </p:nvGrpSpPr>
        <p:grpSpPr>
          <a:xfrm>
            <a:off x="8419629" y="3362464"/>
            <a:ext cx="2331570" cy="2905709"/>
            <a:chOff x="9626408" y="3219071"/>
            <a:chExt cx="2331570" cy="2905709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95B7BDF-AF57-A077-58E6-0CEA2B6C6E42}"/>
                </a:ext>
              </a:extLst>
            </p:cNvPr>
            <p:cNvSpPr/>
            <p:nvPr/>
          </p:nvSpPr>
          <p:spPr>
            <a:xfrm>
              <a:off x="9626408" y="5348443"/>
              <a:ext cx="2317942" cy="77633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9A20EAF2-8AB3-CE30-92DA-0DF48A555D8D}"/>
                </a:ext>
              </a:extLst>
            </p:cNvPr>
            <p:cNvSpPr/>
            <p:nvPr/>
          </p:nvSpPr>
          <p:spPr>
            <a:xfrm>
              <a:off x="9626408" y="3219071"/>
              <a:ext cx="2317942" cy="213006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84" name="그림 83" descr="병이(가) 표시된 사진&#10;&#10;중간 신뢰도로 자동 생성된 설명">
              <a:extLst>
                <a:ext uri="{FF2B5EF4-FFF2-40B4-BE49-F238E27FC236}">
                  <a16:creationId xmlns:a16="http://schemas.microsoft.com/office/drawing/2014/main" id="{56ED5E63-F978-A97A-173B-CF59CBC570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870" r="38147" b="33336"/>
            <a:stretch/>
          </p:blipFill>
          <p:spPr>
            <a:xfrm>
              <a:off x="10113503" y="3528596"/>
              <a:ext cx="1426881" cy="1785219"/>
            </a:xfrm>
            <a:prstGeom prst="rect">
              <a:avLst/>
            </a:prstGeom>
          </p:spPr>
        </p:pic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A08ABA82-6B42-9349-CB7F-D0613FA8712A}"/>
                </a:ext>
              </a:extLst>
            </p:cNvPr>
            <p:cNvCxnSpPr>
              <a:cxnSpLocks/>
              <a:stCxn id="86" idx="2"/>
            </p:cNvCxnSpPr>
            <p:nvPr/>
          </p:nvCxnSpPr>
          <p:spPr>
            <a:xfrm>
              <a:off x="9909086" y="3485869"/>
              <a:ext cx="203526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51FD696-842B-4A74-BFBF-D17D69279C3E}"/>
                </a:ext>
              </a:extLst>
            </p:cNvPr>
            <p:cNvSpPr txBox="1"/>
            <p:nvPr/>
          </p:nvSpPr>
          <p:spPr>
            <a:xfrm>
              <a:off x="9626408" y="3219071"/>
              <a:ext cx="565355" cy="266798"/>
            </a:xfrm>
            <a:prstGeom prst="rect">
              <a:avLst/>
            </a:prstGeom>
            <a:solidFill>
              <a:srgbClr val="333333"/>
            </a:solidFill>
            <a:ln w="12700">
              <a:solidFill>
                <a:srgbClr val="333333"/>
              </a:solidFill>
            </a:ln>
          </p:spPr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이펙트 </a:t>
              </a:r>
              <a:r>
                <a:rPr lang="en-US" altLang="ko-KR" sz="10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2’</a:t>
              </a:r>
            </a:p>
          </p:txBody>
        </p: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C716D65-48AF-8B9E-677B-1B8848285252}"/>
                </a:ext>
              </a:extLst>
            </p:cNvPr>
            <p:cNvGrpSpPr/>
            <p:nvPr/>
          </p:nvGrpSpPr>
          <p:grpSpPr>
            <a:xfrm>
              <a:off x="10249468" y="3290915"/>
              <a:ext cx="1708510" cy="123111"/>
              <a:chOff x="8000178" y="3308198"/>
              <a:chExt cx="1708510" cy="123111"/>
            </a:xfrm>
          </p:grpSpPr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96D8AFBB-0C0F-3CC9-2B16-DEEDC109A5E8}"/>
                  </a:ext>
                </a:extLst>
              </p:cNvPr>
              <p:cNvSpPr txBox="1"/>
              <p:nvPr/>
            </p:nvSpPr>
            <p:spPr>
              <a:xfrm>
                <a:off x="8000178" y="3308198"/>
                <a:ext cx="408766" cy="123111"/>
              </a:xfrm>
              <a:prstGeom prst="rect">
                <a:avLst/>
              </a:prstGeom>
              <a:solidFill>
                <a:srgbClr val="333333"/>
              </a:solidFill>
            </p:spPr>
            <p:txBody>
              <a:bodyPr wrap="non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이펙트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A243745F-FB71-E664-2D51-120628D0320A}"/>
                  </a:ext>
                </a:extLst>
              </p:cNvPr>
              <p:cNvSpPr txBox="1"/>
              <p:nvPr/>
            </p:nvSpPr>
            <p:spPr>
              <a:xfrm>
                <a:off x="8413628" y="3308198"/>
                <a:ext cx="1295060" cy="12311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의 크기가 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20% </a:t>
                </a:r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줄어듭니다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</p:grpSp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F100C66D-2E50-1CC6-1713-11EE93584CD9}"/>
                </a:ext>
              </a:extLst>
            </p:cNvPr>
            <p:cNvGrpSpPr/>
            <p:nvPr/>
          </p:nvGrpSpPr>
          <p:grpSpPr>
            <a:xfrm>
              <a:off x="9806069" y="5613501"/>
              <a:ext cx="1958621" cy="246221"/>
              <a:chOff x="9837571" y="5630915"/>
              <a:chExt cx="1958621" cy="246221"/>
            </a:xfrm>
          </p:grpSpPr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BDA6D6C-5A00-82A8-23DF-6A20993F7CA7}"/>
                  </a:ext>
                </a:extLst>
              </p:cNvPr>
              <p:cNvSpPr txBox="1"/>
              <p:nvPr/>
            </p:nvSpPr>
            <p:spPr>
              <a:xfrm>
                <a:off x="9837571" y="5630915"/>
                <a:ext cx="195862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             의 바닥에 갈라진 흔적과 함께 </a:t>
                </a:r>
                <a:endParaRPr lang="en-US" altLang="ko-KR" sz="800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r>
                  <a:rPr lang="ko-KR" altLang="en-US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창이 바닥에 박혀 있는 이펙트가 생깁니다</a:t>
                </a:r>
                <a:r>
                  <a:rPr lang="en-US" altLang="ko-KR" sz="800" b="1" dirty="0"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.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0D9B8B-1072-CB2B-EAA4-B241BB259622}"/>
                  </a:ext>
                </a:extLst>
              </p:cNvPr>
              <p:cNvSpPr txBox="1"/>
              <p:nvPr/>
            </p:nvSpPr>
            <p:spPr>
              <a:xfrm>
                <a:off x="9840457" y="5633232"/>
                <a:ext cx="504946" cy="123111"/>
              </a:xfrm>
              <a:prstGeom prst="rect">
                <a:avLst/>
              </a:prstGeom>
              <a:solidFill>
                <a:srgbClr val="333333"/>
              </a:solidFill>
            </p:spPr>
            <p:txBody>
              <a:bodyPr wrap="none" lIns="0" tIns="0" rIns="0" bIns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이펙트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2-2</a:t>
                </a:r>
              </a:p>
            </p:txBody>
          </p:sp>
        </p:grp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B910787B-8767-B312-42BE-BAF9A168DD5F}"/>
              </a:ext>
            </a:extLst>
          </p:cNvPr>
          <p:cNvSpPr txBox="1"/>
          <p:nvPr/>
        </p:nvSpPr>
        <p:spPr>
          <a:xfrm>
            <a:off x="6235361" y="328098"/>
            <a:ext cx="1331065" cy="289344"/>
          </a:xfrm>
          <a:prstGeom prst="rect">
            <a:avLst/>
          </a:prstGeom>
          <a:solidFill>
            <a:schemeClr val="bg1">
              <a:lumMod val="50000"/>
            </a:schemeClr>
          </a:solidFill>
          <a:ln w="12700">
            <a:solidFill>
              <a:schemeClr val="bg1"/>
            </a:solidFill>
          </a:ln>
          <a:effectLst>
            <a:outerShdw blurRad="50800" dist="25400" dir="2700000" algn="tl" rotWithShape="0">
              <a:schemeClr val="tx1">
                <a:alpha val="40000"/>
              </a:schemeClr>
            </a:outerShdw>
          </a:effectLst>
        </p:spPr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11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청룡진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변형 동작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059BDD23-0AFC-97C2-424F-7211DA2A0139}"/>
              </a:ext>
            </a:extLst>
          </p:cNvPr>
          <p:cNvSpPr txBox="1"/>
          <p:nvPr/>
        </p:nvSpPr>
        <p:spPr>
          <a:xfrm>
            <a:off x="484656" y="6302050"/>
            <a:ext cx="4570871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두 번째 </a:t>
            </a:r>
            <a:r>
              <a:rPr lang="ko-KR" altLang="en-US" sz="8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트라이포드의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대지 파괴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선택하면 이펙트 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1, 2</a:t>
            </a:r>
            <a:r>
              <a:rPr lang="ko-KR" altLang="en-US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색깔이 밝은 노란빛으로 변경됩니다</a:t>
            </a:r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794DDAB-E03B-D79E-7110-54FAE1A7DB04}"/>
              </a:ext>
            </a:extLst>
          </p:cNvPr>
          <p:cNvSpPr txBox="1"/>
          <p:nvPr/>
        </p:nvSpPr>
        <p:spPr>
          <a:xfrm>
            <a:off x="9297275" y="3156441"/>
            <a:ext cx="1453924" cy="1231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이후 전투 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IDLE</a:t>
            </a:r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 돌아갑니다</a:t>
            </a: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</p:txBody>
      </p:sp>
    </p:spTree>
    <p:extLst>
      <p:ext uri="{BB962C8B-B14F-4D97-AF65-F5344CB8AC3E}">
        <p14:creationId xmlns:p14="http://schemas.microsoft.com/office/powerpoint/2010/main" val="2792551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0940F70-C470-D291-04D5-AD63EBAB10D8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3DC8DB1-2F60-DC97-259B-B47224B349E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120B16-30F5-881B-B7C5-595E032DF88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E50E3AA-3FE5-848B-0CB6-C5E6C59EAED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19728637-24C5-18F1-9555-A312E2A79A8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5B296959-520D-EB82-2BAD-A8E62E8E7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791038"/>
              </p:ext>
            </p:extLst>
          </p:nvPr>
        </p:nvGraphicFramePr>
        <p:xfrm>
          <a:off x="192088" y="1640410"/>
          <a:ext cx="11799284" cy="35771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166350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029825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24891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64345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4191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증가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cri_rate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20.0, ‘duration’ : 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305270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start_atk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{‘width’ : 5.0, ‘height’ : 10.0}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2785,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5}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50894"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6883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044"/>
              </p:ext>
            </p:extLst>
          </p:nvPr>
        </p:nvGraphicFramePr>
        <p:xfrm>
          <a:off x="2069624" y="706546"/>
          <a:ext cx="8052752" cy="39599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lm_skill_01_27.png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59999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검붉은 에너지가 캐릭터를 향해 모여든 후 클래스 마크의 형상을 띄며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에너지가 거대한 창을 형성하며 적을 향해 찌른 후 창으로 다시 흡수되는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35999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+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주변에 다수의 창 형태의 에너지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lm_skill_27_vfx_05.fbx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5]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캐릭터의 몸에서 클래스 마크가 번쩍인 후 사라지는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lm_skill_27_vfx_06.fbx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6-(1)]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트레일 이펙트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lm_skill_27_vfx_crack.fbx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6-(2)]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창을 휘두르는 궤적에 맞춰 지면에 형성되는 균열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35686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82783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933526"/>
              </p:ext>
            </p:extLst>
          </p:nvPr>
        </p:nvGraphicFramePr>
        <p:xfrm>
          <a:off x="2081055" y="5228706"/>
          <a:ext cx="8029891" cy="143999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1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5999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F0E20BE5-B8EB-0A12-DBA6-04EC4C929F2D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2F52BB0-BDB0-B19E-686B-7BC25B317363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AFAD516-A999-D22C-D974-92CB899DF271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A130B40C-BE06-7260-3707-4B1B290048CF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3A6985A-82FE-4182-766A-122E10AF6BC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6F0D92-F5DB-B2AD-6CE0-90FE6E9C81DE}"/>
              </a:ext>
            </a:extLst>
          </p:cNvPr>
          <p:cNvGrpSpPr/>
          <p:nvPr/>
        </p:nvGrpSpPr>
        <p:grpSpPr>
          <a:xfrm>
            <a:off x="1388701" y="800247"/>
            <a:ext cx="9414598" cy="5678049"/>
            <a:chOff x="1388701" y="800247"/>
            <a:chExt cx="9414598" cy="5678049"/>
          </a:xfrm>
        </p:grpSpPr>
        <p:pic>
          <p:nvPicPr>
            <p:cNvPr id="10" name="그림 9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B8A897D-1ABD-B6A8-5B40-1A504EDD6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7419" r="69319" b="4009"/>
            <a:stretch>
              <a:fillRect/>
            </a:stretch>
          </p:blipFill>
          <p:spPr>
            <a:xfrm>
              <a:off x="1783601" y="1424696"/>
              <a:ext cx="354745" cy="374399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A4641F-D14E-E49D-CBC5-49162C917A56}"/>
                </a:ext>
              </a:extLst>
            </p:cNvPr>
            <p:cNvSpPr txBox="1"/>
            <p:nvPr/>
          </p:nvSpPr>
          <p:spPr>
            <a:xfrm>
              <a:off x="1419158" y="1799095"/>
              <a:ext cx="1083630" cy="335646"/>
            </a:xfrm>
            <a:prstGeom prst="rect">
              <a:avLst/>
            </a:prstGeom>
            <a:noFill/>
          </p:spPr>
          <p:txBody>
            <a:bodyPr wrap="none" lIns="0" tIns="180000" rIns="0" bIns="0" rtlCol="0" anchor="ctr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 </a:t>
              </a:r>
              <a:r>
                <a:rPr lang="ko-KR" altLang="en-US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파티 기여도 향상 </a:t>
              </a:r>
              <a:r>
                <a:rPr lang="en-US" altLang="ko-KR" sz="1000" b="1" dirty="0">
                  <a:solidFill>
                    <a:schemeClr val="accent4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</a:p>
          </p:txBody>
        </p:sp>
        <p:pic>
          <p:nvPicPr>
            <p:cNvPr id="12" name="그림 11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F58E05D-E028-91F4-D93D-237E6F9E8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406" t="47419" r="35653" b="4009"/>
            <a:stretch>
              <a:fillRect/>
            </a:stretch>
          </p:blipFill>
          <p:spPr>
            <a:xfrm>
              <a:off x="1782107" y="3610740"/>
              <a:ext cx="357733" cy="37439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E3DEAC1-4782-2FF5-DEBC-9AAB4DF568E7}"/>
                </a:ext>
              </a:extLst>
            </p:cNvPr>
            <p:cNvSpPr txBox="1"/>
            <p:nvPr/>
          </p:nvSpPr>
          <p:spPr>
            <a:xfrm>
              <a:off x="1448012" y="3985139"/>
              <a:ext cx="1025922" cy="335646"/>
            </a:xfrm>
            <a:prstGeom prst="rect">
              <a:avLst/>
            </a:prstGeom>
            <a:noFill/>
          </p:spPr>
          <p:txBody>
            <a:bodyPr wrap="none" lIns="0" tIns="180000" rIns="0" bIns="0" rtlCol="0" anchor="ctr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전투 스타일 변화</a:t>
              </a:r>
              <a:r>
                <a:rPr lang="en-US" altLang="ko-KR" sz="1000" b="1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 </a:t>
              </a:r>
            </a:p>
          </p:txBody>
        </p:sp>
        <p:pic>
          <p:nvPicPr>
            <p:cNvPr id="14" name="그림 13" descr="스크린샷, 폰트, 상징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E9097CA-B11E-7073-7885-92BD23AAC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485" t="47419" r="2897" b="4009"/>
            <a:stretch>
              <a:fillRect/>
            </a:stretch>
          </p:blipFill>
          <p:spPr>
            <a:xfrm>
              <a:off x="1783980" y="5470293"/>
              <a:ext cx="353987" cy="37439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89417DE-B696-4F40-6261-B905FC7E0B0F}"/>
                </a:ext>
              </a:extLst>
            </p:cNvPr>
            <p:cNvSpPr txBox="1"/>
            <p:nvPr/>
          </p:nvSpPr>
          <p:spPr>
            <a:xfrm>
              <a:off x="1388701" y="5844692"/>
              <a:ext cx="1144544" cy="335646"/>
            </a:xfrm>
            <a:prstGeom prst="rect">
              <a:avLst/>
            </a:prstGeom>
            <a:noFill/>
          </p:spPr>
          <p:txBody>
            <a:bodyPr wrap="none" lIns="0" tIns="180000" rIns="0" bIns="0" rtlCol="0" anchor="ctr" anchorCtr="0">
              <a:spAutoFit/>
            </a:bodyPr>
            <a:lstStyle/>
            <a:p>
              <a:pPr algn="ctr"/>
              <a:r>
                <a:rPr lang="en-US" altLang="ko-KR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스킬의 방향성 결정</a:t>
              </a:r>
              <a:r>
                <a:rPr lang="en-US" altLang="ko-KR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ko-KR" altLang="en-US" sz="1000" b="1" dirty="0">
                  <a:solidFill>
                    <a:srgbClr val="FFC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endParaRPr lang="en-US" altLang="ko-KR" sz="1000" b="1" dirty="0">
                <a:solidFill>
                  <a:srgbClr val="FFC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098EC277-C7DE-CC68-87BF-BDA6C70A7199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84" name="직사각형 83">
                <a:extLst>
                  <a:ext uri="{FF2B5EF4-FFF2-40B4-BE49-F238E27FC236}">
                    <a16:creationId xmlns:a16="http://schemas.microsoft.com/office/drawing/2014/main" id="{2316C420-7E9C-490E-4533-4096AA86DC75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356183E-B1A5-79D4-8AC6-1BE9C865A6BB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69B92D26-81AC-4093-FB1A-B9A4ACFF74FD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416D96B3-1409-2B1C-3B4C-D4609D8403AA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9" name="그룹 88">
                  <a:extLst>
                    <a:ext uri="{FF2B5EF4-FFF2-40B4-BE49-F238E27FC236}">
                      <a16:creationId xmlns:a16="http://schemas.microsoft.com/office/drawing/2014/main" id="{56B2B55A-37CD-C18C-BF7E-73082296AEA3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90" name="타원 89">
                    <a:extLst>
                      <a:ext uri="{FF2B5EF4-FFF2-40B4-BE49-F238E27FC236}">
                        <a16:creationId xmlns:a16="http://schemas.microsoft.com/office/drawing/2014/main" id="{F7B651F7-57EB-3442-1F78-D5BA1E63F2E8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91" name="그림 90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D00261A-1536-4596-83A9-EF026F554C6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A212F90-A5B0-205F-5A03-E65B8678AA1A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5D5E2705-D0F1-960C-D5A9-B2CA69B34FD1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76" name="직사각형 75">
                <a:extLst>
                  <a:ext uri="{FF2B5EF4-FFF2-40B4-BE49-F238E27FC236}">
                    <a16:creationId xmlns:a16="http://schemas.microsoft.com/office/drawing/2014/main" id="{C9D59E17-A730-064E-BFEE-C806A2AC4F80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A199762C-1A4B-0140-EA67-1C7B12051107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F61A17D9-3B44-E4FB-5DB6-D6999A8D89C0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9DD7CA98-EA0B-1977-F97F-56C7DB586663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81" name="그룹 80">
                  <a:extLst>
                    <a:ext uri="{FF2B5EF4-FFF2-40B4-BE49-F238E27FC236}">
                      <a16:creationId xmlns:a16="http://schemas.microsoft.com/office/drawing/2014/main" id="{B5DFEB12-DF23-5521-26FD-61221415EAD3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82" name="타원 81">
                    <a:extLst>
                      <a:ext uri="{FF2B5EF4-FFF2-40B4-BE49-F238E27FC236}">
                        <a16:creationId xmlns:a16="http://schemas.microsoft.com/office/drawing/2014/main" id="{18E2D217-3F4E-5273-17E5-EB39CC8EB050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83" name="그림 82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EA20EBD1-7A11-BEBC-3345-1CD46054028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E527CA7-102D-F399-EC68-926CF3B31A58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A7DAE01-CA69-4616-2972-17F683E928B6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76ACEEF8-3AE3-D8C5-DBE0-D91C8ECFD23A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3D0528E-9B71-0D52-3349-F0C6B824BF71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C05C9BC5-4853-DAE3-526F-8F3609230091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9686E792-F0A0-13F3-6CE2-6B3738361A98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89E8D322-0315-8BEC-DEE2-6F157228CCE4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74" name="타원 73">
                    <a:extLst>
                      <a:ext uri="{FF2B5EF4-FFF2-40B4-BE49-F238E27FC236}">
                        <a16:creationId xmlns:a16="http://schemas.microsoft.com/office/drawing/2014/main" id="{9352844B-3FB9-9302-ADA8-4EE4E7EFBEFC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75" name="그림 74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A5BA036F-2469-7A5D-0643-9074F94BB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000F6F3-791F-E974-E9F6-C6133E9A606E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F19415C6-1328-C38E-6125-514FC577EDAE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58374439-F192-0118-DC36-71A4107D674C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58AF0DCF-AFF5-75F9-2F55-C489FDB5D0DB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C677317B-6B4E-FC12-FE2E-C7B32602EC2A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3FD752AA-71E5-C157-22C4-B825A92231FA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65" name="그룹 64">
                  <a:extLst>
                    <a:ext uri="{FF2B5EF4-FFF2-40B4-BE49-F238E27FC236}">
                      <a16:creationId xmlns:a16="http://schemas.microsoft.com/office/drawing/2014/main" id="{5E817829-613B-3D6E-5AD2-FD3122DAB032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0A73EC1E-53B7-A7A2-A93E-A3DD7AC63B41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67" name="그림 66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FE9718A7-4A00-0FC4-4666-046B784E528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53C2D3E-415A-AFFD-9D7A-A11266546F4C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E9AFD3D-7CC6-CDDF-BCFE-A3400678FB11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2A0A568-3B48-8B7B-85F8-D4B99EDA9454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3F8CA18B-00AE-8235-5872-E486D1976FB9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5F523A5A-6AAC-8BC9-0097-5FF1794170B1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3480BF11-8DD4-0D0E-60F2-76F264019926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58" name="타원 57">
                    <a:extLst>
                      <a:ext uri="{FF2B5EF4-FFF2-40B4-BE49-F238E27FC236}">
                        <a16:creationId xmlns:a16="http://schemas.microsoft.com/office/drawing/2014/main" id="{4FAC00CF-E48E-6661-445B-3D606C5BCCD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59" name="그림 58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AD314BB9-9FE2-1A8A-281A-A9E351E31F8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23DDDE8-9ABC-B156-C446-8086A134BE9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29D256C-970E-7368-BAB3-F62B3E0CB8FF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88AB9BB-E016-277A-4AE9-6A86EFC775EB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71F64359-5698-E9FD-3DB8-903CB8F6E87E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64C2EA34-C40F-CA4D-B90A-FCBD431DFA97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3601F8B-39BB-EB07-E096-357524AECF2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014A859F-8C90-FC1E-43A5-C8C02D9D6F3B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8BD57F64-3B8B-C681-C65B-1107063A7AEB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id="{0907CC7D-88C4-E641-38F6-1AE9EDDB864F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50" name="타원 49">
                      <a:extLst>
                        <a:ext uri="{FF2B5EF4-FFF2-40B4-BE49-F238E27FC236}">
                          <a16:creationId xmlns:a16="http://schemas.microsoft.com/office/drawing/2014/main" id="{1A6111CC-BD63-B655-F74B-2D0C075BFB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51" name="그림 50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8846B02-AE35-F7E4-98E7-73C88AE5481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AC824A4-E81D-85E9-A44F-299852834C25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C1488126-A05F-4C47-1C31-E7DC07541974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91C654D4-0878-2A7F-B04B-B97F7D3BEFAC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C56E4E7D-859F-07DB-6FB5-D069AB31C07F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0A2F2D5-04C8-1D0B-5D29-4A2E53801CCB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828DEF32-CA05-CC25-F523-29FDB49E40D8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39" name="직사각형 38">
                    <a:extLst>
                      <a:ext uri="{FF2B5EF4-FFF2-40B4-BE49-F238E27FC236}">
                        <a16:creationId xmlns:a16="http://schemas.microsoft.com/office/drawing/2014/main" id="{11EAA94B-5691-704D-0470-61E7CBB5458F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CB80B5E7-D0F2-2F65-DBE0-893BBF8ADCFF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41" name="타원 40">
                      <a:extLst>
                        <a:ext uri="{FF2B5EF4-FFF2-40B4-BE49-F238E27FC236}">
                          <a16:creationId xmlns:a16="http://schemas.microsoft.com/office/drawing/2014/main" id="{2B13E8DB-01E8-825F-7355-1CE0580D85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42" name="그림 41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7239221-C37C-C5B3-6571-CEFAF31EF01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144C785-7DB4-B51A-D870-07AD7CA3024C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F861C8D-4922-8DED-9E78-31B1207943FF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2A80B9E0-C053-D880-BA61-FF062BACAF3D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719E3C58-3374-FC6C-1BE0-1141213E968A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5CAB758-8492-B80D-50E9-666ACB82BE39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36A325C8-ED44-01B2-0571-B91CB7EC97DC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30" name="직사각형 29">
                    <a:extLst>
                      <a:ext uri="{FF2B5EF4-FFF2-40B4-BE49-F238E27FC236}">
                        <a16:creationId xmlns:a16="http://schemas.microsoft.com/office/drawing/2014/main" id="{8F040ACD-CFFD-A3C1-6059-0DEC1C8055E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30B0525B-28E9-A649-9736-3EB85DB8B08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32" name="타원 31">
                      <a:extLst>
                        <a:ext uri="{FF2B5EF4-FFF2-40B4-BE49-F238E27FC236}">
                          <a16:creationId xmlns:a16="http://schemas.microsoft.com/office/drawing/2014/main" id="{2F0F6C8F-5365-7548-526F-4CB93B708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33" name="그림 32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A5CA435-609D-AD90-C8B9-6B826E44CFF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FD76B2D-E0DD-5CDF-D033-D58E8BBB0CE5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2D8881A-ABCF-9F80-6CCA-AA5E48C94E1F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1383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302F2-E6CE-5F88-F584-ACCBF2352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ED231EF-8715-CD6E-FD1F-4BB405183429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lm_skill_01_18.png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제자리에서 창을 돌린 뒤 바닥에 강하게 내려찍어 충격파가 퍼져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연가공법을 발동시켜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6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초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동안 치명타 적중률이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5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2.0 * min(L, 10)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}%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증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*(L = </a:t>
                      </a:r>
                      <a:r>
                        <a:rPr lang="en-US" altLang="ko-KR" sz="800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skill_level</a:t>
                      </a:r>
                      <a:r>
                        <a:rPr lang="en-US" altLang="ko-KR" sz="8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71D3FDA8-32BD-2897-0354-A707724737E4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4E75F4-6EE5-0D3D-B713-8BEC268FD250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난무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D3185C-167E-4343-3D9E-76C998B0B963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청룡진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AE25DD5-8D09-791D-6C1A-B5BA745ADF59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53983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LANCEMASTER_18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305180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난무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30796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하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60155DA5-372D-408C-9DF1-47E572296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69EAA09-40ED-9815-7278-B23BF6789A6C}"/>
              </a:ext>
            </a:extLst>
          </p:cNvPr>
          <p:cNvGraphicFramePr>
            <a:graphicFrameLocks noGrp="1"/>
          </p:cNvGraphicFramePr>
          <p:nvPr/>
        </p:nvGraphicFramePr>
        <p:xfrm>
          <a:off x="8666081" y="2246598"/>
          <a:ext cx="3335418" cy="445469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  <a:gridCol w="988612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3096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치명타 적중률 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727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1285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1925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2151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293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2329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361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2483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386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2626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2733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2839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9607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2842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grpSp>
        <p:nvGrpSpPr>
          <p:cNvPr id="2249" name="그룹 2248">
            <a:extLst>
              <a:ext uri="{FF2B5EF4-FFF2-40B4-BE49-F238E27FC236}">
                <a16:creationId xmlns:a16="http://schemas.microsoft.com/office/drawing/2014/main" id="{11520540-32BF-A23E-628D-03DCE5C752EA}"/>
              </a:ext>
            </a:extLst>
          </p:cNvPr>
          <p:cNvGrpSpPr/>
          <p:nvPr/>
        </p:nvGrpSpPr>
        <p:grpSpPr>
          <a:xfrm>
            <a:off x="192088" y="3819631"/>
            <a:ext cx="7566139" cy="2809729"/>
            <a:chOff x="192088" y="3819631"/>
            <a:chExt cx="7566139" cy="2809729"/>
          </a:xfrm>
        </p:grpSpPr>
        <p:pic>
          <p:nvPicPr>
            <p:cNvPr id="2250" name="그림 2249" descr="사각형, 라인, 직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0014414-55E2-DED2-8D8D-EE5403D7D2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4878"/>
            <a:stretch>
              <a:fillRect/>
            </a:stretch>
          </p:blipFill>
          <p:spPr>
            <a:xfrm>
              <a:off x="4510938" y="3819631"/>
              <a:ext cx="3247289" cy="2809729"/>
            </a:xfrm>
            <a:prstGeom prst="rect">
              <a:avLst/>
            </a:prstGeom>
          </p:spPr>
        </p:pic>
        <p:pic>
          <p:nvPicPr>
            <p:cNvPr id="2251" name="그림 2250" descr="사각형, 라인, 직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1D1855B-AA32-2106-C6DB-491B9585C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088" y="3819631"/>
              <a:ext cx="4322660" cy="2809729"/>
            </a:xfrm>
            <a:prstGeom prst="rect">
              <a:avLst/>
            </a:prstGeom>
          </p:spPr>
        </p:pic>
      </p:grpSp>
      <p:grpSp>
        <p:nvGrpSpPr>
          <p:cNvPr id="2255" name="그룹 2254">
            <a:extLst>
              <a:ext uri="{FF2B5EF4-FFF2-40B4-BE49-F238E27FC236}">
                <a16:creationId xmlns:a16="http://schemas.microsoft.com/office/drawing/2014/main" id="{DD51F7CA-AA26-F433-8770-4B967BDD4CA1}"/>
              </a:ext>
            </a:extLst>
          </p:cNvPr>
          <p:cNvGrpSpPr/>
          <p:nvPr/>
        </p:nvGrpSpPr>
        <p:grpSpPr>
          <a:xfrm>
            <a:off x="410797" y="3919200"/>
            <a:ext cx="3071825" cy="322994"/>
            <a:chOff x="7453221" y="3130933"/>
            <a:chExt cx="3071825" cy="322994"/>
          </a:xfrm>
        </p:grpSpPr>
        <p:grpSp>
          <p:nvGrpSpPr>
            <p:cNvPr id="2256" name="그룹 2255">
              <a:extLst>
                <a:ext uri="{FF2B5EF4-FFF2-40B4-BE49-F238E27FC236}">
                  <a16:creationId xmlns:a16="http://schemas.microsoft.com/office/drawing/2014/main" id="{D3ED8344-841D-C43A-0655-53F24EA3C4A9}"/>
                </a:ext>
              </a:extLst>
            </p:cNvPr>
            <p:cNvGrpSpPr/>
            <p:nvPr/>
          </p:nvGrpSpPr>
          <p:grpSpPr>
            <a:xfrm>
              <a:off x="7453221" y="3130933"/>
              <a:ext cx="2486938" cy="322994"/>
              <a:chOff x="7453221" y="3130933"/>
              <a:chExt cx="2486938" cy="322994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3BBADF6E-4822-00FF-5D2A-E82FC924F3E8}"/>
                  </a:ext>
                </a:extLst>
              </p:cNvPr>
              <p:cNvSpPr/>
              <p:nvPr/>
            </p:nvSpPr>
            <p:spPr>
              <a:xfrm>
                <a:off x="7453221" y="3130933"/>
                <a:ext cx="2486938" cy="322994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59" name="그룹 2258">
                <a:extLst>
                  <a:ext uri="{FF2B5EF4-FFF2-40B4-BE49-F238E27FC236}">
                    <a16:creationId xmlns:a16="http://schemas.microsoft.com/office/drawing/2014/main" id="{38D5B3F9-A81A-B9E7-0AD6-A09E4EA48E80}"/>
                  </a:ext>
                </a:extLst>
              </p:cNvPr>
              <p:cNvGrpSpPr/>
              <p:nvPr/>
            </p:nvGrpSpPr>
            <p:grpSpPr>
              <a:xfrm>
                <a:off x="7543921" y="3202430"/>
                <a:ext cx="2305539" cy="180000"/>
                <a:chOff x="9191580" y="6276291"/>
                <a:chExt cx="2305539" cy="180000"/>
              </a:xfrm>
            </p:grpSpPr>
            <p:grpSp>
              <p:nvGrpSpPr>
                <p:cNvPr id="2260" name="그룹 2259">
                  <a:extLst>
                    <a:ext uri="{FF2B5EF4-FFF2-40B4-BE49-F238E27FC236}">
                      <a16:creationId xmlns:a16="http://schemas.microsoft.com/office/drawing/2014/main" id="{0FD7AD6F-D917-4703-7261-B5116B228977}"/>
                    </a:ext>
                  </a:extLst>
                </p:cNvPr>
                <p:cNvGrpSpPr/>
                <p:nvPr/>
              </p:nvGrpSpPr>
              <p:grpSpPr>
                <a:xfrm>
                  <a:off x="9191580" y="6276291"/>
                  <a:ext cx="622246" cy="180000"/>
                  <a:chOff x="10376220" y="5903869"/>
                  <a:chExt cx="622246" cy="180000"/>
                </a:xfrm>
              </p:grpSpPr>
              <p:sp>
                <p:nvSpPr>
                  <p:cNvPr id="2267" name="타원 2266">
                    <a:extLst>
                      <a:ext uri="{FF2B5EF4-FFF2-40B4-BE49-F238E27FC236}">
                        <a16:creationId xmlns:a16="http://schemas.microsoft.com/office/drawing/2014/main" id="{29FDF9FC-DD4E-560D-1F3A-175B47D1B299}"/>
                      </a:ext>
                    </a:extLst>
                  </p:cNvPr>
                  <p:cNvSpPr/>
                  <p:nvPr/>
                </p:nvSpPr>
                <p:spPr>
                  <a:xfrm>
                    <a:off x="10376220" y="5903869"/>
                    <a:ext cx="180000" cy="180000"/>
                  </a:xfrm>
                  <a:prstGeom prst="ellips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8" name="TextBox 2267">
                    <a:extLst>
                      <a:ext uri="{FF2B5EF4-FFF2-40B4-BE49-F238E27FC236}">
                        <a16:creationId xmlns:a16="http://schemas.microsoft.com/office/drawing/2014/main" id="{D719E8EE-3581-469B-B3BB-61BD171E9A9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1699" y="5932252"/>
                    <a:ext cx="336767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캐릭터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1" name="그룹 2260">
                  <a:extLst>
                    <a:ext uri="{FF2B5EF4-FFF2-40B4-BE49-F238E27FC236}">
                      <a16:creationId xmlns:a16="http://schemas.microsoft.com/office/drawing/2014/main" id="{A433F221-95CC-C587-3F91-1CE501FBABFF}"/>
                    </a:ext>
                  </a:extLst>
                </p:cNvPr>
                <p:cNvGrpSpPr/>
                <p:nvPr/>
              </p:nvGrpSpPr>
              <p:grpSpPr>
                <a:xfrm>
                  <a:off x="9927744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5" name="타원 2264">
                    <a:extLst>
                      <a:ext uri="{FF2B5EF4-FFF2-40B4-BE49-F238E27FC236}">
                        <a16:creationId xmlns:a16="http://schemas.microsoft.com/office/drawing/2014/main" id="{05B60270-5A6D-4347-BAFE-0113DF0E5BEF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rgbClr val="FFFF00"/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6" name="TextBox 2265">
                    <a:extLst>
                      <a:ext uri="{FF2B5EF4-FFF2-40B4-BE49-F238E27FC236}">
                        <a16:creationId xmlns:a16="http://schemas.microsoft.com/office/drawing/2014/main" id="{FAC1A308-FFF7-B51D-7B9F-118D761747D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8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공격 범위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CDC36D9B-399F-24F9-5281-520F896CA545}"/>
                    </a:ext>
                  </a:extLst>
                </p:cNvPr>
                <p:cNvGrpSpPr/>
                <p:nvPr/>
              </p:nvGrpSpPr>
              <p:grpSpPr>
                <a:xfrm>
                  <a:off x="10769390" y="6276291"/>
                  <a:ext cx="727729" cy="180000"/>
                  <a:chOff x="11103948" y="5903869"/>
                  <a:chExt cx="727729" cy="180000"/>
                </a:xfrm>
              </p:grpSpPr>
              <p:sp>
                <p:nvSpPr>
                  <p:cNvPr id="2263" name="타원 2262">
                    <a:extLst>
                      <a:ext uri="{FF2B5EF4-FFF2-40B4-BE49-F238E27FC236}">
                        <a16:creationId xmlns:a16="http://schemas.microsoft.com/office/drawing/2014/main" id="{B03387E1-8BF4-D03A-7084-49884247FB7D}"/>
                      </a:ext>
                    </a:extLst>
                  </p:cNvPr>
                  <p:cNvSpPr/>
                  <p:nvPr/>
                </p:nvSpPr>
                <p:spPr>
                  <a:xfrm>
                    <a:off x="11103948" y="5903869"/>
                    <a:ext cx="180000" cy="180000"/>
                  </a:xfrm>
                  <a:prstGeom prst="ellipse">
                    <a:avLst/>
                  </a:prstGeom>
                  <a:solidFill>
                    <a:schemeClr val="tx1">
                      <a:lumMod val="65000"/>
                      <a:lumOff val="35000"/>
                    </a:schemeClr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CDDFB303-AC02-064A-AAF3-78AB346F1FD9}"/>
                      </a:ext>
                    </a:extLst>
                  </p:cNvPr>
                  <p:cNvSpPr txBox="1"/>
                  <p:nvPr/>
                </p:nvSpPr>
                <p:spPr>
                  <a:xfrm>
                    <a:off x="11389428" y="5932249"/>
                    <a:ext cx="442249" cy="12323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이동 거리</a:t>
                    </a:r>
                    <a:endParaRPr lang="en-US" altLang="ko-KR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</p:grpSp>
        <p:sp>
          <p:nvSpPr>
            <p:cNvPr id="2257" name="TextBox 2256">
              <a:extLst>
                <a:ext uri="{FF2B5EF4-FFF2-40B4-BE49-F238E27FC236}">
                  <a16:creationId xmlns:a16="http://schemas.microsoft.com/office/drawing/2014/main" id="{BCEB4BC5-B3F3-CAE8-518C-982C82D7A658}"/>
                </a:ext>
              </a:extLst>
            </p:cNvPr>
            <p:cNvSpPr txBox="1"/>
            <p:nvPr/>
          </p:nvSpPr>
          <p:spPr>
            <a:xfrm>
              <a:off x="9992848" y="3281742"/>
              <a:ext cx="532198" cy="15946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35998" rIns="0" bIns="0" rtlCol="0" anchor="ctr" anchorCtr="0">
              <a:spAutoFit/>
            </a:bodyPr>
            <a:lstStyle/>
            <a:p>
              <a:pPr algn="ctr">
                <a:spcAft>
                  <a:spcPts val="101"/>
                </a:spcAft>
              </a:pP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1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칸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: 1x1m </a:t>
              </a:r>
            </a:p>
          </p:txBody>
        </p:sp>
      </p:grpSp>
      <p:sp>
        <p:nvSpPr>
          <p:cNvPr id="2269" name="타원 2268">
            <a:extLst>
              <a:ext uri="{FF2B5EF4-FFF2-40B4-BE49-F238E27FC236}">
                <a16:creationId xmlns:a16="http://schemas.microsoft.com/office/drawing/2014/main" id="{C1363D8E-42E3-8D3D-6A29-CF3BC1C535A5}"/>
              </a:ext>
            </a:extLst>
          </p:cNvPr>
          <p:cNvSpPr/>
          <p:nvPr/>
        </p:nvSpPr>
        <p:spPr>
          <a:xfrm>
            <a:off x="410797" y="4663676"/>
            <a:ext cx="1728000" cy="17280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0" name="직선 연결선 2269">
            <a:extLst>
              <a:ext uri="{FF2B5EF4-FFF2-40B4-BE49-F238E27FC236}">
                <a16:creationId xmlns:a16="http://schemas.microsoft.com/office/drawing/2014/main" id="{FAE965E5-1A27-AB16-6B7B-02641469F48F}"/>
              </a:ext>
            </a:extLst>
          </p:cNvPr>
          <p:cNvCxnSpPr>
            <a:cxnSpLocks/>
            <a:stCxn id="2269" idx="2"/>
          </p:cNvCxnSpPr>
          <p:nvPr/>
        </p:nvCxnSpPr>
        <p:spPr>
          <a:xfrm>
            <a:off x="410797" y="5527676"/>
            <a:ext cx="8640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1" name="원호 2270">
            <a:extLst>
              <a:ext uri="{FF2B5EF4-FFF2-40B4-BE49-F238E27FC236}">
                <a16:creationId xmlns:a16="http://schemas.microsoft.com/office/drawing/2014/main" id="{1D8C87A2-15CD-F920-3C22-2694DB900828}"/>
              </a:ext>
            </a:extLst>
          </p:cNvPr>
          <p:cNvSpPr/>
          <p:nvPr/>
        </p:nvSpPr>
        <p:spPr>
          <a:xfrm>
            <a:off x="410797" y="5288058"/>
            <a:ext cx="864000" cy="524264"/>
          </a:xfrm>
          <a:prstGeom prst="arc">
            <a:avLst>
              <a:gd name="adj1" fmla="val 10909771"/>
              <a:gd name="adj2" fmla="val 21478286"/>
            </a:avLst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72" name="TextBox 2271">
            <a:extLst>
              <a:ext uri="{FF2B5EF4-FFF2-40B4-BE49-F238E27FC236}">
                <a16:creationId xmlns:a16="http://schemas.microsoft.com/office/drawing/2014/main" id="{C3345307-B126-0D6F-1696-0D3AFA2723D3}"/>
              </a:ext>
            </a:extLst>
          </p:cNvPr>
          <p:cNvSpPr txBox="1"/>
          <p:nvPr/>
        </p:nvSpPr>
        <p:spPr>
          <a:xfrm>
            <a:off x="431905" y="5119816"/>
            <a:ext cx="821784" cy="3077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>
                <a:effectLst>
                  <a:glow rad="127000">
                    <a:schemeClr val="bg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1000" dirty="0"/>
              <a:t>4m</a:t>
            </a:r>
          </a:p>
        </p:txBody>
      </p:sp>
      <p:grpSp>
        <p:nvGrpSpPr>
          <p:cNvPr id="2273" name="그룹 2272">
            <a:extLst>
              <a:ext uri="{FF2B5EF4-FFF2-40B4-BE49-F238E27FC236}">
                <a16:creationId xmlns:a16="http://schemas.microsoft.com/office/drawing/2014/main" id="{3251B787-8E9B-8974-8DD8-6BED0C7E8F22}"/>
              </a:ext>
            </a:extLst>
          </p:cNvPr>
          <p:cNvGrpSpPr/>
          <p:nvPr/>
        </p:nvGrpSpPr>
        <p:grpSpPr>
          <a:xfrm>
            <a:off x="955091" y="5310918"/>
            <a:ext cx="639410" cy="616808"/>
            <a:chOff x="2621735" y="5108025"/>
            <a:chExt cx="319705" cy="308404"/>
          </a:xfrm>
        </p:grpSpPr>
        <p:sp>
          <p:nvSpPr>
            <p:cNvPr id="2274" name="사각형: 둥근 모서리 2273">
              <a:extLst>
                <a:ext uri="{FF2B5EF4-FFF2-40B4-BE49-F238E27FC236}">
                  <a16:creationId xmlns:a16="http://schemas.microsoft.com/office/drawing/2014/main" id="{B7176619-4A93-EF6D-3DB9-A075BFFC9A19}"/>
                </a:ext>
              </a:extLst>
            </p:cNvPr>
            <p:cNvSpPr/>
            <p:nvPr/>
          </p:nvSpPr>
          <p:spPr>
            <a:xfrm>
              <a:off x="2621735" y="5290176"/>
              <a:ext cx="319705" cy="8799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75" name="타원 2274">
              <a:extLst>
                <a:ext uri="{FF2B5EF4-FFF2-40B4-BE49-F238E27FC236}">
                  <a16:creationId xmlns:a16="http://schemas.microsoft.com/office/drawing/2014/main" id="{B8A5BA5C-66C2-79C2-2520-D434A2C34ACD}"/>
                </a:ext>
              </a:extLst>
            </p:cNvPr>
            <p:cNvSpPr/>
            <p:nvPr/>
          </p:nvSpPr>
          <p:spPr>
            <a:xfrm>
              <a:off x="2699334" y="5251922"/>
              <a:ext cx="164507" cy="1645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2276" name="직선 화살표 연결선 2275">
              <a:extLst>
                <a:ext uri="{FF2B5EF4-FFF2-40B4-BE49-F238E27FC236}">
                  <a16:creationId xmlns:a16="http://schemas.microsoft.com/office/drawing/2014/main" id="{C8317B9B-2FD5-260A-5181-2A08266B0E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888" y="5108025"/>
              <a:ext cx="0" cy="1438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77" name="타원 2276">
            <a:extLst>
              <a:ext uri="{FF2B5EF4-FFF2-40B4-BE49-F238E27FC236}">
                <a16:creationId xmlns:a16="http://schemas.microsoft.com/office/drawing/2014/main" id="{2AA4E873-BAEA-7444-89A1-086F5F1A34B1}"/>
              </a:ext>
            </a:extLst>
          </p:cNvPr>
          <p:cNvSpPr/>
          <p:nvPr/>
        </p:nvSpPr>
        <p:spPr>
          <a:xfrm>
            <a:off x="2782242" y="4823737"/>
            <a:ext cx="1382400" cy="138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78" name="직선 연결선 2277">
            <a:extLst>
              <a:ext uri="{FF2B5EF4-FFF2-40B4-BE49-F238E27FC236}">
                <a16:creationId xmlns:a16="http://schemas.microsoft.com/office/drawing/2014/main" id="{58590BB3-1A13-639D-F47E-8E80F12614A4}"/>
              </a:ext>
            </a:extLst>
          </p:cNvPr>
          <p:cNvCxnSpPr>
            <a:cxnSpLocks/>
            <a:stCxn id="2277" idx="2"/>
          </p:cNvCxnSpPr>
          <p:nvPr/>
        </p:nvCxnSpPr>
        <p:spPr>
          <a:xfrm>
            <a:off x="2782242" y="5514937"/>
            <a:ext cx="69120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79" name="원호 2278">
            <a:extLst>
              <a:ext uri="{FF2B5EF4-FFF2-40B4-BE49-F238E27FC236}">
                <a16:creationId xmlns:a16="http://schemas.microsoft.com/office/drawing/2014/main" id="{6092C55A-7C06-2390-7339-B70D142EE6D5}"/>
              </a:ext>
            </a:extLst>
          </p:cNvPr>
          <p:cNvSpPr/>
          <p:nvPr/>
        </p:nvSpPr>
        <p:spPr>
          <a:xfrm>
            <a:off x="2782242" y="5323243"/>
            <a:ext cx="691200" cy="419411"/>
          </a:xfrm>
          <a:prstGeom prst="arc">
            <a:avLst>
              <a:gd name="adj1" fmla="val 10909771"/>
              <a:gd name="adj2" fmla="val 21478286"/>
            </a:avLst>
          </a:prstGeom>
          <a:ln w="12700">
            <a:solidFill>
              <a:schemeClr val="accent3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0" name="TextBox 2279">
            <a:extLst>
              <a:ext uri="{FF2B5EF4-FFF2-40B4-BE49-F238E27FC236}">
                <a16:creationId xmlns:a16="http://schemas.microsoft.com/office/drawing/2014/main" id="{9A728792-AFAB-DB16-087B-01BBB31FCFC4}"/>
              </a:ext>
            </a:extLst>
          </p:cNvPr>
          <p:cNvSpPr txBox="1"/>
          <p:nvPr/>
        </p:nvSpPr>
        <p:spPr>
          <a:xfrm>
            <a:off x="2799128" y="5234815"/>
            <a:ext cx="657427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>
                <a:effectLst>
                  <a:glow rad="127000">
                    <a:schemeClr val="bg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1000" dirty="0"/>
              <a:t>3.2m</a:t>
            </a:r>
          </a:p>
        </p:txBody>
      </p:sp>
      <p:grpSp>
        <p:nvGrpSpPr>
          <p:cNvPr id="2281" name="그룹 2280">
            <a:extLst>
              <a:ext uri="{FF2B5EF4-FFF2-40B4-BE49-F238E27FC236}">
                <a16:creationId xmlns:a16="http://schemas.microsoft.com/office/drawing/2014/main" id="{435A2814-D168-F0F8-21F5-4A801E0C5F36}"/>
              </a:ext>
            </a:extLst>
          </p:cNvPr>
          <p:cNvGrpSpPr/>
          <p:nvPr/>
        </p:nvGrpSpPr>
        <p:grpSpPr>
          <a:xfrm>
            <a:off x="3136850" y="5310918"/>
            <a:ext cx="639410" cy="616808"/>
            <a:chOff x="2621735" y="5108025"/>
            <a:chExt cx="319705" cy="308404"/>
          </a:xfrm>
        </p:grpSpPr>
        <p:sp>
          <p:nvSpPr>
            <p:cNvPr id="2282" name="사각형: 둥근 모서리 2281">
              <a:extLst>
                <a:ext uri="{FF2B5EF4-FFF2-40B4-BE49-F238E27FC236}">
                  <a16:creationId xmlns:a16="http://schemas.microsoft.com/office/drawing/2014/main" id="{CA6B8A0F-B137-FD5A-E071-3BF09DEA08F8}"/>
                </a:ext>
              </a:extLst>
            </p:cNvPr>
            <p:cNvSpPr/>
            <p:nvPr/>
          </p:nvSpPr>
          <p:spPr>
            <a:xfrm>
              <a:off x="2621735" y="5290176"/>
              <a:ext cx="319705" cy="87998"/>
            </a:xfrm>
            <a:prstGeom prst="roundRect">
              <a:avLst>
                <a:gd name="adj" fmla="val 5000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283" name="타원 2282">
              <a:extLst>
                <a:ext uri="{FF2B5EF4-FFF2-40B4-BE49-F238E27FC236}">
                  <a16:creationId xmlns:a16="http://schemas.microsoft.com/office/drawing/2014/main" id="{3795B552-0710-BCB9-9093-51B90807F3DE}"/>
                </a:ext>
              </a:extLst>
            </p:cNvPr>
            <p:cNvSpPr/>
            <p:nvPr/>
          </p:nvSpPr>
          <p:spPr>
            <a:xfrm>
              <a:off x="2699334" y="5251922"/>
              <a:ext cx="164507" cy="164507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2284" name="직선 화살표 연결선 2283">
              <a:extLst>
                <a:ext uri="{FF2B5EF4-FFF2-40B4-BE49-F238E27FC236}">
                  <a16:creationId xmlns:a16="http://schemas.microsoft.com/office/drawing/2014/main" id="{C84758A9-2881-469D-CA04-AF657AF9F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888" y="5108025"/>
              <a:ext cx="0" cy="14389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  <a:effectLst>
              <a:glow rad="38100">
                <a:schemeClr val="bg1"/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27" name="TextBox 2326">
            <a:extLst>
              <a:ext uri="{FF2B5EF4-FFF2-40B4-BE49-F238E27FC236}">
                <a16:creationId xmlns:a16="http://schemas.microsoft.com/office/drawing/2014/main" id="{C7ECCFCE-B569-D840-C1E4-D55327D48383}"/>
              </a:ext>
            </a:extLst>
          </p:cNvPr>
          <p:cNvSpPr txBox="1"/>
          <p:nvPr/>
        </p:nvSpPr>
        <p:spPr>
          <a:xfrm>
            <a:off x="815995" y="6481394"/>
            <a:ext cx="875387" cy="1232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기본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sp>
        <p:nvSpPr>
          <p:cNvPr id="2328" name="TextBox 2327">
            <a:extLst>
              <a:ext uri="{FF2B5EF4-FFF2-40B4-BE49-F238E27FC236}">
                <a16:creationId xmlns:a16="http://schemas.microsoft.com/office/drawing/2014/main" id="{F69C1F50-F9DC-BB80-D3D1-0D4E0EBF9715}"/>
              </a:ext>
            </a:extLst>
          </p:cNvPr>
          <p:cNvSpPr txBox="1"/>
          <p:nvPr/>
        </p:nvSpPr>
        <p:spPr>
          <a:xfrm>
            <a:off x="2634395" y="6391676"/>
            <a:ext cx="1696453" cy="1232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[ 2T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‘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집중 공략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’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선택 시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sp>
        <p:nvSpPr>
          <p:cNvPr id="2329" name="TextBox 2328">
            <a:extLst>
              <a:ext uri="{FF2B5EF4-FFF2-40B4-BE49-F238E27FC236}">
                <a16:creationId xmlns:a16="http://schemas.microsoft.com/office/drawing/2014/main" id="{05A029BF-1668-EA1C-50FD-4BDDD6E6FF28}"/>
              </a:ext>
            </a:extLst>
          </p:cNvPr>
          <p:cNvSpPr txBox="1"/>
          <p:nvPr/>
        </p:nvSpPr>
        <p:spPr>
          <a:xfrm>
            <a:off x="4930225" y="6439932"/>
            <a:ext cx="1796119" cy="12323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[ 2T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‘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내려치는 창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’ </a:t>
            </a:r>
            <a:r>
              <a:rPr lang="ko-KR" altLang="en-US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선택 시 </a:t>
            </a:r>
            <a:r>
              <a:rPr lang="en-US" altLang="ko-KR" sz="80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</a:p>
        </p:txBody>
      </p:sp>
      <p:grpSp>
        <p:nvGrpSpPr>
          <p:cNvPr id="2340" name="그룹 2339">
            <a:extLst>
              <a:ext uri="{FF2B5EF4-FFF2-40B4-BE49-F238E27FC236}">
                <a16:creationId xmlns:a16="http://schemas.microsoft.com/office/drawing/2014/main" id="{7F8249CF-06A4-F667-173C-E799FD47B2A5}"/>
              </a:ext>
            </a:extLst>
          </p:cNvPr>
          <p:cNvGrpSpPr/>
          <p:nvPr/>
        </p:nvGrpSpPr>
        <p:grpSpPr>
          <a:xfrm>
            <a:off x="5137085" y="4489571"/>
            <a:ext cx="1382400" cy="1777521"/>
            <a:chOff x="5137085" y="4489571"/>
            <a:chExt cx="1382400" cy="1777521"/>
          </a:xfrm>
        </p:grpSpPr>
        <p:sp>
          <p:nvSpPr>
            <p:cNvPr id="2252" name="타원 2251">
              <a:extLst>
                <a:ext uri="{FF2B5EF4-FFF2-40B4-BE49-F238E27FC236}">
                  <a16:creationId xmlns:a16="http://schemas.microsoft.com/office/drawing/2014/main" id="{3F5C609C-8FDC-5A7A-8B14-FB97CA95EF5B}"/>
                </a:ext>
              </a:extLst>
            </p:cNvPr>
            <p:cNvSpPr/>
            <p:nvPr/>
          </p:nvSpPr>
          <p:spPr>
            <a:xfrm>
              <a:off x="5137085" y="4489571"/>
              <a:ext cx="1382400" cy="13824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53" name="직선 연결선 2252">
              <a:extLst>
                <a:ext uri="{FF2B5EF4-FFF2-40B4-BE49-F238E27FC236}">
                  <a16:creationId xmlns:a16="http://schemas.microsoft.com/office/drawing/2014/main" id="{E1B400F7-905F-4CC4-E887-1A7EE33D5C07}"/>
                </a:ext>
              </a:extLst>
            </p:cNvPr>
            <p:cNvCxnSpPr>
              <a:cxnSpLocks/>
            </p:cNvCxnSpPr>
            <p:nvPr/>
          </p:nvCxnSpPr>
          <p:spPr>
            <a:xfrm>
              <a:off x="5137085" y="5180771"/>
              <a:ext cx="138240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4" name="직선 연결선 2253">
              <a:extLst>
                <a:ext uri="{FF2B5EF4-FFF2-40B4-BE49-F238E27FC236}">
                  <a16:creationId xmlns:a16="http://schemas.microsoft.com/office/drawing/2014/main" id="{3127008E-5A99-975D-57C5-FBD5710E8114}"/>
                </a:ext>
              </a:extLst>
            </p:cNvPr>
            <p:cNvCxnSpPr>
              <a:cxnSpLocks/>
              <a:stCxn id="2252" idx="0"/>
              <a:endCxn id="2252" idx="4"/>
            </p:cNvCxnSpPr>
            <p:nvPr/>
          </p:nvCxnSpPr>
          <p:spPr>
            <a:xfrm>
              <a:off x="5828285" y="4489571"/>
              <a:ext cx="0" cy="138240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0" name="그룹 2329">
              <a:extLst>
                <a:ext uri="{FF2B5EF4-FFF2-40B4-BE49-F238E27FC236}">
                  <a16:creationId xmlns:a16="http://schemas.microsoft.com/office/drawing/2014/main" id="{1105654E-233C-9F31-578E-E4556DB58170}"/>
                </a:ext>
              </a:extLst>
            </p:cNvPr>
            <p:cNvGrpSpPr/>
            <p:nvPr/>
          </p:nvGrpSpPr>
          <p:grpSpPr>
            <a:xfrm>
              <a:off x="5285125" y="5180771"/>
              <a:ext cx="1086321" cy="1086321"/>
              <a:chOff x="7827607" y="3979138"/>
              <a:chExt cx="1086321" cy="1086321"/>
            </a:xfrm>
          </p:grpSpPr>
          <p:grpSp>
            <p:nvGrpSpPr>
              <p:cNvPr id="2331" name="그룹 2330">
                <a:extLst>
                  <a:ext uri="{FF2B5EF4-FFF2-40B4-BE49-F238E27FC236}">
                    <a16:creationId xmlns:a16="http://schemas.microsoft.com/office/drawing/2014/main" id="{40265792-079A-78FF-6A53-936C69BBD0C5}"/>
                  </a:ext>
                </a:extLst>
              </p:cNvPr>
              <p:cNvGrpSpPr/>
              <p:nvPr/>
            </p:nvGrpSpPr>
            <p:grpSpPr>
              <a:xfrm>
                <a:off x="8051062" y="4357791"/>
                <a:ext cx="639410" cy="329014"/>
                <a:chOff x="2621735" y="5251922"/>
                <a:chExt cx="319705" cy="164507"/>
              </a:xfrm>
            </p:grpSpPr>
            <p:sp>
              <p:nvSpPr>
                <p:cNvPr id="2335" name="사각형: 둥근 모서리 2334">
                  <a:extLst>
                    <a:ext uri="{FF2B5EF4-FFF2-40B4-BE49-F238E27FC236}">
                      <a16:creationId xmlns:a16="http://schemas.microsoft.com/office/drawing/2014/main" id="{BC16D1E1-F70C-F8A7-8420-848710F8A62A}"/>
                    </a:ext>
                  </a:extLst>
                </p:cNvPr>
                <p:cNvSpPr/>
                <p:nvPr/>
              </p:nvSpPr>
              <p:spPr>
                <a:xfrm>
                  <a:off x="2621735" y="5290176"/>
                  <a:ext cx="319705" cy="8799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36" name="타원 2335">
                  <a:extLst>
                    <a:ext uri="{FF2B5EF4-FFF2-40B4-BE49-F238E27FC236}">
                      <a16:creationId xmlns:a16="http://schemas.microsoft.com/office/drawing/2014/main" id="{BBFEA2F9-5ECD-E868-2D0B-3609992220CD}"/>
                    </a:ext>
                  </a:extLst>
                </p:cNvPr>
                <p:cNvSpPr/>
                <p:nvPr/>
              </p:nvSpPr>
              <p:spPr>
                <a:xfrm>
                  <a:off x="2699334" y="5251922"/>
                  <a:ext cx="164507" cy="164507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2332" name="타원 2331">
                <a:extLst>
                  <a:ext uri="{FF2B5EF4-FFF2-40B4-BE49-F238E27FC236}">
                    <a16:creationId xmlns:a16="http://schemas.microsoft.com/office/drawing/2014/main" id="{CC6EE785-7290-43B4-A3B5-1067B60B04C5}"/>
                  </a:ext>
                </a:extLst>
              </p:cNvPr>
              <p:cNvSpPr/>
              <p:nvPr/>
            </p:nvSpPr>
            <p:spPr>
              <a:xfrm>
                <a:off x="7827607" y="3979138"/>
                <a:ext cx="1086321" cy="1086321"/>
              </a:xfrm>
              <a:prstGeom prst="ellipse">
                <a:avLst/>
              </a:prstGeom>
              <a:noFill/>
              <a:ln w="19050">
                <a:solidFill>
                  <a:srgbClr val="0070C0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337" name="TextBox 2336">
            <a:extLst>
              <a:ext uri="{FF2B5EF4-FFF2-40B4-BE49-F238E27FC236}">
                <a16:creationId xmlns:a16="http://schemas.microsoft.com/office/drawing/2014/main" id="{4EA01049-4CAE-3949-B454-0636F99773AD}"/>
              </a:ext>
            </a:extLst>
          </p:cNvPr>
          <p:cNvSpPr txBox="1"/>
          <p:nvPr/>
        </p:nvSpPr>
        <p:spPr>
          <a:xfrm>
            <a:off x="8666081" y="2069951"/>
            <a:ext cx="92333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20804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00" name="그룹 2299">
            <a:extLst>
              <a:ext uri="{FF2B5EF4-FFF2-40B4-BE49-F238E27FC236}">
                <a16:creationId xmlns:a16="http://schemas.microsoft.com/office/drawing/2014/main" id="{621D0C89-9FD0-13EB-4AF1-8864EC3FC8C1}"/>
              </a:ext>
            </a:extLst>
          </p:cNvPr>
          <p:cNvGrpSpPr/>
          <p:nvPr/>
        </p:nvGrpSpPr>
        <p:grpSpPr>
          <a:xfrm>
            <a:off x="4001659" y="738288"/>
            <a:ext cx="7995269" cy="5678049"/>
            <a:chOff x="2808030" y="800247"/>
            <a:chExt cx="7995269" cy="5678049"/>
          </a:xfrm>
        </p:grpSpPr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6F11CC92-8388-F1CB-2F29-05C288A53AF5}"/>
                </a:ext>
              </a:extLst>
            </p:cNvPr>
            <p:cNvGrpSpPr/>
            <p:nvPr/>
          </p:nvGrpSpPr>
          <p:grpSpPr>
            <a:xfrm>
              <a:off x="2808030" y="1453228"/>
              <a:ext cx="7995269" cy="652981"/>
              <a:chOff x="2808030" y="1453228"/>
              <a:chExt cx="7995269" cy="652981"/>
            </a:xfrm>
          </p:grpSpPr>
          <p:sp>
            <p:nvSpPr>
              <p:cNvPr id="2256" name="직사각형 2255">
                <a:extLst>
                  <a:ext uri="{FF2B5EF4-FFF2-40B4-BE49-F238E27FC236}">
                    <a16:creationId xmlns:a16="http://schemas.microsoft.com/office/drawing/2014/main" id="{29C94A91-0FE3-749C-869E-E8EC2A9E4771}"/>
                  </a:ext>
                </a:extLst>
              </p:cNvPr>
              <p:cNvSpPr/>
              <p:nvPr/>
            </p:nvSpPr>
            <p:spPr>
              <a:xfrm>
                <a:off x="2808031" y="1453228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6" name="TextBox 2175">
                <a:extLst>
                  <a:ext uri="{FF2B5EF4-FFF2-40B4-BE49-F238E27FC236}">
                    <a16:creationId xmlns:a16="http://schemas.microsoft.com/office/drawing/2014/main" id="{E4AA69D7-B33D-E65F-9A38-25FE9363EDB7}"/>
                  </a:ext>
                </a:extLst>
              </p:cNvPr>
              <p:cNvSpPr txBox="1"/>
              <p:nvPr/>
            </p:nvSpPr>
            <p:spPr>
              <a:xfrm>
                <a:off x="3543229" y="1702774"/>
                <a:ext cx="41357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뇌진탕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60592FA-6ABB-2764-0D37-96E7F699D818}"/>
                  </a:ext>
                </a:extLst>
              </p:cNvPr>
              <p:cNvGrpSpPr/>
              <p:nvPr/>
            </p:nvGrpSpPr>
            <p:grpSpPr>
              <a:xfrm>
                <a:off x="2808030" y="1453228"/>
                <a:ext cx="612347" cy="652981"/>
                <a:chOff x="2112575" y="1453228"/>
                <a:chExt cx="612347" cy="652981"/>
              </a:xfrm>
            </p:grpSpPr>
            <p:sp>
              <p:nvSpPr>
                <p:cNvPr id="2264" name="직사각형 2263">
                  <a:extLst>
                    <a:ext uri="{FF2B5EF4-FFF2-40B4-BE49-F238E27FC236}">
                      <a16:creationId xmlns:a16="http://schemas.microsoft.com/office/drawing/2014/main" id="{8610633E-DC0E-99A4-C421-83FA3E106ED7}"/>
                    </a:ext>
                  </a:extLst>
                </p:cNvPr>
                <p:cNvSpPr/>
                <p:nvPr/>
              </p:nvSpPr>
              <p:spPr>
                <a:xfrm>
                  <a:off x="2112575" y="1453228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77" name="그룹 2176">
                  <a:extLst>
                    <a:ext uri="{FF2B5EF4-FFF2-40B4-BE49-F238E27FC236}">
                      <a16:creationId xmlns:a16="http://schemas.microsoft.com/office/drawing/2014/main" id="{A5DDB091-456B-E144-3627-75449EE6F35E}"/>
                    </a:ext>
                  </a:extLst>
                </p:cNvPr>
                <p:cNvGrpSpPr/>
                <p:nvPr/>
              </p:nvGrpSpPr>
              <p:grpSpPr>
                <a:xfrm>
                  <a:off x="2184748" y="1545718"/>
                  <a:ext cx="468000" cy="468000"/>
                  <a:chOff x="1683008" y="963353"/>
                  <a:chExt cx="468000" cy="468000"/>
                </a:xfrm>
              </p:grpSpPr>
              <p:sp>
                <p:nvSpPr>
                  <p:cNvPr id="2188" name="타원 2187">
                    <a:extLst>
                      <a:ext uri="{FF2B5EF4-FFF2-40B4-BE49-F238E27FC236}">
                        <a16:creationId xmlns:a16="http://schemas.microsoft.com/office/drawing/2014/main" id="{46C24175-6496-8823-D473-17E70CECA9E7}"/>
                      </a:ext>
                    </a:extLst>
                  </p:cNvPr>
                  <p:cNvSpPr/>
                  <p:nvPr/>
                </p:nvSpPr>
                <p:spPr>
                  <a:xfrm>
                    <a:off x="1683008" y="963353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9" name="그림 2188" descr="시계, 원, 손목시계, 시간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7B6BCFA3-A361-BB45-8198-D41335975F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683008" y="963353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5775CD2-2344-A978-6476-74CEE2FE9947}"/>
                  </a:ext>
                </a:extLst>
              </p:cNvPr>
              <p:cNvSpPr txBox="1"/>
              <p:nvPr/>
            </p:nvSpPr>
            <p:spPr>
              <a:xfrm>
                <a:off x="4470788" y="1702774"/>
                <a:ext cx="2301912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스킬의 무력화 단계가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중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으로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D76E2DB5-4F52-2D20-B3BC-A82EEF425E62}"/>
                </a:ext>
              </a:extLst>
            </p:cNvPr>
            <p:cNvGrpSpPr/>
            <p:nvPr/>
          </p:nvGrpSpPr>
          <p:grpSpPr>
            <a:xfrm>
              <a:off x="2808030" y="2106209"/>
              <a:ext cx="7995269" cy="652981"/>
              <a:chOff x="2808030" y="2106209"/>
              <a:chExt cx="7995269" cy="652981"/>
            </a:xfrm>
          </p:grpSpPr>
          <p:sp>
            <p:nvSpPr>
              <p:cNvPr id="2257" name="직사각형 2256">
                <a:extLst>
                  <a:ext uri="{FF2B5EF4-FFF2-40B4-BE49-F238E27FC236}">
                    <a16:creationId xmlns:a16="http://schemas.microsoft.com/office/drawing/2014/main" id="{4E80274B-B9E7-4296-88CE-EED89FAB445D}"/>
                  </a:ext>
                </a:extLst>
              </p:cNvPr>
              <p:cNvSpPr/>
              <p:nvPr/>
            </p:nvSpPr>
            <p:spPr>
              <a:xfrm>
                <a:off x="2808031" y="2106209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79" name="TextBox 2178">
                <a:extLst>
                  <a:ext uri="{FF2B5EF4-FFF2-40B4-BE49-F238E27FC236}">
                    <a16:creationId xmlns:a16="http://schemas.microsoft.com/office/drawing/2014/main" id="{04D18BF5-DE42-80D3-78CB-F4CA5AFC5529}"/>
                  </a:ext>
                </a:extLst>
              </p:cNvPr>
              <p:cNvSpPr txBox="1"/>
              <p:nvPr/>
            </p:nvSpPr>
            <p:spPr>
              <a:xfrm>
                <a:off x="3543229" y="2355755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약점 공략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BBCBBE2-1C07-B11C-681D-7152E952823E}"/>
                  </a:ext>
                </a:extLst>
              </p:cNvPr>
              <p:cNvGrpSpPr/>
              <p:nvPr/>
            </p:nvGrpSpPr>
            <p:grpSpPr>
              <a:xfrm>
                <a:off x="2808030" y="2106209"/>
                <a:ext cx="612347" cy="652981"/>
                <a:chOff x="2112575" y="2106209"/>
                <a:chExt cx="612347" cy="652981"/>
              </a:xfrm>
            </p:grpSpPr>
            <p:sp>
              <p:nvSpPr>
                <p:cNvPr id="2265" name="직사각형 2264">
                  <a:extLst>
                    <a:ext uri="{FF2B5EF4-FFF2-40B4-BE49-F238E27FC236}">
                      <a16:creationId xmlns:a16="http://schemas.microsoft.com/office/drawing/2014/main" id="{24BE9D5E-FC44-39A3-B9BD-D5D896E06E25}"/>
                    </a:ext>
                  </a:extLst>
                </p:cNvPr>
                <p:cNvSpPr/>
                <p:nvPr/>
              </p:nvSpPr>
              <p:spPr>
                <a:xfrm>
                  <a:off x="2112575" y="2106209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0" name="그룹 2179">
                  <a:extLst>
                    <a:ext uri="{FF2B5EF4-FFF2-40B4-BE49-F238E27FC236}">
                      <a16:creationId xmlns:a16="http://schemas.microsoft.com/office/drawing/2014/main" id="{AC56A66A-D2E6-1A6C-E254-A425C897153A}"/>
                    </a:ext>
                  </a:extLst>
                </p:cNvPr>
                <p:cNvGrpSpPr/>
                <p:nvPr/>
              </p:nvGrpSpPr>
              <p:grpSpPr>
                <a:xfrm>
                  <a:off x="2184748" y="2198699"/>
                  <a:ext cx="468000" cy="468000"/>
                  <a:chOff x="2832549" y="1059067"/>
                  <a:chExt cx="468000" cy="468000"/>
                </a:xfrm>
              </p:grpSpPr>
              <p:sp>
                <p:nvSpPr>
                  <p:cNvPr id="2186" name="타원 2185">
                    <a:extLst>
                      <a:ext uri="{FF2B5EF4-FFF2-40B4-BE49-F238E27FC236}">
                        <a16:creationId xmlns:a16="http://schemas.microsoft.com/office/drawing/2014/main" id="{A10BF9C6-2E21-6CCD-8B17-97B260832B18}"/>
                      </a:ext>
                    </a:extLst>
                  </p:cNvPr>
                  <p:cNvSpPr/>
                  <p:nvPr/>
                </p:nvSpPr>
                <p:spPr>
                  <a:xfrm>
                    <a:off x="2832549" y="105906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7" name="그림 2186" descr="스크린샷, 일렉트릭 블루, 블랙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FE7020-E8F2-B758-A769-F1D5FC115E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2549" y="105906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2530DAB-7685-E660-6A62-26F940F99130}"/>
                  </a:ext>
                </a:extLst>
              </p:cNvPr>
              <p:cNvSpPr txBox="1"/>
              <p:nvPr/>
            </p:nvSpPr>
            <p:spPr>
              <a:xfrm>
                <a:off x="4470788" y="2355755"/>
                <a:ext cx="504945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공격에 적중된 적은 </a:t>
                </a:r>
                <a:r>
                  <a:rPr lang="en-US" altLang="ko-KR" sz="1000" dirty="0">
                    <a:solidFill>
                      <a:srgbClr val="B7A9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16.0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동안 자신 및 파티원의 치명타 공격에 받는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8.0%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6A6F51F1-E0AF-6B29-594B-40E122B0A210}"/>
                </a:ext>
              </a:extLst>
            </p:cNvPr>
            <p:cNvGrpSpPr/>
            <p:nvPr/>
          </p:nvGrpSpPr>
          <p:grpSpPr>
            <a:xfrm>
              <a:off x="2808030" y="5172334"/>
              <a:ext cx="7995269" cy="652981"/>
              <a:chOff x="2808030" y="5172334"/>
              <a:chExt cx="7995269" cy="652981"/>
            </a:xfrm>
          </p:grpSpPr>
          <p:sp>
            <p:nvSpPr>
              <p:cNvPr id="2262" name="직사각형 2261">
                <a:extLst>
                  <a:ext uri="{FF2B5EF4-FFF2-40B4-BE49-F238E27FC236}">
                    <a16:creationId xmlns:a16="http://schemas.microsoft.com/office/drawing/2014/main" id="{C5C8E2FA-6E93-27AA-8445-16211646C2DB}"/>
                  </a:ext>
                </a:extLst>
              </p:cNvPr>
              <p:cNvSpPr/>
              <p:nvPr/>
            </p:nvSpPr>
            <p:spPr>
              <a:xfrm>
                <a:off x="2808031" y="5172334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2" name="TextBox 2141">
                <a:extLst>
                  <a:ext uri="{FF2B5EF4-FFF2-40B4-BE49-F238E27FC236}">
                    <a16:creationId xmlns:a16="http://schemas.microsoft.com/office/drawing/2014/main" id="{AAF6C719-C954-D4F7-A664-2D23B94647EF}"/>
                  </a:ext>
                </a:extLst>
              </p:cNvPr>
              <p:cNvSpPr txBox="1"/>
              <p:nvPr/>
            </p:nvSpPr>
            <p:spPr>
              <a:xfrm>
                <a:off x="3543229" y="5421880"/>
                <a:ext cx="567463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1000" dirty="0">
                    <a:solidFill>
                      <a:schemeClr val="tx1"/>
                    </a:solidFill>
                  </a:rPr>
                  <a:t> 빠른 준비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29009E81-E83D-D52D-898E-3D06F39AF163}"/>
                  </a:ext>
                </a:extLst>
              </p:cNvPr>
              <p:cNvGrpSpPr/>
              <p:nvPr/>
            </p:nvGrpSpPr>
            <p:grpSpPr>
              <a:xfrm>
                <a:off x="2808030" y="5172334"/>
                <a:ext cx="612347" cy="652981"/>
                <a:chOff x="2112575" y="5172334"/>
                <a:chExt cx="612347" cy="652981"/>
              </a:xfrm>
            </p:grpSpPr>
            <p:sp>
              <p:nvSpPr>
                <p:cNvPr id="2270" name="직사각형 2269">
                  <a:extLst>
                    <a:ext uri="{FF2B5EF4-FFF2-40B4-BE49-F238E27FC236}">
                      <a16:creationId xmlns:a16="http://schemas.microsoft.com/office/drawing/2014/main" id="{A8DC0D37-B9FE-F0C4-3EB5-45EDDD9274FF}"/>
                    </a:ext>
                  </a:extLst>
                </p:cNvPr>
                <p:cNvSpPr/>
                <p:nvPr/>
              </p:nvSpPr>
              <p:spPr>
                <a:xfrm>
                  <a:off x="2112575" y="5172334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3" name="그룹 2142">
                  <a:extLst>
                    <a:ext uri="{FF2B5EF4-FFF2-40B4-BE49-F238E27FC236}">
                      <a16:creationId xmlns:a16="http://schemas.microsoft.com/office/drawing/2014/main" id="{4CC7414A-E31A-85ED-8A22-857714D5ECC0}"/>
                    </a:ext>
                  </a:extLst>
                </p:cNvPr>
                <p:cNvGrpSpPr/>
                <p:nvPr/>
              </p:nvGrpSpPr>
              <p:grpSpPr>
                <a:xfrm>
                  <a:off x="2184748" y="5264824"/>
                  <a:ext cx="468000" cy="468000"/>
                  <a:chOff x="2311631" y="4239327"/>
                  <a:chExt cx="468000" cy="468000"/>
                </a:xfrm>
              </p:grpSpPr>
              <p:sp>
                <p:nvSpPr>
                  <p:cNvPr id="2149" name="타원 2148">
                    <a:extLst>
                      <a:ext uri="{FF2B5EF4-FFF2-40B4-BE49-F238E27FC236}">
                        <a16:creationId xmlns:a16="http://schemas.microsoft.com/office/drawing/2014/main" id="{03E54A98-E7DC-5819-BDCD-9A32BA9072C0}"/>
                      </a:ext>
                    </a:extLst>
                  </p:cNvPr>
                  <p:cNvSpPr/>
                  <p:nvPr/>
                </p:nvSpPr>
                <p:spPr>
                  <a:xfrm>
                    <a:off x="231163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50" name="그림 2149" descr="모래 시계, 정물 사진, 빛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3394C48C-6618-3A2B-52E0-091627347DF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31163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8FCD263-DBA2-CFAB-634C-034134D15FBF}"/>
                  </a:ext>
                </a:extLst>
              </p:cNvPr>
              <p:cNvSpPr txBox="1"/>
              <p:nvPr/>
            </p:nvSpPr>
            <p:spPr>
              <a:xfrm>
                <a:off x="4470787" y="5421880"/>
                <a:ext cx="2042226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재사용 대기시간이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11.0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감소합니다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2240" name="그룹 2239">
              <a:extLst>
                <a:ext uri="{FF2B5EF4-FFF2-40B4-BE49-F238E27FC236}">
                  <a16:creationId xmlns:a16="http://schemas.microsoft.com/office/drawing/2014/main" id="{8E8A9EA4-AE50-2D35-83B9-8DCA8C83D5AF}"/>
                </a:ext>
              </a:extLst>
            </p:cNvPr>
            <p:cNvGrpSpPr/>
            <p:nvPr/>
          </p:nvGrpSpPr>
          <p:grpSpPr>
            <a:xfrm>
              <a:off x="2808030" y="5825315"/>
              <a:ext cx="7995269" cy="652981"/>
              <a:chOff x="2808030" y="5825315"/>
              <a:chExt cx="7995269" cy="652981"/>
            </a:xfrm>
          </p:grpSpPr>
          <p:sp>
            <p:nvSpPr>
              <p:cNvPr id="2263" name="직사각형 2262">
                <a:extLst>
                  <a:ext uri="{FF2B5EF4-FFF2-40B4-BE49-F238E27FC236}">
                    <a16:creationId xmlns:a16="http://schemas.microsoft.com/office/drawing/2014/main" id="{2C3BFA3D-558C-59B8-A97C-EC39F202A7B4}"/>
                  </a:ext>
                </a:extLst>
              </p:cNvPr>
              <p:cNvSpPr/>
              <p:nvPr/>
            </p:nvSpPr>
            <p:spPr>
              <a:xfrm>
                <a:off x="2808031" y="5825315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145" name="TextBox 2144">
                <a:extLst>
                  <a:ext uri="{FF2B5EF4-FFF2-40B4-BE49-F238E27FC236}">
                    <a16:creationId xmlns:a16="http://schemas.microsoft.com/office/drawing/2014/main" id="{E01EDCE8-72C8-F232-3A01-366B48199E3D}"/>
                  </a:ext>
                </a:extLst>
              </p:cNvPr>
              <p:cNvSpPr txBox="1"/>
              <p:nvPr/>
            </p:nvSpPr>
            <p:spPr>
              <a:xfrm>
                <a:off x="3543229" y="6074861"/>
                <a:ext cx="686085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en-US" altLang="ko-KR" sz="1000" dirty="0">
                    <a:solidFill>
                      <a:schemeClr val="tx1"/>
                    </a:solidFill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최후의 판단 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7" name="그룹 16">
                <a:extLst>
                  <a:ext uri="{FF2B5EF4-FFF2-40B4-BE49-F238E27FC236}">
                    <a16:creationId xmlns:a16="http://schemas.microsoft.com/office/drawing/2014/main" id="{1569ED9A-E471-0AE5-474E-9BC39B8212BD}"/>
                  </a:ext>
                </a:extLst>
              </p:cNvPr>
              <p:cNvGrpSpPr/>
              <p:nvPr/>
            </p:nvGrpSpPr>
            <p:grpSpPr>
              <a:xfrm>
                <a:off x="2808030" y="5825315"/>
                <a:ext cx="612347" cy="652981"/>
                <a:chOff x="2112575" y="5825315"/>
                <a:chExt cx="612347" cy="652981"/>
              </a:xfrm>
            </p:grpSpPr>
            <p:sp>
              <p:nvSpPr>
                <p:cNvPr id="2271" name="직사각형 2270">
                  <a:extLst>
                    <a:ext uri="{FF2B5EF4-FFF2-40B4-BE49-F238E27FC236}">
                      <a16:creationId xmlns:a16="http://schemas.microsoft.com/office/drawing/2014/main" id="{7127BF22-0301-F3FF-CBD0-88F1E135AB26}"/>
                    </a:ext>
                  </a:extLst>
                </p:cNvPr>
                <p:cNvSpPr/>
                <p:nvPr/>
              </p:nvSpPr>
              <p:spPr>
                <a:xfrm>
                  <a:off x="2112575" y="5825315"/>
                  <a:ext cx="612347" cy="652981"/>
                </a:xfrm>
                <a:prstGeom prst="rect">
                  <a:avLst/>
                </a:prstGeom>
                <a:solidFill>
                  <a:srgbClr val="FFECB2"/>
                </a:solidFill>
                <a:ln w="1270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46" name="그룹 2145">
                  <a:extLst>
                    <a:ext uri="{FF2B5EF4-FFF2-40B4-BE49-F238E27FC236}">
                      <a16:creationId xmlns:a16="http://schemas.microsoft.com/office/drawing/2014/main" id="{0102CD43-F843-029E-98DD-C0BABEA53378}"/>
                    </a:ext>
                  </a:extLst>
                </p:cNvPr>
                <p:cNvGrpSpPr/>
                <p:nvPr/>
              </p:nvGrpSpPr>
              <p:grpSpPr>
                <a:xfrm>
                  <a:off x="2184748" y="5917805"/>
                  <a:ext cx="468000" cy="468000"/>
                  <a:chOff x="698721" y="4239327"/>
                  <a:chExt cx="468000" cy="468000"/>
                </a:xfrm>
              </p:grpSpPr>
              <p:sp>
                <p:nvSpPr>
                  <p:cNvPr id="2147" name="타원 2146">
                    <a:extLst>
                      <a:ext uri="{FF2B5EF4-FFF2-40B4-BE49-F238E27FC236}">
                        <a16:creationId xmlns:a16="http://schemas.microsoft.com/office/drawing/2014/main" id="{7D8CFD3A-976F-39DF-8E41-A266F0532159}"/>
                      </a:ext>
                    </a:extLst>
                  </p:cNvPr>
                  <p:cNvSpPr/>
                  <p:nvPr/>
                </p:nvSpPr>
                <p:spPr>
                  <a:xfrm>
                    <a:off x="698721" y="4239327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48" name="그림 2147" descr="상징, 호박, 양초, 노랑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8A200F8-BAAE-FDE6-96D2-7554E8FF5B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98721" y="4239327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0BBD5B6-3024-F736-AE79-C7C3C43BD486}"/>
                  </a:ext>
                </a:extLst>
              </p:cNvPr>
              <p:cNvSpPr txBox="1"/>
              <p:nvPr/>
            </p:nvSpPr>
            <p:spPr>
              <a:xfrm>
                <a:off x="4470788" y="5985093"/>
                <a:ext cx="3799117" cy="33342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듀얼 게이지를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소모하지만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,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적에게 주는 피해가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190.4%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보유한 듀얼 게이지가 </a:t>
                </a:r>
                <a:r>
                  <a:rPr lang="en-US" altLang="ko-KR" sz="1000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칸 미만이면 적용 되지 않습니다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4145D9F7-1431-481B-E9E1-617F4D66B7C7}"/>
                </a:ext>
              </a:extLst>
            </p:cNvPr>
            <p:cNvGrpSpPr/>
            <p:nvPr/>
          </p:nvGrpSpPr>
          <p:grpSpPr>
            <a:xfrm>
              <a:off x="2808030" y="800247"/>
              <a:ext cx="7995269" cy="652981"/>
              <a:chOff x="2808030" y="800247"/>
              <a:chExt cx="7995269" cy="652981"/>
            </a:xfrm>
          </p:grpSpPr>
          <p:sp>
            <p:nvSpPr>
              <p:cNvPr id="2258" name="직사각형 2257">
                <a:extLst>
                  <a:ext uri="{FF2B5EF4-FFF2-40B4-BE49-F238E27FC236}">
                    <a16:creationId xmlns:a16="http://schemas.microsoft.com/office/drawing/2014/main" id="{2DAC881B-05E1-ECB3-BC50-6AC7F7295556}"/>
                  </a:ext>
                </a:extLst>
              </p:cNvPr>
              <p:cNvSpPr/>
              <p:nvPr/>
            </p:nvSpPr>
            <p:spPr>
              <a:xfrm>
                <a:off x="2808031" y="800247"/>
                <a:ext cx="7995268" cy="652981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53177DC6-720C-EEF7-B161-4A32C2B0B867}"/>
                  </a:ext>
                </a:extLst>
              </p:cNvPr>
              <p:cNvGrpSpPr/>
              <p:nvPr/>
            </p:nvGrpSpPr>
            <p:grpSpPr>
              <a:xfrm>
                <a:off x="2808030" y="800247"/>
                <a:ext cx="612347" cy="652981"/>
                <a:chOff x="2112575" y="800247"/>
                <a:chExt cx="612347" cy="652981"/>
              </a:xfrm>
            </p:grpSpPr>
            <p:sp>
              <p:nvSpPr>
                <p:cNvPr id="2266" name="직사각형 2265">
                  <a:extLst>
                    <a:ext uri="{FF2B5EF4-FFF2-40B4-BE49-F238E27FC236}">
                      <a16:creationId xmlns:a16="http://schemas.microsoft.com/office/drawing/2014/main" id="{CACCF528-A720-8CEE-DAA6-F995E7B82C85}"/>
                    </a:ext>
                  </a:extLst>
                </p:cNvPr>
                <p:cNvSpPr/>
                <p:nvPr/>
              </p:nvSpPr>
              <p:spPr>
                <a:xfrm>
                  <a:off x="2112575" y="800247"/>
                  <a:ext cx="612347" cy="65298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grpSp>
              <p:nvGrpSpPr>
                <p:cNvPr id="2182" name="그룹 2181">
                  <a:extLst>
                    <a:ext uri="{FF2B5EF4-FFF2-40B4-BE49-F238E27FC236}">
                      <a16:creationId xmlns:a16="http://schemas.microsoft.com/office/drawing/2014/main" id="{74085109-2A19-24A4-4B8D-3997578CF30B}"/>
                    </a:ext>
                  </a:extLst>
                </p:cNvPr>
                <p:cNvGrpSpPr/>
                <p:nvPr/>
              </p:nvGrpSpPr>
              <p:grpSpPr>
                <a:xfrm>
                  <a:off x="2184748" y="892737"/>
                  <a:ext cx="468000" cy="468000"/>
                  <a:chOff x="416330" y="1207608"/>
                  <a:chExt cx="468000" cy="468000"/>
                </a:xfrm>
              </p:grpSpPr>
              <p:sp>
                <p:nvSpPr>
                  <p:cNvPr id="2184" name="타원 2183">
                    <a:extLst>
                      <a:ext uri="{FF2B5EF4-FFF2-40B4-BE49-F238E27FC236}">
                        <a16:creationId xmlns:a16="http://schemas.microsoft.com/office/drawing/2014/main" id="{231528B2-D580-20C4-8275-D51B1D9F0F84}"/>
                      </a:ext>
                    </a:extLst>
                  </p:cNvPr>
                  <p:cNvSpPr/>
                  <p:nvPr/>
                </p:nvSpPr>
                <p:spPr>
                  <a:xfrm>
                    <a:off x="416330" y="1207608"/>
                    <a:ext cx="468000" cy="468000"/>
                  </a:xfrm>
                  <a:prstGeom prst="ellipse">
                    <a:avLst/>
                  </a:prstGeom>
                  <a:solidFill>
                    <a:srgbClr val="14161B"/>
                  </a:solidFill>
                  <a:ln w="6350">
                    <a:solidFill>
                      <a:schemeClr val="accent4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endParaRPr lang="ko-KR" altLang="en-US" sz="1000">
                      <a:solidFill>
                        <a:schemeClr val="bg1"/>
                      </a:solidFill>
                    </a:endParaRPr>
                  </a:p>
                </p:txBody>
              </p:sp>
              <p:pic>
                <p:nvPicPr>
                  <p:cNvPr id="2185" name="그림 2184" descr="다채로움, 일렉트릭 블루, 블루, 라인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F4EB174-9F9E-BEF4-E808-EF62C01CD39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16330" y="1207608"/>
                    <a:ext cx="468000" cy="468000"/>
                  </a:xfrm>
                  <a:prstGeom prst="rect">
                    <a:avLst/>
                  </a:prstGeom>
                </p:spPr>
              </p:pic>
            </p:grpSp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C051F9-896D-19A1-0CDD-C11F735EEA52}"/>
                  </a:ext>
                </a:extLst>
              </p:cNvPr>
              <p:cNvSpPr txBox="1"/>
              <p:nvPr/>
            </p:nvSpPr>
            <p:spPr>
              <a:xfrm>
                <a:off x="4470787" y="1049793"/>
                <a:ext cx="1894749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레벨이 </a:t>
                </a:r>
                <a:r>
                  <a:rPr lang="en-US" altLang="ko-KR" sz="1000" dirty="0">
                    <a:solidFill>
                      <a:srgbClr val="36AC36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만큼 증가합니다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.</a:t>
                </a:r>
              </a:p>
            </p:txBody>
          </p:sp>
          <p:sp>
            <p:nvSpPr>
              <p:cNvPr id="2181" name="TextBox 2180">
                <a:extLst>
                  <a:ext uri="{FF2B5EF4-FFF2-40B4-BE49-F238E27FC236}">
                    <a16:creationId xmlns:a16="http://schemas.microsoft.com/office/drawing/2014/main" id="{1E746FF3-15A7-FDFB-76F1-A3B4C4F6BB0B}"/>
                  </a:ext>
                </a:extLst>
              </p:cNvPr>
              <p:cNvSpPr txBox="1"/>
              <p:nvPr/>
            </p:nvSpPr>
            <p:spPr>
              <a:xfrm>
                <a:off x="3543229" y="1049793"/>
                <a:ext cx="804707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10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부위파괴 강화 </a:t>
                </a:r>
                <a:endParaRPr lang="en-US" altLang="ko-KR" sz="10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2243" name="그룹 2242">
              <a:extLst>
                <a:ext uri="{FF2B5EF4-FFF2-40B4-BE49-F238E27FC236}">
                  <a16:creationId xmlns:a16="http://schemas.microsoft.com/office/drawing/2014/main" id="{96C39579-0E03-4DBC-8068-8ED01F1D4C97}"/>
                </a:ext>
              </a:extLst>
            </p:cNvPr>
            <p:cNvGrpSpPr/>
            <p:nvPr/>
          </p:nvGrpSpPr>
          <p:grpSpPr>
            <a:xfrm>
              <a:off x="2808030" y="2986291"/>
              <a:ext cx="7995269" cy="1958943"/>
              <a:chOff x="2808030" y="2986291"/>
              <a:chExt cx="7995269" cy="1958943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B4FA3418-C0E7-826C-035A-C716CE995216}"/>
                  </a:ext>
                </a:extLst>
              </p:cNvPr>
              <p:cNvGrpSpPr/>
              <p:nvPr/>
            </p:nvGrpSpPr>
            <p:grpSpPr>
              <a:xfrm>
                <a:off x="2808030" y="3639272"/>
                <a:ext cx="7995269" cy="652981"/>
                <a:chOff x="2808030" y="3639272"/>
                <a:chExt cx="7995269" cy="652981"/>
              </a:xfrm>
            </p:grpSpPr>
            <p:sp>
              <p:nvSpPr>
                <p:cNvPr id="2259" name="직사각형 2258">
                  <a:extLst>
                    <a:ext uri="{FF2B5EF4-FFF2-40B4-BE49-F238E27FC236}">
                      <a16:creationId xmlns:a16="http://schemas.microsoft.com/office/drawing/2014/main" id="{B2B4A7D8-21B4-483F-D949-32443B26387E}"/>
                    </a:ext>
                  </a:extLst>
                </p:cNvPr>
                <p:cNvSpPr/>
                <p:nvPr/>
              </p:nvSpPr>
              <p:spPr>
                <a:xfrm>
                  <a:off x="2808031" y="3639272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57" name="TextBox 2156">
                  <a:extLst>
                    <a:ext uri="{FF2B5EF4-FFF2-40B4-BE49-F238E27FC236}">
                      <a16:creationId xmlns:a16="http://schemas.microsoft.com/office/drawing/2014/main" id="{D31CFE99-C603-7821-9CDE-3AE3B4782C6A}"/>
                    </a:ext>
                  </a:extLst>
                </p:cNvPr>
                <p:cNvSpPr txBox="1"/>
                <p:nvPr/>
              </p:nvSpPr>
              <p:spPr>
                <a:xfrm>
                  <a:off x="3543229" y="3888818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대지 파괴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4" name="그룹 13">
                  <a:extLst>
                    <a:ext uri="{FF2B5EF4-FFF2-40B4-BE49-F238E27FC236}">
                      <a16:creationId xmlns:a16="http://schemas.microsoft.com/office/drawing/2014/main" id="{917E29A6-13A4-C8B0-90C9-CE2FFF55C2A2}"/>
                    </a:ext>
                  </a:extLst>
                </p:cNvPr>
                <p:cNvGrpSpPr/>
                <p:nvPr/>
              </p:nvGrpSpPr>
              <p:grpSpPr>
                <a:xfrm>
                  <a:off x="2808030" y="3639272"/>
                  <a:ext cx="612347" cy="652981"/>
                  <a:chOff x="2112575" y="3639272"/>
                  <a:chExt cx="612347" cy="652981"/>
                </a:xfrm>
              </p:grpSpPr>
              <p:sp>
                <p:nvSpPr>
                  <p:cNvPr id="2267" name="직사각형 2266">
                    <a:extLst>
                      <a:ext uri="{FF2B5EF4-FFF2-40B4-BE49-F238E27FC236}">
                        <a16:creationId xmlns:a16="http://schemas.microsoft.com/office/drawing/2014/main" id="{4F756F1F-D36C-F450-5198-F34BE161DE4D}"/>
                      </a:ext>
                    </a:extLst>
                  </p:cNvPr>
                  <p:cNvSpPr/>
                  <p:nvPr/>
                </p:nvSpPr>
                <p:spPr>
                  <a:xfrm>
                    <a:off x="2112575" y="3639272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58" name="그룹 2157">
                    <a:extLst>
                      <a:ext uri="{FF2B5EF4-FFF2-40B4-BE49-F238E27FC236}">
                        <a16:creationId xmlns:a16="http://schemas.microsoft.com/office/drawing/2014/main" id="{1C148689-8A14-0266-D0CE-866EA0927435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731762"/>
                    <a:ext cx="468000" cy="468000"/>
                    <a:chOff x="1683008" y="2636726"/>
                    <a:chExt cx="468000" cy="468000"/>
                  </a:xfrm>
                </p:grpSpPr>
                <p:sp>
                  <p:nvSpPr>
                    <p:cNvPr id="2169" name="타원 2168">
                      <a:extLst>
                        <a:ext uri="{FF2B5EF4-FFF2-40B4-BE49-F238E27FC236}">
                          <a16:creationId xmlns:a16="http://schemas.microsoft.com/office/drawing/2014/main" id="{794B0B90-2545-A0CF-E762-1D71A6A3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83008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70" name="그림 2169" descr="댄스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C2CD582-9C90-E35E-83FE-B99CCD1385A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683008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B4E1C8-5C76-319A-3282-9A84A29C5A01}"/>
                    </a:ext>
                  </a:extLst>
                </p:cNvPr>
                <p:cNvSpPr txBox="1"/>
                <p:nvPr/>
              </p:nvSpPr>
              <p:spPr>
                <a:xfrm>
                  <a:off x="4470788" y="3888818"/>
                  <a:ext cx="3478516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속성으로 변경되고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적중 시 </a:t>
                  </a:r>
                  <a:r>
                    <a:rPr lang="en-US" altLang="ko-KR" sz="1000" dirty="0">
                      <a:solidFill>
                        <a:srgbClr val="B7A9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5.0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초 동안 지진에 걸립니다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89482E52-4695-6225-5A10-871E7A32B24F}"/>
                    </a:ext>
                  </a:extLst>
                </p:cNvPr>
                <p:cNvSpPr txBox="1"/>
                <p:nvPr/>
              </p:nvSpPr>
              <p:spPr>
                <a:xfrm>
                  <a:off x="3543229" y="4042706"/>
                  <a:ext cx="532424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507F47A8-F237-9553-3689-4E3E28DEFA21}"/>
                  </a:ext>
                </a:extLst>
              </p:cNvPr>
              <p:cNvGrpSpPr/>
              <p:nvPr/>
            </p:nvGrpSpPr>
            <p:grpSpPr>
              <a:xfrm>
                <a:off x="2808030" y="4292253"/>
                <a:ext cx="7995269" cy="652981"/>
                <a:chOff x="2808030" y="4292253"/>
                <a:chExt cx="7995269" cy="652981"/>
              </a:xfrm>
            </p:grpSpPr>
            <p:sp>
              <p:nvSpPr>
                <p:cNvPr id="2260" name="직사각형 2259">
                  <a:extLst>
                    <a:ext uri="{FF2B5EF4-FFF2-40B4-BE49-F238E27FC236}">
                      <a16:creationId xmlns:a16="http://schemas.microsoft.com/office/drawing/2014/main" id="{905E3362-D244-12BF-4B98-4AC50F3E6795}"/>
                    </a:ext>
                  </a:extLst>
                </p:cNvPr>
                <p:cNvSpPr/>
                <p:nvPr/>
              </p:nvSpPr>
              <p:spPr>
                <a:xfrm>
                  <a:off x="2808031" y="4292253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0" name="TextBox 2159">
                  <a:extLst>
                    <a:ext uri="{FF2B5EF4-FFF2-40B4-BE49-F238E27FC236}">
                      <a16:creationId xmlns:a16="http://schemas.microsoft.com/office/drawing/2014/main" id="{C91AC7D5-6B6D-80EC-34A3-54AF65CABCBD}"/>
                    </a:ext>
                  </a:extLst>
                </p:cNvPr>
                <p:cNvSpPr txBox="1"/>
                <p:nvPr/>
              </p:nvSpPr>
              <p:spPr>
                <a:xfrm>
                  <a:off x="3543229" y="4541799"/>
                  <a:ext cx="686085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en-US" altLang="ko-KR" sz="10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ko-KR" altLang="en-US" sz="1000" dirty="0">
                      <a:solidFill>
                        <a:schemeClr val="tx1"/>
                      </a:solidFill>
                    </a:rPr>
                    <a:t>내려치는 창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817F557A-0100-D763-107A-5D267E242AD6}"/>
                    </a:ext>
                  </a:extLst>
                </p:cNvPr>
                <p:cNvGrpSpPr/>
                <p:nvPr/>
              </p:nvGrpSpPr>
              <p:grpSpPr>
                <a:xfrm>
                  <a:off x="2808030" y="4292253"/>
                  <a:ext cx="612347" cy="652981"/>
                  <a:chOff x="2112575" y="4292253"/>
                  <a:chExt cx="612347" cy="652981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80A1A065-6CF8-7D50-5FAE-634A44886DB9}"/>
                      </a:ext>
                    </a:extLst>
                  </p:cNvPr>
                  <p:cNvSpPr/>
                  <p:nvPr/>
                </p:nvSpPr>
                <p:spPr>
                  <a:xfrm>
                    <a:off x="2112575" y="4292253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1" name="그룹 2160">
                    <a:extLst>
                      <a:ext uri="{FF2B5EF4-FFF2-40B4-BE49-F238E27FC236}">
                        <a16:creationId xmlns:a16="http://schemas.microsoft.com/office/drawing/2014/main" id="{2C16E065-E8F9-A32C-9BC4-80BF76946C57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7" y="4384743"/>
                    <a:ext cx="468002" cy="468000"/>
                    <a:chOff x="2832549" y="2470252"/>
                    <a:chExt cx="468002" cy="468000"/>
                  </a:xfrm>
                </p:grpSpPr>
                <p:sp>
                  <p:nvSpPr>
                    <p:cNvPr id="2167" name="타원 2166">
                      <a:extLst>
                        <a:ext uri="{FF2B5EF4-FFF2-40B4-BE49-F238E27FC236}">
                          <a16:creationId xmlns:a16="http://schemas.microsoft.com/office/drawing/2014/main" id="{A6E133F7-D028-1696-D825-F1FEB79239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32549" y="2470252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8" name="그림 2167" descr="그래픽, 만화 영화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BC7350C0-CDCD-57EB-D1B1-09A1D072A03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8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832551" y="2470252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4C187C0-AA1F-A952-954B-21D85087829A}"/>
                    </a:ext>
                  </a:extLst>
                </p:cNvPr>
                <p:cNvSpPr txBox="1"/>
                <p:nvPr/>
              </p:nvSpPr>
              <p:spPr>
                <a:xfrm>
                  <a:off x="4470788" y="4541799"/>
                  <a:ext cx="4174220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감소하지만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,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마우스 위치에 창이 떨어지는 공격을 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864A348-0553-3304-5B03-1E6A009F8569}"/>
                    </a:ext>
                  </a:extLst>
                </p:cNvPr>
                <p:cNvSpPr txBox="1"/>
                <p:nvPr/>
              </p:nvSpPr>
              <p:spPr>
                <a:xfrm>
                  <a:off x="3543229" y="4695687"/>
                  <a:ext cx="449068" cy="144073"/>
                </a:xfrm>
                <a:prstGeom prst="rect">
                  <a:avLst/>
                </a:prstGeom>
                <a:noFill/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 변경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DEA25701-9379-E04B-6EFC-B199D3597137}"/>
                  </a:ext>
                </a:extLst>
              </p:cNvPr>
              <p:cNvGrpSpPr/>
              <p:nvPr/>
            </p:nvGrpSpPr>
            <p:grpSpPr>
              <a:xfrm>
                <a:off x="2808030" y="2986291"/>
                <a:ext cx="7995269" cy="652981"/>
                <a:chOff x="2808030" y="2986291"/>
                <a:chExt cx="7995269" cy="652981"/>
              </a:xfrm>
            </p:grpSpPr>
            <p:sp>
              <p:nvSpPr>
                <p:cNvPr id="2261" name="직사각형 2260">
                  <a:extLst>
                    <a:ext uri="{FF2B5EF4-FFF2-40B4-BE49-F238E27FC236}">
                      <a16:creationId xmlns:a16="http://schemas.microsoft.com/office/drawing/2014/main" id="{9877D192-2C37-DAB1-AE8A-0036DD503B7D}"/>
                    </a:ext>
                  </a:extLst>
                </p:cNvPr>
                <p:cNvSpPr/>
                <p:nvPr/>
              </p:nvSpPr>
              <p:spPr>
                <a:xfrm>
                  <a:off x="2808031" y="2986291"/>
                  <a:ext cx="7995268" cy="6529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163" name="TextBox 2162">
                  <a:extLst>
                    <a:ext uri="{FF2B5EF4-FFF2-40B4-BE49-F238E27FC236}">
                      <a16:creationId xmlns:a16="http://schemas.microsoft.com/office/drawing/2014/main" id="{29DE2281-6CB1-3B92-DD1A-7B5A7318EE9B}"/>
                    </a:ext>
                  </a:extLst>
                </p:cNvPr>
                <p:cNvSpPr txBox="1"/>
                <p:nvPr/>
              </p:nvSpPr>
              <p:spPr>
                <a:xfrm>
                  <a:off x="3543229" y="3235837"/>
                  <a:ext cx="567463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1000" dirty="0">
                      <a:solidFill>
                        <a:schemeClr val="tx1"/>
                      </a:solidFill>
                    </a:rPr>
                    <a:t> 집중 공략 </a:t>
                  </a:r>
                  <a:endParaRPr lang="en-US" altLang="ko-KR" sz="10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3AC527C5-9096-9124-E4BC-A0FCB4096A40}"/>
                    </a:ext>
                  </a:extLst>
                </p:cNvPr>
                <p:cNvGrpSpPr/>
                <p:nvPr/>
              </p:nvGrpSpPr>
              <p:grpSpPr>
                <a:xfrm>
                  <a:off x="2808030" y="2986291"/>
                  <a:ext cx="612347" cy="652981"/>
                  <a:chOff x="2112575" y="2986291"/>
                  <a:chExt cx="612347" cy="652981"/>
                </a:xfrm>
              </p:grpSpPr>
              <p:sp>
                <p:nvSpPr>
                  <p:cNvPr id="2269" name="직사각형 2268">
                    <a:extLst>
                      <a:ext uri="{FF2B5EF4-FFF2-40B4-BE49-F238E27FC236}">
                        <a16:creationId xmlns:a16="http://schemas.microsoft.com/office/drawing/2014/main" id="{195DBFD6-12D2-D085-1B6B-DB7F5892FD5C}"/>
                      </a:ext>
                    </a:extLst>
                  </p:cNvPr>
                  <p:cNvSpPr/>
                  <p:nvPr/>
                </p:nvSpPr>
                <p:spPr>
                  <a:xfrm>
                    <a:off x="2112575" y="2986291"/>
                    <a:ext cx="612347" cy="652981"/>
                  </a:xfrm>
                  <a:prstGeom prst="rect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  <p:grpSp>
                <p:nvGrpSpPr>
                  <p:cNvPr id="2164" name="그룹 2163">
                    <a:extLst>
                      <a:ext uri="{FF2B5EF4-FFF2-40B4-BE49-F238E27FC236}">
                        <a16:creationId xmlns:a16="http://schemas.microsoft.com/office/drawing/2014/main" id="{C27716AE-3CAA-8BA9-B37C-A1B426BE6910}"/>
                      </a:ext>
                    </a:extLst>
                  </p:cNvPr>
                  <p:cNvGrpSpPr/>
                  <p:nvPr/>
                </p:nvGrpSpPr>
                <p:grpSpPr>
                  <a:xfrm>
                    <a:off x="2184748" y="3078781"/>
                    <a:ext cx="468000" cy="468000"/>
                    <a:chOff x="416330" y="2636726"/>
                    <a:chExt cx="468000" cy="468000"/>
                  </a:xfrm>
                </p:grpSpPr>
                <p:sp>
                  <p:nvSpPr>
                    <p:cNvPr id="2165" name="타원 2164">
                      <a:extLst>
                        <a:ext uri="{FF2B5EF4-FFF2-40B4-BE49-F238E27FC236}">
                          <a16:creationId xmlns:a16="http://schemas.microsoft.com/office/drawing/2014/main" id="{ACB9327A-9580-9225-D5A0-FB0553626E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16330" y="2636726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rtlCol="0" anchor="ctr"/>
                    <a:lstStyle/>
                    <a:p>
                      <a:pPr algn="ctr"/>
                      <a:endParaRPr lang="ko-KR" altLang="en-US" sz="1000">
                        <a:solidFill>
                          <a:schemeClr val="bg1"/>
                        </a:solidFill>
                      </a:endParaRPr>
                    </a:p>
                  </p:txBody>
                </p:sp>
                <p:pic>
                  <p:nvPicPr>
                    <p:cNvPr id="2166" name="그림 2165" descr="그린, 상징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C37F7E9-B1A9-58B2-06DD-C289599BEEC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16330" y="2636726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429F518B-ACA4-6949-E1D3-805A256018B3}"/>
                    </a:ext>
                  </a:extLst>
                </p:cNvPr>
                <p:cNvSpPr txBox="1"/>
                <p:nvPr/>
              </p:nvSpPr>
              <p:spPr>
                <a:xfrm>
                  <a:off x="4470787" y="3235837"/>
                  <a:ext cx="3244478" cy="153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범위가 </a:t>
                  </a:r>
                  <a:r>
                    <a:rPr lang="en-US" altLang="ko-KR" sz="1000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20.0%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감소하고 즉시 창을 바닥에 내려찍습니다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.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FB257996-1BA7-7CBD-779E-42F7BE51C023}"/>
                    </a:ext>
                  </a:extLst>
                </p:cNvPr>
                <p:cNvSpPr txBox="1"/>
                <p:nvPr/>
              </p:nvSpPr>
              <p:spPr>
                <a:xfrm>
                  <a:off x="3543229" y="3389725"/>
                  <a:ext cx="760051" cy="144073"/>
                </a:xfrm>
                <a:prstGeom prst="rect">
                  <a:avLst/>
                </a:prstGeom>
                <a:noFill/>
                <a:ln w="6350">
                  <a:noFill/>
                </a:ln>
              </p:spPr>
              <p:txBody>
                <a:bodyPr wrap="none" lIns="28800" tIns="3600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&amp;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 생략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</p:grpSp>
        </p:grp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431E37-592C-CC7A-1893-ECDDFFADF2D5}"/>
              </a:ext>
            </a:extLst>
          </p:cNvPr>
          <p:cNvGrpSpPr/>
          <p:nvPr/>
        </p:nvGrpSpPr>
        <p:grpSpPr>
          <a:xfrm>
            <a:off x="189103" y="1280916"/>
            <a:ext cx="3348000" cy="4592793"/>
            <a:chOff x="8648928" y="2076295"/>
            <a:chExt cx="3348000" cy="4592793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370AC6B-BA15-59E4-ABFC-BE3EC5ACD4F8}"/>
                </a:ext>
              </a:extLst>
            </p:cNvPr>
            <p:cNvGrpSpPr/>
            <p:nvPr/>
          </p:nvGrpSpPr>
          <p:grpSpPr>
            <a:xfrm>
              <a:off x="8648928" y="2076295"/>
              <a:ext cx="3348000" cy="4592793"/>
              <a:chOff x="8648928" y="2076295"/>
              <a:chExt cx="3348000" cy="4592793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3425BB59-93B0-2510-5ACA-A707526CFE51}"/>
                  </a:ext>
                </a:extLst>
              </p:cNvPr>
              <p:cNvGrpSpPr/>
              <p:nvPr/>
            </p:nvGrpSpPr>
            <p:grpSpPr>
              <a:xfrm>
                <a:off x="8648928" y="2076295"/>
                <a:ext cx="3348000" cy="4592793"/>
                <a:chOff x="8648928" y="2091461"/>
                <a:chExt cx="3348000" cy="4592793"/>
              </a:xfrm>
            </p:grpSpPr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668AD9AE-08A8-87A3-5352-36EC62133BB9}"/>
                    </a:ext>
                  </a:extLst>
                </p:cNvPr>
                <p:cNvGrpSpPr/>
                <p:nvPr/>
              </p:nvGrpSpPr>
              <p:grpSpPr>
                <a:xfrm>
                  <a:off x="8648928" y="2091461"/>
                  <a:ext cx="3348000" cy="4592793"/>
                  <a:chOff x="4706848" y="2091461"/>
                  <a:chExt cx="3348000" cy="4592793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E7DF612A-9F1D-F25C-1BC9-82A180BC1BA1}"/>
                      </a:ext>
                    </a:extLst>
                  </p:cNvPr>
                  <p:cNvGrpSpPr/>
                  <p:nvPr/>
                </p:nvGrpSpPr>
                <p:grpSpPr>
                  <a:xfrm>
                    <a:off x="4706848" y="2091461"/>
                    <a:ext cx="3348000" cy="4592793"/>
                    <a:chOff x="8648928" y="2091461"/>
                    <a:chExt cx="3348000" cy="4592793"/>
                  </a:xfrm>
                </p:grpSpPr>
                <p:sp>
                  <p:nvSpPr>
                    <p:cNvPr id="2298" name="직사각형 2297">
                      <a:extLst>
                        <a:ext uri="{FF2B5EF4-FFF2-40B4-BE49-F238E27FC236}">
                          <a16:creationId xmlns:a16="http://schemas.microsoft.com/office/drawing/2014/main" id="{31B0FC22-6E05-915E-5E0F-9E22BB3EB8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48928" y="2091461"/>
                      <a:ext cx="3348000" cy="4592793"/>
                    </a:xfrm>
                    <a:prstGeom prst="rect">
                      <a:avLst/>
                    </a:prstGeom>
                    <a:solidFill>
                      <a:srgbClr val="14161B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dirty="0"/>
                    </a:p>
                  </p:txBody>
                </p:sp>
                <p:pic>
                  <p:nvPicPr>
                    <p:cNvPr id="2299" name="그림 2298" descr="블랙, 어둠, 예술, 대칭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50473CC-E6F0-5589-2570-164167392F3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duotone>
                        <a:schemeClr val="accent1">
                          <a:shade val="45000"/>
                          <a:satMod val="135000"/>
                        </a:schemeClr>
                        <a:prstClr val="white"/>
                      </a:duotone>
                      <a:alphaModFix amt="70000"/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9459010" y="3501204"/>
                      <a:ext cx="1727837" cy="1773306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30" name="그룹 29">
                    <a:extLst>
                      <a:ext uri="{FF2B5EF4-FFF2-40B4-BE49-F238E27FC236}">
                        <a16:creationId xmlns:a16="http://schemas.microsoft.com/office/drawing/2014/main" id="{AEEEAF44-D224-69EE-C98E-AEBE208BF613}"/>
                      </a:ext>
                    </a:extLst>
                  </p:cNvPr>
                  <p:cNvGrpSpPr/>
                  <p:nvPr/>
                </p:nvGrpSpPr>
                <p:grpSpPr>
                  <a:xfrm>
                    <a:off x="4889297" y="2195741"/>
                    <a:ext cx="2983103" cy="1322110"/>
                    <a:chOff x="4889297" y="2195741"/>
                    <a:chExt cx="2983103" cy="1322110"/>
                  </a:xfrm>
                </p:grpSpPr>
                <p:grpSp>
                  <p:nvGrpSpPr>
                    <p:cNvPr id="2279" name="그룹 2278">
                      <a:extLst>
                        <a:ext uri="{FF2B5EF4-FFF2-40B4-BE49-F238E27FC236}">
                          <a16:creationId xmlns:a16="http://schemas.microsoft.com/office/drawing/2014/main" id="{B6218E26-F09E-D803-5F0D-AD09D3DD7E9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297" y="2195741"/>
                      <a:ext cx="2983103" cy="374399"/>
                      <a:chOff x="329248" y="1118183"/>
                      <a:chExt cx="2983103" cy="374399"/>
                    </a:xfrm>
                  </p:grpSpPr>
                  <p:cxnSp>
                    <p:nvCxnSpPr>
                      <p:cNvPr id="2295" name="직선 연결선 2294">
                        <a:extLst>
                          <a:ext uri="{FF2B5EF4-FFF2-40B4-BE49-F238E27FC236}">
                            <a16:creationId xmlns:a16="http://schemas.microsoft.com/office/drawing/2014/main" id="{125EFA74-90F5-0BAF-178B-AB4FD037839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1305382"/>
                        <a:ext cx="2977756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96" name="그림 2295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BEC462E-805A-AA8E-9D35-A628E247CAE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7419" r="69319" b="4009"/>
                      <a:stretch>
                        <a:fillRect/>
                      </a:stretch>
                    </p:blipFill>
                    <p:spPr>
                      <a:xfrm>
                        <a:off x="1646101" y="1118183"/>
                        <a:ext cx="354745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97" name="TextBox 2296">
                        <a:extLst>
                          <a:ext uri="{FF2B5EF4-FFF2-40B4-BE49-F238E27FC236}">
                            <a16:creationId xmlns:a16="http://schemas.microsoft.com/office/drawing/2014/main" id="{2E4FCE70-1A17-1EC3-93BC-1785EE10A6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1313076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파티 기여도 향상</a:t>
                        </a:r>
                        <a:r>
                          <a:rPr lang="en-US" altLang="ko-KR" sz="900" b="1" dirty="0">
                            <a:solidFill>
                              <a:schemeClr val="accent4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sp>
                  <p:nvSpPr>
                    <p:cNvPr id="2280" name="TextBox 2279">
                      <a:extLst>
                        <a:ext uri="{FF2B5EF4-FFF2-40B4-BE49-F238E27FC236}">
                          <a16:creationId xmlns:a16="http://schemas.microsoft.com/office/drawing/2014/main" id="{C4128A13-935E-EA69-7D56-213A290F08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998534" y="3394740"/>
                      <a:ext cx="76463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무력화 단계 증가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1" name="TextBox 2280">
                      <a:extLst>
                        <a:ext uri="{FF2B5EF4-FFF2-40B4-BE49-F238E27FC236}">
                          <a16:creationId xmlns:a16="http://schemas.microsoft.com/office/drawing/2014/main" id="{F50891FF-9B3D-259F-AD08-131E6FF883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96504" y="3147186"/>
                      <a:ext cx="368691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뇌진탕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2" name="그룹 2281">
                      <a:extLst>
                        <a:ext uri="{FF2B5EF4-FFF2-40B4-BE49-F238E27FC236}">
                          <a16:creationId xmlns:a16="http://schemas.microsoft.com/office/drawing/2014/main" id="{8331692A-7BE8-FBCE-8B7A-20C2F016462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46849" y="2679186"/>
                      <a:ext cx="468000" cy="468000"/>
                      <a:chOff x="1683008" y="963353"/>
                      <a:chExt cx="468000" cy="468000"/>
                    </a:xfrm>
                  </p:grpSpPr>
                  <p:sp>
                    <p:nvSpPr>
                      <p:cNvPr id="2293" name="타원 2292">
                        <a:extLst>
                          <a:ext uri="{FF2B5EF4-FFF2-40B4-BE49-F238E27FC236}">
                            <a16:creationId xmlns:a16="http://schemas.microsoft.com/office/drawing/2014/main" id="{AC730341-F89F-F196-2572-E5C5AB72B1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83008" y="963353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4" name="그림 2293" descr="시계, 원, 손목시계, 시간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C2E20EBD-BCA3-17D9-2664-A9FFEE8D447D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683008" y="963353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3" name="TextBox 2282">
                      <a:extLst>
                        <a:ext uri="{FF2B5EF4-FFF2-40B4-BE49-F238E27FC236}">
                          <a16:creationId xmlns:a16="http://schemas.microsoft.com/office/drawing/2014/main" id="{5B0E72A3-621C-4C96-2F40-BCEB512C36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41888" y="3394740"/>
                      <a:ext cx="54662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ko-KR" altLang="en-US" dirty="0"/>
                        <a:t> 시너지 </a:t>
                      </a:r>
                      <a:r>
                        <a:rPr lang="ko-KR" altLang="en-US"/>
                        <a:t>효과 </a:t>
                      </a:r>
                      <a:endParaRPr lang="en-US" altLang="ko-KR" dirty="0"/>
                    </a:p>
                  </p:txBody>
                </p:sp>
                <p:sp>
                  <p:nvSpPr>
                    <p:cNvPr id="2284" name="TextBox 2283">
                      <a:extLst>
                        <a:ext uri="{FF2B5EF4-FFF2-40B4-BE49-F238E27FC236}">
                          <a16:creationId xmlns:a16="http://schemas.microsoft.com/office/drawing/2014/main" id="{4AB23312-50F0-701A-69EB-6CB7EBA1840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61926" y="3147186"/>
                      <a:ext cx="506549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>
                      <a:defPPr>
                        <a:defRPr lang="ko-KR"/>
                      </a:defPPr>
                      <a:lvl1pPr algn="ctr">
                        <a:defRPr sz="900" b="1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/>
                        <a:t> </a:t>
                      </a:r>
                      <a:r>
                        <a:rPr lang="ko-KR" altLang="en-US" dirty="0"/>
                        <a:t>약점 공략 </a:t>
                      </a:r>
                      <a:endParaRPr lang="en-US" altLang="ko-KR" dirty="0"/>
                    </a:p>
                  </p:txBody>
                </p:sp>
                <p:grpSp>
                  <p:nvGrpSpPr>
                    <p:cNvPr id="2285" name="그룹 2284">
                      <a:extLst>
                        <a:ext uri="{FF2B5EF4-FFF2-40B4-BE49-F238E27FC236}">
                          <a16:creationId xmlns:a16="http://schemas.microsoft.com/office/drawing/2014/main" id="{DF53FD11-0B7C-D351-6EE0-6DC67FA1A11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201" y="2679186"/>
                      <a:ext cx="468000" cy="468000"/>
                      <a:chOff x="2832549" y="1059067"/>
                      <a:chExt cx="468000" cy="468000"/>
                    </a:xfrm>
                  </p:grpSpPr>
                  <p:sp>
                    <p:nvSpPr>
                      <p:cNvPr id="2291" name="타원 2290">
                        <a:extLst>
                          <a:ext uri="{FF2B5EF4-FFF2-40B4-BE49-F238E27FC236}">
                            <a16:creationId xmlns:a16="http://schemas.microsoft.com/office/drawing/2014/main" id="{09B1F69B-463D-4C5A-E884-17EADCE761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32549" y="1059067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2" name="그림 2291" descr="스크린샷, 일렉트릭 블루, 블랙, 빛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602535EC-B8D1-7FA4-7F09-2FE954CD50DB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2832549" y="1059067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6" name="TextBox 2285">
                      <a:extLst>
                        <a:ext uri="{FF2B5EF4-FFF2-40B4-BE49-F238E27FC236}">
                          <a16:creationId xmlns:a16="http://schemas.microsoft.com/office/drawing/2014/main" id="{B5DB91B3-16C9-10C1-7486-A0D6C0430C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7424" y="3147186"/>
                      <a:ext cx="718145" cy="24755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72000" rIns="0" bIns="3600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900" b="1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부위파괴 강화 </a:t>
                      </a:r>
                      <a:endPara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  <p:grpSp>
                  <p:nvGrpSpPr>
                    <p:cNvPr id="2287" name="그룹 2286">
                      <a:extLst>
                        <a:ext uri="{FF2B5EF4-FFF2-40B4-BE49-F238E27FC236}">
                          <a16:creationId xmlns:a16="http://schemas.microsoft.com/office/drawing/2014/main" id="{08B26BE7-5BA8-6CB5-4B34-11C8F4C522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12497" y="2679186"/>
                      <a:ext cx="468000" cy="468000"/>
                      <a:chOff x="416330" y="1207608"/>
                      <a:chExt cx="468000" cy="468000"/>
                    </a:xfrm>
                  </p:grpSpPr>
                  <p:sp>
                    <p:nvSpPr>
                      <p:cNvPr id="2289" name="타원 2288">
                        <a:extLst>
                          <a:ext uri="{FF2B5EF4-FFF2-40B4-BE49-F238E27FC236}">
                            <a16:creationId xmlns:a16="http://schemas.microsoft.com/office/drawing/2014/main" id="{DD92CB4C-5D3E-8202-429F-061F62052A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16330" y="1207608"/>
                        <a:ext cx="468000" cy="468000"/>
                      </a:xfrm>
                      <a:prstGeom prst="ellipse">
                        <a:avLst/>
                      </a:prstGeom>
                      <a:solidFill>
                        <a:srgbClr val="14161B"/>
                      </a:solidFill>
                      <a:ln w="6350">
                        <a:solidFill>
                          <a:schemeClr val="accent4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ko-KR" altLang="en-US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  <p:pic>
                    <p:nvPicPr>
                      <p:cNvPr id="2290" name="그림 2289" descr="다채로움, 일렉트릭 블루, 블루, 라인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995C6497-1711-7136-02E9-54993C86A1A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416330" y="1207608"/>
                        <a:ext cx="468000" cy="468000"/>
                      </a:xfrm>
                      <a:prstGeom prst="rect">
                        <a:avLst/>
                      </a:prstGeom>
                    </p:spPr>
                  </p:pic>
                </p:grpSp>
                <p:sp>
                  <p:nvSpPr>
                    <p:cNvPr id="2288" name="TextBox 2287">
                      <a:extLst>
                        <a:ext uri="{FF2B5EF4-FFF2-40B4-BE49-F238E27FC236}">
                          <a16:creationId xmlns:a16="http://schemas.microsoft.com/office/drawing/2014/main" id="{8B2BBE74-D5E7-F132-036C-AA99B71E38D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11470" y="3394740"/>
                      <a:ext cx="670055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rPr>
                        <a:t> 파괴 레벨 증가 </a:t>
                      </a:r>
                      <a:endPara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endParaRPr>
                    </a:p>
                  </p:txBody>
                </p:sp>
              </p:grp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A9BA85FB-AAEE-5D22-18F1-1ED032CC8DC2}"/>
                      </a:ext>
                    </a:extLst>
                  </p:cNvPr>
                  <p:cNvGrpSpPr/>
                  <p:nvPr/>
                </p:nvGrpSpPr>
                <p:grpSpPr>
                  <a:xfrm>
                    <a:off x="4889575" y="3658160"/>
                    <a:ext cx="2982547" cy="1322110"/>
                    <a:chOff x="4889575" y="3672146"/>
                    <a:chExt cx="2982547" cy="1322110"/>
                  </a:xfrm>
                </p:grpSpPr>
                <p:grpSp>
                  <p:nvGrpSpPr>
                    <p:cNvPr id="2241" name="그룹 2240">
                      <a:extLst>
                        <a:ext uri="{FF2B5EF4-FFF2-40B4-BE49-F238E27FC236}">
                          <a16:creationId xmlns:a16="http://schemas.microsoft.com/office/drawing/2014/main" id="{574658E4-E9DD-1F11-FCB9-B5C909E33B5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9575" y="3672146"/>
                      <a:ext cx="2982547" cy="374399"/>
                      <a:chOff x="329248" y="2514129"/>
                      <a:chExt cx="2982547" cy="374399"/>
                    </a:xfrm>
                  </p:grpSpPr>
                  <p:cxnSp>
                    <p:nvCxnSpPr>
                      <p:cNvPr id="2276" name="직선 연결선 2275">
                        <a:extLst>
                          <a:ext uri="{FF2B5EF4-FFF2-40B4-BE49-F238E27FC236}">
                            <a16:creationId xmlns:a16="http://schemas.microsoft.com/office/drawing/2014/main" id="{8D74DFCC-E4FB-7D17-BEFA-30B94A4E51CE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4595" y="2701328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2277" name="그림 2276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FED1B72A-6742-E549-1A10-AB05E16B0BDE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33406" t="47419" r="35653" b="4009"/>
                      <a:stretch>
                        <a:fillRect/>
                      </a:stretch>
                    </p:blipFill>
                    <p:spPr>
                      <a:xfrm>
                        <a:off x="1644329" y="2514129"/>
                        <a:ext cx="357733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2278" name="TextBox 2277">
                        <a:extLst>
                          <a:ext uri="{FF2B5EF4-FFF2-40B4-BE49-F238E27FC236}">
                            <a16:creationId xmlns:a16="http://schemas.microsoft.com/office/drawing/2014/main" id="{EF33118B-750D-2915-164A-9E72AAF34A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2709022"/>
                        <a:ext cx="91691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전투 스타일 변화</a:t>
                        </a:r>
                        <a:r>
                          <a:rPr lang="en-US" altLang="ko-KR" sz="900" b="1" dirty="0">
                            <a:solidFill>
                              <a:schemeClr val="accent3">
                                <a:lumMod val="60000"/>
                                <a:lumOff val="40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 </a:t>
                        </a:r>
                      </a:p>
                    </p:txBody>
                  </p:sp>
                </p:grpSp>
                <p:grpSp>
                  <p:nvGrpSpPr>
                    <p:cNvPr id="2242" name="그룹 2241">
                      <a:extLst>
                        <a:ext uri="{FF2B5EF4-FFF2-40B4-BE49-F238E27FC236}">
                          <a16:creationId xmlns:a16="http://schemas.microsoft.com/office/drawing/2014/main" id="{7ECFAC1F-D669-E4DB-A971-5339E41BD6D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11470" y="4155591"/>
                      <a:ext cx="2709904" cy="838665"/>
                      <a:chOff x="5011470" y="4155591"/>
                      <a:chExt cx="2709904" cy="838665"/>
                    </a:xfrm>
                  </p:grpSpPr>
                  <p:sp>
                    <p:nvSpPr>
                      <p:cNvPr id="2245" name="TextBox 2244">
                        <a:extLst>
                          <a:ext uri="{FF2B5EF4-FFF2-40B4-BE49-F238E27FC236}">
                            <a16:creationId xmlns:a16="http://schemas.microsoft.com/office/drawing/2014/main" id="{BFAA00C5-FE6D-C909-53D1-F3F216BEC0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045822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기절 효과 추가 </a:t>
                        </a:r>
                      </a:p>
                    </p:txBody>
                  </p:sp>
                  <p:sp>
                    <p:nvSpPr>
                      <p:cNvPr id="2246" name="TextBox 2245">
                        <a:extLst>
                          <a:ext uri="{FF2B5EF4-FFF2-40B4-BE49-F238E27FC236}">
                            <a16:creationId xmlns:a16="http://schemas.microsoft.com/office/drawing/2014/main" id="{98116D2E-C5A8-281A-E352-094AF09F2F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27575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대지 파괴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47" name="그룹 2246">
                        <a:extLst>
                          <a:ext uri="{FF2B5EF4-FFF2-40B4-BE49-F238E27FC236}">
                            <a16:creationId xmlns:a16="http://schemas.microsoft.com/office/drawing/2014/main" id="{2FE2D672-9F23-F116-42C0-3F4F68FEE5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46849" y="4155591"/>
                        <a:ext cx="468000" cy="468000"/>
                        <a:chOff x="1683008" y="2636726"/>
                        <a:chExt cx="468000" cy="468000"/>
                      </a:xfrm>
                    </p:grpSpPr>
                    <p:sp>
                      <p:nvSpPr>
                        <p:cNvPr id="2274" name="타원 2273">
                          <a:extLst>
                            <a:ext uri="{FF2B5EF4-FFF2-40B4-BE49-F238E27FC236}">
                              <a16:creationId xmlns:a16="http://schemas.microsoft.com/office/drawing/2014/main" id="{019D45BF-1E6B-0811-4EA9-75D537DA3ED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83008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5" name="그림 2274" descr="댄스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6726723B-451A-93C2-0BFA-D98BC42D15B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83008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48" name="TextBox 2247">
                        <a:extLst>
                          <a:ext uri="{FF2B5EF4-FFF2-40B4-BE49-F238E27FC236}">
                            <a16:creationId xmlns:a16="http://schemas.microsoft.com/office/drawing/2014/main" id="{516C8D0B-19A5-E1D3-49F4-E4CA8B31649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41888" y="4871145"/>
                        <a:ext cx="54662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원거리 시전 </a:t>
                        </a:r>
                      </a:p>
                    </p:txBody>
                  </p:sp>
                  <p:sp>
                    <p:nvSpPr>
                      <p:cNvPr id="2249" name="TextBox 2248">
                        <a:extLst>
                          <a:ext uri="{FF2B5EF4-FFF2-40B4-BE49-F238E27FC236}">
                            <a16:creationId xmlns:a16="http://schemas.microsoft.com/office/drawing/2014/main" id="{FD6DFE09-000A-993C-99D0-214EF2E019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109027" y="4623591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내려치는 창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0" name="그룹 2249">
                        <a:extLst>
                          <a:ext uri="{FF2B5EF4-FFF2-40B4-BE49-F238E27FC236}">
                            <a16:creationId xmlns:a16="http://schemas.microsoft.com/office/drawing/2014/main" id="{76921111-E6C4-95D4-867D-89969D7976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81198" y="4155591"/>
                        <a:ext cx="468002" cy="468000"/>
                        <a:chOff x="2832549" y="2470252"/>
                        <a:chExt cx="468002" cy="468000"/>
                      </a:xfrm>
                    </p:grpSpPr>
                    <p:sp>
                      <p:nvSpPr>
                        <p:cNvPr id="2272" name="타원 2271">
                          <a:extLst>
                            <a:ext uri="{FF2B5EF4-FFF2-40B4-BE49-F238E27FC236}">
                              <a16:creationId xmlns:a16="http://schemas.microsoft.com/office/drawing/2014/main" id="{EAD533F3-F1F5-8F39-4FF9-DD3E737406B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832549" y="2470252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73" name="그림 2272" descr="그래픽, 만화 영화, 예술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C3B47511-C52A-A185-6C68-9252302E8A28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832551" y="2470252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2251" name="TextBox 2250">
                        <a:extLst>
                          <a:ext uri="{FF2B5EF4-FFF2-40B4-BE49-F238E27FC236}">
                            <a16:creationId xmlns:a16="http://schemas.microsoft.com/office/drawing/2014/main" id="{71FE4FA2-1194-D4C0-4137-E5D288E17B3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11470" y="4871145"/>
                        <a:ext cx="670055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시전 시간 감소 </a:t>
                        </a:r>
                      </a:p>
                    </p:txBody>
                  </p:sp>
                  <p:sp>
                    <p:nvSpPr>
                      <p:cNvPr id="2252" name="TextBox 2251">
                        <a:extLst>
                          <a:ext uri="{FF2B5EF4-FFF2-40B4-BE49-F238E27FC236}">
                            <a16:creationId xmlns:a16="http://schemas.microsoft.com/office/drawing/2014/main" id="{4974A854-D762-19FE-33B0-61D393D245C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93223" y="4623591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집중 공략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2253" name="그룹 2252">
                        <a:extLst>
                          <a:ext uri="{FF2B5EF4-FFF2-40B4-BE49-F238E27FC236}">
                            <a16:creationId xmlns:a16="http://schemas.microsoft.com/office/drawing/2014/main" id="{B0437CE2-B51A-FA2A-4EDD-2357C02A2C0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112497" y="4155591"/>
                        <a:ext cx="468000" cy="468000"/>
                        <a:chOff x="416330" y="2636726"/>
                        <a:chExt cx="468000" cy="468000"/>
                      </a:xfrm>
                    </p:grpSpPr>
                    <p:sp>
                      <p:nvSpPr>
                        <p:cNvPr id="2254" name="타원 2253">
                          <a:extLst>
                            <a:ext uri="{FF2B5EF4-FFF2-40B4-BE49-F238E27FC236}">
                              <a16:creationId xmlns:a16="http://schemas.microsoft.com/office/drawing/2014/main" id="{2A8A4EBA-D001-A072-5159-08184E3F1E0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416330" y="2636726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2255" name="그림 2254" descr="그린, 상징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D1622D94-7371-1CC9-644A-B8E0F6B54664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416330" y="2636726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  <p:grpSp>
                <p:nvGrpSpPr>
                  <p:cNvPr id="32" name="그룹 31">
                    <a:extLst>
                      <a:ext uri="{FF2B5EF4-FFF2-40B4-BE49-F238E27FC236}">
                        <a16:creationId xmlns:a16="http://schemas.microsoft.com/office/drawing/2014/main" id="{034F0C2B-B212-7E92-B110-E833D650C229}"/>
                      </a:ext>
                    </a:extLst>
                  </p:cNvPr>
                  <p:cNvGrpSpPr/>
                  <p:nvPr/>
                </p:nvGrpSpPr>
                <p:grpSpPr>
                  <a:xfrm>
                    <a:off x="4888828" y="5120580"/>
                    <a:ext cx="2984040" cy="1437600"/>
                    <a:chOff x="4888828" y="5120580"/>
                    <a:chExt cx="2984040" cy="1437600"/>
                  </a:xfrm>
                </p:grpSpPr>
                <p:grpSp>
                  <p:nvGrpSpPr>
                    <p:cNvPr id="33" name="그룹 32">
                      <a:extLst>
                        <a:ext uri="{FF2B5EF4-FFF2-40B4-BE49-F238E27FC236}">
                          <a16:creationId xmlns:a16="http://schemas.microsoft.com/office/drawing/2014/main" id="{04A37F3E-D5CD-AC55-2491-931A95CA40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888828" y="5120580"/>
                      <a:ext cx="2984040" cy="374399"/>
                      <a:chOff x="329248" y="3910075"/>
                      <a:chExt cx="2984040" cy="374399"/>
                    </a:xfrm>
                  </p:grpSpPr>
                  <p:cxnSp>
                    <p:nvCxnSpPr>
                      <p:cNvPr id="54" name="직선 연결선 53">
                        <a:extLst>
                          <a:ext uri="{FF2B5EF4-FFF2-40B4-BE49-F238E27FC236}">
                            <a16:creationId xmlns:a16="http://schemas.microsoft.com/office/drawing/2014/main" id="{F2330789-5172-8169-3DA8-AD2B54F125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36088" y="4097274"/>
                        <a:ext cx="2977200" cy="0"/>
                      </a:xfrm>
                      <a:prstGeom prst="line">
                        <a:avLst/>
                      </a:prstGeom>
                      <a:ln w="3175">
                        <a:solidFill>
                          <a:srgbClr val="FFC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pic>
                    <p:nvPicPr>
                      <p:cNvPr id="55" name="그림 54" descr="스크린샷, 폰트, 상징, 그래픽이(가) 표시된 사진&#10;&#10;AI 생성 콘텐츠는 정확하지 않을 수 있습니다.">
                        <a:extLst>
                          <a:ext uri="{FF2B5EF4-FFF2-40B4-BE49-F238E27FC236}">
                            <a16:creationId xmlns:a16="http://schemas.microsoft.com/office/drawing/2014/main" id="{79C5003E-B17C-6CB9-2B91-682491E2EDC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66485" t="47419" r="2897" b="4009"/>
                      <a:stretch>
                        <a:fillRect/>
                      </a:stretch>
                    </p:blipFill>
                    <p:spPr>
                      <a:xfrm>
                        <a:off x="1647695" y="3910075"/>
                        <a:ext cx="353987" cy="374399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0BE6F43-EC7D-3F1F-C201-3AAA4BD4982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29248" y="4104968"/>
                        <a:ext cx="1013098" cy="1748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36000" rIns="0" bIns="0" rtlCol="0" anchor="ctr" anchorCtr="0">
                        <a:spAutoFit/>
                      </a:bodyPr>
                      <a:lstStyle/>
                      <a:p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[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스킬의 방향성 결정</a:t>
                        </a:r>
                        <a:r>
                          <a:rPr lang="en-US" altLang="ko-KR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]</a:t>
                        </a:r>
                        <a:r>
                          <a:rPr lang="ko-KR" altLang="en-US" sz="900" b="1" dirty="0">
                            <a:solidFill>
                              <a:srgbClr val="FFC000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rPr>
                          <a:t> </a:t>
                        </a:r>
                        <a:endParaRPr lang="en-US" altLang="ko-KR" sz="900" b="1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endParaRPr>
                      </a:p>
                    </p:txBody>
                  </p:sp>
                </p:grpSp>
                <p:grpSp>
                  <p:nvGrpSpPr>
                    <p:cNvPr id="34" name="그룹 33">
                      <a:extLst>
                        <a:ext uri="{FF2B5EF4-FFF2-40B4-BE49-F238E27FC236}">
                          <a16:creationId xmlns:a16="http://schemas.microsoft.com/office/drawing/2014/main" id="{CF08D5EF-D353-32FB-4B60-2C410453A8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94795" y="5596405"/>
                      <a:ext cx="1907186" cy="961775"/>
                      <a:chOff x="5394795" y="5596405"/>
                      <a:chExt cx="1907186" cy="961775"/>
                    </a:xfrm>
                  </p:grpSpPr>
                  <p:sp>
                    <p:nvSpPr>
                      <p:cNvPr id="35" name="TextBox 34">
                        <a:extLst>
                          <a:ext uri="{FF2B5EF4-FFF2-40B4-BE49-F238E27FC236}">
                            <a16:creationId xmlns:a16="http://schemas.microsoft.com/office/drawing/2014/main" id="{FE7121F5-8CFE-41DA-FEA7-BC9724AA342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94795" y="6311959"/>
                        <a:ext cx="937757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재사용 대기 시간 감소</a:t>
                        </a:r>
                      </a:p>
                    </p:txBody>
                  </p:sp>
                  <p:sp>
                    <p:nvSpPr>
                      <p:cNvPr id="36" name="TextBox 35">
                        <a:extLst>
                          <a:ext uri="{FF2B5EF4-FFF2-40B4-BE49-F238E27FC236}">
                            <a16:creationId xmlns:a16="http://schemas.microsoft.com/office/drawing/2014/main" id="{C85740BE-E5D8-7F40-E317-708315BE66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610398" y="6064405"/>
                        <a:ext cx="506549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 빠른 준비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37" name="그룹 36">
                        <a:extLst>
                          <a:ext uri="{FF2B5EF4-FFF2-40B4-BE49-F238E27FC236}">
                            <a16:creationId xmlns:a16="http://schemas.microsoft.com/office/drawing/2014/main" id="{9C0E9628-101F-4B9C-0866-F4DEAE52B9E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29672" y="5596405"/>
                        <a:ext cx="468000" cy="468000"/>
                        <a:chOff x="2311631" y="4239327"/>
                        <a:chExt cx="468000" cy="468000"/>
                      </a:xfrm>
                    </p:grpSpPr>
                    <p:sp>
                      <p:nvSpPr>
                        <p:cNvPr id="51" name="타원 50">
                          <a:extLst>
                            <a:ext uri="{FF2B5EF4-FFF2-40B4-BE49-F238E27FC236}">
                              <a16:creationId xmlns:a16="http://schemas.microsoft.com/office/drawing/2014/main" id="{7B762A42-F747-ED03-0845-8923AEDA54C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31163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3" name="그림 52" descr="모래 시계, 정물 사진, 빛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9B09FC14-FB9E-48B6-D6B7-9C017400B383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163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BB0A3365-95B7-7B20-2A3C-E1ACAA24289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494068" y="6311959"/>
                        <a:ext cx="807913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80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ko-KR" altLang="en-US" dirty="0"/>
                          <a:t>게이지를 소모하여 </a:t>
                        </a:r>
                      </a:p>
                      <a:p>
                        <a:r>
                          <a:rPr lang="ko-KR" altLang="en-US" dirty="0"/>
                          <a:t>피해량 증가</a:t>
                        </a:r>
                      </a:p>
                    </p:txBody>
                  </p:sp>
                  <p:sp>
                    <p:nvSpPr>
                      <p:cNvPr id="42" name="TextBox 41">
                        <a:extLst>
                          <a:ext uri="{FF2B5EF4-FFF2-40B4-BE49-F238E27FC236}">
                            <a16:creationId xmlns:a16="http://schemas.microsoft.com/office/drawing/2014/main" id="{E34BADA1-746D-5443-042A-89EB7374EAA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591851" y="6064405"/>
                        <a:ext cx="612347" cy="247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72000" rIns="0" bIns="36000" rtlCol="0" anchor="ctr" anchorCtr="0">
                        <a:spAutoFit/>
                      </a:bodyPr>
                      <a:lstStyle>
                        <a:defPPr>
                          <a:defRPr lang="ko-KR"/>
                        </a:defPPr>
                        <a:lvl1pPr algn="ctr">
                          <a:defRPr sz="900" b="1">
                            <a:solidFill>
                              <a:schemeClr val="bg1"/>
                            </a:solidFill>
                            <a:latin typeface="Noto Sans KR" panose="020B0200000000000000" pitchFamily="50" charset="-127"/>
                            <a:ea typeface="Noto Sans KR" panose="020B0200000000000000" pitchFamily="50" charset="-127"/>
                            <a:cs typeface="Pretendard Variable Medium" panose="02000003000000020004" pitchFamily="2" charset="-127"/>
                          </a:defRPr>
                        </a:lvl1pPr>
                      </a:lstStyle>
                      <a:p>
                        <a:r>
                          <a:rPr lang="en-US" altLang="ko-KR" dirty="0"/>
                          <a:t> </a:t>
                        </a:r>
                        <a:r>
                          <a:rPr lang="ko-KR" altLang="en-US" dirty="0"/>
                          <a:t>최후의 판단 </a:t>
                        </a:r>
                        <a:endParaRPr lang="en-US" altLang="ko-KR" dirty="0"/>
                      </a:p>
                    </p:txBody>
                  </p:sp>
                  <p:grpSp>
                    <p:nvGrpSpPr>
                      <p:cNvPr id="48" name="그룹 47">
                        <a:extLst>
                          <a:ext uri="{FF2B5EF4-FFF2-40B4-BE49-F238E27FC236}">
                            <a16:creationId xmlns:a16="http://schemas.microsoft.com/office/drawing/2014/main" id="{A8319C3A-96A3-339D-BA1E-5BEB0942A12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664025" y="5596405"/>
                        <a:ext cx="468000" cy="468000"/>
                        <a:chOff x="698721" y="4239327"/>
                        <a:chExt cx="468000" cy="468000"/>
                      </a:xfrm>
                    </p:grpSpPr>
                    <p:sp>
                      <p:nvSpPr>
                        <p:cNvPr id="49" name="타원 48">
                          <a:extLst>
                            <a:ext uri="{FF2B5EF4-FFF2-40B4-BE49-F238E27FC236}">
                              <a16:creationId xmlns:a16="http://schemas.microsoft.com/office/drawing/2014/main" id="{3E8CCCA2-901F-DCB0-1CB0-FFFD102A541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721" y="4239327"/>
                          <a:ext cx="468000" cy="468000"/>
                        </a:xfrm>
                        <a:prstGeom prst="ellipse">
                          <a:avLst/>
                        </a:prstGeom>
                        <a:solidFill>
                          <a:srgbClr val="14161B"/>
                        </a:solidFill>
                        <a:ln w="6350">
                          <a:solidFill>
                            <a:srgbClr val="FFC00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ko-KR" altLang="en-US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pic>
                      <p:nvPicPr>
                        <p:cNvPr id="50" name="그림 49" descr="상징, 호박, 양초, 노랑이(가) 표시된 사진&#10;&#10;AI 생성 콘텐츠는 정확하지 않을 수 있습니다.">
                          <a:extLst>
                            <a:ext uri="{FF2B5EF4-FFF2-40B4-BE49-F238E27FC236}">
                              <a16:creationId xmlns:a16="http://schemas.microsoft.com/office/drawing/2014/main" id="{5B969B84-7D2A-7EB3-568B-FDADC9D1F950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698721" y="4239327"/>
                          <a:ext cx="468000" cy="468000"/>
                        </a:xfrm>
                        <a:prstGeom prst="rect">
                          <a:avLst/>
                        </a:prstGeom>
                      </p:spPr>
                    </p:pic>
                  </p:grpSp>
                </p:grpSp>
              </p:grpSp>
            </p:grp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A9376528-D3D5-F7F5-23A2-F3D679587C4E}"/>
                    </a:ext>
                  </a:extLst>
                </p:cNvPr>
                <p:cNvGrpSpPr/>
                <p:nvPr/>
              </p:nvGrpSpPr>
              <p:grpSpPr>
                <a:xfrm>
                  <a:off x="10458420" y="2106868"/>
                  <a:ext cx="1369482" cy="141286"/>
                  <a:chOff x="8398810" y="2108948"/>
                  <a:chExt cx="1369482" cy="141286"/>
                </a:xfrm>
              </p:grpSpPr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4FCEE7EC-9E40-3977-54B7-7567B037722B}"/>
                      </a:ext>
                    </a:extLst>
                  </p:cNvPr>
                  <p:cNvSpPr txBox="1"/>
                  <p:nvPr/>
                </p:nvSpPr>
                <p:spPr>
                  <a:xfrm>
                    <a:off x="9266552" y="2108948"/>
                    <a:ext cx="501740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이펙트 변경</a:t>
                    </a:r>
                    <a:endParaRPr lang="en-US" altLang="ko-KR" dirty="0"/>
                  </a:p>
                </p:txBody>
              </p:sp>
              <p:sp>
                <p:nvSpPr>
                  <p:cNvPr id="26" name="별: 꼭짓점 5개 25">
                    <a:extLst>
                      <a:ext uri="{FF2B5EF4-FFF2-40B4-BE49-F238E27FC236}">
                        <a16:creationId xmlns:a16="http://schemas.microsoft.com/office/drawing/2014/main" id="{9E323C22-DE65-BB11-F712-9E9FDF852D7B}"/>
                      </a:ext>
                    </a:extLst>
                  </p:cNvPr>
                  <p:cNvSpPr/>
                  <p:nvPr/>
                </p:nvSpPr>
                <p:spPr>
                  <a:xfrm>
                    <a:off x="9083256" y="2111962"/>
                    <a:ext cx="135256" cy="135256"/>
                  </a:xfrm>
                  <a:prstGeom prst="star5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17784F6D-7596-770E-F8D4-A7B1FB4799AA}"/>
                      </a:ext>
                    </a:extLst>
                  </p:cNvPr>
                  <p:cNvSpPr txBox="1"/>
                  <p:nvPr/>
                </p:nvSpPr>
                <p:spPr>
                  <a:xfrm>
                    <a:off x="8582106" y="2108948"/>
                    <a:ext cx="407163" cy="141286"/>
                  </a:xfrm>
                  <a:prstGeom prst="rect">
                    <a:avLst/>
                  </a:prstGeom>
                  <a:noFill/>
                </p:spPr>
                <p:txBody>
                  <a:bodyPr wrap="none" lIns="0" tIns="1800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pPr algn="l"/>
                    <a:r>
                      <a:rPr lang="ko-KR" altLang="en-US" dirty="0"/>
                      <a:t>모션 변경</a:t>
                    </a:r>
                    <a:endParaRPr lang="en-US" altLang="ko-KR" dirty="0"/>
                  </a:p>
                </p:txBody>
              </p:sp>
              <p:sp>
                <p:nvSpPr>
                  <p:cNvPr id="28" name="별: 꼭짓점 5개 27">
                    <a:extLst>
                      <a:ext uri="{FF2B5EF4-FFF2-40B4-BE49-F238E27FC236}">
                        <a16:creationId xmlns:a16="http://schemas.microsoft.com/office/drawing/2014/main" id="{39CADAFE-3F0D-D972-CDB0-19DCA2600580}"/>
                      </a:ext>
                    </a:extLst>
                  </p:cNvPr>
                  <p:cNvSpPr/>
                  <p:nvPr/>
                </p:nvSpPr>
                <p:spPr>
                  <a:xfrm>
                    <a:off x="8398810" y="2111962"/>
                    <a:ext cx="135256" cy="135256"/>
                  </a:xfrm>
                  <a:prstGeom prst="star5">
                    <a:avLst/>
                  </a:prstGeom>
                  <a:solidFill>
                    <a:srgbClr val="FFFF00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sp>
            <p:nvSpPr>
              <p:cNvPr id="22" name="별: 꼭짓점 5개 21">
                <a:extLst>
                  <a:ext uri="{FF2B5EF4-FFF2-40B4-BE49-F238E27FC236}">
                    <a16:creationId xmlns:a16="http://schemas.microsoft.com/office/drawing/2014/main" id="{9B5D3E18-8BD3-9076-306D-C828039DDAEF}"/>
                  </a:ext>
                </a:extLst>
              </p:cNvPr>
              <p:cNvSpPr/>
              <p:nvPr/>
            </p:nvSpPr>
            <p:spPr>
              <a:xfrm>
                <a:off x="9403510" y="4135545"/>
                <a:ext cx="135256" cy="135256"/>
              </a:xfrm>
              <a:prstGeom prst="star5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별: 꼭짓점 5개 18">
              <a:extLst>
                <a:ext uri="{FF2B5EF4-FFF2-40B4-BE49-F238E27FC236}">
                  <a16:creationId xmlns:a16="http://schemas.microsoft.com/office/drawing/2014/main" id="{3E472B62-8984-6C2A-3FFC-58CC745EA3C5}"/>
                </a:ext>
              </a:extLst>
            </p:cNvPr>
            <p:cNvSpPr/>
            <p:nvPr/>
          </p:nvSpPr>
          <p:spPr>
            <a:xfrm>
              <a:off x="11475298" y="4135545"/>
              <a:ext cx="135256" cy="135256"/>
            </a:xfrm>
            <a:prstGeom prst="star5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별: 꼭짓점 5개 19">
              <a:extLst>
                <a:ext uri="{FF2B5EF4-FFF2-40B4-BE49-F238E27FC236}">
                  <a16:creationId xmlns:a16="http://schemas.microsoft.com/office/drawing/2014/main" id="{E4ED38A9-D85B-1133-C529-F865B4F02A2B}"/>
                </a:ext>
              </a:extLst>
            </p:cNvPr>
            <p:cNvSpPr/>
            <p:nvPr/>
          </p:nvSpPr>
          <p:spPr>
            <a:xfrm>
              <a:off x="10440947" y="4135545"/>
              <a:ext cx="135256" cy="135256"/>
            </a:xfrm>
            <a:prstGeom prst="star5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11697F51-6A74-FC85-E211-D63D9FD16631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322159-9336-304B-C7B1-90C143CC69C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51D0F06-A5CA-1CC5-AA74-C6C984EE65EF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968C0543-DD94-F891-114E-AB5E9D346D3C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BC3B4B57-9B28-950A-F601-36D10E79859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CDADB26-3753-B72B-73A1-80BB4F6E4F2C}"/>
              </a:ext>
            </a:extLst>
          </p:cNvPr>
          <p:cNvGrpSpPr/>
          <p:nvPr/>
        </p:nvGrpSpPr>
        <p:grpSpPr>
          <a:xfrm>
            <a:off x="189103" y="748075"/>
            <a:ext cx="7402704" cy="4831843"/>
            <a:chOff x="189103" y="748075"/>
            <a:chExt cx="7402704" cy="4831843"/>
          </a:xfrm>
        </p:grpSpPr>
        <p:sp>
          <p:nvSpPr>
            <p:cNvPr id="131" name="TextBox 70">
              <a:extLst>
                <a:ext uri="{FF2B5EF4-FFF2-40B4-BE49-F238E27FC236}">
                  <a16:creationId xmlns:a16="http://schemas.microsoft.com/office/drawing/2014/main" id="{D0DE7E53-A9AF-4074-B472-FD4A784A4C2C}"/>
                </a:ext>
              </a:extLst>
            </p:cNvPr>
            <p:cNvSpPr txBox="1"/>
            <p:nvPr/>
          </p:nvSpPr>
          <p:spPr>
            <a:xfrm>
              <a:off x="4184638" y="748075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2" name="직사각형 310">
              <a:extLst>
                <a:ext uri="{FF2B5EF4-FFF2-40B4-BE49-F238E27FC236}">
                  <a16:creationId xmlns:a16="http://schemas.microsoft.com/office/drawing/2014/main" id="{184C5E81-BE45-B70B-51B1-D1BAF44B514A}"/>
                </a:ext>
              </a:extLst>
            </p:cNvPr>
            <p:cNvSpPr/>
            <p:nvPr/>
          </p:nvSpPr>
          <p:spPr>
            <a:xfrm>
              <a:off x="4414323" y="748075"/>
              <a:ext cx="469830" cy="2124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4A4097FD-30D0-A008-62E2-3CB5570F1526}"/>
                </a:ext>
              </a:extLst>
            </p:cNvPr>
            <p:cNvSpPr/>
            <p:nvPr/>
          </p:nvSpPr>
          <p:spPr>
            <a:xfrm>
              <a:off x="421419" y="748075"/>
              <a:ext cx="722775" cy="212400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40" name="TextBox 70">
              <a:extLst>
                <a:ext uri="{FF2B5EF4-FFF2-40B4-BE49-F238E27FC236}">
                  <a16:creationId xmlns:a16="http://schemas.microsoft.com/office/drawing/2014/main" id="{4ECF2F0A-D181-F0EE-F835-6806287E1AA2}"/>
                </a:ext>
              </a:extLst>
            </p:cNvPr>
            <p:cNvSpPr txBox="1"/>
            <p:nvPr/>
          </p:nvSpPr>
          <p:spPr>
            <a:xfrm>
              <a:off x="189103" y="748075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１</a:t>
              </a:r>
            </a:p>
          </p:txBody>
        </p:sp>
        <p:sp>
          <p:nvSpPr>
            <p:cNvPr id="11" name="화살표: 오른쪽 10">
              <a:extLst>
                <a:ext uri="{FF2B5EF4-FFF2-40B4-BE49-F238E27FC236}">
                  <a16:creationId xmlns:a16="http://schemas.microsoft.com/office/drawing/2014/main" id="{D4935603-4D25-50FB-2C06-8C7D459EB7C4}"/>
                </a:ext>
              </a:extLst>
            </p:cNvPr>
            <p:cNvSpPr/>
            <p:nvPr/>
          </p:nvSpPr>
          <p:spPr>
            <a:xfrm>
              <a:off x="3760626" y="3058395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F369AA5-4576-40EB-2877-0A983392056D}"/>
                </a:ext>
              </a:extLst>
            </p:cNvPr>
            <p:cNvSpPr/>
            <p:nvPr/>
          </p:nvSpPr>
          <p:spPr>
            <a:xfrm>
              <a:off x="189104" y="959274"/>
              <a:ext cx="3407171" cy="4620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C6E854D-4397-7579-F2B0-BF389239F0E7}"/>
                </a:ext>
              </a:extLst>
            </p:cNvPr>
            <p:cNvSpPr/>
            <p:nvPr/>
          </p:nvSpPr>
          <p:spPr>
            <a:xfrm>
              <a:off x="189104" y="959274"/>
              <a:ext cx="3407170" cy="444040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8" name="TextBox 65">
              <a:extLst>
                <a:ext uri="{FF2B5EF4-FFF2-40B4-BE49-F238E27FC236}">
                  <a16:creationId xmlns:a16="http://schemas.microsoft.com/office/drawing/2014/main" id="{A1A411C7-7C4F-7EDB-BF0F-0AD90F625FE8}"/>
                </a:ext>
              </a:extLst>
            </p:cNvPr>
            <p:cNvSpPr txBox="1"/>
            <p:nvPr/>
          </p:nvSpPr>
          <p:spPr>
            <a:xfrm>
              <a:off x="360860" y="1112045"/>
              <a:ext cx="3063659" cy="1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등 뒤로 창을 돌리며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오른손에서 왼손으로 창을 옮겨 쥡니다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 </a:t>
              </a:r>
            </a:p>
          </p:txBody>
        </p:sp>
        <p:pic>
          <p:nvPicPr>
            <p:cNvPr id="108" name="그림 107" descr="무기, 벽, 사람, 스탠딩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5C3E5A9-0B66-05DB-124C-C15C29EAF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086" y="1547427"/>
              <a:ext cx="2315207" cy="1653720"/>
            </a:xfrm>
            <a:prstGeom prst="rect">
              <a:avLst/>
            </a:prstGeom>
          </p:spPr>
        </p:pic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267E01AB-0F7A-0FF9-8A04-9B717718B4EC}"/>
                </a:ext>
              </a:extLst>
            </p:cNvPr>
            <p:cNvGrpSpPr/>
            <p:nvPr/>
          </p:nvGrpSpPr>
          <p:grpSpPr>
            <a:xfrm>
              <a:off x="324555" y="3636971"/>
              <a:ext cx="3136268" cy="1817713"/>
              <a:chOff x="356563" y="3465372"/>
              <a:chExt cx="3136268" cy="1817713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6042A27-F664-501E-6662-98FDCB66ADBE}"/>
                  </a:ext>
                </a:extLst>
              </p:cNvPr>
              <p:cNvGrpSpPr/>
              <p:nvPr/>
            </p:nvGrpSpPr>
            <p:grpSpPr>
              <a:xfrm>
                <a:off x="356563" y="3465372"/>
                <a:ext cx="1506301" cy="1817713"/>
                <a:chOff x="356563" y="4025512"/>
                <a:chExt cx="1506301" cy="1817713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A16193B6-2A29-E689-886B-B1674B91C0C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5156" t="12793" r="15625" b="15614"/>
                <a:stretch>
                  <a:fillRect/>
                </a:stretch>
              </p:blipFill>
              <p:spPr bwMode="auto">
                <a:xfrm>
                  <a:off x="356563" y="4167009"/>
                  <a:ext cx="1506301" cy="13140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3" name="TextBox 4">
                  <a:extLst>
                    <a:ext uri="{FF2B5EF4-FFF2-40B4-BE49-F238E27FC236}">
                      <a16:creationId xmlns:a16="http://schemas.microsoft.com/office/drawing/2014/main" id="{88B3B9AE-75EF-2928-318A-613EFC9E3820}"/>
                    </a:ext>
                  </a:extLst>
                </p:cNvPr>
                <p:cNvSpPr txBox="1"/>
                <p:nvPr/>
              </p:nvSpPr>
              <p:spPr>
                <a:xfrm>
                  <a:off x="753847" y="4025512"/>
                  <a:ext cx="711733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/>
                    <a:t> [</a:t>
                  </a:r>
                  <a:r>
                    <a:rPr lang="ko-KR" altLang="en-US" sz="801" dirty="0"/>
                    <a:t>트레일 이펙트</a:t>
                  </a:r>
                  <a:r>
                    <a:rPr lang="en-US" altLang="ko-KR" sz="801" dirty="0"/>
                    <a:t>] </a:t>
                  </a:r>
                  <a:endParaRPr lang="ko-KR" altLang="en-US" sz="801" dirty="0"/>
                </a:p>
              </p:txBody>
            </p:sp>
            <p:sp>
              <p:nvSpPr>
                <p:cNvPr id="18" name="TextBox 4">
                  <a:extLst>
                    <a:ext uri="{FF2B5EF4-FFF2-40B4-BE49-F238E27FC236}">
                      <a16:creationId xmlns:a16="http://schemas.microsoft.com/office/drawing/2014/main" id="{A6D44013-2E70-434E-5542-A3C426E30CA7}"/>
                    </a:ext>
                  </a:extLst>
                </p:cNvPr>
                <p:cNvSpPr txBox="1"/>
                <p:nvPr/>
              </p:nvSpPr>
              <p:spPr>
                <a:xfrm>
                  <a:off x="541682" y="5521924"/>
                  <a:ext cx="1136062" cy="321301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36000" rIns="7200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▲  창의 날 부분을 따라</a:t>
                  </a:r>
                  <a:endPara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  <a:p>
                  <a:pPr>
                    <a:spcAft>
                      <a:spcPts val="300"/>
                    </a:spcAft>
                  </a:pP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      트레일 이펙트 형성</a:t>
                  </a:r>
                  <a:endParaRPr lang="ko-KR" altLang="en-US" sz="801" dirty="0"/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8283C5AE-3FEF-C77E-FE98-405CB1BFEE42}"/>
                  </a:ext>
                </a:extLst>
              </p:cNvPr>
              <p:cNvGrpSpPr/>
              <p:nvPr/>
            </p:nvGrpSpPr>
            <p:grpSpPr>
              <a:xfrm>
                <a:off x="1951963" y="3465372"/>
                <a:ext cx="1540868" cy="1656002"/>
                <a:chOff x="1951963" y="4025512"/>
                <a:chExt cx="1540868" cy="1656002"/>
              </a:xfrm>
            </p:grpSpPr>
            <p:pic>
              <p:nvPicPr>
                <p:cNvPr id="129" name="그림 128" descr="화이트, 디자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0E64C7B5-4104-9B9D-B5FE-A709D8D160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2524" t="24287" r="33363" b="23982"/>
                <a:stretch>
                  <a:fillRect/>
                </a:stretch>
              </p:blipFill>
              <p:spPr>
                <a:xfrm>
                  <a:off x="1951963" y="4167009"/>
                  <a:ext cx="1540868" cy="1314946"/>
                </a:xfrm>
                <a:prstGeom prst="rect">
                  <a:avLst/>
                </a:prstGeom>
              </p:spPr>
            </p:pic>
            <p:sp>
              <p:nvSpPr>
                <p:cNvPr id="144" name="TextBox 4">
                  <a:extLst>
                    <a:ext uri="{FF2B5EF4-FFF2-40B4-BE49-F238E27FC236}">
                      <a16:creationId xmlns:a16="http://schemas.microsoft.com/office/drawing/2014/main" id="{CEE2BA0F-F25E-45EE-8C30-1B1023D25EEB}"/>
                    </a:ext>
                  </a:extLst>
                </p:cNvPr>
                <p:cNvSpPr txBox="1"/>
                <p:nvPr/>
              </p:nvSpPr>
              <p:spPr>
                <a:xfrm>
                  <a:off x="2148522" y="4025512"/>
                  <a:ext cx="1147750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/>
                    <a:t> [</a:t>
                  </a:r>
                  <a:r>
                    <a:rPr lang="ko-KR" altLang="en-US" sz="801" dirty="0"/>
                    <a:t>클래스 마크 형상화 예시</a:t>
                  </a:r>
                  <a:r>
                    <a:rPr lang="en-US" altLang="ko-KR" sz="801" dirty="0"/>
                    <a:t>] </a:t>
                  </a:r>
                  <a:endParaRPr lang="ko-KR" altLang="en-US" sz="801" dirty="0"/>
                </a:p>
              </p:txBody>
            </p:sp>
            <p:sp>
              <p:nvSpPr>
                <p:cNvPr id="21" name="TextBox 4">
                  <a:extLst>
                    <a:ext uri="{FF2B5EF4-FFF2-40B4-BE49-F238E27FC236}">
                      <a16:creationId xmlns:a16="http://schemas.microsoft.com/office/drawing/2014/main" id="{BF9B1F1B-21F6-3463-1A6C-0D2A0BA0A673}"/>
                    </a:ext>
                  </a:extLst>
                </p:cNvPr>
                <p:cNvSpPr txBox="1"/>
                <p:nvPr/>
              </p:nvSpPr>
              <p:spPr>
                <a:xfrm>
                  <a:off x="2107077" y="5521924"/>
                  <a:ext cx="1230640" cy="15959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36000" rIns="7200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▲  캐릭터의 발 밑에 형성</a:t>
                  </a:r>
                  <a:endParaRPr lang="ko-KR" altLang="en-US" sz="801" dirty="0"/>
                </a:p>
              </p:txBody>
            </p:sp>
          </p:grp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13FBD3AA-A93D-2C11-9D50-734670692C49}"/>
                </a:ext>
              </a:extLst>
            </p:cNvPr>
            <p:cNvSpPr/>
            <p:nvPr/>
          </p:nvSpPr>
          <p:spPr>
            <a:xfrm>
              <a:off x="4184637" y="959276"/>
              <a:ext cx="3407170" cy="46206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E395805-F7D0-C47B-595F-0283DBD0B2C2}"/>
                </a:ext>
              </a:extLst>
            </p:cNvPr>
            <p:cNvSpPr/>
            <p:nvPr/>
          </p:nvSpPr>
          <p:spPr>
            <a:xfrm>
              <a:off x="4184638" y="959274"/>
              <a:ext cx="3407169" cy="444040"/>
            </a:xfrm>
            <a:prstGeom prst="rect">
              <a:avLst/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2" name="TextBox 65">
              <a:extLst>
                <a:ext uri="{FF2B5EF4-FFF2-40B4-BE49-F238E27FC236}">
                  <a16:creationId xmlns:a16="http://schemas.microsoft.com/office/drawing/2014/main" id="{EEAB9B4B-1C48-CDB6-8A7E-A062580A67CF}"/>
                </a:ext>
              </a:extLst>
            </p:cNvPr>
            <p:cNvSpPr txBox="1"/>
            <p:nvPr/>
          </p:nvSpPr>
          <p:spPr>
            <a:xfrm>
              <a:off x="4800424" y="1112045"/>
              <a:ext cx="2175596" cy="13849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무릎을 굽히며 창을 지면에 내려 찍습니다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pic>
          <p:nvPicPr>
            <p:cNvPr id="19" name="그림 18" descr="지상, 블랙, 개, 야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6DDE095-D9B8-B6EC-11C1-EF7ECEAE03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693" y="1547427"/>
              <a:ext cx="2231058" cy="1589027"/>
            </a:xfrm>
            <a:prstGeom prst="rect">
              <a:avLst/>
            </a:prstGeom>
          </p:spPr>
        </p:pic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0500B94-77C8-E15A-C241-298A77550C18}"/>
                </a:ext>
              </a:extLst>
            </p:cNvPr>
            <p:cNvGrpSpPr/>
            <p:nvPr/>
          </p:nvGrpSpPr>
          <p:grpSpPr>
            <a:xfrm>
              <a:off x="4322047" y="3465372"/>
              <a:ext cx="3132350" cy="1989312"/>
              <a:chOff x="4868559" y="3909412"/>
              <a:chExt cx="3132350" cy="1989312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FD27B059-32C4-1273-70E7-B545AB6CF606}"/>
                  </a:ext>
                </a:extLst>
              </p:cNvPr>
              <p:cNvGrpSpPr/>
              <p:nvPr/>
            </p:nvGrpSpPr>
            <p:grpSpPr>
              <a:xfrm>
                <a:off x="4868559" y="3909412"/>
                <a:ext cx="3011575" cy="1989312"/>
                <a:chOff x="4868559" y="3909412"/>
                <a:chExt cx="3011575" cy="1989312"/>
              </a:xfrm>
            </p:grpSpPr>
            <p:sp>
              <p:nvSpPr>
                <p:cNvPr id="2" name="TextBox 4">
                  <a:extLst>
                    <a:ext uri="{FF2B5EF4-FFF2-40B4-BE49-F238E27FC236}">
                      <a16:creationId xmlns:a16="http://schemas.microsoft.com/office/drawing/2014/main" id="{FF673A98-7CF1-D3D6-5559-213AF2E2FB20}"/>
                    </a:ext>
                  </a:extLst>
                </p:cNvPr>
                <p:cNvSpPr txBox="1"/>
                <p:nvPr/>
              </p:nvSpPr>
              <p:spPr>
                <a:xfrm>
                  <a:off x="5233043" y="3909412"/>
                  <a:ext cx="828753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/>
                    <a:t> [</a:t>
                  </a:r>
                  <a:r>
                    <a:rPr lang="ko-KR" altLang="en-US" sz="801" dirty="0"/>
                    <a:t>공격 이펙트 예시</a:t>
                  </a:r>
                  <a:r>
                    <a:rPr lang="en-US" altLang="ko-KR" sz="801" dirty="0"/>
                    <a:t>] </a:t>
                  </a:r>
                  <a:endParaRPr lang="ko-KR" altLang="en-US" sz="801" dirty="0"/>
                </a:p>
              </p:txBody>
            </p:sp>
            <p:pic>
              <p:nvPicPr>
                <p:cNvPr id="16" name="그림 15" descr="블랙, 어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7FA36BA-D9AF-B775-1294-EEB14A39D0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868559" y="4059313"/>
                  <a:ext cx="1762776" cy="1674637"/>
                </a:xfrm>
                <a:prstGeom prst="rect">
                  <a:avLst/>
                </a:prstGeom>
              </p:spPr>
            </p:pic>
            <p:sp>
              <p:nvSpPr>
                <p:cNvPr id="26" name="TextBox 4">
                  <a:extLst>
                    <a:ext uri="{FF2B5EF4-FFF2-40B4-BE49-F238E27FC236}">
                      <a16:creationId xmlns:a16="http://schemas.microsoft.com/office/drawing/2014/main" id="{5C54D14C-12E9-1116-2898-2FCFCF9B557F}"/>
                    </a:ext>
                  </a:extLst>
                </p:cNvPr>
                <p:cNvSpPr txBox="1"/>
                <p:nvPr/>
              </p:nvSpPr>
              <p:spPr>
                <a:xfrm>
                  <a:off x="4868559" y="5739134"/>
                  <a:ext cx="3011575" cy="15959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36000" rIns="7200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▲  창을 내려 찍는 모션을 따라</a:t>
                  </a:r>
                  <a:r>
                    <a:rPr lang="en-US" altLang="ko-KR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 </a:t>
                  </a: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푸른 빛의 용이 낙하하며 충격파 발생</a:t>
                  </a:r>
                  <a:endParaRPr lang="ko-KR" altLang="en-US" sz="801" dirty="0"/>
                </a:p>
              </p:txBody>
            </p:sp>
          </p:grp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7EAAC109-1E5A-D11E-AF3F-62459AEE1BDD}"/>
                  </a:ext>
                </a:extLst>
              </p:cNvPr>
              <p:cNvGrpSpPr/>
              <p:nvPr/>
            </p:nvGrpSpPr>
            <p:grpSpPr>
              <a:xfrm>
                <a:off x="6942558" y="3909412"/>
                <a:ext cx="1058351" cy="1306835"/>
                <a:chOff x="6908047" y="4694222"/>
                <a:chExt cx="1058351" cy="1306835"/>
              </a:xfrm>
            </p:grpSpPr>
            <p:pic>
              <p:nvPicPr>
                <p:cNvPr id="17" name="Picture 8">
                  <a:extLst>
                    <a:ext uri="{FF2B5EF4-FFF2-40B4-BE49-F238E27FC236}">
                      <a16:creationId xmlns:a16="http://schemas.microsoft.com/office/drawing/2014/main" id="{BE5FEDC3-8B48-7410-CAB9-039FD97BD1D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2231" t="79554" r="20987" b="3744"/>
                <a:stretch>
                  <a:fillRect/>
                </a:stretch>
              </p:blipFill>
              <p:spPr bwMode="auto">
                <a:xfrm>
                  <a:off x="6908047" y="4880606"/>
                  <a:ext cx="1058351" cy="88000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4">
                  <a:extLst>
                    <a:ext uri="{FF2B5EF4-FFF2-40B4-BE49-F238E27FC236}">
                      <a16:creationId xmlns:a16="http://schemas.microsoft.com/office/drawing/2014/main" id="{0664579A-E7D9-E761-245B-BBA3BFE88275}"/>
                    </a:ext>
                  </a:extLst>
                </p:cNvPr>
                <p:cNvSpPr txBox="1"/>
                <p:nvPr/>
              </p:nvSpPr>
              <p:spPr>
                <a:xfrm>
                  <a:off x="7151086" y="4694222"/>
                  <a:ext cx="572273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/>
                    <a:t>[</a:t>
                  </a:r>
                  <a:r>
                    <a:rPr lang="ko-KR" altLang="en-US" sz="801" dirty="0"/>
                    <a:t>잔여 이펙트</a:t>
                  </a:r>
                  <a:r>
                    <a:rPr lang="en-US" altLang="ko-KR" sz="801" dirty="0"/>
                    <a:t>]</a:t>
                  </a:r>
                  <a:endParaRPr lang="ko-KR" altLang="en-US" sz="801" dirty="0"/>
                </a:p>
              </p:txBody>
            </p:sp>
            <p:sp>
              <p:nvSpPr>
                <p:cNvPr id="28" name="TextBox 4">
                  <a:extLst>
                    <a:ext uri="{FF2B5EF4-FFF2-40B4-BE49-F238E27FC236}">
                      <a16:creationId xmlns:a16="http://schemas.microsoft.com/office/drawing/2014/main" id="{B515DA70-3D05-4DB9-2E19-196EB8D9DAB5}"/>
                    </a:ext>
                  </a:extLst>
                </p:cNvPr>
                <p:cNvSpPr txBox="1"/>
                <p:nvPr/>
              </p:nvSpPr>
              <p:spPr>
                <a:xfrm>
                  <a:off x="6930907" y="5841467"/>
                  <a:ext cx="1012631" cy="15959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36000" rIns="7200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80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rPr>
                    <a:t>▲  지면에 균열 형성</a:t>
                  </a:r>
                  <a:endParaRPr lang="ko-KR" altLang="en-US" sz="801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73939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>
            <a:extLst>
              <a:ext uri="{FF2B5EF4-FFF2-40B4-BE49-F238E27FC236}">
                <a16:creationId xmlns:a16="http://schemas.microsoft.com/office/drawing/2014/main" id="{0B4CB2DD-D053-D6E2-8437-07BE2C398B29}"/>
              </a:ext>
            </a:extLst>
          </p:cNvPr>
          <p:cNvSpPr/>
          <p:nvPr/>
        </p:nvSpPr>
        <p:spPr>
          <a:xfrm>
            <a:off x="5056649" y="902364"/>
            <a:ext cx="3056400" cy="246972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FAD55A4-1DF8-44C9-7123-1C515B26A015}"/>
              </a:ext>
            </a:extLst>
          </p:cNvPr>
          <p:cNvSpPr/>
          <p:nvPr/>
        </p:nvSpPr>
        <p:spPr>
          <a:xfrm>
            <a:off x="5056648" y="902364"/>
            <a:ext cx="3056866" cy="444040"/>
          </a:xfrm>
          <a:prstGeom prst="rect">
            <a:avLst/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Box 65">
            <a:extLst>
              <a:ext uri="{FF2B5EF4-FFF2-40B4-BE49-F238E27FC236}">
                <a16:creationId xmlns:a16="http://schemas.microsoft.com/office/drawing/2014/main" id="{6564C9B2-226F-688A-0BB9-4EAAE82C6D65}"/>
              </a:ext>
            </a:extLst>
          </p:cNvPr>
          <p:cNvSpPr txBox="1"/>
          <p:nvPr/>
        </p:nvSpPr>
        <p:spPr>
          <a:xfrm>
            <a:off x="5101761" y="1055134"/>
            <a:ext cx="2966641" cy="1384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tIns="0" bIns="0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3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오른손으로 창을 등 뒤에서 돌리며 왼손으로 옮겨 쥡니다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B780192-0FC9-9CCD-0B30-E14F16240F9F}"/>
              </a:ext>
            </a:extLst>
          </p:cNvPr>
          <p:cNvGrpSpPr/>
          <p:nvPr/>
        </p:nvGrpSpPr>
        <p:grpSpPr>
          <a:xfrm>
            <a:off x="5056648" y="691165"/>
            <a:ext cx="1341571" cy="211199"/>
            <a:chOff x="189104" y="611308"/>
            <a:chExt cx="1341571" cy="211199"/>
          </a:xfrm>
        </p:grpSpPr>
        <p:sp>
          <p:nvSpPr>
            <p:cNvPr id="35" name="TextBox 70">
              <a:extLst>
                <a:ext uri="{FF2B5EF4-FFF2-40B4-BE49-F238E27FC236}">
                  <a16:creationId xmlns:a16="http://schemas.microsoft.com/office/drawing/2014/main" id="{0799C2D1-29A8-32BA-5CA4-D15E31AEF762}"/>
                </a:ext>
              </a:extLst>
            </p:cNvPr>
            <p:cNvSpPr txBox="1"/>
            <p:nvPr/>
          </p:nvSpPr>
          <p:spPr>
            <a:xfrm>
              <a:off x="189104" y="611308"/>
              <a:ext cx="189906" cy="211199"/>
            </a:xfrm>
            <a:prstGeom prst="rect">
              <a:avLst/>
            </a:prstGeom>
            <a:solidFill>
              <a:srgbClr val="BD9C7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１</a:t>
              </a:r>
            </a:p>
          </p:txBody>
        </p:sp>
        <p:sp>
          <p:nvSpPr>
            <p:cNvPr id="36" name="TextBox 70">
              <a:extLst>
                <a:ext uri="{FF2B5EF4-FFF2-40B4-BE49-F238E27FC236}">
                  <a16:creationId xmlns:a16="http://schemas.microsoft.com/office/drawing/2014/main" id="{4CADE575-B788-F4A4-A591-E3A59B763FF7}"/>
                </a:ext>
              </a:extLst>
            </p:cNvPr>
            <p:cNvSpPr txBox="1"/>
            <p:nvPr/>
          </p:nvSpPr>
          <p:spPr>
            <a:xfrm>
              <a:off x="379010" y="611308"/>
              <a:ext cx="1151665" cy="211199"/>
            </a:xfrm>
            <a:prstGeom prst="homePlate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B65263F-7F03-1FB1-4C80-FC3A52B67C51}"/>
              </a:ext>
            </a:extLst>
          </p:cNvPr>
          <p:cNvSpPr txBox="1"/>
          <p:nvPr/>
        </p:nvSpPr>
        <p:spPr>
          <a:xfrm>
            <a:off x="192088" y="405449"/>
            <a:ext cx="2016578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 err="1"/>
              <a:t>트라이포드에</a:t>
            </a:r>
            <a:r>
              <a:rPr lang="ko-KR" altLang="en-US" sz="999" dirty="0"/>
              <a:t> 따른 리소스 변경 사항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418A6441-D815-1AAD-7D5E-11648E86A6EF}"/>
              </a:ext>
            </a:extLst>
          </p:cNvPr>
          <p:cNvGrpSpPr/>
          <p:nvPr/>
        </p:nvGrpSpPr>
        <p:grpSpPr>
          <a:xfrm>
            <a:off x="436247" y="3178376"/>
            <a:ext cx="612347" cy="679203"/>
            <a:chOff x="436247" y="2365532"/>
            <a:chExt cx="612347" cy="679203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2D1F10B-A7D4-01DA-4B9E-6B558FD03B23}"/>
                </a:ext>
              </a:extLst>
            </p:cNvPr>
            <p:cNvSpPr txBox="1"/>
            <p:nvPr/>
          </p:nvSpPr>
          <p:spPr>
            <a:xfrm>
              <a:off x="436247" y="2833532"/>
              <a:ext cx="612347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 </a:t>
              </a:r>
              <a:r>
                <a:rPr lang="ko-KR" altLang="en-US" dirty="0"/>
                <a:t>내려치는 창 </a:t>
              </a:r>
              <a:endParaRPr lang="en-US" altLang="ko-KR" dirty="0"/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864EAACB-5AA7-F20D-D402-25341E82B4CE}"/>
                </a:ext>
              </a:extLst>
            </p:cNvPr>
            <p:cNvGrpSpPr/>
            <p:nvPr/>
          </p:nvGrpSpPr>
          <p:grpSpPr>
            <a:xfrm>
              <a:off x="508419" y="2365532"/>
              <a:ext cx="468002" cy="468000"/>
              <a:chOff x="2832549" y="2470252"/>
              <a:chExt cx="468002" cy="468000"/>
            </a:xfrm>
          </p:grpSpPr>
          <p:sp>
            <p:nvSpPr>
              <p:cNvPr id="69" name="타원 68">
                <a:extLst>
                  <a:ext uri="{FF2B5EF4-FFF2-40B4-BE49-F238E27FC236}">
                    <a16:creationId xmlns:a16="http://schemas.microsoft.com/office/drawing/2014/main" id="{6C4864E0-5DD3-F7E4-0740-25FBBBD9D31C}"/>
                  </a:ext>
                </a:extLst>
              </p:cNvPr>
              <p:cNvSpPr/>
              <p:nvPr/>
            </p:nvSpPr>
            <p:spPr>
              <a:xfrm>
                <a:off x="2832549" y="2470252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70" name="그림 69" descr="그래픽, 만화 영화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48EAE41-0E52-2567-7171-1DDA44AEB6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32551" y="2470252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1E90B9EA-998F-AC96-8289-1575E4D82111}"/>
              </a:ext>
            </a:extLst>
          </p:cNvPr>
          <p:cNvGrpSpPr/>
          <p:nvPr/>
        </p:nvGrpSpPr>
        <p:grpSpPr>
          <a:xfrm>
            <a:off x="508420" y="902364"/>
            <a:ext cx="3677271" cy="679203"/>
            <a:chOff x="508420" y="902364"/>
            <a:chExt cx="3677271" cy="679203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CD84190-2727-397B-C281-F93FAD633A40}"/>
                </a:ext>
              </a:extLst>
            </p:cNvPr>
            <p:cNvGrpSpPr/>
            <p:nvPr/>
          </p:nvGrpSpPr>
          <p:grpSpPr>
            <a:xfrm>
              <a:off x="1298491" y="1162234"/>
              <a:ext cx="2887200" cy="159462"/>
              <a:chOff x="1210993" y="1380574"/>
              <a:chExt cx="2887200" cy="15946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FE5D3A8-BBFB-AE3D-2850-0C358D5F6B5B}"/>
                  </a:ext>
                </a:extLst>
              </p:cNvPr>
              <p:cNvSpPr txBox="1"/>
              <p:nvPr/>
            </p:nvSpPr>
            <p:spPr>
              <a:xfrm>
                <a:off x="1727986" y="1391056"/>
                <a:ext cx="808999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단계를 생략하고</a:t>
                </a:r>
                <a:endParaRPr lang="en-US" altLang="ko-KR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직사각형 310">
                <a:extLst>
                  <a:ext uri="{FF2B5EF4-FFF2-40B4-BE49-F238E27FC236}">
                    <a16:creationId xmlns:a16="http://schemas.microsoft.com/office/drawing/2014/main" id="{3DB40289-0897-4C3B-A1B3-2A7085C2FB0A}"/>
                  </a:ext>
                </a:extLst>
              </p:cNvPr>
              <p:cNvSpPr/>
              <p:nvPr/>
            </p:nvSpPr>
            <p:spPr>
              <a:xfrm>
                <a:off x="1210993" y="1380574"/>
                <a:ext cx="516993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3A2C64CA-08A1-BAA5-407B-3F4AACAC63AB}"/>
                  </a:ext>
                </a:extLst>
              </p:cNvPr>
              <p:cNvSpPr/>
              <p:nvPr/>
            </p:nvSpPr>
            <p:spPr>
              <a:xfrm>
                <a:off x="2605302" y="1380574"/>
                <a:ext cx="302377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53EDEF9-098F-1684-F2E7-9C40A173F245}"/>
                  </a:ext>
                </a:extLst>
              </p:cNvPr>
              <p:cNvSpPr txBox="1"/>
              <p:nvPr/>
            </p:nvSpPr>
            <p:spPr>
              <a:xfrm>
                <a:off x="2907679" y="1391056"/>
                <a:ext cx="1190514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단계를 바로 진행합니다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FB95D0E7-448F-F4C5-F36A-CEF580250FBA}"/>
                </a:ext>
              </a:extLst>
            </p:cNvPr>
            <p:cNvGrpSpPr/>
            <p:nvPr/>
          </p:nvGrpSpPr>
          <p:grpSpPr>
            <a:xfrm>
              <a:off x="508420" y="902364"/>
              <a:ext cx="468000" cy="679203"/>
              <a:chOff x="382411" y="1380574"/>
              <a:chExt cx="468000" cy="679203"/>
            </a:xfrm>
          </p:grpSpPr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9D57CFF0-A009-82F5-075C-8328AF11B3D6}"/>
                  </a:ext>
                </a:extLst>
              </p:cNvPr>
              <p:cNvGrpSpPr/>
              <p:nvPr/>
            </p:nvGrpSpPr>
            <p:grpSpPr>
              <a:xfrm>
                <a:off x="382411" y="1380574"/>
                <a:ext cx="468000" cy="468000"/>
                <a:chOff x="416330" y="2636726"/>
                <a:chExt cx="468000" cy="468000"/>
              </a:xfrm>
            </p:grpSpPr>
            <p:sp>
              <p:nvSpPr>
                <p:cNvPr id="67" name="타원 66">
                  <a:extLst>
                    <a:ext uri="{FF2B5EF4-FFF2-40B4-BE49-F238E27FC236}">
                      <a16:creationId xmlns:a16="http://schemas.microsoft.com/office/drawing/2014/main" id="{1B190875-B8C4-735A-306F-F33AAEABF3E2}"/>
                    </a:ext>
                  </a:extLst>
                </p:cNvPr>
                <p:cNvSpPr/>
                <p:nvPr/>
              </p:nvSpPr>
              <p:spPr>
                <a:xfrm>
                  <a:off x="416330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8" name="그림 67" descr="그린, 상징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A5CA0F0-9D46-A70F-5F90-20559E8460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16330" y="2636726"/>
                  <a:ext cx="468000" cy="46800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6C333-B94F-9D63-D085-BA2816398B6A}"/>
                  </a:ext>
                </a:extLst>
              </p:cNvPr>
              <p:cNvSpPr txBox="1"/>
              <p:nvPr/>
            </p:nvSpPr>
            <p:spPr>
              <a:xfrm>
                <a:off x="388785" y="1848574"/>
                <a:ext cx="455253" cy="211203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tx1"/>
                    </a:solidFill>
                  </a:rPr>
                  <a:t>집중 공략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4351D01D-219E-57FA-4CDF-3FF66E6D114B}"/>
              </a:ext>
            </a:extLst>
          </p:cNvPr>
          <p:cNvSpPr txBox="1"/>
          <p:nvPr/>
        </p:nvSpPr>
        <p:spPr>
          <a:xfrm>
            <a:off x="1298491" y="3448728"/>
            <a:ext cx="1924689" cy="138499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모션과 이펙트가 </a:t>
            </a:r>
            <a:r>
              <a:rPr lang="en-US" altLang="ko-KR" sz="900" dirty="0">
                <a:solidFill>
                  <a:schemeClr val="tx1"/>
                </a:solidFill>
              </a:rPr>
              <a:t>‘</a:t>
            </a:r>
            <a:r>
              <a:rPr lang="ko-KR" altLang="en-US" sz="900" dirty="0">
                <a:solidFill>
                  <a:schemeClr val="tx1"/>
                </a:solidFill>
              </a:rPr>
              <a:t>변형 </a:t>
            </a:r>
            <a:r>
              <a:rPr lang="en-US" altLang="ko-KR" sz="900" dirty="0">
                <a:solidFill>
                  <a:schemeClr val="tx1"/>
                </a:solidFill>
              </a:rPr>
              <a:t>1’ </a:t>
            </a:r>
            <a:r>
              <a:rPr lang="ko-KR" altLang="en-US" sz="900" dirty="0">
                <a:solidFill>
                  <a:schemeClr val="tx1"/>
                </a:solidFill>
              </a:rPr>
              <a:t>로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1BA99CEA-B0F8-9527-4750-828991F67FD5}"/>
              </a:ext>
            </a:extLst>
          </p:cNvPr>
          <p:cNvCxnSpPr/>
          <p:nvPr/>
        </p:nvCxnSpPr>
        <p:spPr>
          <a:xfrm>
            <a:off x="379009" y="1654304"/>
            <a:ext cx="401634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CE011308-7018-AF89-A985-9D8F6EF0AD0F}"/>
              </a:ext>
            </a:extLst>
          </p:cNvPr>
          <p:cNvCxnSpPr/>
          <p:nvPr/>
        </p:nvCxnSpPr>
        <p:spPr>
          <a:xfrm>
            <a:off x="379009" y="3111157"/>
            <a:ext cx="4016346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9122F009-9EF7-BFFD-D83D-1022AB13575E}"/>
              </a:ext>
            </a:extLst>
          </p:cNvPr>
          <p:cNvGrpSpPr/>
          <p:nvPr/>
        </p:nvGrpSpPr>
        <p:grpSpPr>
          <a:xfrm>
            <a:off x="489146" y="1781298"/>
            <a:ext cx="3577214" cy="1178953"/>
            <a:chOff x="489146" y="1781298"/>
            <a:chExt cx="3577214" cy="1178953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D0B69E7-DBEB-002D-53D6-092A5E158C97}"/>
                </a:ext>
              </a:extLst>
            </p:cNvPr>
            <p:cNvGrpSpPr/>
            <p:nvPr/>
          </p:nvGrpSpPr>
          <p:grpSpPr>
            <a:xfrm>
              <a:off x="489146" y="2031173"/>
              <a:ext cx="506549" cy="679203"/>
              <a:chOff x="489148" y="1870226"/>
              <a:chExt cx="506549" cy="679203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19992A1-FC64-9483-0368-D7A6EA2C398E}"/>
                  </a:ext>
                </a:extLst>
              </p:cNvPr>
              <p:cNvSpPr txBox="1"/>
              <p:nvPr/>
            </p:nvSpPr>
            <p:spPr>
              <a:xfrm>
                <a:off x="489148" y="2338226"/>
                <a:ext cx="506549" cy="211203"/>
              </a:xfrm>
              <a:prstGeom prst="rect">
                <a:avLst/>
              </a:prstGeom>
              <a:noFill/>
            </p:spPr>
            <p:txBody>
              <a:bodyPr wrap="none" lIns="0" tIns="7200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900" b="1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r>
                  <a:rPr lang="en-US" altLang="ko-KR" dirty="0"/>
                  <a:t> </a:t>
                </a:r>
                <a:r>
                  <a:rPr lang="ko-KR" altLang="en-US" dirty="0"/>
                  <a:t>대지 </a:t>
                </a:r>
                <a:r>
                  <a:rPr lang="ko-KR" altLang="en-US"/>
                  <a:t>파괴 </a:t>
                </a:r>
                <a:endParaRPr lang="en-US" altLang="ko-KR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C15ED219-49C9-E744-B13B-E88301E0065B}"/>
                  </a:ext>
                </a:extLst>
              </p:cNvPr>
              <p:cNvGrpSpPr/>
              <p:nvPr/>
            </p:nvGrpSpPr>
            <p:grpSpPr>
              <a:xfrm>
                <a:off x="508422" y="1870226"/>
                <a:ext cx="468000" cy="468000"/>
                <a:chOff x="1683008" y="2636726"/>
                <a:chExt cx="468000" cy="468000"/>
              </a:xfrm>
            </p:grpSpPr>
            <p:sp>
              <p:nvSpPr>
                <p:cNvPr id="71" name="타원 70">
                  <a:extLst>
                    <a:ext uri="{FF2B5EF4-FFF2-40B4-BE49-F238E27FC236}">
                      <a16:creationId xmlns:a16="http://schemas.microsoft.com/office/drawing/2014/main" id="{6215C30E-5926-9AB0-A2CD-B4252515C896}"/>
                    </a:ext>
                  </a:extLst>
                </p:cNvPr>
                <p:cNvSpPr/>
                <p:nvPr/>
              </p:nvSpPr>
              <p:spPr>
                <a:xfrm>
                  <a:off x="1683008" y="2636726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72" name="그림 71" descr="댄스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9859A6E4-E863-E127-B51A-F477DDF64E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683008" y="2636726"/>
                  <a:ext cx="468000" cy="468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60DE8179-F165-E639-942D-354FC3EA85AC}"/>
                </a:ext>
              </a:extLst>
            </p:cNvPr>
            <p:cNvGrpSpPr/>
            <p:nvPr/>
          </p:nvGrpSpPr>
          <p:grpSpPr>
            <a:xfrm>
              <a:off x="1298491" y="1781298"/>
              <a:ext cx="2767869" cy="1178953"/>
              <a:chOff x="1298491" y="1781298"/>
              <a:chExt cx="2767869" cy="1178953"/>
            </a:xfrm>
          </p:grpSpPr>
          <p:grpSp>
            <p:nvGrpSpPr>
              <p:cNvPr id="85" name="그룹 84">
                <a:extLst>
                  <a:ext uri="{FF2B5EF4-FFF2-40B4-BE49-F238E27FC236}">
                    <a16:creationId xmlns:a16="http://schemas.microsoft.com/office/drawing/2014/main" id="{1253CE8A-BA02-64B0-84F3-C8D9BE1B8369}"/>
                  </a:ext>
                </a:extLst>
              </p:cNvPr>
              <p:cNvGrpSpPr/>
              <p:nvPr/>
            </p:nvGrpSpPr>
            <p:grpSpPr>
              <a:xfrm>
                <a:off x="1298491" y="1781298"/>
                <a:ext cx="2767869" cy="138499"/>
                <a:chOff x="1298491" y="1781298"/>
                <a:chExt cx="2767869" cy="138499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4C36ADFF-C7C3-702D-9AB2-17773DC3B576}"/>
                    </a:ext>
                  </a:extLst>
                </p:cNvPr>
                <p:cNvSpPr/>
                <p:nvPr/>
              </p:nvSpPr>
              <p:spPr>
                <a:xfrm>
                  <a:off x="2677686" y="1781298"/>
                  <a:ext cx="328794" cy="138499"/>
                </a:xfrm>
                <a:prstGeom prst="rect">
                  <a:avLst/>
                </a:prstGeom>
                <a:solidFill>
                  <a:srgbClr val="FFFDE7"/>
                </a:solidFill>
                <a:ln w="6350">
                  <a:solidFill>
                    <a:srgbClr val="FFFF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34A2E96-4428-49CA-D167-341B1889A10F}"/>
                    </a:ext>
                  </a:extLst>
                </p:cNvPr>
                <p:cNvSpPr/>
                <p:nvPr/>
              </p:nvSpPr>
              <p:spPr>
                <a:xfrm>
                  <a:off x="2121630" y="1781298"/>
                  <a:ext cx="328794" cy="13849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4FC7252-1140-D798-2712-05EE44EB0FF4}"/>
                    </a:ext>
                  </a:extLst>
                </p:cNvPr>
                <p:cNvSpPr txBox="1"/>
                <p:nvPr/>
              </p:nvSpPr>
              <p:spPr>
                <a:xfrm>
                  <a:off x="1298491" y="1781298"/>
                  <a:ext cx="2767869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이펙트의 색상이 푸른빛에서 노란빛을 띄도록 변경됩니다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147F3A93-8B5F-1BDF-98D9-DCF559C1CE9E}"/>
                  </a:ext>
                </a:extLst>
              </p:cNvPr>
              <p:cNvGrpSpPr/>
              <p:nvPr/>
            </p:nvGrpSpPr>
            <p:grpSpPr>
              <a:xfrm>
                <a:off x="1419294" y="2062155"/>
                <a:ext cx="2526262" cy="898096"/>
                <a:chOff x="1325726" y="2062155"/>
                <a:chExt cx="2526262" cy="898096"/>
              </a:xfrm>
            </p:grpSpPr>
            <p:sp>
              <p:nvSpPr>
                <p:cNvPr id="39" name="화살표: 오른쪽 38">
                  <a:extLst>
                    <a:ext uri="{FF2B5EF4-FFF2-40B4-BE49-F238E27FC236}">
                      <a16:creationId xmlns:a16="http://schemas.microsoft.com/office/drawing/2014/main" id="{5DD000EB-A7B5-DFEA-AF8B-01E500FEE4E2}"/>
                    </a:ext>
                  </a:extLst>
                </p:cNvPr>
                <p:cNvSpPr/>
                <p:nvPr/>
              </p:nvSpPr>
              <p:spPr>
                <a:xfrm>
                  <a:off x="2442172" y="2447376"/>
                  <a:ext cx="293370" cy="127654"/>
                </a:xfrm>
                <a:prstGeom prst="rightArrow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1026" name="Picture 2">
                  <a:extLst>
                    <a:ext uri="{FF2B5EF4-FFF2-40B4-BE49-F238E27FC236}">
                      <a16:creationId xmlns:a16="http://schemas.microsoft.com/office/drawing/2014/main" id="{C3DB4EE8-7500-882D-6E1C-62291F021A5E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9641" t="18582" r="69216" b="17427"/>
                <a:stretch>
                  <a:fillRect/>
                </a:stretch>
              </p:blipFill>
              <p:spPr bwMode="auto">
                <a:xfrm>
                  <a:off x="1325726" y="2062155"/>
                  <a:ext cx="1008000" cy="8980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82" name="Picture 2">
                  <a:extLst>
                    <a:ext uri="{FF2B5EF4-FFF2-40B4-BE49-F238E27FC236}">
                      <a16:creationId xmlns:a16="http://schemas.microsoft.com/office/drawing/2014/main" id="{3784A06B-F1CF-1BDB-C891-B08E5DA829D2}"/>
                    </a:ext>
                  </a:extLst>
                </p:cNvPr>
                <p:cNvPicPr>
                  <a:picLocks noChangeArrowheads="1"/>
                </p:cNvPicPr>
                <p:nvPr/>
              </p:nvPicPr>
              <p:blipFill rotWithShape="1"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356" t="18582" r="29501" b="17427"/>
                <a:stretch>
                  <a:fillRect/>
                </a:stretch>
              </p:blipFill>
              <p:spPr bwMode="auto">
                <a:xfrm>
                  <a:off x="2843988" y="2062155"/>
                  <a:ext cx="1008000" cy="89809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sp>
        <p:nvSpPr>
          <p:cNvPr id="89" name="화살표: 오른쪽 88">
            <a:extLst>
              <a:ext uri="{FF2B5EF4-FFF2-40B4-BE49-F238E27FC236}">
                <a16:creationId xmlns:a16="http://schemas.microsoft.com/office/drawing/2014/main" id="{B98F78C3-533C-E496-2978-FA911DC4A15C}"/>
              </a:ext>
            </a:extLst>
          </p:cNvPr>
          <p:cNvSpPr/>
          <p:nvPr/>
        </p:nvSpPr>
        <p:spPr>
          <a:xfrm>
            <a:off x="3225477" y="5062328"/>
            <a:ext cx="293370" cy="127654"/>
          </a:xfrm>
          <a:prstGeom prst="rightArrow">
            <a:avLst/>
          </a:prstGeom>
          <a:solidFill>
            <a:srgbClr val="FF0000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8" name="그림 87" descr="무기, 벽, 사람, 스탠딩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C756879-CDF2-6DDC-0124-B46F5A504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69" y="3875382"/>
            <a:ext cx="1394309" cy="995935"/>
          </a:xfrm>
          <a:prstGeom prst="rect">
            <a:avLst/>
          </a:prstGeom>
        </p:spPr>
      </p:pic>
      <p:sp>
        <p:nvSpPr>
          <p:cNvPr id="90" name="직사각형 310">
            <a:extLst>
              <a:ext uri="{FF2B5EF4-FFF2-40B4-BE49-F238E27FC236}">
                <a16:creationId xmlns:a16="http://schemas.microsoft.com/office/drawing/2014/main" id="{B1D2E4FF-7587-B21A-88E3-5FBF2ED18A04}"/>
              </a:ext>
            </a:extLst>
          </p:cNvPr>
          <p:cNvSpPr/>
          <p:nvPr/>
        </p:nvSpPr>
        <p:spPr>
          <a:xfrm>
            <a:off x="1421365" y="3715920"/>
            <a:ext cx="516993" cy="159462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grpSp>
        <p:nvGrpSpPr>
          <p:cNvPr id="103" name="그룹 102">
            <a:extLst>
              <a:ext uri="{FF2B5EF4-FFF2-40B4-BE49-F238E27FC236}">
                <a16:creationId xmlns:a16="http://schemas.microsoft.com/office/drawing/2014/main" id="{CF275C54-D2BA-3E5B-E0DC-F035205B5442}"/>
              </a:ext>
            </a:extLst>
          </p:cNvPr>
          <p:cNvGrpSpPr/>
          <p:nvPr/>
        </p:nvGrpSpPr>
        <p:grpSpPr>
          <a:xfrm>
            <a:off x="8376480" y="3751977"/>
            <a:ext cx="4444982" cy="391877"/>
            <a:chOff x="436247" y="5616033"/>
            <a:chExt cx="4444982" cy="391877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D24385-6D40-CF96-1F13-727748A51A87}"/>
                </a:ext>
              </a:extLst>
            </p:cNvPr>
            <p:cNvSpPr txBox="1"/>
            <p:nvPr/>
          </p:nvSpPr>
          <p:spPr>
            <a:xfrm>
              <a:off x="1304405" y="5616034"/>
              <a:ext cx="1184102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lm_skill_18_anim.fbx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598063F-8B7D-562B-3977-296D3FA6EFF4}"/>
                </a:ext>
              </a:extLst>
            </p:cNvPr>
            <p:cNvSpPr txBox="1"/>
            <p:nvPr/>
          </p:nvSpPr>
          <p:spPr>
            <a:xfrm>
              <a:off x="3325230" y="5616033"/>
              <a:ext cx="1482260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sv-SE" altLang="ko-KR" sz="900" dirty="0">
                  <a:solidFill>
                    <a:srgbClr val="000000"/>
                  </a:solidFill>
                </a:rPr>
                <a:t>lm_skill_18_anim</a:t>
              </a:r>
              <a:r>
                <a:rPr lang="sv-SE" altLang="ko-KR" sz="900" dirty="0">
                  <a:solidFill>
                    <a:srgbClr val="0070C0"/>
                  </a:solidFill>
                </a:rPr>
                <a:t>_var1</a:t>
              </a:r>
              <a:r>
                <a:rPr lang="sv-SE" altLang="ko-KR" sz="900" dirty="0">
                  <a:solidFill>
                    <a:srgbClr val="000000"/>
                  </a:solidFill>
                </a:rPr>
                <a:t>.fbx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1E38F2-1748-F86C-44D7-7FBFAEA2CDC4}"/>
                </a:ext>
              </a:extLst>
            </p:cNvPr>
            <p:cNvSpPr txBox="1"/>
            <p:nvPr/>
          </p:nvSpPr>
          <p:spPr>
            <a:xfrm>
              <a:off x="1304405" y="5869411"/>
              <a:ext cx="1256237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9BE2E54-E390-468F-E51A-1D3A628F9F4D}"/>
                </a:ext>
              </a:extLst>
            </p:cNvPr>
            <p:cNvSpPr txBox="1"/>
            <p:nvPr/>
          </p:nvSpPr>
          <p:spPr>
            <a:xfrm>
              <a:off x="3325230" y="5869411"/>
              <a:ext cx="1555999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lvl="0" algn="l" defTabSz="914400" fontAlgn="ctr">
                <a:defRPr/>
              </a:pPr>
              <a:r>
                <a:rPr lang="en-US" altLang="ko-KR" sz="900" dirty="0">
                  <a:solidFill>
                    <a:srgbClr val="000000"/>
                  </a:solidFill>
                </a:rPr>
                <a:t>lm_skill_18_vfx_03</a:t>
              </a:r>
              <a:r>
                <a:rPr lang="en-US" altLang="ko-KR" sz="900" dirty="0">
                  <a:solidFill>
                    <a:srgbClr val="0070C0"/>
                  </a:solidFill>
                </a:rPr>
                <a:t>_var1</a:t>
              </a:r>
              <a:r>
                <a:rPr lang="en-US" altLang="ko-KR" sz="900" dirty="0">
                  <a:solidFill>
                    <a:srgbClr val="000000"/>
                  </a:solidFill>
                </a:rPr>
                <a:t>.fbx</a:t>
              </a:r>
              <a:endParaRPr lang="sv-SE" altLang="ko-KR" sz="900" dirty="0">
                <a:solidFill>
                  <a:srgbClr val="000000"/>
                </a:solidFill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67E61B39-BE73-5F38-F4BE-0E1605BBCEEA}"/>
                </a:ext>
              </a:extLst>
            </p:cNvPr>
            <p:cNvSpPr txBox="1"/>
            <p:nvPr/>
          </p:nvSpPr>
          <p:spPr>
            <a:xfrm>
              <a:off x="436247" y="5877104"/>
              <a:ext cx="768924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i="1" dirty="0">
                  <a:solidFill>
                    <a:srgbClr val="FF0000"/>
                  </a:solidFill>
                </a:rPr>
                <a:t>(</a:t>
              </a:r>
              <a:r>
                <a:rPr lang="en-US" altLang="ko-KR" i="1" dirty="0" err="1">
                  <a:solidFill>
                    <a:srgbClr val="FF0000"/>
                  </a:solidFill>
                </a:rPr>
                <a:t>vfx</a:t>
              </a:r>
              <a:r>
                <a:rPr lang="ko-KR" altLang="en-US" i="1" dirty="0">
                  <a:solidFill>
                    <a:srgbClr val="FF0000"/>
                  </a:solidFill>
                </a:rPr>
                <a:t> 번호는 수정</a:t>
              </a:r>
              <a:r>
                <a:rPr lang="en-US" altLang="ko-KR" i="1" dirty="0">
                  <a:solidFill>
                    <a:srgbClr val="FF0000"/>
                  </a:solidFill>
                </a:rPr>
                <a:t>)</a:t>
              </a:r>
            </a:p>
          </p:txBody>
        </p:sp>
        <p:sp>
          <p:nvSpPr>
            <p:cNvPr id="98" name="화살표: 오른쪽 97">
              <a:extLst>
                <a:ext uri="{FF2B5EF4-FFF2-40B4-BE49-F238E27FC236}">
                  <a16:creationId xmlns:a16="http://schemas.microsoft.com/office/drawing/2014/main" id="{CD374589-3F31-09EE-1F4C-8E1EB4D5A2D2}"/>
                </a:ext>
              </a:extLst>
            </p:cNvPr>
            <p:cNvSpPr/>
            <p:nvPr/>
          </p:nvSpPr>
          <p:spPr>
            <a:xfrm>
              <a:off x="2813603" y="5754532"/>
              <a:ext cx="293370" cy="127654"/>
            </a:xfrm>
            <a:prstGeom prst="rightArrow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" name="그림 101" descr="지상, 블랙, 개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E8B231-9943-5E16-598A-66F2F07A2F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269" y="5349444"/>
            <a:ext cx="1398334" cy="995936"/>
          </a:xfrm>
          <a:prstGeom prst="rect">
            <a:avLst/>
          </a:prstGeom>
        </p:spPr>
      </p:pic>
      <p:sp>
        <p:nvSpPr>
          <p:cNvPr id="91" name="직사각형 310">
            <a:extLst>
              <a:ext uri="{FF2B5EF4-FFF2-40B4-BE49-F238E27FC236}">
                <a16:creationId xmlns:a16="http://schemas.microsoft.com/office/drawing/2014/main" id="{1840C21F-3A64-F83D-63FC-5CAA8FF4E33A}"/>
              </a:ext>
            </a:extLst>
          </p:cNvPr>
          <p:cNvSpPr/>
          <p:nvPr/>
        </p:nvSpPr>
        <p:spPr>
          <a:xfrm>
            <a:off x="1421365" y="5189982"/>
            <a:ext cx="302377" cy="159462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36000" tIns="18000" rIns="36000" bIns="18000" rtlCol="0" anchor="ctr">
            <a:sp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</p:spTree>
    <p:extLst>
      <p:ext uri="{BB962C8B-B14F-4D97-AF65-F5344CB8AC3E}">
        <p14:creationId xmlns:p14="http://schemas.microsoft.com/office/powerpoint/2010/main" val="120916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6428F-6D1D-5C76-0D89-AE72FF47B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3E54D204-1877-B9D2-7B53-9E84EF6B5EAA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DEBA6CD4-8C7E-A504-A90D-B17E476343D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BBC179C-88C5-6012-FD13-610149E1B32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AE2D39AD-12B5-1739-8256-E9CBDE2FF3F2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3C1B529E-1E25-2927-F293-C7E37A8CF3D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09517E8-4013-A325-6337-01C61FDE7224}"/>
              </a:ext>
            </a:extLst>
          </p:cNvPr>
          <p:cNvGrpSpPr/>
          <p:nvPr/>
        </p:nvGrpSpPr>
        <p:grpSpPr>
          <a:xfrm>
            <a:off x="176855" y="633655"/>
            <a:ext cx="6283691" cy="5605099"/>
            <a:chOff x="163798" y="633655"/>
            <a:chExt cx="6283691" cy="5605099"/>
          </a:xfrm>
        </p:grpSpPr>
        <p:grpSp>
          <p:nvGrpSpPr>
            <p:cNvPr id="424" name="그룹 423">
              <a:extLst>
                <a:ext uri="{FF2B5EF4-FFF2-40B4-BE49-F238E27FC236}">
                  <a16:creationId xmlns:a16="http://schemas.microsoft.com/office/drawing/2014/main" id="{ED08D2DB-41A4-F764-F10F-8D12A405469E}"/>
                </a:ext>
              </a:extLst>
            </p:cNvPr>
            <p:cNvGrpSpPr/>
            <p:nvPr/>
          </p:nvGrpSpPr>
          <p:grpSpPr>
            <a:xfrm>
              <a:off x="267926" y="1334698"/>
              <a:ext cx="5327099" cy="4848647"/>
              <a:chOff x="267926" y="1334698"/>
              <a:chExt cx="5327099" cy="4848647"/>
            </a:xfrm>
          </p:grpSpPr>
          <p:cxnSp>
            <p:nvCxnSpPr>
              <p:cNvPr id="425" name="직선 연결선 424">
                <a:extLst>
                  <a:ext uri="{FF2B5EF4-FFF2-40B4-BE49-F238E27FC236}">
                    <a16:creationId xmlns:a16="http://schemas.microsoft.com/office/drawing/2014/main" id="{9023384D-FA87-5C83-6B6E-6C5E824419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55574" y="1334698"/>
                <a:ext cx="0" cy="4848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직선 연결선 425">
                <a:extLst>
                  <a:ext uri="{FF2B5EF4-FFF2-40B4-BE49-F238E27FC236}">
                    <a16:creationId xmlns:a16="http://schemas.microsoft.com/office/drawing/2014/main" id="{29CB7195-C6EF-CF6D-3D3E-FC0B5EA62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5817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7" name="직선 연결선 426">
                <a:extLst>
                  <a:ext uri="{FF2B5EF4-FFF2-40B4-BE49-F238E27FC236}">
                    <a16:creationId xmlns:a16="http://schemas.microsoft.com/office/drawing/2014/main" id="{AB08A5F5-4070-7AF9-A758-080DFCE99F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5695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8" name="직선 연결선 427">
                <a:extLst>
                  <a:ext uri="{FF2B5EF4-FFF2-40B4-BE49-F238E27FC236}">
                    <a16:creationId xmlns:a16="http://schemas.microsoft.com/office/drawing/2014/main" id="{36303EA8-16FB-B216-90C7-E60EC0E9E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5210" y="1334698"/>
                <a:ext cx="0" cy="484864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B02CB161-5E0C-8CD7-5F56-CCA5A7431E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5453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0" name="직선 연결선 429">
                <a:extLst>
                  <a:ext uri="{FF2B5EF4-FFF2-40B4-BE49-F238E27FC236}">
                    <a16:creationId xmlns:a16="http://schemas.microsoft.com/office/drawing/2014/main" id="{D6128A67-1D37-9800-7ED6-2A49EA4FB4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5331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1" name="직선 연결선 430">
                <a:extLst>
                  <a:ext uri="{FF2B5EF4-FFF2-40B4-BE49-F238E27FC236}">
                    <a16:creationId xmlns:a16="http://schemas.microsoft.com/office/drawing/2014/main" id="{C5F2F76F-78E8-5B11-FE5F-3E99E367E2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35089" y="1334698"/>
                <a:ext cx="0" cy="4848647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32" name="그룹 431">
                <a:extLst>
                  <a:ext uri="{FF2B5EF4-FFF2-40B4-BE49-F238E27FC236}">
                    <a16:creationId xmlns:a16="http://schemas.microsoft.com/office/drawing/2014/main" id="{CD5C3796-670D-2215-40F4-275BC842BD99}"/>
                  </a:ext>
                </a:extLst>
              </p:cNvPr>
              <p:cNvGrpSpPr/>
              <p:nvPr/>
            </p:nvGrpSpPr>
            <p:grpSpPr>
              <a:xfrm>
                <a:off x="267926" y="1334698"/>
                <a:ext cx="575903" cy="4848647"/>
                <a:chOff x="1200793" y="1061414"/>
                <a:chExt cx="576000" cy="2091600"/>
              </a:xfrm>
            </p:grpSpPr>
            <p:cxnSp>
              <p:nvCxnSpPr>
                <p:cNvPr id="503" name="직선 연결선 502">
                  <a:extLst>
                    <a:ext uri="{FF2B5EF4-FFF2-40B4-BE49-F238E27FC236}">
                      <a16:creationId xmlns:a16="http://schemas.microsoft.com/office/drawing/2014/main" id="{C713E92D-8DA7-867D-2898-97E8F3AB6D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4" name="직선 연결선 503">
                  <a:extLst>
                    <a:ext uri="{FF2B5EF4-FFF2-40B4-BE49-F238E27FC236}">
                      <a16:creationId xmlns:a16="http://schemas.microsoft.com/office/drawing/2014/main" id="{D7718A19-D423-19E2-9DED-3A4CB1B939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5" name="직선 연결선 504">
                  <a:extLst>
                    <a:ext uri="{FF2B5EF4-FFF2-40B4-BE49-F238E27FC236}">
                      <a16:creationId xmlns:a16="http://schemas.microsoft.com/office/drawing/2014/main" id="{5791BE8E-90CD-646C-D738-8CFB7AF81A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6" name="직선 연결선 505">
                  <a:extLst>
                    <a:ext uri="{FF2B5EF4-FFF2-40B4-BE49-F238E27FC236}">
                      <a16:creationId xmlns:a16="http://schemas.microsoft.com/office/drawing/2014/main" id="{299DE186-BC4F-8E6B-2D4C-B7FA969ACB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7" name="직선 연결선 506">
                  <a:extLst>
                    <a:ext uri="{FF2B5EF4-FFF2-40B4-BE49-F238E27FC236}">
                      <a16:creationId xmlns:a16="http://schemas.microsoft.com/office/drawing/2014/main" id="{705DA69D-8B9C-73B4-C8D8-360EA824E1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직선 연결선 507">
                  <a:extLst>
                    <a:ext uri="{FF2B5EF4-FFF2-40B4-BE49-F238E27FC236}">
                      <a16:creationId xmlns:a16="http://schemas.microsoft.com/office/drawing/2014/main" id="{4CFD342D-FD29-8EF9-3087-2B8431B609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직선 연결선 508">
                  <a:extLst>
                    <a:ext uri="{FF2B5EF4-FFF2-40B4-BE49-F238E27FC236}">
                      <a16:creationId xmlns:a16="http://schemas.microsoft.com/office/drawing/2014/main" id="{526EFF8D-3951-CA64-B8A8-2728663C4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0" name="직선 연결선 509">
                  <a:extLst>
                    <a:ext uri="{FF2B5EF4-FFF2-40B4-BE49-F238E27FC236}">
                      <a16:creationId xmlns:a16="http://schemas.microsoft.com/office/drawing/2014/main" id="{2447C955-A653-79F8-7BF9-DD3018BA9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1" name="직선 연결선 510">
                  <a:extLst>
                    <a:ext uri="{FF2B5EF4-FFF2-40B4-BE49-F238E27FC236}">
                      <a16:creationId xmlns:a16="http://schemas.microsoft.com/office/drawing/2014/main" id="{BCB0109C-1DFC-1C6B-04AD-325BE61081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3" name="그룹 432">
                <a:extLst>
                  <a:ext uri="{FF2B5EF4-FFF2-40B4-BE49-F238E27FC236}">
                    <a16:creationId xmlns:a16="http://schemas.microsoft.com/office/drawing/2014/main" id="{74DB1C53-E887-5A1E-2E74-A88B7FBF8A9C}"/>
                  </a:ext>
                </a:extLst>
              </p:cNvPr>
              <p:cNvGrpSpPr/>
              <p:nvPr/>
            </p:nvGrpSpPr>
            <p:grpSpPr>
              <a:xfrm>
                <a:off x="987805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4F19069A-92C5-CA6F-9650-948BD02668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5" name="직선 연결선 494">
                  <a:extLst>
                    <a:ext uri="{FF2B5EF4-FFF2-40B4-BE49-F238E27FC236}">
                      <a16:creationId xmlns:a16="http://schemas.microsoft.com/office/drawing/2014/main" id="{1F371409-54FA-E191-60BC-FB8FF7DC0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6" name="직선 연결선 495">
                  <a:extLst>
                    <a:ext uri="{FF2B5EF4-FFF2-40B4-BE49-F238E27FC236}">
                      <a16:creationId xmlns:a16="http://schemas.microsoft.com/office/drawing/2014/main" id="{056A4DC5-F23A-23C2-13B2-2A9BF1555D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7" name="직선 연결선 496">
                  <a:extLst>
                    <a:ext uri="{FF2B5EF4-FFF2-40B4-BE49-F238E27FC236}">
                      <a16:creationId xmlns:a16="http://schemas.microsoft.com/office/drawing/2014/main" id="{ABE82BA8-6F75-1955-2CF3-9E6CC0689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8" name="직선 연결선 497">
                  <a:extLst>
                    <a:ext uri="{FF2B5EF4-FFF2-40B4-BE49-F238E27FC236}">
                      <a16:creationId xmlns:a16="http://schemas.microsoft.com/office/drawing/2014/main" id="{3572E207-8FBF-AF3A-4052-395053C7CF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9" name="직선 연결선 498">
                  <a:extLst>
                    <a:ext uri="{FF2B5EF4-FFF2-40B4-BE49-F238E27FC236}">
                      <a16:creationId xmlns:a16="http://schemas.microsoft.com/office/drawing/2014/main" id="{A1BD8529-F112-91AA-BF23-1287D688E8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0" name="직선 연결선 499">
                  <a:extLst>
                    <a:ext uri="{FF2B5EF4-FFF2-40B4-BE49-F238E27FC236}">
                      <a16:creationId xmlns:a16="http://schemas.microsoft.com/office/drawing/2014/main" id="{77C485B4-1DAA-FFBA-88B2-DB7F916C3B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1" name="직선 연결선 500">
                  <a:extLst>
                    <a:ext uri="{FF2B5EF4-FFF2-40B4-BE49-F238E27FC236}">
                      <a16:creationId xmlns:a16="http://schemas.microsoft.com/office/drawing/2014/main" id="{A9F71ACB-297E-3FEF-B98A-F88BBA9FE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2" name="직선 연결선 501">
                  <a:extLst>
                    <a:ext uri="{FF2B5EF4-FFF2-40B4-BE49-F238E27FC236}">
                      <a16:creationId xmlns:a16="http://schemas.microsoft.com/office/drawing/2014/main" id="{0CAE1BD0-7826-DCF4-9A57-454996B182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4" name="그룹 433">
                <a:extLst>
                  <a:ext uri="{FF2B5EF4-FFF2-40B4-BE49-F238E27FC236}">
                    <a16:creationId xmlns:a16="http://schemas.microsoft.com/office/drawing/2014/main" id="{ADFECE0C-3E2B-C84D-60D9-0CD3B27FD078}"/>
                  </a:ext>
                </a:extLst>
              </p:cNvPr>
              <p:cNvGrpSpPr/>
              <p:nvPr/>
            </p:nvGrpSpPr>
            <p:grpSpPr>
              <a:xfrm>
                <a:off x="1707683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0D80070-D979-3EEA-CC1A-56B8EEF80B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69546475-22B1-0951-F777-B09022E006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6C268F56-13AA-02E9-2E15-CD4454ECF5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81A9058E-E941-1F1E-055B-62398DBB12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087046D6-A8A1-75F8-EE84-EB0F820795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898359DC-FDD3-6D8E-31C1-D3F4D0E61A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4B5D0E6-387F-2FF2-8C1B-1266F45A3D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1CBABF66-D2D9-B631-A803-95CF5495E1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BCABD5A-3ED2-3666-C9DC-F3EBCBB5CE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5" name="그룹 434">
                <a:extLst>
                  <a:ext uri="{FF2B5EF4-FFF2-40B4-BE49-F238E27FC236}">
                    <a16:creationId xmlns:a16="http://schemas.microsoft.com/office/drawing/2014/main" id="{8E2EB23E-4034-8D86-810C-2F8F78BD9A9F}"/>
                  </a:ext>
                </a:extLst>
              </p:cNvPr>
              <p:cNvGrpSpPr/>
              <p:nvPr/>
            </p:nvGrpSpPr>
            <p:grpSpPr>
              <a:xfrm>
                <a:off x="2427562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288CD4D9-3FE3-D836-3BCC-A3A9B66132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8909305B-4783-77FD-3436-600B9EA0EF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2AA78D46-A5D3-44E0-495F-94936B2148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FF2C0FF1-1CE1-7115-EC7E-AE2117EC6F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C88CA583-CA6D-3988-C9B4-F2D6B3FE20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76F15E7A-D7DD-100B-34DE-387EF50296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C22BF803-9E09-CD55-03F4-3F138A0ADF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C1D49F06-D284-08DE-A006-E2CE3465B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EDB7C698-29FF-3845-D337-0EF5103544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6" name="그룹 435">
                <a:extLst>
                  <a:ext uri="{FF2B5EF4-FFF2-40B4-BE49-F238E27FC236}">
                    <a16:creationId xmlns:a16="http://schemas.microsoft.com/office/drawing/2014/main" id="{E38C4BA4-36EB-3F86-66BA-81FED59295E8}"/>
                  </a:ext>
                </a:extLst>
              </p:cNvPr>
              <p:cNvGrpSpPr/>
              <p:nvPr/>
            </p:nvGrpSpPr>
            <p:grpSpPr>
              <a:xfrm>
                <a:off x="3147441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F2C3A67F-311B-8F54-7318-EFBDA841AF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C8361DD4-DB62-C2FD-ADF6-67031838913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4F052CFF-AB1B-C8AC-79F5-DA8BDE442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18A61848-8765-6F6F-C92F-C1288F1B6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F724D74C-2E86-1249-775E-3B0B772405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AD6F3986-9F78-C13F-0296-2853D7D4E5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1B45C380-EE34-95D0-B81A-A7A3B944B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4B7CC951-1BDC-A6F3-B41D-00A386ED36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4C7F1BE7-0C49-88EB-4E17-11BA5712FF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7" name="그룹 436">
                <a:extLst>
                  <a:ext uri="{FF2B5EF4-FFF2-40B4-BE49-F238E27FC236}">
                    <a16:creationId xmlns:a16="http://schemas.microsoft.com/office/drawing/2014/main" id="{D7485170-47FB-9B6D-3ECE-5CC04799401E}"/>
                  </a:ext>
                </a:extLst>
              </p:cNvPr>
              <p:cNvGrpSpPr/>
              <p:nvPr/>
            </p:nvGrpSpPr>
            <p:grpSpPr>
              <a:xfrm>
                <a:off x="3867319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DE382884-9FDC-D2D1-12C8-0994CC283D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BC7A278B-CC80-B25D-1278-7B7950910A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442B76CE-8FB1-829E-C4BA-BEBC0E83B4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78B6CD2D-8A04-4DC8-51D0-74608EA13E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EDEB1AB9-A252-53ED-777A-6E219E3E43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8C2098A-6345-E773-4C00-D1A0B14DDC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A384EF62-2020-E54A-A7AD-9C9541F24F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B2E305CE-93CD-5564-E3C1-156111819A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7C048423-C771-0841-B13C-6189CA371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8" name="그룹 437">
                <a:extLst>
                  <a:ext uri="{FF2B5EF4-FFF2-40B4-BE49-F238E27FC236}">
                    <a16:creationId xmlns:a16="http://schemas.microsoft.com/office/drawing/2014/main" id="{8DA000D1-6650-8002-E928-B36814D6D198}"/>
                  </a:ext>
                </a:extLst>
              </p:cNvPr>
              <p:cNvGrpSpPr/>
              <p:nvPr/>
            </p:nvGrpSpPr>
            <p:grpSpPr>
              <a:xfrm>
                <a:off x="4587198" y="1334698"/>
                <a:ext cx="575903" cy="4848647"/>
                <a:chOff x="1914025" y="1061414"/>
                <a:chExt cx="576000" cy="2091600"/>
              </a:xfrm>
            </p:grpSpPr>
            <p:cxnSp>
              <p:nvCxnSpPr>
                <p:cNvPr id="449" name="직선 연결선 448">
                  <a:extLst>
                    <a:ext uri="{FF2B5EF4-FFF2-40B4-BE49-F238E27FC236}">
                      <a16:creationId xmlns:a16="http://schemas.microsoft.com/office/drawing/2014/main" id="{EEAF3455-0173-6731-0913-E9447676AF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292D010C-6E47-FCC7-13A7-0002C07848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9D492AFE-C5BB-9B1B-DD5C-0F7DCA85D3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F344ABA6-322D-B42B-D03D-3809AB2F9F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2F6A9F90-2525-2EC0-ED2B-56F84A81D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815A61A1-660E-9E2A-2565-F572994904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395850-CCB5-C4ED-90BE-9F4F7E8FCB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C044C422-71FB-A116-9320-4BCF50741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26C72195-506B-B6BE-634A-08DF164EDC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9" name="그룹 438">
                <a:extLst>
                  <a:ext uri="{FF2B5EF4-FFF2-40B4-BE49-F238E27FC236}">
                    <a16:creationId xmlns:a16="http://schemas.microsoft.com/office/drawing/2014/main" id="{819B3E90-75C6-F066-342F-E9FC1C120EC5}"/>
                  </a:ext>
                </a:extLst>
              </p:cNvPr>
              <p:cNvGrpSpPr/>
              <p:nvPr/>
            </p:nvGrpSpPr>
            <p:grpSpPr>
              <a:xfrm>
                <a:off x="5307074" y="1334698"/>
                <a:ext cx="287951" cy="4848647"/>
                <a:chOff x="1914025" y="1061414"/>
                <a:chExt cx="288000" cy="2091600"/>
              </a:xfrm>
            </p:grpSpPr>
            <p:cxnSp>
              <p:nvCxnSpPr>
                <p:cNvPr id="440" name="직선 연결선 439">
                  <a:extLst>
                    <a:ext uri="{FF2B5EF4-FFF2-40B4-BE49-F238E27FC236}">
                      <a16:creationId xmlns:a16="http://schemas.microsoft.com/office/drawing/2014/main" id="{F4723E5E-20AE-6190-F46A-324E978683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직선 연결선 440">
                  <a:extLst>
                    <a:ext uri="{FF2B5EF4-FFF2-40B4-BE49-F238E27FC236}">
                      <a16:creationId xmlns:a16="http://schemas.microsoft.com/office/drawing/2014/main" id="{598B8B7A-FBEC-3F98-516F-A1A6DDAB0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직선 연결선 441">
                  <a:extLst>
                    <a:ext uri="{FF2B5EF4-FFF2-40B4-BE49-F238E27FC236}">
                      <a16:creationId xmlns:a16="http://schemas.microsoft.com/office/drawing/2014/main" id="{4BB6E8D6-0224-294D-65B3-376E677FB8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3" name="직선 연결선 442">
                  <a:extLst>
                    <a:ext uri="{FF2B5EF4-FFF2-40B4-BE49-F238E27FC236}">
                      <a16:creationId xmlns:a16="http://schemas.microsoft.com/office/drawing/2014/main" id="{8B4FEEA4-3BCA-F8F4-8A02-B49521F8D3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직선 연결선 443">
                  <a:extLst>
                    <a:ext uri="{FF2B5EF4-FFF2-40B4-BE49-F238E27FC236}">
                      <a16:creationId xmlns:a16="http://schemas.microsoft.com/office/drawing/2014/main" id="{E34A6ED6-57B5-FE0A-5E08-5638792CA0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FABCFBA8-CCF1-D361-72F6-B06AC518E8A2}"/>
                </a:ext>
              </a:extLst>
            </p:cNvPr>
            <p:cNvGrpSpPr/>
            <p:nvPr/>
          </p:nvGrpSpPr>
          <p:grpSpPr>
            <a:xfrm>
              <a:off x="189102" y="633655"/>
              <a:ext cx="4098985" cy="312514"/>
              <a:chOff x="1499244" y="773556"/>
              <a:chExt cx="3875530" cy="279108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F02297-5539-F983-F5A6-11BCD5ED1599}"/>
                  </a:ext>
                </a:extLst>
              </p:cNvPr>
              <p:cNvSpPr txBox="1"/>
              <p:nvPr/>
            </p:nvSpPr>
            <p:spPr>
              <a:xfrm>
                <a:off x="2426910" y="773556"/>
                <a:ext cx="913916" cy="11006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3F9943-C15D-B87E-0248-C1C4FA8F425E}"/>
                  </a:ext>
                </a:extLst>
              </p:cNvPr>
              <p:cNvSpPr txBox="1"/>
              <p:nvPr/>
            </p:nvSpPr>
            <p:spPr>
              <a:xfrm>
                <a:off x="1499244" y="915340"/>
                <a:ext cx="2021831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(75 frame) </a:t>
                </a:r>
              </a:p>
            </p:txBody>
          </p:sp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44DF0934-C8E1-A16F-A331-3835346D1044}"/>
                  </a:ext>
                </a:extLst>
              </p:cNvPr>
              <p:cNvSpPr txBox="1"/>
              <p:nvPr/>
            </p:nvSpPr>
            <p:spPr>
              <a:xfrm>
                <a:off x="3756097" y="915340"/>
                <a:ext cx="1618677" cy="137324"/>
              </a:xfrm>
              <a:prstGeom prst="rect">
                <a:avLst/>
              </a:prstGeom>
              <a:solidFill>
                <a:srgbClr val="FCFDDB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(45 frame) </a:t>
                </a:r>
              </a:p>
            </p:txBody>
          </p:sp>
        </p:grpSp>
        <p:grpSp>
          <p:nvGrpSpPr>
            <p:cNvPr id="270" name="그룹 269">
              <a:extLst>
                <a:ext uri="{FF2B5EF4-FFF2-40B4-BE49-F238E27FC236}">
                  <a16:creationId xmlns:a16="http://schemas.microsoft.com/office/drawing/2014/main" id="{0B9B8CA5-0952-7C54-64F8-CC22392E4ACC}"/>
                </a:ext>
              </a:extLst>
            </p:cNvPr>
            <p:cNvGrpSpPr/>
            <p:nvPr/>
          </p:nvGrpSpPr>
          <p:grpSpPr>
            <a:xfrm>
              <a:off x="195939" y="1217005"/>
              <a:ext cx="4319272" cy="187841"/>
              <a:chOff x="195939" y="1010698"/>
              <a:chExt cx="4319272" cy="18784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EF83FC02-0516-933E-A502-89D0D3E9A1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95939" y="1010698"/>
                <a:ext cx="0" cy="187841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:a16="http://schemas.microsoft.com/office/drawing/2014/main" id="{E73987E3-D598-1E49-B4AF-24F88A4744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55575" y="1017552"/>
                <a:ext cx="0" cy="180987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4C415ECB-7F66-1E6C-912B-138ABDB691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515211" y="1017552"/>
                <a:ext cx="0" cy="180987"/>
              </a:xfrm>
              <a:prstGeom prst="line">
                <a:avLst/>
              </a:prstGeom>
              <a:ln w="1270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D84B5CFA-512F-B9D2-4CD0-23976163BCD0}"/>
                </a:ext>
              </a:extLst>
            </p:cNvPr>
            <p:cNvSpPr txBox="1"/>
            <p:nvPr/>
          </p:nvSpPr>
          <p:spPr>
            <a:xfrm>
              <a:off x="5603174" y="4854201"/>
              <a:ext cx="600657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0F6070AB-EBAF-356E-83B9-B6DF66F1447B}"/>
                </a:ext>
              </a:extLst>
            </p:cNvPr>
            <p:cNvSpPr txBox="1"/>
            <p:nvPr/>
          </p:nvSpPr>
          <p:spPr>
            <a:xfrm>
              <a:off x="5603176" y="4129780"/>
              <a:ext cx="635923" cy="2769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타격 지점</a:t>
              </a:r>
              <a:r>
                <a:rPr lang="en-US" altLang="ko-KR" sz="9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</a:p>
            <a:p>
              <a:endParaRPr lang="en-US" altLang="ko-KR" sz="200" dirty="0">
                <a:solidFill>
                  <a:schemeClr val="accent2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  <a:p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(+ </a:t>
              </a:r>
              <a:r>
                <a:rPr lang="ko-KR" altLang="en-US" sz="7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피격 처리</a:t>
              </a:r>
              <a:r>
                <a:rPr lang="en-US" altLang="ko-KR" sz="7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endParaRPr lang="en-US" altLang="ko-KR" sz="9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55953E59-0E1E-E3EC-E9B6-117B51700855}"/>
                </a:ext>
              </a:extLst>
            </p:cNvPr>
            <p:cNvSpPr txBox="1"/>
            <p:nvPr/>
          </p:nvSpPr>
          <p:spPr>
            <a:xfrm>
              <a:off x="5603178" y="5440194"/>
              <a:ext cx="744927" cy="2769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r>
                <a:rPr lang="ko-KR" altLang="en-US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09635932-AC87-AEB8-FCDD-68890429C2DA}"/>
                </a:ext>
              </a:extLst>
            </p:cNvPr>
            <p:cNvSpPr txBox="1"/>
            <p:nvPr/>
          </p:nvSpPr>
          <p:spPr>
            <a:xfrm>
              <a:off x="5603175" y="2453206"/>
              <a:ext cx="844314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endParaRPr lang="en-US" altLang="ko-KR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2BF24599-97E9-DD0A-211F-B96CAEFBFE80}"/>
                </a:ext>
              </a:extLst>
            </p:cNvPr>
            <p:cNvSpPr txBox="1"/>
            <p:nvPr/>
          </p:nvSpPr>
          <p:spPr>
            <a:xfrm>
              <a:off x="5603173" y="2054561"/>
              <a:ext cx="357001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BD9C7C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</a:p>
          </p:txBody>
        </p:sp>
        <p:sp>
          <p:nvSpPr>
            <p:cNvPr id="313" name="직사각형 310">
              <a:extLst>
                <a:ext uri="{FF2B5EF4-FFF2-40B4-BE49-F238E27FC236}">
                  <a16:creationId xmlns:a16="http://schemas.microsoft.com/office/drawing/2014/main" id="{FBF42722-1718-031F-4F6B-BCF8D99B269B}"/>
                </a:ext>
              </a:extLst>
            </p:cNvPr>
            <p:cNvSpPr/>
            <p:nvPr/>
          </p:nvSpPr>
          <p:spPr>
            <a:xfrm>
              <a:off x="195641" y="1440034"/>
              <a:ext cx="2160000" cy="344023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</a:t>
              </a:r>
            </a:p>
          </p:txBody>
        </p:sp>
        <p:sp>
          <p:nvSpPr>
            <p:cNvPr id="314" name="직사각형 9">
              <a:extLst>
                <a:ext uri="{FF2B5EF4-FFF2-40B4-BE49-F238E27FC236}">
                  <a16:creationId xmlns:a16="http://schemas.microsoft.com/office/drawing/2014/main" id="{B03BE5C2-8814-D9BA-3DBA-5148DCFC9871}"/>
                </a:ext>
              </a:extLst>
            </p:cNvPr>
            <p:cNvSpPr/>
            <p:nvPr/>
          </p:nvSpPr>
          <p:spPr>
            <a:xfrm>
              <a:off x="3435641" y="1439966"/>
              <a:ext cx="216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12" name="직사각형 2">
              <a:extLst>
                <a:ext uri="{FF2B5EF4-FFF2-40B4-BE49-F238E27FC236}">
                  <a16:creationId xmlns:a16="http://schemas.microsoft.com/office/drawing/2014/main" id="{1B6CC353-A11D-0D2A-5F8C-8C85D297A26C}"/>
                </a:ext>
              </a:extLst>
            </p:cNvPr>
            <p:cNvSpPr/>
            <p:nvPr/>
          </p:nvSpPr>
          <p:spPr>
            <a:xfrm>
              <a:off x="2355641" y="1439966"/>
              <a:ext cx="1080000" cy="344088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grpSp>
          <p:nvGrpSpPr>
            <p:cNvPr id="423" name="그룹 422">
              <a:extLst>
                <a:ext uri="{FF2B5EF4-FFF2-40B4-BE49-F238E27FC236}">
                  <a16:creationId xmlns:a16="http://schemas.microsoft.com/office/drawing/2014/main" id="{DBAFFE39-1170-1EFA-61E1-46899F045175}"/>
                </a:ext>
              </a:extLst>
            </p:cNvPr>
            <p:cNvGrpSpPr/>
            <p:nvPr/>
          </p:nvGrpSpPr>
          <p:grpSpPr>
            <a:xfrm>
              <a:off x="3061289" y="4124170"/>
              <a:ext cx="452047" cy="344262"/>
              <a:chOff x="1624124" y="4124170"/>
              <a:chExt cx="452047" cy="344262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ECBFC01A-CC73-E90F-4B1B-C90CAAA7CDDC}"/>
                  </a:ext>
                </a:extLst>
              </p:cNvPr>
              <p:cNvSpPr/>
              <p:nvPr/>
            </p:nvSpPr>
            <p:spPr>
              <a:xfrm rot="10800000">
                <a:off x="1792845" y="4124170"/>
                <a:ext cx="121555" cy="138203"/>
              </a:xfrm>
              <a:prstGeom prst="triangle">
                <a:avLst/>
              </a:prstGeom>
              <a:solidFill>
                <a:srgbClr val="FFD1D1"/>
              </a:solidFill>
              <a:ln w="9525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 fontScale="25000" lnSpcReduction="20000"/>
              </a:bodyPr>
              <a:lstStyle/>
              <a:p>
                <a:pPr algn="ctr"/>
                <a:endParaRPr lang="ko-KR" altLang="en-US" sz="1799" b="1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454EEAF4-CED5-A72A-A5B9-65FD33EE5457}"/>
                  </a:ext>
                </a:extLst>
              </p:cNvPr>
              <p:cNvGrpSpPr/>
              <p:nvPr/>
            </p:nvGrpSpPr>
            <p:grpSpPr>
              <a:xfrm>
                <a:off x="1624124" y="4261555"/>
                <a:ext cx="452047" cy="206877"/>
                <a:chOff x="9615616" y="3401971"/>
                <a:chExt cx="452398" cy="184761"/>
              </a:xfrm>
            </p:grpSpPr>
            <p:cxnSp>
              <p:nvCxnSpPr>
                <p:cNvPr id="322" name="직선 연결선 321">
                  <a:extLst>
                    <a:ext uri="{FF2B5EF4-FFF2-40B4-BE49-F238E27FC236}">
                      <a16:creationId xmlns:a16="http://schemas.microsoft.com/office/drawing/2014/main" id="{550AF082-6A84-4632-BB98-5F00CEB98D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843693" y="3401971"/>
                  <a:ext cx="0" cy="143822"/>
                </a:xfrm>
                <a:prstGeom prst="line">
                  <a:avLst/>
                </a:prstGeom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직사각형 262">
                  <a:extLst>
                    <a:ext uri="{FF2B5EF4-FFF2-40B4-BE49-F238E27FC236}">
                      <a16:creationId xmlns:a16="http://schemas.microsoft.com/office/drawing/2014/main" id="{5AACB986-49F4-F447-D1D6-60E5B680D83F}"/>
                    </a:ext>
                  </a:extLst>
                </p:cNvPr>
                <p:cNvSpPr/>
                <p:nvPr/>
              </p:nvSpPr>
              <p:spPr>
                <a:xfrm>
                  <a:off x="9615616" y="3476668"/>
                  <a:ext cx="452398" cy="110064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solidFill>
                    <a:schemeClr val="accent2">
                      <a:lumMod val="60000"/>
                      <a:lumOff val="4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1" dirty="0">
                      <a:ln w="317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피격 이상 </a:t>
                  </a:r>
                  <a:endParaRPr lang="en-US" altLang="ko-KR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4775DD43-3FEF-0C96-86BE-CF98F4BED14F}"/>
                </a:ext>
              </a:extLst>
            </p:cNvPr>
            <p:cNvSpPr txBox="1"/>
            <p:nvPr/>
          </p:nvSpPr>
          <p:spPr>
            <a:xfrm>
              <a:off x="3370789" y="1808133"/>
              <a:ext cx="138999" cy="946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45</a:t>
              </a:r>
            </a:p>
          </p:txBody>
        </p:sp>
        <p:cxnSp>
          <p:nvCxnSpPr>
            <p:cNvPr id="210" name="직선 화살표 연결선 209">
              <a:extLst>
                <a:ext uri="{FF2B5EF4-FFF2-40B4-BE49-F238E27FC236}">
                  <a16:creationId xmlns:a16="http://schemas.microsoft.com/office/drawing/2014/main" id="{A7F3BD71-649D-9E18-8FBB-EAF7F505B82B}"/>
                </a:ext>
              </a:extLst>
            </p:cNvPr>
            <p:cNvCxnSpPr>
              <a:cxnSpLocks/>
              <a:endCxn id="211" idx="1"/>
            </p:cNvCxnSpPr>
            <p:nvPr/>
          </p:nvCxnSpPr>
          <p:spPr>
            <a:xfrm flipV="1">
              <a:off x="195937" y="4923451"/>
              <a:ext cx="5407237" cy="1"/>
            </a:xfrm>
            <a:prstGeom prst="straightConnector1">
              <a:avLst/>
            </a:prstGeom>
            <a:ln w="9525">
              <a:solidFill>
                <a:schemeClr val="accent5">
                  <a:lumMod val="60000"/>
                  <a:lumOff val="40000"/>
                </a:schemeClr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8" name="직선 화살표 연결선 217">
              <a:extLst>
                <a:ext uri="{FF2B5EF4-FFF2-40B4-BE49-F238E27FC236}">
                  <a16:creationId xmlns:a16="http://schemas.microsoft.com/office/drawing/2014/main" id="{28B99447-C0E5-B8DF-F607-F85C83108197}"/>
                </a:ext>
              </a:extLst>
            </p:cNvPr>
            <p:cNvCxnSpPr>
              <a:cxnSpLocks/>
              <a:endCxn id="217" idx="1"/>
            </p:cNvCxnSpPr>
            <p:nvPr/>
          </p:nvCxnSpPr>
          <p:spPr>
            <a:xfrm flipV="1">
              <a:off x="195936" y="4268280"/>
              <a:ext cx="5407240" cy="6"/>
            </a:xfrm>
            <a:prstGeom prst="straightConnector1">
              <a:avLst/>
            </a:prstGeom>
            <a:ln w="9525">
              <a:solidFill>
                <a:srgbClr val="FF0000"/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4C097B07-14AB-DC4A-ABC2-754365BE0157}"/>
                </a:ext>
              </a:extLst>
            </p:cNvPr>
            <p:cNvCxnSpPr>
              <a:cxnSpLocks/>
              <a:endCxn id="239" idx="1"/>
            </p:cNvCxnSpPr>
            <p:nvPr/>
          </p:nvCxnSpPr>
          <p:spPr>
            <a:xfrm>
              <a:off x="195939" y="5578691"/>
              <a:ext cx="5407239" cy="3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31AADC26-255A-B0CC-B7F4-126F6D1DD128}"/>
                </a:ext>
              </a:extLst>
            </p:cNvPr>
            <p:cNvCxnSpPr>
              <a:cxnSpLocks/>
              <a:endCxn id="244" idx="1"/>
            </p:cNvCxnSpPr>
            <p:nvPr/>
          </p:nvCxnSpPr>
          <p:spPr>
            <a:xfrm flipV="1">
              <a:off x="195936" y="2522456"/>
              <a:ext cx="5407239" cy="1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E939416F-C0A6-665E-38C3-C17545FD5C20}"/>
                </a:ext>
              </a:extLst>
            </p:cNvPr>
            <p:cNvCxnSpPr>
              <a:cxnSpLocks/>
              <a:endCxn id="247" idx="1"/>
            </p:cNvCxnSpPr>
            <p:nvPr/>
          </p:nvCxnSpPr>
          <p:spPr>
            <a:xfrm flipV="1">
              <a:off x="195936" y="2123811"/>
              <a:ext cx="5407237" cy="3"/>
            </a:xfrm>
            <a:prstGeom prst="line">
              <a:avLst/>
            </a:prstGeom>
            <a:ln w="9525">
              <a:solidFill>
                <a:srgbClr val="BD9C7C"/>
              </a:solidFill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0" name="그룹 529">
              <a:extLst>
                <a:ext uri="{FF2B5EF4-FFF2-40B4-BE49-F238E27FC236}">
                  <a16:creationId xmlns:a16="http://schemas.microsoft.com/office/drawing/2014/main" id="{F0D1F98C-D5ED-1D4C-28B9-DEC90ED31A43}"/>
                </a:ext>
              </a:extLst>
            </p:cNvPr>
            <p:cNvGrpSpPr/>
            <p:nvPr/>
          </p:nvGrpSpPr>
          <p:grpSpPr>
            <a:xfrm>
              <a:off x="195942" y="3554471"/>
              <a:ext cx="6193845" cy="138499"/>
              <a:chOff x="195942" y="3542035"/>
              <a:chExt cx="6193845" cy="138499"/>
            </a:xfrm>
          </p:grpSpPr>
          <p:cxnSp>
            <p:nvCxnSpPr>
              <p:cNvPr id="214" name="직선 화살표 연결선 213">
                <a:extLst>
                  <a:ext uri="{FF2B5EF4-FFF2-40B4-BE49-F238E27FC236}">
                    <a16:creationId xmlns:a16="http://schemas.microsoft.com/office/drawing/2014/main" id="{8C006634-2778-2DA1-2977-856C9FABCA15}"/>
                  </a:ext>
                </a:extLst>
              </p:cNvPr>
              <p:cNvCxnSpPr>
                <a:cxnSpLocks/>
                <a:endCxn id="215" idx="1"/>
              </p:cNvCxnSpPr>
              <p:nvPr/>
            </p:nvCxnSpPr>
            <p:spPr>
              <a:xfrm flipV="1">
                <a:off x="195942" y="3611285"/>
                <a:ext cx="5407240" cy="2"/>
              </a:xfrm>
              <a:prstGeom prst="straightConnector1">
                <a:avLst/>
              </a:prstGeom>
              <a:ln w="9525">
                <a:solidFill>
                  <a:schemeClr val="accent4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115ABEB1-93D8-5DD8-DA01-46F92DBA642D}"/>
                  </a:ext>
                </a:extLst>
              </p:cNvPr>
              <p:cNvSpPr txBox="1"/>
              <p:nvPr/>
            </p:nvSpPr>
            <p:spPr>
              <a:xfrm>
                <a:off x="5603182" y="3542035"/>
                <a:ext cx="786605" cy="138499"/>
              </a:xfrm>
              <a:prstGeom prst="rect">
                <a:avLst/>
              </a:prstGeom>
              <a:noFill/>
            </p:spPr>
            <p:txBody>
              <a:bodyPr wrap="none" lIns="108000" tIns="0" rIns="35998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00B0F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 </a:t>
                </a:r>
                <a:r>
                  <a:rPr lang="en-US" altLang="ko-KR" sz="900" b="1" dirty="0">
                    <a:solidFill>
                      <a:srgbClr val="00B0F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(VFX)</a:t>
                </a: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A7E546E-762B-FD90-9E03-343F714617BA}"/>
                </a:ext>
              </a:extLst>
            </p:cNvPr>
            <p:cNvGrpSpPr/>
            <p:nvPr/>
          </p:nvGrpSpPr>
          <p:grpSpPr>
            <a:xfrm>
              <a:off x="195641" y="3407720"/>
              <a:ext cx="5402057" cy="432000"/>
              <a:chOff x="195641" y="3407720"/>
              <a:chExt cx="5402057" cy="432000"/>
            </a:xfrm>
          </p:grpSpPr>
          <p:sp>
            <p:nvSpPr>
              <p:cNvPr id="266" name="화살표: 오각형 265">
                <a:extLst>
                  <a:ext uri="{FF2B5EF4-FFF2-40B4-BE49-F238E27FC236}">
                    <a16:creationId xmlns:a16="http://schemas.microsoft.com/office/drawing/2014/main" id="{907F69C1-7762-A4A0-8E00-1D989B5321D2}"/>
                  </a:ext>
                </a:extLst>
              </p:cNvPr>
              <p:cNvSpPr/>
              <p:nvPr/>
            </p:nvSpPr>
            <p:spPr>
              <a:xfrm>
                <a:off x="2357698" y="3462483"/>
                <a:ext cx="1080000" cy="322474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낙하 후 충격파</a:t>
                </a: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AB31F182-13F9-A8BF-389A-B3D696422ECC}"/>
                  </a:ext>
                </a:extLst>
              </p:cNvPr>
              <p:cNvGrpSpPr/>
              <p:nvPr/>
            </p:nvGrpSpPr>
            <p:grpSpPr>
              <a:xfrm>
                <a:off x="195641" y="3407720"/>
                <a:ext cx="2160000" cy="432000"/>
                <a:chOff x="195641" y="3300775"/>
                <a:chExt cx="2160000" cy="432000"/>
              </a:xfrm>
            </p:grpSpPr>
            <p:sp>
              <p:nvSpPr>
                <p:cNvPr id="240" name="화살표: 오각형 239">
                  <a:extLst>
                    <a:ext uri="{FF2B5EF4-FFF2-40B4-BE49-F238E27FC236}">
                      <a16:creationId xmlns:a16="http://schemas.microsoft.com/office/drawing/2014/main" id="{B15617C5-93DC-2183-6E6A-FC8D130FDFCE}"/>
                    </a:ext>
                  </a:extLst>
                </p:cNvPr>
                <p:cNvSpPr/>
                <p:nvPr/>
              </p:nvSpPr>
              <p:spPr>
                <a:xfrm>
                  <a:off x="195641" y="3300775"/>
                  <a:ext cx="216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트레일 이펙트</a:t>
                  </a:r>
                </a:p>
              </p:txBody>
            </p:sp>
            <p:sp>
              <p:nvSpPr>
                <p:cNvPr id="251" name="화살표: 오각형 250">
                  <a:extLst>
                    <a:ext uri="{FF2B5EF4-FFF2-40B4-BE49-F238E27FC236}">
                      <a16:creationId xmlns:a16="http://schemas.microsoft.com/office/drawing/2014/main" id="{82686522-ED9A-997C-64E0-1933C0AB3480}"/>
                    </a:ext>
                  </a:extLst>
                </p:cNvPr>
                <p:cNvSpPr/>
                <p:nvPr/>
              </p:nvSpPr>
              <p:spPr>
                <a:xfrm>
                  <a:off x="195641" y="3516775"/>
                  <a:ext cx="2160000" cy="216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발 밑에 푸른빛의 클래스 마크 형성</a:t>
                  </a:r>
                </a:p>
              </p:txBody>
            </p:sp>
          </p:grpSp>
          <p:sp>
            <p:nvSpPr>
              <p:cNvPr id="254" name="화살표: 오각형 253">
                <a:extLst>
                  <a:ext uri="{FF2B5EF4-FFF2-40B4-BE49-F238E27FC236}">
                    <a16:creationId xmlns:a16="http://schemas.microsoft.com/office/drawing/2014/main" id="{F9153ED8-FEA3-902D-AD34-0885D94B7774}"/>
                  </a:ext>
                </a:extLst>
              </p:cNvPr>
              <p:cNvSpPr/>
              <p:nvPr/>
            </p:nvSpPr>
            <p:spPr>
              <a:xfrm>
                <a:off x="3437698" y="3462483"/>
                <a:ext cx="2160000" cy="322474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잔여 이펙트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(</a:t>
                </a:r>
                <a:r>
                  <a:rPr lang="ko-KR" altLang="en-US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 균열</a:t>
                </a:r>
                <a:r>
                  <a:rPr lang="en-US" altLang="ko-KR" sz="9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47EF2A7-F510-AF9D-7893-3DCE29E7B2AA}"/>
                </a:ext>
              </a:extLst>
            </p:cNvPr>
            <p:cNvSpPr/>
            <p:nvPr/>
          </p:nvSpPr>
          <p:spPr>
            <a:xfrm flipV="1">
              <a:off x="195939" y="1334703"/>
              <a:ext cx="5400000" cy="51192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A955D37-1058-0F73-FDD7-1A7D2BF5BD2B}"/>
                </a:ext>
              </a:extLst>
            </p:cNvPr>
            <p:cNvSpPr txBox="1"/>
            <p:nvPr/>
          </p:nvSpPr>
          <p:spPr>
            <a:xfrm>
              <a:off x="5577936" y="1287706"/>
              <a:ext cx="374545" cy="137991"/>
            </a:xfrm>
            <a:prstGeom prst="rect">
              <a:avLst/>
            </a:prstGeom>
            <a:noFill/>
          </p:spPr>
          <p:txBody>
            <a:bodyPr wrap="none" lIns="53999" tIns="0" rIns="35998" bIns="0" rtlCol="0" anchor="ctr" anchorCtr="0">
              <a:normAutofit/>
            </a:bodyPr>
            <a:lstStyle/>
            <a:p>
              <a:r>
                <a:rPr lang="ko-KR" altLang="en-US" sz="801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</a:t>
              </a:r>
              <a:endPara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20FE90-2B41-AED2-F817-9B0322309AE2}"/>
                </a:ext>
              </a:extLst>
            </p:cNvPr>
            <p:cNvSpPr txBox="1"/>
            <p:nvPr/>
          </p:nvSpPr>
          <p:spPr>
            <a:xfrm>
              <a:off x="2292008" y="1141585"/>
              <a:ext cx="121828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tx1"/>
                  </a:solidFill>
                  <a:effectLst/>
                </a:rPr>
                <a:t>30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B30102-E760-7327-FFA1-3FD9DDCEF0BE}"/>
                </a:ext>
              </a:extLst>
            </p:cNvPr>
            <p:cNvSpPr txBox="1"/>
            <p:nvPr/>
          </p:nvSpPr>
          <p:spPr>
            <a:xfrm>
              <a:off x="4456144" y="1141585"/>
              <a:ext cx="121828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tx1"/>
                  </a:solidFill>
                  <a:effectLst/>
                </a:rPr>
                <a:t>60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CC26E5B-3219-6A68-A19F-B559F567EDF0}"/>
                </a:ext>
              </a:extLst>
            </p:cNvPr>
            <p:cNvSpPr txBox="1"/>
            <p:nvPr/>
          </p:nvSpPr>
          <p:spPr>
            <a:xfrm>
              <a:off x="163798" y="1141582"/>
              <a:ext cx="60915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801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grpSp>
          <p:nvGrpSpPr>
            <p:cNvPr id="512" name="그룹 511">
              <a:extLst>
                <a:ext uri="{FF2B5EF4-FFF2-40B4-BE49-F238E27FC236}">
                  <a16:creationId xmlns:a16="http://schemas.microsoft.com/office/drawing/2014/main" id="{B28B79CF-6E26-3986-95A4-AE450C7D7EBD}"/>
                </a:ext>
              </a:extLst>
            </p:cNvPr>
            <p:cNvGrpSpPr/>
            <p:nvPr/>
          </p:nvGrpSpPr>
          <p:grpSpPr>
            <a:xfrm>
              <a:off x="866134" y="1129987"/>
              <a:ext cx="4411353" cy="242708"/>
              <a:chOff x="866134" y="1129987"/>
              <a:chExt cx="4411353" cy="242708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1F68404-C15E-27E8-EB22-D523000E2CC0}"/>
                  </a:ext>
                </a:extLst>
              </p:cNvPr>
              <p:cNvSpPr txBox="1"/>
              <p:nvPr/>
            </p:nvSpPr>
            <p:spPr>
              <a:xfrm>
                <a:off x="866134" y="1202841"/>
                <a:ext cx="93952" cy="1698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8242A7F-ADB9-A1CE-5FA9-5B3BB2C30108}"/>
                  </a:ext>
                </a:extLst>
              </p:cNvPr>
              <p:cNvSpPr txBox="1"/>
              <p:nvPr/>
            </p:nvSpPr>
            <p:spPr>
              <a:xfrm>
                <a:off x="1584143" y="1202841"/>
                <a:ext cx="93952" cy="16985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306F091-126D-28A6-9D03-54967BD5CB43}"/>
                  </a:ext>
                </a:extLst>
              </p:cNvPr>
              <p:cNvSpPr txBox="1"/>
              <p:nvPr/>
            </p:nvSpPr>
            <p:spPr>
              <a:xfrm>
                <a:off x="3027638" y="1202841"/>
                <a:ext cx="93952" cy="1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DD3DE13-4ED2-D444-E116-1E372ED829E8}"/>
                  </a:ext>
                </a:extLst>
              </p:cNvPr>
              <p:cNvSpPr txBox="1"/>
              <p:nvPr/>
            </p:nvSpPr>
            <p:spPr>
              <a:xfrm>
                <a:off x="3745646" y="1202841"/>
                <a:ext cx="93952" cy="16985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38B6CA-B008-D03B-41A5-15BF975B94A6}"/>
                  </a:ext>
                </a:extLst>
              </p:cNvPr>
              <p:cNvSpPr txBox="1"/>
              <p:nvPr/>
            </p:nvSpPr>
            <p:spPr>
              <a:xfrm>
                <a:off x="5183535" y="1202836"/>
                <a:ext cx="93952" cy="16985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DA32B44C-CC18-132B-9A5A-4D704127474B}"/>
                  </a:ext>
                </a:extLst>
              </p:cNvPr>
              <p:cNvSpPr txBox="1"/>
              <p:nvPr/>
            </p:nvSpPr>
            <p:spPr>
              <a:xfrm>
                <a:off x="1235509" y="1129987"/>
                <a:ext cx="138999" cy="16985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normAutofit/>
              </a:bodyPr>
              <a:lstStyle/>
              <a:p>
                <a:pPr algn="ctr"/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15</a:t>
                </a:r>
              </a:p>
            </p:txBody>
          </p:sp>
        </p:grpSp>
        <p:sp>
          <p:nvSpPr>
            <p:cNvPr id="242" name="직사각형 262">
              <a:extLst>
                <a:ext uri="{FF2B5EF4-FFF2-40B4-BE49-F238E27FC236}">
                  <a16:creationId xmlns:a16="http://schemas.microsoft.com/office/drawing/2014/main" id="{E72D55CA-003A-F6E4-AC59-42E6F9D19ED6}"/>
                </a:ext>
              </a:extLst>
            </p:cNvPr>
            <p:cNvSpPr/>
            <p:nvPr/>
          </p:nvSpPr>
          <p:spPr>
            <a:xfrm>
              <a:off x="3436022" y="2434176"/>
              <a:ext cx="1080858" cy="176555"/>
            </a:xfrm>
            <a:prstGeom prst="homePlate">
              <a:avLst/>
            </a:prstGeom>
            <a:solidFill>
              <a:schemeClr val="bg1">
                <a:lumMod val="50000"/>
              </a:schemeClr>
            </a:soli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340" name="직사각형 262">
              <a:extLst>
                <a:ext uri="{FF2B5EF4-FFF2-40B4-BE49-F238E27FC236}">
                  <a16:creationId xmlns:a16="http://schemas.microsoft.com/office/drawing/2014/main" id="{E9BE665B-DC62-E67D-B0C6-E87729DF5A56}"/>
                </a:ext>
              </a:extLst>
            </p:cNvPr>
            <p:cNvSpPr/>
            <p:nvPr/>
          </p:nvSpPr>
          <p:spPr>
            <a:xfrm>
              <a:off x="3436022" y="2037300"/>
              <a:ext cx="1080858" cy="176555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이후 전투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5DEC95E6-F1FC-2BC2-78BB-B5CAAE572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5936" y="1223859"/>
              <a:ext cx="0" cy="180987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0B1D45-F4DC-6C4D-AED6-A1C02ADA49BE}"/>
                </a:ext>
              </a:extLst>
            </p:cNvPr>
            <p:cNvSpPr txBox="1"/>
            <p:nvPr/>
          </p:nvSpPr>
          <p:spPr>
            <a:xfrm>
              <a:off x="5533675" y="1141580"/>
              <a:ext cx="121828" cy="123239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chemeClr val="tx1"/>
                  </a:solidFill>
                  <a:effectLst/>
                </a:rPr>
                <a:t>75</a:t>
              </a:r>
            </a:p>
          </p:txBody>
        </p:sp>
        <p:sp>
          <p:nvSpPr>
            <p:cNvPr id="256" name="직사각형 260">
              <a:extLst>
                <a:ext uri="{FF2B5EF4-FFF2-40B4-BE49-F238E27FC236}">
                  <a16:creationId xmlns:a16="http://schemas.microsoft.com/office/drawing/2014/main" id="{53D85BD7-1A61-E486-C244-3DDF6FE2E957}"/>
                </a:ext>
              </a:extLst>
            </p:cNvPr>
            <p:cNvSpPr/>
            <p:nvPr/>
          </p:nvSpPr>
          <p:spPr>
            <a:xfrm>
              <a:off x="197699" y="1962573"/>
              <a:ext cx="216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돌리기</a:t>
              </a:r>
            </a:p>
          </p:txBody>
        </p:sp>
        <p:sp>
          <p:nvSpPr>
            <p:cNvPr id="260" name="직사각형 262">
              <a:extLst>
                <a:ext uri="{FF2B5EF4-FFF2-40B4-BE49-F238E27FC236}">
                  <a16:creationId xmlns:a16="http://schemas.microsoft.com/office/drawing/2014/main" id="{69C3E72A-ED61-67C8-B872-B8787A299DD2}"/>
                </a:ext>
              </a:extLst>
            </p:cNvPr>
            <p:cNvSpPr/>
            <p:nvPr/>
          </p:nvSpPr>
          <p:spPr>
            <a:xfrm>
              <a:off x="2356022" y="1962573"/>
              <a:ext cx="1080000" cy="322473"/>
            </a:xfrm>
            <a:prstGeom prst="homePlate">
              <a:avLst/>
            </a:prstGeom>
            <a:solidFill>
              <a:srgbClr val="FAFCBC"/>
            </a:solidFill>
            <a:ln w="9525">
              <a:solidFill>
                <a:srgbClr val="BD9C7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내려 꽂기</a:t>
              </a: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116C18B-364A-D5F9-1C27-E5079C8C627F}"/>
                </a:ext>
              </a:extLst>
            </p:cNvPr>
            <p:cNvSpPr/>
            <p:nvPr/>
          </p:nvSpPr>
          <p:spPr>
            <a:xfrm>
              <a:off x="195936" y="1361439"/>
              <a:ext cx="5400000" cy="487731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sz="1799" dirty="0"/>
            </a:p>
          </p:txBody>
        </p:sp>
        <p:grpSp>
          <p:nvGrpSpPr>
            <p:cNvPr id="540" name="그룹 539">
              <a:extLst>
                <a:ext uri="{FF2B5EF4-FFF2-40B4-BE49-F238E27FC236}">
                  <a16:creationId xmlns:a16="http://schemas.microsoft.com/office/drawing/2014/main" id="{34F39734-C820-BE0D-8E37-414A1D1DD0EE}"/>
                </a:ext>
              </a:extLst>
            </p:cNvPr>
            <p:cNvGrpSpPr/>
            <p:nvPr/>
          </p:nvGrpSpPr>
          <p:grpSpPr>
            <a:xfrm>
              <a:off x="195936" y="5442029"/>
              <a:ext cx="1735694" cy="293308"/>
              <a:chOff x="195936" y="5442029"/>
              <a:chExt cx="1735694" cy="293308"/>
            </a:xfrm>
          </p:grpSpPr>
          <p:sp>
            <p:nvSpPr>
              <p:cNvPr id="524" name="직사각형 523">
                <a:extLst>
                  <a:ext uri="{FF2B5EF4-FFF2-40B4-BE49-F238E27FC236}">
                    <a16:creationId xmlns:a16="http://schemas.microsoft.com/office/drawing/2014/main" id="{33FFA199-AC56-52FD-0469-D85EB50BDFE7}"/>
                  </a:ext>
                </a:extLst>
              </p:cNvPr>
              <p:cNvSpPr/>
              <p:nvPr/>
            </p:nvSpPr>
            <p:spPr>
              <a:xfrm>
                <a:off x="195936" y="5442029"/>
                <a:ext cx="72000" cy="136800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9525">
                <a:solidFill>
                  <a:srgbClr val="00B05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 lnSpcReduction="10000"/>
              </a:bodyPr>
              <a:lstStyle/>
              <a:p>
                <a:pPr algn="ctr"/>
                <a:endPara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34" name="직사각형 262">
                <a:extLst>
                  <a:ext uri="{FF2B5EF4-FFF2-40B4-BE49-F238E27FC236}">
                    <a16:creationId xmlns:a16="http://schemas.microsoft.com/office/drawing/2014/main" id="{BBF765BC-17BB-074C-B921-6197B80F6F55}"/>
                  </a:ext>
                </a:extLst>
              </p:cNvPr>
              <p:cNvSpPr/>
              <p:nvPr/>
            </p:nvSpPr>
            <p:spPr>
              <a:xfrm>
                <a:off x="317924" y="5612226"/>
                <a:ext cx="1613706" cy="123111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  <a:alpha val="80000"/>
                </a:schemeClr>
              </a:solidFill>
              <a:ln w="9525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 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: </a:t>
                </a:r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연가 공법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치명타 적중률 증가</a:t>
                </a:r>
                <a:r>
                  <a:rPr lang="en-US" altLang="ko-KR" sz="800" dirty="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 </a:t>
                </a:r>
                <a:endPara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cxnSp>
            <p:nvCxnSpPr>
              <p:cNvPr id="536" name="연결선: 꺾임 535">
                <a:extLst>
                  <a:ext uri="{FF2B5EF4-FFF2-40B4-BE49-F238E27FC236}">
                    <a16:creationId xmlns:a16="http://schemas.microsoft.com/office/drawing/2014/main" id="{F5777999-2441-5CB4-F28C-20902936D01D}"/>
                  </a:ext>
                </a:extLst>
              </p:cNvPr>
              <p:cNvCxnSpPr>
                <a:stCxn id="524" idx="2"/>
                <a:endCxn id="534" idx="1"/>
              </p:cNvCxnSpPr>
              <p:nvPr/>
            </p:nvCxnSpPr>
            <p:spPr>
              <a:xfrm rot="16200000" flipH="1">
                <a:off x="227454" y="5583311"/>
                <a:ext cx="94953" cy="85988"/>
              </a:xfrm>
              <a:prstGeom prst="bentConnector2">
                <a:avLst/>
              </a:prstGeom>
              <a:ln w="9525">
                <a:solidFill>
                  <a:srgbClr val="00B050"/>
                </a:solidFill>
                <a:tailEnd type="triangle" w="sm" len="sm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38DA9D58-88FA-9858-09D9-56FD351E1721}"/>
                </a:ext>
              </a:extLst>
            </p:cNvPr>
            <p:cNvCxnSpPr>
              <a:cxnSpLocks/>
              <a:endCxn id="20" idx="0"/>
            </p:cNvCxnSpPr>
            <p:nvPr/>
          </p:nvCxnSpPr>
          <p:spPr>
            <a:xfrm>
              <a:off x="3436057" y="5411889"/>
              <a:ext cx="0" cy="130804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1B9B9C9-0BF7-53F5-3ABA-0A5E48820BE7}"/>
                </a:ext>
              </a:extLst>
            </p:cNvPr>
            <p:cNvSpPr/>
            <p:nvPr/>
          </p:nvSpPr>
          <p:spPr>
            <a:xfrm>
              <a:off x="3400057" y="5542693"/>
              <a:ext cx="72000" cy="72000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spAutoFit/>
            </a:bodyPr>
            <a:lstStyle/>
            <a:p>
              <a:endParaRPr lang="ko-KR" altLang="en-US" sz="80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7" name="직사각형 262">
              <a:extLst>
                <a:ext uri="{FF2B5EF4-FFF2-40B4-BE49-F238E27FC236}">
                  <a16:creationId xmlns:a16="http://schemas.microsoft.com/office/drawing/2014/main" id="{020917C1-B9A5-6040-72DE-7AE9EF6E17E6}"/>
                </a:ext>
              </a:extLst>
            </p:cNvPr>
            <p:cNvSpPr/>
            <p:nvPr/>
          </p:nvSpPr>
          <p:spPr>
            <a:xfrm>
              <a:off x="3472057" y="5150618"/>
              <a:ext cx="1326769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18000" rIns="0" bIns="18000" rtlCol="0" anchor="ctr" anchorCtr="0">
              <a:spAutoFit/>
            </a:bodyPr>
            <a:lstStyle/>
            <a:p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1T 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‘약점 공략’ 선택 시 </a:t>
              </a:r>
            </a:p>
          </p:txBody>
        </p:sp>
        <p:sp>
          <p:nvSpPr>
            <p:cNvPr id="8" name="직사각형 262">
              <a:extLst>
                <a:ext uri="{FF2B5EF4-FFF2-40B4-BE49-F238E27FC236}">
                  <a16:creationId xmlns:a16="http://schemas.microsoft.com/office/drawing/2014/main" id="{D35FE9FE-D95D-7925-CC67-266B1BC2DC96}"/>
                </a:ext>
              </a:extLst>
            </p:cNvPr>
            <p:cNvSpPr/>
            <p:nvPr/>
          </p:nvSpPr>
          <p:spPr>
            <a:xfrm>
              <a:off x="3436056" y="5302521"/>
              <a:ext cx="2025613" cy="174851"/>
            </a:xfrm>
            <a:prstGeom prst="homePlate">
              <a:avLst/>
            </a:prstGeom>
            <a:solidFill>
              <a:srgbClr val="DAF6DD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18000" rIns="0" bIns="18000" rtlCol="0" anchor="ctr" anchorCtr="0">
              <a:spAutoFit/>
            </a:bodyPr>
            <a:lstStyle/>
            <a:p>
              <a:r>
                <a:rPr lang="ko-KR" altLang="en-US" sz="900" dirty="0" err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공격에 받는 피해 증가 </a:t>
              </a:r>
            </a:p>
          </p:txBody>
        </p: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964A6CF8-C1A3-8206-9644-430948E892D9}"/>
                </a:ext>
              </a:extLst>
            </p:cNvPr>
            <p:cNvCxnSpPr>
              <a:cxnSpLocks/>
              <a:stCxn id="20" idx="4"/>
              <a:endCxn id="36" idx="1"/>
            </p:cNvCxnSpPr>
            <p:nvPr/>
          </p:nvCxnSpPr>
          <p:spPr>
            <a:xfrm>
              <a:off x="3436057" y="5614693"/>
              <a:ext cx="0" cy="154323"/>
            </a:xfrm>
            <a:prstGeom prst="line">
              <a:avLst/>
            </a:prstGeom>
            <a:ln w="9525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직사각형 262">
              <a:extLst>
                <a:ext uri="{FF2B5EF4-FFF2-40B4-BE49-F238E27FC236}">
                  <a16:creationId xmlns:a16="http://schemas.microsoft.com/office/drawing/2014/main" id="{9A1C7C54-B1BE-C302-ABA0-93402B3C18D1}"/>
                </a:ext>
              </a:extLst>
            </p:cNvPr>
            <p:cNvSpPr/>
            <p:nvPr/>
          </p:nvSpPr>
          <p:spPr>
            <a:xfrm>
              <a:off x="3436057" y="5681590"/>
              <a:ext cx="852030" cy="174851"/>
            </a:xfrm>
            <a:prstGeom prst="homePlate">
              <a:avLst/>
            </a:prstGeom>
            <a:solidFill>
              <a:srgbClr val="DAF6DD"/>
            </a:solidFill>
            <a:ln w="9525">
              <a:solidFill>
                <a:srgbClr val="00B050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18000" rIns="0" bIns="18000" rtlCol="0" anchor="ctr" anchorCtr="0">
              <a:spAutoFit/>
            </a:bodyPr>
            <a:lstStyle/>
            <a:p>
              <a:r>
                <a:rPr lang="ko-KR" altLang="en-US" sz="900" dirty="0" err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지진</a:t>
              </a:r>
            </a:p>
          </p:txBody>
        </p:sp>
        <p:sp>
          <p:nvSpPr>
            <p:cNvPr id="42" name="직사각형 262">
              <a:extLst>
                <a:ext uri="{FF2B5EF4-FFF2-40B4-BE49-F238E27FC236}">
                  <a16:creationId xmlns:a16="http://schemas.microsoft.com/office/drawing/2014/main" id="{6E4212F2-1DEB-D409-3A03-04C0C7874132}"/>
                </a:ext>
              </a:extLst>
            </p:cNvPr>
            <p:cNvSpPr/>
            <p:nvPr/>
          </p:nvSpPr>
          <p:spPr>
            <a:xfrm>
              <a:off x="3472057" y="5870036"/>
              <a:ext cx="1326769" cy="14407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18000" rIns="0" bIns="18000" rtlCol="0" anchor="ctr" anchorCtr="0">
              <a:spAutoFit/>
            </a:bodyPr>
            <a:lstStyle/>
            <a:p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2T 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‘대지 파괴’ 선택 시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447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C835-3E4E-E7CC-C00D-41DF831B7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4" name="그룹 423">
            <a:extLst>
              <a:ext uri="{FF2B5EF4-FFF2-40B4-BE49-F238E27FC236}">
                <a16:creationId xmlns:a16="http://schemas.microsoft.com/office/drawing/2014/main" id="{102B1362-DC07-8CAB-5907-51EAE2E85353}"/>
              </a:ext>
            </a:extLst>
          </p:cNvPr>
          <p:cNvGrpSpPr/>
          <p:nvPr/>
        </p:nvGrpSpPr>
        <p:grpSpPr>
          <a:xfrm>
            <a:off x="267926" y="1334698"/>
            <a:ext cx="5327099" cy="4848647"/>
            <a:chOff x="267926" y="1334698"/>
            <a:chExt cx="5327099" cy="4848647"/>
          </a:xfrm>
        </p:grpSpPr>
        <p:cxnSp>
          <p:nvCxnSpPr>
            <p:cNvPr id="425" name="직선 연결선 424">
              <a:extLst>
                <a:ext uri="{FF2B5EF4-FFF2-40B4-BE49-F238E27FC236}">
                  <a16:creationId xmlns:a16="http://schemas.microsoft.com/office/drawing/2014/main" id="{037056F6-2192-34F1-2B0E-E321F6322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55574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직선 연결선 425">
              <a:extLst>
                <a:ext uri="{FF2B5EF4-FFF2-40B4-BE49-F238E27FC236}">
                  <a16:creationId xmlns:a16="http://schemas.microsoft.com/office/drawing/2014/main" id="{D8840816-1DF8-7479-DB18-D89BA613F298}"/>
                </a:ext>
              </a:extLst>
            </p:cNvPr>
            <p:cNvCxnSpPr>
              <a:cxnSpLocks/>
            </p:cNvCxnSpPr>
            <p:nvPr/>
          </p:nvCxnSpPr>
          <p:spPr>
            <a:xfrm>
              <a:off x="915817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직선 연결선 426">
              <a:extLst>
                <a:ext uri="{FF2B5EF4-FFF2-40B4-BE49-F238E27FC236}">
                  <a16:creationId xmlns:a16="http://schemas.microsoft.com/office/drawing/2014/main" id="{7DFD3E08-A0BB-AEAE-46C5-310C504408AB}"/>
                </a:ext>
              </a:extLst>
            </p:cNvPr>
            <p:cNvCxnSpPr>
              <a:cxnSpLocks/>
            </p:cNvCxnSpPr>
            <p:nvPr/>
          </p:nvCxnSpPr>
          <p:spPr>
            <a:xfrm>
              <a:off x="1635695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직선 연결선 427">
              <a:extLst>
                <a:ext uri="{FF2B5EF4-FFF2-40B4-BE49-F238E27FC236}">
                  <a16:creationId xmlns:a16="http://schemas.microsoft.com/office/drawing/2014/main" id="{2A764EDE-07ED-52B7-12EF-DF5B91B1E2FF}"/>
                </a:ext>
              </a:extLst>
            </p:cNvPr>
            <p:cNvCxnSpPr>
              <a:cxnSpLocks/>
            </p:cNvCxnSpPr>
            <p:nvPr/>
          </p:nvCxnSpPr>
          <p:spPr>
            <a:xfrm>
              <a:off x="4515210" y="1334698"/>
              <a:ext cx="0" cy="484864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직선 연결선 428">
              <a:extLst>
                <a:ext uri="{FF2B5EF4-FFF2-40B4-BE49-F238E27FC236}">
                  <a16:creationId xmlns:a16="http://schemas.microsoft.com/office/drawing/2014/main" id="{3907F8FB-F5CF-8FCA-ED33-EAE3768DD4D7}"/>
                </a:ext>
              </a:extLst>
            </p:cNvPr>
            <p:cNvCxnSpPr>
              <a:cxnSpLocks/>
            </p:cNvCxnSpPr>
            <p:nvPr/>
          </p:nvCxnSpPr>
          <p:spPr>
            <a:xfrm>
              <a:off x="3075453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직선 연결선 429">
              <a:extLst>
                <a:ext uri="{FF2B5EF4-FFF2-40B4-BE49-F238E27FC236}">
                  <a16:creationId xmlns:a16="http://schemas.microsoft.com/office/drawing/2014/main" id="{FF6D97FA-0AB2-7F1D-86BF-D14391BC84B2}"/>
                </a:ext>
              </a:extLst>
            </p:cNvPr>
            <p:cNvCxnSpPr>
              <a:cxnSpLocks/>
            </p:cNvCxnSpPr>
            <p:nvPr/>
          </p:nvCxnSpPr>
          <p:spPr>
            <a:xfrm>
              <a:off x="3795331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직선 연결선 430">
              <a:extLst>
                <a:ext uri="{FF2B5EF4-FFF2-40B4-BE49-F238E27FC236}">
                  <a16:creationId xmlns:a16="http://schemas.microsoft.com/office/drawing/2014/main" id="{3E7360C2-A847-F328-B55C-16CD1B3D64ED}"/>
                </a:ext>
              </a:extLst>
            </p:cNvPr>
            <p:cNvCxnSpPr>
              <a:cxnSpLocks/>
            </p:cNvCxnSpPr>
            <p:nvPr/>
          </p:nvCxnSpPr>
          <p:spPr>
            <a:xfrm>
              <a:off x="5235089" y="1334698"/>
              <a:ext cx="0" cy="4848647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2" name="그룹 431">
              <a:extLst>
                <a:ext uri="{FF2B5EF4-FFF2-40B4-BE49-F238E27FC236}">
                  <a16:creationId xmlns:a16="http://schemas.microsoft.com/office/drawing/2014/main" id="{801A9EB0-EC7D-BEBB-F565-4B07E5FBB30C}"/>
                </a:ext>
              </a:extLst>
            </p:cNvPr>
            <p:cNvGrpSpPr/>
            <p:nvPr/>
          </p:nvGrpSpPr>
          <p:grpSpPr>
            <a:xfrm>
              <a:off x="267926" y="1334698"/>
              <a:ext cx="575903" cy="4848647"/>
              <a:chOff x="1200793" y="1061414"/>
              <a:chExt cx="576000" cy="2091600"/>
            </a:xfrm>
          </p:grpSpPr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7BBFCB6E-F687-9376-64C7-C568F3872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직선 연결선 503">
                <a:extLst>
                  <a:ext uri="{FF2B5EF4-FFF2-40B4-BE49-F238E27FC236}">
                    <a16:creationId xmlns:a16="http://schemas.microsoft.com/office/drawing/2014/main" id="{65E5F27C-262A-25CF-6662-0811F0A81C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직선 연결선 504">
                <a:extLst>
                  <a:ext uri="{FF2B5EF4-FFF2-40B4-BE49-F238E27FC236}">
                    <a16:creationId xmlns:a16="http://schemas.microsoft.com/office/drawing/2014/main" id="{FAC385BF-6B68-F53A-CF67-5C1636A69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직선 연결선 505">
                <a:extLst>
                  <a:ext uri="{FF2B5EF4-FFF2-40B4-BE49-F238E27FC236}">
                    <a16:creationId xmlns:a16="http://schemas.microsoft.com/office/drawing/2014/main" id="{397B7588-AB1A-E70A-2484-EF697B494F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직선 연결선 506">
                <a:extLst>
                  <a:ext uri="{FF2B5EF4-FFF2-40B4-BE49-F238E27FC236}">
                    <a16:creationId xmlns:a16="http://schemas.microsoft.com/office/drawing/2014/main" id="{3D9D2DC3-3D6A-C57F-ED17-FE83708AA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직선 연결선 507">
                <a:extLst>
                  <a:ext uri="{FF2B5EF4-FFF2-40B4-BE49-F238E27FC236}">
                    <a16:creationId xmlns:a16="http://schemas.microsoft.com/office/drawing/2014/main" id="{11EF5293-6A8D-B38B-13FB-D438CC3154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직선 연결선 508">
                <a:extLst>
                  <a:ext uri="{FF2B5EF4-FFF2-40B4-BE49-F238E27FC236}">
                    <a16:creationId xmlns:a16="http://schemas.microsoft.com/office/drawing/2014/main" id="{B2228F2F-70DF-D576-DCFC-76E74786C1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직선 연결선 509">
                <a:extLst>
                  <a:ext uri="{FF2B5EF4-FFF2-40B4-BE49-F238E27FC236}">
                    <a16:creationId xmlns:a16="http://schemas.microsoft.com/office/drawing/2014/main" id="{C2CE0798-C6FB-D469-2809-05114E5B14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1" name="직선 연결선 510">
                <a:extLst>
                  <a:ext uri="{FF2B5EF4-FFF2-40B4-BE49-F238E27FC236}">
                    <a16:creationId xmlns:a16="http://schemas.microsoft.com/office/drawing/2014/main" id="{C132998F-5524-F917-06D6-19F1EE33CC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3" name="그룹 432">
              <a:extLst>
                <a:ext uri="{FF2B5EF4-FFF2-40B4-BE49-F238E27FC236}">
                  <a16:creationId xmlns:a16="http://schemas.microsoft.com/office/drawing/2014/main" id="{90354147-2B6D-1F7F-CC12-E1B1D7DBBD4E}"/>
                </a:ext>
              </a:extLst>
            </p:cNvPr>
            <p:cNvGrpSpPr/>
            <p:nvPr/>
          </p:nvGrpSpPr>
          <p:grpSpPr>
            <a:xfrm>
              <a:off x="987805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94" name="직선 연결선 493">
                <a:extLst>
                  <a:ext uri="{FF2B5EF4-FFF2-40B4-BE49-F238E27FC236}">
                    <a16:creationId xmlns:a16="http://schemas.microsoft.com/office/drawing/2014/main" id="{E47CFBBB-D5B8-A1B4-648A-BB911E00F4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5" name="직선 연결선 494">
                <a:extLst>
                  <a:ext uri="{FF2B5EF4-FFF2-40B4-BE49-F238E27FC236}">
                    <a16:creationId xmlns:a16="http://schemas.microsoft.com/office/drawing/2014/main" id="{33B70BAB-9187-EC75-FC18-F17DFACF1B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직선 연결선 495">
                <a:extLst>
                  <a:ext uri="{FF2B5EF4-FFF2-40B4-BE49-F238E27FC236}">
                    <a16:creationId xmlns:a16="http://schemas.microsoft.com/office/drawing/2014/main" id="{0BCBDDF0-5BB6-9EF6-0804-5C9EC68649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직선 연결선 496">
                <a:extLst>
                  <a:ext uri="{FF2B5EF4-FFF2-40B4-BE49-F238E27FC236}">
                    <a16:creationId xmlns:a16="http://schemas.microsoft.com/office/drawing/2014/main" id="{D4DF49F1-BAEA-6F0E-D0F1-1F3F407B1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직선 연결선 497">
                <a:extLst>
                  <a:ext uri="{FF2B5EF4-FFF2-40B4-BE49-F238E27FC236}">
                    <a16:creationId xmlns:a16="http://schemas.microsoft.com/office/drawing/2014/main" id="{33346071-537B-4FC4-769B-EEA4141D0C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직선 연결선 498">
                <a:extLst>
                  <a:ext uri="{FF2B5EF4-FFF2-40B4-BE49-F238E27FC236}">
                    <a16:creationId xmlns:a16="http://schemas.microsoft.com/office/drawing/2014/main" id="{7E820F91-C0AD-ED35-E89C-769CA07686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직선 연결선 499">
                <a:extLst>
                  <a:ext uri="{FF2B5EF4-FFF2-40B4-BE49-F238E27FC236}">
                    <a16:creationId xmlns:a16="http://schemas.microsoft.com/office/drawing/2014/main" id="{1798060B-5C0F-54E9-F902-301FB39FB0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직선 연결선 500">
                <a:extLst>
                  <a:ext uri="{FF2B5EF4-FFF2-40B4-BE49-F238E27FC236}">
                    <a16:creationId xmlns:a16="http://schemas.microsoft.com/office/drawing/2014/main" id="{2D4F8C50-6CBA-5ECD-90B7-70906E7DC9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직선 연결선 501">
                <a:extLst>
                  <a:ext uri="{FF2B5EF4-FFF2-40B4-BE49-F238E27FC236}">
                    <a16:creationId xmlns:a16="http://schemas.microsoft.com/office/drawing/2014/main" id="{35C616E6-9C28-281A-86B6-1F72841859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4" name="그룹 433">
              <a:extLst>
                <a:ext uri="{FF2B5EF4-FFF2-40B4-BE49-F238E27FC236}">
                  <a16:creationId xmlns:a16="http://schemas.microsoft.com/office/drawing/2014/main" id="{D9E1F9EA-2992-20B6-1B62-897CF795E26D}"/>
                </a:ext>
              </a:extLst>
            </p:cNvPr>
            <p:cNvGrpSpPr/>
            <p:nvPr/>
          </p:nvGrpSpPr>
          <p:grpSpPr>
            <a:xfrm>
              <a:off x="1707683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85" name="직선 연결선 484">
                <a:extLst>
                  <a:ext uri="{FF2B5EF4-FFF2-40B4-BE49-F238E27FC236}">
                    <a16:creationId xmlns:a16="http://schemas.microsoft.com/office/drawing/2014/main" id="{642BB60D-64BD-168D-11AD-B56A0B06F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6" name="직선 연결선 485">
                <a:extLst>
                  <a:ext uri="{FF2B5EF4-FFF2-40B4-BE49-F238E27FC236}">
                    <a16:creationId xmlns:a16="http://schemas.microsoft.com/office/drawing/2014/main" id="{7BB4DC50-E9AC-557C-DB77-B1E3F6E139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7" name="직선 연결선 486">
                <a:extLst>
                  <a:ext uri="{FF2B5EF4-FFF2-40B4-BE49-F238E27FC236}">
                    <a16:creationId xmlns:a16="http://schemas.microsoft.com/office/drawing/2014/main" id="{C1E0528D-3A74-0A6F-FE7D-86C7D2C9F2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8" name="직선 연결선 487">
                <a:extLst>
                  <a:ext uri="{FF2B5EF4-FFF2-40B4-BE49-F238E27FC236}">
                    <a16:creationId xmlns:a16="http://schemas.microsoft.com/office/drawing/2014/main" id="{99AAC2A2-271D-3A0C-1CF8-EA9638381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9" name="직선 연결선 488">
                <a:extLst>
                  <a:ext uri="{FF2B5EF4-FFF2-40B4-BE49-F238E27FC236}">
                    <a16:creationId xmlns:a16="http://schemas.microsoft.com/office/drawing/2014/main" id="{7055BE55-20D7-245A-1B98-7BA4BAED6A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0" name="직선 연결선 489">
                <a:extLst>
                  <a:ext uri="{FF2B5EF4-FFF2-40B4-BE49-F238E27FC236}">
                    <a16:creationId xmlns:a16="http://schemas.microsoft.com/office/drawing/2014/main" id="{FF0F2C2C-FE50-9E4E-4616-446EE01C8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1" name="직선 연결선 490">
                <a:extLst>
                  <a:ext uri="{FF2B5EF4-FFF2-40B4-BE49-F238E27FC236}">
                    <a16:creationId xmlns:a16="http://schemas.microsoft.com/office/drawing/2014/main" id="{FA988783-CD4E-2B48-92AA-97096699C0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2" name="직선 연결선 491">
                <a:extLst>
                  <a:ext uri="{FF2B5EF4-FFF2-40B4-BE49-F238E27FC236}">
                    <a16:creationId xmlns:a16="http://schemas.microsoft.com/office/drawing/2014/main" id="{75C5F292-CBAA-D68E-F459-B76CAB3F4E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직선 연결선 492">
                <a:extLst>
                  <a:ext uri="{FF2B5EF4-FFF2-40B4-BE49-F238E27FC236}">
                    <a16:creationId xmlns:a16="http://schemas.microsoft.com/office/drawing/2014/main" id="{C83BEFBD-5391-087A-4596-8C16F83504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5" name="그룹 434">
              <a:extLst>
                <a:ext uri="{FF2B5EF4-FFF2-40B4-BE49-F238E27FC236}">
                  <a16:creationId xmlns:a16="http://schemas.microsoft.com/office/drawing/2014/main" id="{6B6D10B8-2F23-BB8A-F109-FC5E5F27486C}"/>
                </a:ext>
              </a:extLst>
            </p:cNvPr>
            <p:cNvGrpSpPr/>
            <p:nvPr/>
          </p:nvGrpSpPr>
          <p:grpSpPr>
            <a:xfrm>
              <a:off x="2427562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FDBE531-17B6-5E4F-471E-479E5E258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7" name="직선 연결선 476">
                <a:extLst>
                  <a:ext uri="{FF2B5EF4-FFF2-40B4-BE49-F238E27FC236}">
                    <a16:creationId xmlns:a16="http://schemas.microsoft.com/office/drawing/2014/main" id="{E1A47F13-6A39-E7EE-8C72-C45DDD1CDC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직선 연결선 477">
                <a:extLst>
                  <a:ext uri="{FF2B5EF4-FFF2-40B4-BE49-F238E27FC236}">
                    <a16:creationId xmlns:a16="http://schemas.microsoft.com/office/drawing/2014/main" id="{6606A3CE-AE57-91BF-2AC5-5EFE870645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직선 연결선 478">
                <a:extLst>
                  <a:ext uri="{FF2B5EF4-FFF2-40B4-BE49-F238E27FC236}">
                    <a16:creationId xmlns:a16="http://schemas.microsoft.com/office/drawing/2014/main" id="{A304C01A-774C-986B-D879-D8BA3158BE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직선 연결선 479">
                <a:extLst>
                  <a:ext uri="{FF2B5EF4-FFF2-40B4-BE49-F238E27FC236}">
                    <a16:creationId xmlns:a16="http://schemas.microsoft.com/office/drawing/2014/main" id="{78AA1F44-AA03-F75E-4EFF-E55D71070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직선 연결선 480">
                <a:extLst>
                  <a:ext uri="{FF2B5EF4-FFF2-40B4-BE49-F238E27FC236}">
                    <a16:creationId xmlns:a16="http://schemas.microsoft.com/office/drawing/2014/main" id="{61D08B32-1569-B09E-403F-5B238D7C2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2" name="직선 연결선 481">
                <a:extLst>
                  <a:ext uri="{FF2B5EF4-FFF2-40B4-BE49-F238E27FC236}">
                    <a16:creationId xmlns:a16="http://schemas.microsoft.com/office/drawing/2014/main" id="{46DD3C82-EFFB-7875-4252-A88D1244B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" name="직선 연결선 482">
                <a:extLst>
                  <a:ext uri="{FF2B5EF4-FFF2-40B4-BE49-F238E27FC236}">
                    <a16:creationId xmlns:a16="http://schemas.microsoft.com/office/drawing/2014/main" id="{616C2723-0728-F3D6-9776-969469DC8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4" name="직선 연결선 483">
                <a:extLst>
                  <a:ext uri="{FF2B5EF4-FFF2-40B4-BE49-F238E27FC236}">
                    <a16:creationId xmlns:a16="http://schemas.microsoft.com/office/drawing/2014/main" id="{E7F93490-B537-BD28-D596-103E8F0FC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6" name="그룹 435">
              <a:extLst>
                <a:ext uri="{FF2B5EF4-FFF2-40B4-BE49-F238E27FC236}">
                  <a16:creationId xmlns:a16="http://schemas.microsoft.com/office/drawing/2014/main" id="{3C65D309-784E-F77F-B5E5-FD0FBB670BC4}"/>
                </a:ext>
              </a:extLst>
            </p:cNvPr>
            <p:cNvGrpSpPr/>
            <p:nvPr/>
          </p:nvGrpSpPr>
          <p:grpSpPr>
            <a:xfrm>
              <a:off x="3147441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67" name="직선 연결선 466">
                <a:extLst>
                  <a:ext uri="{FF2B5EF4-FFF2-40B4-BE49-F238E27FC236}">
                    <a16:creationId xmlns:a16="http://schemas.microsoft.com/office/drawing/2014/main" id="{5EC970B3-FFC0-534F-FDB5-C5578D348F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직선 연결선 467">
                <a:extLst>
                  <a:ext uri="{FF2B5EF4-FFF2-40B4-BE49-F238E27FC236}">
                    <a16:creationId xmlns:a16="http://schemas.microsoft.com/office/drawing/2014/main" id="{B89B113B-1CF7-174A-E05B-0B56A467C9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직선 연결선 468">
                <a:extLst>
                  <a:ext uri="{FF2B5EF4-FFF2-40B4-BE49-F238E27FC236}">
                    <a16:creationId xmlns:a16="http://schemas.microsoft.com/office/drawing/2014/main" id="{4BA19207-032F-0A9A-F034-31801C120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직선 연결선 469">
                <a:extLst>
                  <a:ext uri="{FF2B5EF4-FFF2-40B4-BE49-F238E27FC236}">
                    <a16:creationId xmlns:a16="http://schemas.microsoft.com/office/drawing/2014/main" id="{5DC0CA95-738C-CBDE-CA69-9EFD4FEA3F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직선 연결선 470">
                <a:extLst>
                  <a:ext uri="{FF2B5EF4-FFF2-40B4-BE49-F238E27FC236}">
                    <a16:creationId xmlns:a16="http://schemas.microsoft.com/office/drawing/2014/main" id="{E4ED14AD-3A37-7AC3-ED7A-6A2623D0A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직선 연결선 471">
                <a:extLst>
                  <a:ext uri="{FF2B5EF4-FFF2-40B4-BE49-F238E27FC236}">
                    <a16:creationId xmlns:a16="http://schemas.microsoft.com/office/drawing/2014/main" id="{B8FE9C14-223B-3957-9C92-39DD569E3E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직선 연결선 472">
                <a:extLst>
                  <a:ext uri="{FF2B5EF4-FFF2-40B4-BE49-F238E27FC236}">
                    <a16:creationId xmlns:a16="http://schemas.microsoft.com/office/drawing/2014/main" id="{A6586DBB-F85D-E5D7-8AC4-31A9E00F7C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직선 연결선 473">
                <a:extLst>
                  <a:ext uri="{FF2B5EF4-FFF2-40B4-BE49-F238E27FC236}">
                    <a16:creationId xmlns:a16="http://schemas.microsoft.com/office/drawing/2014/main" id="{C59E04A4-3FED-17DF-A66B-0654EB4724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직선 연결선 474">
                <a:extLst>
                  <a:ext uri="{FF2B5EF4-FFF2-40B4-BE49-F238E27FC236}">
                    <a16:creationId xmlns:a16="http://schemas.microsoft.com/office/drawing/2014/main" id="{EC7CBF0A-41F9-EB43-8626-122CBBB86E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7" name="그룹 436">
              <a:extLst>
                <a:ext uri="{FF2B5EF4-FFF2-40B4-BE49-F238E27FC236}">
                  <a16:creationId xmlns:a16="http://schemas.microsoft.com/office/drawing/2014/main" id="{0A8B6654-6D34-1F8C-E747-0880439C1FB0}"/>
                </a:ext>
              </a:extLst>
            </p:cNvPr>
            <p:cNvGrpSpPr/>
            <p:nvPr/>
          </p:nvGrpSpPr>
          <p:grpSpPr>
            <a:xfrm>
              <a:off x="3867319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58" name="직선 연결선 457">
                <a:extLst>
                  <a:ext uri="{FF2B5EF4-FFF2-40B4-BE49-F238E27FC236}">
                    <a16:creationId xmlns:a16="http://schemas.microsoft.com/office/drawing/2014/main" id="{D53F2E5F-2292-F8CD-5C40-9A40EFFC24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직선 연결선 458">
                <a:extLst>
                  <a:ext uri="{FF2B5EF4-FFF2-40B4-BE49-F238E27FC236}">
                    <a16:creationId xmlns:a16="http://schemas.microsoft.com/office/drawing/2014/main" id="{43CAC9C7-E3DE-C45D-34B4-0C066BF280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직선 연결선 459">
                <a:extLst>
                  <a:ext uri="{FF2B5EF4-FFF2-40B4-BE49-F238E27FC236}">
                    <a16:creationId xmlns:a16="http://schemas.microsoft.com/office/drawing/2014/main" id="{7F04D262-04A5-4143-251B-7FD1D86CB2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직선 연결선 460">
                <a:extLst>
                  <a:ext uri="{FF2B5EF4-FFF2-40B4-BE49-F238E27FC236}">
                    <a16:creationId xmlns:a16="http://schemas.microsoft.com/office/drawing/2014/main" id="{9F20D5B4-7167-23C8-9274-F5AEE50B77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직선 연결선 461">
                <a:extLst>
                  <a:ext uri="{FF2B5EF4-FFF2-40B4-BE49-F238E27FC236}">
                    <a16:creationId xmlns:a16="http://schemas.microsoft.com/office/drawing/2014/main" id="{556124A9-BBF6-051A-1C14-303EF44D0C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직선 연결선 462">
                <a:extLst>
                  <a:ext uri="{FF2B5EF4-FFF2-40B4-BE49-F238E27FC236}">
                    <a16:creationId xmlns:a16="http://schemas.microsoft.com/office/drawing/2014/main" id="{F5081356-D3EF-0C01-026A-F0245C7DA0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직선 연결선 463">
                <a:extLst>
                  <a:ext uri="{FF2B5EF4-FFF2-40B4-BE49-F238E27FC236}">
                    <a16:creationId xmlns:a16="http://schemas.microsoft.com/office/drawing/2014/main" id="{0EEBDB90-19DD-7B40-09CB-C8CB457B9E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직선 연결선 464">
                <a:extLst>
                  <a:ext uri="{FF2B5EF4-FFF2-40B4-BE49-F238E27FC236}">
                    <a16:creationId xmlns:a16="http://schemas.microsoft.com/office/drawing/2014/main" id="{2077A0F2-5539-702B-6582-DD73F151FD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직선 연결선 465">
                <a:extLst>
                  <a:ext uri="{FF2B5EF4-FFF2-40B4-BE49-F238E27FC236}">
                    <a16:creationId xmlns:a16="http://schemas.microsoft.com/office/drawing/2014/main" id="{03CDAEB9-05EF-50E7-D398-EABAA7A9D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4BEF78F0-39C9-448D-D582-696711722FBA}"/>
                </a:ext>
              </a:extLst>
            </p:cNvPr>
            <p:cNvGrpSpPr/>
            <p:nvPr/>
          </p:nvGrpSpPr>
          <p:grpSpPr>
            <a:xfrm>
              <a:off x="4587198" y="1334698"/>
              <a:ext cx="575903" cy="4848647"/>
              <a:chOff x="1914025" y="1061414"/>
              <a:chExt cx="576000" cy="2091600"/>
            </a:xfrm>
          </p:grpSpPr>
          <p:cxnSp>
            <p:nvCxnSpPr>
              <p:cNvPr id="449" name="직선 연결선 448">
                <a:extLst>
                  <a:ext uri="{FF2B5EF4-FFF2-40B4-BE49-F238E27FC236}">
                    <a16:creationId xmlns:a16="http://schemas.microsoft.com/office/drawing/2014/main" id="{4A9E1E7C-E946-DFF5-6BF9-D9D4053C8A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직선 연결선 449">
                <a:extLst>
                  <a:ext uri="{FF2B5EF4-FFF2-40B4-BE49-F238E27FC236}">
                    <a16:creationId xmlns:a16="http://schemas.microsoft.com/office/drawing/2014/main" id="{00859793-25D7-AC70-A8DC-6EF1B00FD2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직선 연결선 450">
                <a:extLst>
                  <a:ext uri="{FF2B5EF4-FFF2-40B4-BE49-F238E27FC236}">
                    <a16:creationId xmlns:a16="http://schemas.microsoft.com/office/drawing/2014/main" id="{331918FD-A648-CD8B-1FBD-40B7D5A2D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직선 연결선 451">
                <a:extLst>
                  <a:ext uri="{FF2B5EF4-FFF2-40B4-BE49-F238E27FC236}">
                    <a16:creationId xmlns:a16="http://schemas.microsoft.com/office/drawing/2014/main" id="{D0F7EB57-1344-E611-7416-5F2A3A3FF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직선 연결선 452">
                <a:extLst>
                  <a:ext uri="{FF2B5EF4-FFF2-40B4-BE49-F238E27FC236}">
                    <a16:creationId xmlns:a16="http://schemas.microsoft.com/office/drawing/2014/main" id="{05BF7F00-ED82-A1A6-405D-9F7748CF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직선 연결선 453">
                <a:extLst>
                  <a:ext uri="{FF2B5EF4-FFF2-40B4-BE49-F238E27FC236}">
                    <a16:creationId xmlns:a16="http://schemas.microsoft.com/office/drawing/2014/main" id="{36E66B3C-819A-840C-3463-32FD565F42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직선 연결선 454">
                <a:extLst>
                  <a:ext uri="{FF2B5EF4-FFF2-40B4-BE49-F238E27FC236}">
                    <a16:creationId xmlns:a16="http://schemas.microsoft.com/office/drawing/2014/main" id="{E4402725-5170-46D8-E426-51BBC6F7B3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직선 연결선 455">
                <a:extLst>
                  <a:ext uri="{FF2B5EF4-FFF2-40B4-BE49-F238E27FC236}">
                    <a16:creationId xmlns:a16="http://schemas.microsoft.com/office/drawing/2014/main" id="{25EE9B48-DE9F-C070-E070-D56D6A3448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직선 연결선 456">
                <a:extLst>
                  <a:ext uri="{FF2B5EF4-FFF2-40B4-BE49-F238E27FC236}">
                    <a16:creationId xmlns:a16="http://schemas.microsoft.com/office/drawing/2014/main" id="{96D79818-3F25-F405-E70C-5AA3539D71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1EC346F-B361-5C0C-087E-1613E6FC1710}"/>
                </a:ext>
              </a:extLst>
            </p:cNvPr>
            <p:cNvGrpSpPr/>
            <p:nvPr/>
          </p:nvGrpSpPr>
          <p:grpSpPr>
            <a:xfrm>
              <a:off x="5307074" y="1334698"/>
              <a:ext cx="287951" cy="4848647"/>
              <a:chOff x="1914025" y="1061414"/>
              <a:chExt cx="288000" cy="2091600"/>
            </a:xfrm>
          </p:grpSpPr>
          <p:cxnSp>
            <p:nvCxnSpPr>
              <p:cNvPr id="440" name="직선 연결선 439">
                <a:extLst>
                  <a:ext uri="{FF2B5EF4-FFF2-40B4-BE49-F238E27FC236}">
                    <a16:creationId xmlns:a16="http://schemas.microsoft.com/office/drawing/2014/main" id="{526F07A5-CCDD-BAE9-7482-511CBC523D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1" name="직선 연결선 440">
                <a:extLst>
                  <a:ext uri="{FF2B5EF4-FFF2-40B4-BE49-F238E27FC236}">
                    <a16:creationId xmlns:a16="http://schemas.microsoft.com/office/drawing/2014/main" id="{F39DDE70-C3DC-81B5-C3C9-E1D4D7DF41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직선 연결선 441">
                <a:extLst>
                  <a:ext uri="{FF2B5EF4-FFF2-40B4-BE49-F238E27FC236}">
                    <a16:creationId xmlns:a16="http://schemas.microsoft.com/office/drawing/2014/main" id="{F3241760-5334-8831-FFF7-FD3DC65748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직선 연결선 442">
                <a:extLst>
                  <a:ext uri="{FF2B5EF4-FFF2-40B4-BE49-F238E27FC236}">
                    <a16:creationId xmlns:a16="http://schemas.microsoft.com/office/drawing/2014/main" id="{3730A6A7-7395-2A0E-1D27-E511F13172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직선 연결선 443">
                <a:extLst>
                  <a:ext uri="{FF2B5EF4-FFF2-40B4-BE49-F238E27FC236}">
                    <a16:creationId xmlns:a16="http://schemas.microsoft.com/office/drawing/2014/main" id="{66A37208-B3F6-7946-472C-DB63904E9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3" name="그룹 292">
            <a:extLst>
              <a:ext uri="{FF2B5EF4-FFF2-40B4-BE49-F238E27FC236}">
                <a16:creationId xmlns:a16="http://schemas.microsoft.com/office/drawing/2014/main" id="{CC91DE64-610F-7B28-5080-419EC8E3CE47}"/>
              </a:ext>
            </a:extLst>
          </p:cNvPr>
          <p:cNvGrpSpPr/>
          <p:nvPr/>
        </p:nvGrpSpPr>
        <p:grpSpPr>
          <a:xfrm>
            <a:off x="189103" y="188913"/>
            <a:ext cx="11807825" cy="402775"/>
            <a:chOff x="192088" y="54772"/>
            <a:chExt cx="11807825" cy="402775"/>
          </a:xfrm>
        </p:grpSpPr>
        <p:grpSp>
          <p:nvGrpSpPr>
            <p:cNvPr id="294" name="그룹 293">
              <a:extLst>
                <a:ext uri="{FF2B5EF4-FFF2-40B4-BE49-F238E27FC236}">
                  <a16:creationId xmlns:a16="http://schemas.microsoft.com/office/drawing/2014/main" id="{E205DF66-175D-A671-D0FA-26AA27196BC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E07F9A2E-B3DF-EC84-1698-4B0AD7C0DE76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97" name="직선 연결선 296">
                <a:extLst>
                  <a:ext uri="{FF2B5EF4-FFF2-40B4-BE49-F238E27FC236}">
                    <a16:creationId xmlns:a16="http://schemas.microsoft.com/office/drawing/2014/main" id="{13198742-B9AA-7C63-DEC7-486AF4D1969E}"/>
                  </a:ext>
                </a:extLst>
              </p:cNvPr>
              <p:cNvCxnSpPr>
                <a:cxnSpLocks/>
                <a:stCxn id="296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5" name="타원 294">
              <a:extLst>
                <a:ext uri="{FF2B5EF4-FFF2-40B4-BE49-F238E27FC236}">
                  <a16:creationId xmlns:a16="http://schemas.microsoft.com/office/drawing/2014/main" id="{E7BBF09E-A2B1-0C3F-B4DC-306FE53454E4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6E0CC7B-7325-DAEF-7497-65D8F2F71312}"/>
              </a:ext>
            </a:extLst>
          </p:cNvPr>
          <p:cNvGrpSpPr/>
          <p:nvPr/>
        </p:nvGrpSpPr>
        <p:grpSpPr>
          <a:xfrm>
            <a:off x="189102" y="633655"/>
            <a:ext cx="4098985" cy="312514"/>
            <a:chOff x="1499244" y="773556"/>
            <a:chExt cx="3875530" cy="27910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0CC6671-272E-2FEB-4566-273F33DD6EF8}"/>
                </a:ext>
              </a:extLst>
            </p:cNvPr>
            <p:cNvSpPr txBox="1"/>
            <p:nvPr/>
          </p:nvSpPr>
          <p:spPr>
            <a:xfrm>
              <a:off x="2426910" y="773556"/>
              <a:ext cx="913916" cy="110065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A945B2-4448-12EA-74BC-6CC645E8115D}"/>
                </a:ext>
              </a:extLst>
            </p:cNvPr>
            <p:cNvSpPr txBox="1"/>
            <p:nvPr/>
          </p:nvSpPr>
          <p:spPr>
            <a:xfrm>
              <a:off x="1499244" y="915340"/>
              <a:ext cx="2021831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(75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4AB0715-0653-5107-4AE9-C4CC52E7B26D}"/>
                </a:ext>
              </a:extLst>
            </p:cNvPr>
            <p:cNvSpPr txBox="1"/>
            <p:nvPr/>
          </p:nvSpPr>
          <p:spPr>
            <a:xfrm>
              <a:off x="3756097" y="915340"/>
              <a:ext cx="1618677" cy="137324"/>
            </a:xfrm>
            <a:prstGeom prst="rect">
              <a:avLst/>
            </a:prstGeom>
            <a:solidFill>
              <a:srgbClr val="FCFDDB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1.5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(45 frame) </a:t>
              </a:r>
            </a:p>
          </p:txBody>
        </p:sp>
      </p:grpSp>
      <p:grpSp>
        <p:nvGrpSpPr>
          <p:cNvPr id="270" name="그룹 269">
            <a:extLst>
              <a:ext uri="{FF2B5EF4-FFF2-40B4-BE49-F238E27FC236}">
                <a16:creationId xmlns:a16="http://schemas.microsoft.com/office/drawing/2014/main" id="{E04E92D1-1D12-2972-9EE8-DFC788626B28}"/>
              </a:ext>
            </a:extLst>
          </p:cNvPr>
          <p:cNvGrpSpPr/>
          <p:nvPr/>
        </p:nvGrpSpPr>
        <p:grpSpPr>
          <a:xfrm>
            <a:off x="195939" y="1217005"/>
            <a:ext cx="4319272" cy="187841"/>
            <a:chOff x="195939" y="1010698"/>
            <a:chExt cx="4319272" cy="187841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9E9E73C5-F677-979C-C967-42135DBAEC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5939" y="1010698"/>
              <a:ext cx="0" cy="187841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EB2DF1EC-AF96-91F0-D43F-E61DC2F752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55575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8F397CE-2EE3-15AA-28E4-9125AE24B9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5211" y="1017552"/>
              <a:ext cx="0" cy="18098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C84326BE-FE7B-745A-963D-D7AF3CAB2AFC}"/>
              </a:ext>
            </a:extLst>
          </p:cNvPr>
          <p:cNvSpPr txBox="1"/>
          <p:nvPr/>
        </p:nvSpPr>
        <p:spPr>
          <a:xfrm>
            <a:off x="5603174" y="4854201"/>
            <a:ext cx="600657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슈퍼 </a:t>
            </a:r>
            <a:r>
              <a:rPr lang="ko-KR" altLang="en-US" sz="9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아머</a:t>
            </a:r>
            <a:endParaRPr lang="en-US" altLang="ko-KR" sz="900" b="1" dirty="0">
              <a:solidFill>
                <a:schemeClr val="accent5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0154C7DB-A0EB-AC6D-DA6B-41C2FEEF4C65}"/>
              </a:ext>
            </a:extLst>
          </p:cNvPr>
          <p:cNvSpPr txBox="1"/>
          <p:nvPr/>
        </p:nvSpPr>
        <p:spPr>
          <a:xfrm>
            <a:off x="5603176" y="4129780"/>
            <a:ext cx="635923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타격 지점</a:t>
            </a:r>
            <a:r>
              <a:rPr lang="en-US" altLang="ko-KR" sz="9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</a:p>
          <a:p>
            <a:endParaRPr lang="en-US" altLang="ko-KR" sz="200" dirty="0">
              <a:solidFill>
                <a:schemeClr val="accent2">
                  <a:lumMod val="60000"/>
                  <a:lumOff val="4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  <a:p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(+ </a:t>
            </a:r>
            <a:r>
              <a:rPr lang="ko-KR" altLang="en-US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피격 처리</a:t>
            </a:r>
            <a:r>
              <a:rPr lang="en-US" altLang="ko-KR" sz="7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)</a:t>
            </a:r>
            <a:endParaRPr lang="en-US" altLang="ko-KR" sz="9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2666567-6A6A-7944-9934-565F187E548C}"/>
              </a:ext>
            </a:extLst>
          </p:cNvPr>
          <p:cNvSpPr txBox="1"/>
          <p:nvPr/>
        </p:nvSpPr>
        <p:spPr>
          <a:xfrm>
            <a:off x="5603178" y="5440194"/>
            <a:ext cx="744927" cy="2769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버프</a:t>
            </a:r>
            <a:r>
              <a: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900" b="1" dirty="0" err="1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디버프</a:t>
            </a:r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발동 지점</a:t>
            </a:r>
            <a:endParaRPr lang="en-US" altLang="ko-KR" sz="900" b="1" dirty="0">
              <a:solidFill>
                <a:srgbClr val="00B050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E445D23-B777-974C-59F4-DEA7BF9DE654}"/>
              </a:ext>
            </a:extLst>
          </p:cNvPr>
          <p:cNvSpPr txBox="1"/>
          <p:nvPr/>
        </p:nvSpPr>
        <p:spPr>
          <a:xfrm>
            <a:off x="5603175" y="2453206"/>
            <a:ext cx="844314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캔슬 가능 지점</a:t>
            </a:r>
            <a:endParaRPr lang="en-US" altLang="ko-KR" sz="900" b="1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D04F413-79BE-5BDA-12CA-610D31F62C5A}"/>
              </a:ext>
            </a:extLst>
          </p:cNvPr>
          <p:cNvSpPr txBox="1"/>
          <p:nvPr/>
        </p:nvSpPr>
        <p:spPr>
          <a:xfrm>
            <a:off x="5603173" y="2054561"/>
            <a:ext cx="357001" cy="138499"/>
          </a:xfrm>
          <a:prstGeom prst="rect">
            <a:avLst/>
          </a:prstGeom>
          <a:noFill/>
        </p:spPr>
        <p:txBody>
          <a:bodyPr wrap="none" lIns="108000" tIns="0" rIns="35998" bIns="0" rtlCol="0" anchor="ctr" anchorCtr="0">
            <a:spAutoFit/>
          </a:bodyPr>
          <a:lstStyle/>
          <a:p>
            <a:r>
              <a:rPr lang="ko-KR" altLang="en-US" sz="900" b="1" dirty="0">
                <a:solidFill>
                  <a:srgbClr val="BD9C7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모션</a:t>
            </a:r>
          </a:p>
        </p:txBody>
      </p:sp>
      <p:sp>
        <p:nvSpPr>
          <p:cNvPr id="313" name="직사각형 310">
            <a:extLst>
              <a:ext uri="{FF2B5EF4-FFF2-40B4-BE49-F238E27FC236}">
                <a16:creationId xmlns:a16="http://schemas.microsoft.com/office/drawing/2014/main" id="{24FD0377-EB98-AB20-1977-39625485CFB5}"/>
              </a:ext>
            </a:extLst>
          </p:cNvPr>
          <p:cNvSpPr/>
          <p:nvPr/>
        </p:nvSpPr>
        <p:spPr>
          <a:xfrm>
            <a:off x="195641" y="1440034"/>
            <a:ext cx="2160000" cy="344023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준비</a:t>
            </a:r>
          </a:p>
        </p:txBody>
      </p:sp>
      <p:sp>
        <p:nvSpPr>
          <p:cNvPr id="314" name="직사각형 9">
            <a:extLst>
              <a:ext uri="{FF2B5EF4-FFF2-40B4-BE49-F238E27FC236}">
                <a16:creationId xmlns:a16="http://schemas.microsoft.com/office/drawing/2014/main" id="{E81F9951-5EDC-5340-469A-93781239E84E}"/>
              </a:ext>
            </a:extLst>
          </p:cNvPr>
          <p:cNvSpPr/>
          <p:nvPr/>
        </p:nvSpPr>
        <p:spPr>
          <a:xfrm>
            <a:off x="3435641" y="1439966"/>
            <a:ext cx="216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</a:t>
            </a:r>
          </a:p>
        </p:txBody>
      </p:sp>
      <p:sp>
        <p:nvSpPr>
          <p:cNvPr id="312" name="직사각형 2">
            <a:extLst>
              <a:ext uri="{FF2B5EF4-FFF2-40B4-BE49-F238E27FC236}">
                <a16:creationId xmlns:a16="http://schemas.microsoft.com/office/drawing/2014/main" id="{2E0F9435-34F3-F4CC-9023-22EEB6497FF8}"/>
              </a:ext>
            </a:extLst>
          </p:cNvPr>
          <p:cNvSpPr/>
          <p:nvPr/>
        </p:nvSpPr>
        <p:spPr>
          <a:xfrm>
            <a:off x="2355641" y="1439966"/>
            <a:ext cx="1080000" cy="344088"/>
          </a:xfrm>
          <a:prstGeom prst="homePlate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30000">
                <a:schemeClr val="dk1">
                  <a:lumMod val="97000"/>
                  <a:lumOff val="3000"/>
                </a:schemeClr>
              </a:gs>
              <a:gs pos="100000">
                <a:srgbClr val="373737">
                  <a:lumMod val="50000"/>
                  <a:lumOff val="50000"/>
                </a:srgbClr>
              </a:gs>
              <a:gs pos="80000">
                <a:schemeClr val="dk1">
                  <a:lumMod val="60000"/>
                  <a:lumOff val="40000"/>
                </a:schemeClr>
              </a:gs>
            </a:gsLst>
            <a:lin ang="0" scaled="1"/>
            <a:tileRect/>
          </a:gradFill>
          <a:ln w="1270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</a:t>
            </a:r>
          </a:p>
        </p:txBody>
      </p:sp>
      <p:grpSp>
        <p:nvGrpSpPr>
          <p:cNvPr id="423" name="그룹 422">
            <a:extLst>
              <a:ext uri="{FF2B5EF4-FFF2-40B4-BE49-F238E27FC236}">
                <a16:creationId xmlns:a16="http://schemas.microsoft.com/office/drawing/2014/main" id="{F4450B5F-4FE3-36C0-0B96-46C6686E94F0}"/>
              </a:ext>
            </a:extLst>
          </p:cNvPr>
          <p:cNvGrpSpPr/>
          <p:nvPr/>
        </p:nvGrpSpPr>
        <p:grpSpPr>
          <a:xfrm>
            <a:off x="3061289" y="4124170"/>
            <a:ext cx="452047" cy="344262"/>
            <a:chOff x="1624124" y="4124170"/>
            <a:chExt cx="452047" cy="344262"/>
          </a:xfrm>
        </p:grpSpPr>
        <p:sp>
          <p:nvSpPr>
            <p:cNvPr id="7" name="이등변 삼각형 6">
              <a:extLst>
                <a:ext uri="{FF2B5EF4-FFF2-40B4-BE49-F238E27FC236}">
                  <a16:creationId xmlns:a16="http://schemas.microsoft.com/office/drawing/2014/main" id="{4E0E5C1F-6CDA-5EDD-4374-249CF0BEC8E7}"/>
                </a:ext>
              </a:extLst>
            </p:cNvPr>
            <p:cNvSpPr/>
            <p:nvPr/>
          </p:nvSpPr>
          <p:spPr>
            <a:xfrm rot="10800000">
              <a:off x="1792845" y="4124170"/>
              <a:ext cx="121555" cy="138203"/>
            </a:xfrm>
            <a:prstGeom prst="triangle">
              <a:avLst/>
            </a:prstGeom>
            <a:solidFill>
              <a:srgbClr val="FFD1D1"/>
            </a:solidFill>
            <a:ln w="9525">
              <a:solidFill>
                <a:srgbClr val="FF000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 fontScale="25000" lnSpcReduction="20000"/>
            </a:bodyPr>
            <a:lstStyle/>
            <a:p>
              <a:pPr algn="ctr"/>
              <a:endParaRPr lang="ko-KR" altLang="en-US" sz="1799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321" name="그룹 320">
              <a:extLst>
                <a:ext uri="{FF2B5EF4-FFF2-40B4-BE49-F238E27FC236}">
                  <a16:creationId xmlns:a16="http://schemas.microsoft.com/office/drawing/2014/main" id="{97712FB6-323A-8025-1EDD-6E652895B6B8}"/>
                </a:ext>
              </a:extLst>
            </p:cNvPr>
            <p:cNvGrpSpPr/>
            <p:nvPr/>
          </p:nvGrpSpPr>
          <p:grpSpPr>
            <a:xfrm>
              <a:off x="1624124" y="4261555"/>
              <a:ext cx="452047" cy="206877"/>
              <a:chOff x="9615616" y="3401971"/>
              <a:chExt cx="452398" cy="184761"/>
            </a:xfrm>
          </p:grpSpPr>
          <p:cxnSp>
            <p:nvCxnSpPr>
              <p:cNvPr id="322" name="직선 연결선 321">
                <a:extLst>
                  <a:ext uri="{FF2B5EF4-FFF2-40B4-BE49-F238E27FC236}">
                    <a16:creationId xmlns:a16="http://schemas.microsoft.com/office/drawing/2014/main" id="{D8EF3184-F6FB-38C6-6572-0FF8B3FC61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843693" y="3401971"/>
                <a:ext cx="0" cy="143822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3" name="직사각형 262">
                <a:extLst>
                  <a:ext uri="{FF2B5EF4-FFF2-40B4-BE49-F238E27FC236}">
                    <a16:creationId xmlns:a16="http://schemas.microsoft.com/office/drawing/2014/main" id="{2E83E09D-38CD-423C-557F-46D8A50BF42E}"/>
                  </a:ext>
                </a:extLst>
              </p:cNvPr>
              <p:cNvSpPr/>
              <p:nvPr/>
            </p:nvSpPr>
            <p:spPr>
              <a:xfrm>
                <a:off x="9615616" y="3476668"/>
                <a:ext cx="452398" cy="11006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ko-KR" altLang="en-US" sz="801" dirty="0">
                    <a:ln w="317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피격 이상 </a:t>
                </a:r>
                <a:endParaRPr lang="en-US" altLang="ko-KR" sz="801" dirty="0">
                  <a:ln w="317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sp>
        <p:nvSpPr>
          <p:cNvPr id="250" name="TextBox 249">
            <a:extLst>
              <a:ext uri="{FF2B5EF4-FFF2-40B4-BE49-F238E27FC236}">
                <a16:creationId xmlns:a16="http://schemas.microsoft.com/office/drawing/2014/main" id="{9A35BA06-4FBC-1B37-D0F6-2B83F4D402F1}"/>
              </a:ext>
            </a:extLst>
          </p:cNvPr>
          <p:cNvSpPr txBox="1"/>
          <p:nvPr/>
        </p:nvSpPr>
        <p:spPr>
          <a:xfrm>
            <a:off x="3370789" y="1808133"/>
            <a:ext cx="138999" cy="94625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altLang="ko-KR" sz="700" dirty="0">
                <a:ln w="19050">
                  <a:noFill/>
                </a:ln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45</a:t>
            </a:r>
          </a:p>
        </p:txBody>
      </p:sp>
      <p:cxnSp>
        <p:nvCxnSpPr>
          <p:cNvPr id="210" name="직선 화살표 연결선 209">
            <a:extLst>
              <a:ext uri="{FF2B5EF4-FFF2-40B4-BE49-F238E27FC236}">
                <a16:creationId xmlns:a16="http://schemas.microsoft.com/office/drawing/2014/main" id="{C5F6752F-228F-09C7-1D3B-64D2AEE4086D}"/>
              </a:ext>
            </a:extLst>
          </p:cNvPr>
          <p:cNvCxnSpPr>
            <a:cxnSpLocks/>
            <a:endCxn id="211" idx="1"/>
          </p:cNvCxnSpPr>
          <p:nvPr/>
        </p:nvCxnSpPr>
        <p:spPr>
          <a:xfrm flipV="1">
            <a:off x="195937" y="4923451"/>
            <a:ext cx="5407237" cy="1"/>
          </a:xfrm>
          <a:prstGeom prst="straightConnector1">
            <a:avLst/>
          </a:prstGeom>
          <a:ln w="9525">
            <a:solidFill>
              <a:schemeClr val="accent5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8" name="직선 화살표 연결선 217">
            <a:extLst>
              <a:ext uri="{FF2B5EF4-FFF2-40B4-BE49-F238E27FC236}">
                <a16:creationId xmlns:a16="http://schemas.microsoft.com/office/drawing/2014/main" id="{28E28727-9A8B-C4B7-B431-83147E3F012E}"/>
              </a:ext>
            </a:extLst>
          </p:cNvPr>
          <p:cNvCxnSpPr>
            <a:cxnSpLocks/>
            <a:endCxn id="217" idx="1"/>
          </p:cNvCxnSpPr>
          <p:nvPr/>
        </p:nvCxnSpPr>
        <p:spPr>
          <a:xfrm flipV="1">
            <a:off x="195936" y="4268280"/>
            <a:ext cx="5407240" cy="6"/>
          </a:xfrm>
          <a:prstGeom prst="straightConnector1">
            <a:avLst/>
          </a:prstGeom>
          <a:ln w="9525">
            <a:solidFill>
              <a:srgbClr val="FF0000"/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직선 화살표 연결선 237">
            <a:extLst>
              <a:ext uri="{FF2B5EF4-FFF2-40B4-BE49-F238E27FC236}">
                <a16:creationId xmlns:a16="http://schemas.microsoft.com/office/drawing/2014/main" id="{892C99EB-814E-2884-6028-039675FDED2F}"/>
              </a:ext>
            </a:extLst>
          </p:cNvPr>
          <p:cNvCxnSpPr>
            <a:cxnSpLocks/>
            <a:endCxn id="239" idx="1"/>
          </p:cNvCxnSpPr>
          <p:nvPr/>
        </p:nvCxnSpPr>
        <p:spPr>
          <a:xfrm>
            <a:off x="195939" y="5578691"/>
            <a:ext cx="5407239" cy="3"/>
          </a:xfrm>
          <a:prstGeom prst="straightConnector1">
            <a:avLst/>
          </a:prstGeom>
          <a:ln w="9525">
            <a:solidFill>
              <a:srgbClr val="00B050"/>
            </a:solidFill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2C091C32-D0D5-E9B1-BCAA-5064B242E114}"/>
              </a:ext>
            </a:extLst>
          </p:cNvPr>
          <p:cNvCxnSpPr>
            <a:cxnSpLocks/>
            <a:endCxn id="244" idx="1"/>
          </p:cNvCxnSpPr>
          <p:nvPr/>
        </p:nvCxnSpPr>
        <p:spPr>
          <a:xfrm flipV="1">
            <a:off x="195936" y="2522456"/>
            <a:ext cx="5407239" cy="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직선 연결선 245">
            <a:extLst>
              <a:ext uri="{FF2B5EF4-FFF2-40B4-BE49-F238E27FC236}">
                <a16:creationId xmlns:a16="http://schemas.microsoft.com/office/drawing/2014/main" id="{EADEE436-C687-18F3-3EED-9DB7555B7550}"/>
              </a:ext>
            </a:extLst>
          </p:cNvPr>
          <p:cNvCxnSpPr>
            <a:cxnSpLocks/>
            <a:endCxn id="247" idx="1"/>
          </p:cNvCxnSpPr>
          <p:nvPr/>
        </p:nvCxnSpPr>
        <p:spPr>
          <a:xfrm flipV="1">
            <a:off x="195936" y="2123811"/>
            <a:ext cx="5407237" cy="3"/>
          </a:xfrm>
          <a:prstGeom prst="line">
            <a:avLst/>
          </a:prstGeom>
          <a:ln w="9525">
            <a:solidFill>
              <a:srgbClr val="BD9C7C"/>
            </a:solidFill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30" name="그룹 529">
            <a:extLst>
              <a:ext uri="{FF2B5EF4-FFF2-40B4-BE49-F238E27FC236}">
                <a16:creationId xmlns:a16="http://schemas.microsoft.com/office/drawing/2014/main" id="{B62891E9-E970-5DA2-3754-8ACC7032C472}"/>
              </a:ext>
            </a:extLst>
          </p:cNvPr>
          <p:cNvGrpSpPr/>
          <p:nvPr/>
        </p:nvGrpSpPr>
        <p:grpSpPr>
          <a:xfrm>
            <a:off x="195942" y="3555526"/>
            <a:ext cx="6193845" cy="138499"/>
            <a:chOff x="195942" y="3542035"/>
            <a:chExt cx="6193845" cy="138499"/>
          </a:xfrm>
        </p:grpSpPr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D05E2565-79AE-F11C-13C0-8AC6A6CA0E3C}"/>
                </a:ext>
              </a:extLst>
            </p:cNvPr>
            <p:cNvCxnSpPr>
              <a:cxnSpLocks/>
              <a:endCxn id="215" idx="1"/>
            </p:cNvCxnSpPr>
            <p:nvPr/>
          </p:nvCxnSpPr>
          <p:spPr>
            <a:xfrm flipV="1">
              <a:off x="195942" y="3611285"/>
              <a:ext cx="5407240" cy="2"/>
            </a:xfrm>
            <a:prstGeom prst="straightConnector1">
              <a:avLst/>
            </a:prstGeom>
            <a:ln w="9525">
              <a:solidFill>
                <a:schemeClr val="accent4">
                  <a:lumMod val="60000"/>
                  <a:lumOff val="40000"/>
                </a:schemeClr>
              </a:solidFill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CC7715E6-4A0A-9A9B-3D76-FF707A3BBF25}"/>
                </a:ext>
              </a:extLst>
            </p:cNvPr>
            <p:cNvSpPr txBox="1"/>
            <p:nvPr/>
          </p:nvSpPr>
          <p:spPr>
            <a:xfrm>
              <a:off x="5603182" y="3542035"/>
              <a:ext cx="786605" cy="138499"/>
            </a:xfrm>
            <a:prstGeom prst="rect">
              <a:avLst/>
            </a:prstGeom>
            <a:noFill/>
          </p:spPr>
          <p:txBody>
            <a:bodyPr wrap="none" lIns="108000" tIns="0" rIns="35998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 </a:t>
              </a:r>
              <a:r>
                <a:rPr lang="en-US" altLang="ko-KR" sz="900" b="1" dirty="0">
                  <a:solidFill>
                    <a:srgbClr val="00B0F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(VFX)</a:t>
              </a:r>
            </a:p>
          </p:txBody>
        </p:sp>
      </p:grpSp>
      <p:sp>
        <p:nvSpPr>
          <p:cNvPr id="266" name="화살표: 오각형 265">
            <a:extLst>
              <a:ext uri="{FF2B5EF4-FFF2-40B4-BE49-F238E27FC236}">
                <a16:creationId xmlns:a16="http://schemas.microsoft.com/office/drawing/2014/main" id="{FEED3798-7EF3-B53C-87B0-419FA0394C96}"/>
              </a:ext>
            </a:extLst>
          </p:cNvPr>
          <p:cNvSpPr/>
          <p:nvPr/>
        </p:nvSpPr>
        <p:spPr>
          <a:xfrm>
            <a:off x="2357698" y="3463538"/>
            <a:ext cx="108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용 낙하 후 충격파</a:t>
            </a:r>
          </a:p>
        </p:txBody>
      </p:sp>
      <p:grpSp>
        <p:nvGrpSpPr>
          <p:cNvPr id="253" name="그룹 252">
            <a:extLst>
              <a:ext uri="{FF2B5EF4-FFF2-40B4-BE49-F238E27FC236}">
                <a16:creationId xmlns:a16="http://schemas.microsoft.com/office/drawing/2014/main" id="{8C96D885-05DF-ECCD-CAE8-CCC58F44097F}"/>
              </a:ext>
            </a:extLst>
          </p:cNvPr>
          <p:cNvGrpSpPr/>
          <p:nvPr/>
        </p:nvGrpSpPr>
        <p:grpSpPr>
          <a:xfrm>
            <a:off x="195641" y="3300775"/>
            <a:ext cx="2160000" cy="648000"/>
            <a:chOff x="195641" y="3300775"/>
            <a:chExt cx="2160000" cy="432000"/>
          </a:xfrm>
        </p:grpSpPr>
        <p:sp>
          <p:nvSpPr>
            <p:cNvPr id="240" name="화살표: 오각형 239">
              <a:extLst>
                <a:ext uri="{FF2B5EF4-FFF2-40B4-BE49-F238E27FC236}">
                  <a16:creationId xmlns:a16="http://schemas.microsoft.com/office/drawing/2014/main" id="{35ADF8B2-FF62-7CF5-0927-914244F6B9F7}"/>
                </a:ext>
              </a:extLst>
            </p:cNvPr>
            <p:cNvSpPr/>
            <p:nvPr/>
          </p:nvSpPr>
          <p:spPr>
            <a:xfrm>
              <a:off x="195641" y="3300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트레일 이펙트</a:t>
              </a:r>
            </a:p>
          </p:txBody>
        </p:sp>
        <p:sp>
          <p:nvSpPr>
            <p:cNvPr id="251" name="화살표: 오각형 250">
              <a:extLst>
                <a:ext uri="{FF2B5EF4-FFF2-40B4-BE49-F238E27FC236}">
                  <a16:creationId xmlns:a16="http://schemas.microsoft.com/office/drawing/2014/main" id="{EA1A1029-A570-9F01-DA6E-3F75C226E484}"/>
                </a:ext>
              </a:extLst>
            </p:cNvPr>
            <p:cNvSpPr/>
            <p:nvPr/>
          </p:nvSpPr>
          <p:spPr>
            <a:xfrm>
              <a:off x="195641" y="3516775"/>
              <a:ext cx="2160000" cy="216000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발 밑에 푸른빛의 클래스 마크 형성</a:t>
              </a:r>
            </a:p>
          </p:txBody>
        </p:sp>
      </p:grpSp>
      <p:sp>
        <p:nvSpPr>
          <p:cNvPr id="254" name="화살표: 오각형 253">
            <a:extLst>
              <a:ext uri="{FF2B5EF4-FFF2-40B4-BE49-F238E27FC236}">
                <a16:creationId xmlns:a16="http://schemas.microsoft.com/office/drawing/2014/main" id="{85112740-B7EC-A930-9FDE-F4766F4A1916}"/>
              </a:ext>
            </a:extLst>
          </p:cNvPr>
          <p:cNvSpPr/>
          <p:nvPr/>
        </p:nvSpPr>
        <p:spPr>
          <a:xfrm>
            <a:off x="3437698" y="3463538"/>
            <a:ext cx="2160000" cy="322474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B0F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(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05A9821-06BD-75E5-8564-030BFDBDE96D}"/>
              </a:ext>
            </a:extLst>
          </p:cNvPr>
          <p:cNvSpPr/>
          <p:nvPr/>
        </p:nvSpPr>
        <p:spPr>
          <a:xfrm flipV="1">
            <a:off x="195939" y="1334703"/>
            <a:ext cx="5400000" cy="51192"/>
          </a:xfrm>
          <a:prstGeom prst="rect">
            <a:avLst/>
          </a:prstGeom>
          <a:solidFill>
            <a:schemeClr val="tx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 fontScale="25000" lnSpcReduction="20000"/>
          </a:bodyPr>
          <a:lstStyle/>
          <a:p>
            <a:pPr algn="ctr"/>
            <a:endParaRPr lang="ko-KR" altLang="en-US" sz="1799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42B170-E0D9-3219-2E4C-D56D0876E80A}"/>
              </a:ext>
            </a:extLst>
          </p:cNvPr>
          <p:cNvSpPr txBox="1"/>
          <p:nvPr/>
        </p:nvSpPr>
        <p:spPr>
          <a:xfrm>
            <a:off x="5577936" y="1287706"/>
            <a:ext cx="374545" cy="137991"/>
          </a:xfrm>
          <a:prstGeom prst="rect">
            <a:avLst/>
          </a:prstGeom>
          <a:noFill/>
        </p:spPr>
        <p:txBody>
          <a:bodyPr wrap="none" lIns="53999" tIns="0" rIns="35998" bIns="0" rtlCol="0" anchor="ctr" anchorCtr="0">
            <a:normAutofit/>
          </a:bodyPr>
          <a:lstStyle/>
          <a:p>
            <a:r>
              <a:rPr lang="ko-KR" altLang="en-US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프레임</a:t>
            </a:r>
            <a:endParaRPr lang="en-US" altLang="ko-KR" sz="801" b="1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B4AF4B-C0DF-A363-7E3C-803B083E13F4}"/>
              </a:ext>
            </a:extLst>
          </p:cNvPr>
          <p:cNvSpPr txBox="1"/>
          <p:nvPr/>
        </p:nvSpPr>
        <p:spPr>
          <a:xfrm>
            <a:off x="2292008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30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73B44-F057-3299-A685-DE3BC0AF802D}"/>
              </a:ext>
            </a:extLst>
          </p:cNvPr>
          <p:cNvSpPr txBox="1"/>
          <p:nvPr/>
        </p:nvSpPr>
        <p:spPr>
          <a:xfrm>
            <a:off x="4456144" y="1141585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60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95174B0-35AA-B276-53CF-C1B5F43FADBD}"/>
              </a:ext>
            </a:extLst>
          </p:cNvPr>
          <p:cNvSpPr txBox="1"/>
          <p:nvPr/>
        </p:nvSpPr>
        <p:spPr>
          <a:xfrm>
            <a:off x="163798" y="1141582"/>
            <a:ext cx="60915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US" altLang="ko-KR" sz="801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0</a:t>
            </a:r>
          </a:p>
        </p:txBody>
      </p:sp>
      <p:grpSp>
        <p:nvGrpSpPr>
          <p:cNvPr id="512" name="그룹 511">
            <a:extLst>
              <a:ext uri="{FF2B5EF4-FFF2-40B4-BE49-F238E27FC236}">
                <a16:creationId xmlns:a16="http://schemas.microsoft.com/office/drawing/2014/main" id="{44C79C1A-C32B-1FE3-9F69-062D827159C4}"/>
              </a:ext>
            </a:extLst>
          </p:cNvPr>
          <p:cNvGrpSpPr/>
          <p:nvPr/>
        </p:nvGrpSpPr>
        <p:grpSpPr>
          <a:xfrm>
            <a:off x="866134" y="1129987"/>
            <a:ext cx="4411353" cy="242708"/>
            <a:chOff x="866134" y="1129987"/>
            <a:chExt cx="4411353" cy="24270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9B9DC33-DDBF-E156-D628-B6720DA61C35}"/>
                </a:ext>
              </a:extLst>
            </p:cNvPr>
            <p:cNvSpPr txBox="1"/>
            <p:nvPr/>
          </p:nvSpPr>
          <p:spPr>
            <a:xfrm>
              <a:off x="866134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DE1D31-1DDF-D3D7-7ECB-50170DE9C690}"/>
                </a:ext>
              </a:extLst>
            </p:cNvPr>
            <p:cNvSpPr txBox="1"/>
            <p:nvPr/>
          </p:nvSpPr>
          <p:spPr>
            <a:xfrm>
              <a:off x="1584143" y="1202841"/>
              <a:ext cx="93952" cy="16985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B93FEE1-5818-7340-BF4B-E20103B30D62}"/>
                </a:ext>
              </a:extLst>
            </p:cNvPr>
            <p:cNvSpPr txBox="1"/>
            <p:nvPr/>
          </p:nvSpPr>
          <p:spPr>
            <a:xfrm>
              <a:off x="3027638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0F7B0FE-DF43-831B-CC66-126F21806E5B}"/>
                </a:ext>
              </a:extLst>
            </p:cNvPr>
            <p:cNvSpPr txBox="1"/>
            <p:nvPr/>
          </p:nvSpPr>
          <p:spPr>
            <a:xfrm>
              <a:off x="3745646" y="1202841"/>
              <a:ext cx="93952" cy="169854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8B38E3B-F88E-EB41-6F7A-FC5F50DBDD19}"/>
                </a:ext>
              </a:extLst>
            </p:cNvPr>
            <p:cNvSpPr txBox="1"/>
            <p:nvPr/>
          </p:nvSpPr>
          <p:spPr>
            <a:xfrm>
              <a:off x="5183535" y="1202836"/>
              <a:ext cx="93952" cy="16985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5E80FD7A-EB5A-9362-D46F-FE38FFA8E5F8}"/>
                </a:ext>
              </a:extLst>
            </p:cNvPr>
            <p:cNvSpPr txBox="1"/>
            <p:nvPr/>
          </p:nvSpPr>
          <p:spPr>
            <a:xfrm>
              <a:off x="1235509" y="1129987"/>
              <a:ext cx="138999" cy="16985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normAutofit/>
            </a:bodyPr>
            <a:lstStyle/>
            <a:p>
              <a:pPr algn="ctr"/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15</a:t>
              </a:r>
            </a:p>
          </p:txBody>
        </p:sp>
      </p:grpSp>
      <p:sp>
        <p:nvSpPr>
          <p:cNvPr id="242" name="직사각형 262">
            <a:extLst>
              <a:ext uri="{FF2B5EF4-FFF2-40B4-BE49-F238E27FC236}">
                <a16:creationId xmlns:a16="http://schemas.microsoft.com/office/drawing/2014/main" id="{D99CBA48-0667-A2E4-8BE1-4D099037F17A}"/>
              </a:ext>
            </a:extLst>
          </p:cNvPr>
          <p:cNvSpPr/>
          <p:nvPr/>
        </p:nvSpPr>
        <p:spPr>
          <a:xfrm>
            <a:off x="3436022" y="2434176"/>
            <a:ext cx="1080858" cy="176555"/>
          </a:xfrm>
          <a:prstGeom prst="homePlate">
            <a:avLst/>
          </a:prstGeom>
          <a:solidFill>
            <a:schemeClr val="bg1">
              <a:lumMod val="50000"/>
            </a:schemeClr>
          </a:soli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>
              <a:spcAft>
                <a:spcPts val="200"/>
              </a:spcAft>
            </a:pPr>
            <a:r>
              <a:rPr lang="ko-KR" altLang="en-US" sz="9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40" name="직사각형 262">
            <a:extLst>
              <a:ext uri="{FF2B5EF4-FFF2-40B4-BE49-F238E27FC236}">
                <a16:creationId xmlns:a16="http://schemas.microsoft.com/office/drawing/2014/main" id="{9EBAC376-46C7-452F-276F-7B22AB7A078F}"/>
              </a:ext>
            </a:extLst>
          </p:cNvPr>
          <p:cNvSpPr/>
          <p:nvPr/>
        </p:nvSpPr>
        <p:spPr>
          <a:xfrm>
            <a:off x="3436022" y="2037300"/>
            <a:ext cx="1080858" cy="176555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이후 전투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cxnSp>
        <p:nvCxnSpPr>
          <p:cNvPr id="513" name="직선 연결선 512">
            <a:extLst>
              <a:ext uri="{FF2B5EF4-FFF2-40B4-BE49-F238E27FC236}">
                <a16:creationId xmlns:a16="http://schemas.microsoft.com/office/drawing/2014/main" id="{94B03C4C-8891-610E-FF73-94F03A1692D1}"/>
              </a:ext>
            </a:extLst>
          </p:cNvPr>
          <p:cNvCxnSpPr>
            <a:cxnSpLocks/>
          </p:cNvCxnSpPr>
          <p:nvPr/>
        </p:nvCxnSpPr>
        <p:spPr>
          <a:xfrm flipV="1">
            <a:off x="5595936" y="1223859"/>
            <a:ext cx="0" cy="180987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5324B72-BFCC-08C7-4744-92C1470909A4}"/>
              </a:ext>
            </a:extLst>
          </p:cNvPr>
          <p:cNvSpPr txBox="1"/>
          <p:nvPr/>
        </p:nvSpPr>
        <p:spPr>
          <a:xfrm>
            <a:off x="5533675" y="1141580"/>
            <a:ext cx="121828" cy="123239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ctr"/>
            <a:r>
              <a:rPr lang="en-US" altLang="ko-KR" sz="801" b="1" dirty="0">
                <a:solidFill>
                  <a:schemeClr val="tx1"/>
                </a:solidFill>
                <a:effectLst/>
              </a:rPr>
              <a:t>75</a:t>
            </a:r>
          </a:p>
        </p:txBody>
      </p:sp>
      <p:sp>
        <p:nvSpPr>
          <p:cNvPr id="523" name="화살표: 오각형 522">
            <a:extLst>
              <a:ext uri="{FF2B5EF4-FFF2-40B4-BE49-F238E27FC236}">
                <a16:creationId xmlns:a16="http://schemas.microsoft.com/office/drawing/2014/main" id="{4EEE826D-E249-9951-F983-D977BE6CCC1F}"/>
              </a:ext>
            </a:extLst>
          </p:cNvPr>
          <p:cNvSpPr/>
          <p:nvPr/>
        </p:nvSpPr>
        <p:spPr>
          <a:xfrm>
            <a:off x="3437698" y="6463694"/>
            <a:ext cx="2160000" cy="322474"/>
          </a:xfrm>
          <a:prstGeom prst="homePlate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1T 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트라이포드 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‘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약점 공략</a:t>
            </a:r>
            <a:r>
              <a:rPr lang="en-US" altLang="ko-KR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’ </a:t>
            </a:r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선택 시</a:t>
            </a:r>
            <a:endParaRPr lang="en-US" altLang="ko-KR" sz="900" dirty="0">
              <a:solidFill>
                <a:sysClr val="windowText" lastClr="0000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치명타 공격에 받는 피해 증가</a:t>
            </a:r>
          </a:p>
        </p:txBody>
      </p:sp>
      <p:sp>
        <p:nvSpPr>
          <p:cNvPr id="256" name="직사각형 260">
            <a:extLst>
              <a:ext uri="{FF2B5EF4-FFF2-40B4-BE49-F238E27FC236}">
                <a16:creationId xmlns:a16="http://schemas.microsoft.com/office/drawing/2014/main" id="{4A126DB7-40DC-4151-E583-03A244B6E743}"/>
              </a:ext>
            </a:extLst>
          </p:cNvPr>
          <p:cNvSpPr/>
          <p:nvPr/>
        </p:nvSpPr>
        <p:spPr>
          <a:xfrm>
            <a:off x="197699" y="1962573"/>
            <a:ext cx="216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 돌리기</a:t>
            </a:r>
          </a:p>
        </p:txBody>
      </p:sp>
      <p:sp>
        <p:nvSpPr>
          <p:cNvPr id="260" name="직사각형 262">
            <a:extLst>
              <a:ext uri="{FF2B5EF4-FFF2-40B4-BE49-F238E27FC236}">
                <a16:creationId xmlns:a16="http://schemas.microsoft.com/office/drawing/2014/main" id="{58DD88E7-83ED-E34D-91D8-8D36350A7CE4}"/>
              </a:ext>
            </a:extLst>
          </p:cNvPr>
          <p:cNvSpPr/>
          <p:nvPr/>
        </p:nvSpPr>
        <p:spPr>
          <a:xfrm>
            <a:off x="2356022" y="1962573"/>
            <a:ext cx="1080000" cy="322473"/>
          </a:xfrm>
          <a:prstGeom prst="homePlate">
            <a:avLst/>
          </a:prstGeom>
          <a:solidFill>
            <a:srgbClr val="FAFCBC"/>
          </a:solidFill>
          <a:ln w="9525">
            <a:solidFill>
              <a:srgbClr val="BD9C7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0" tIns="0" rIns="0" bIns="0" rtlCol="0" anchor="ctr" anchorCtr="0">
            <a:normAutofit/>
          </a:bodyPr>
          <a:lstStyle/>
          <a:p>
            <a:pPr algn="ctr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내려 꽂기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198EA03-BA50-B124-8EDB-AC23EF2255CA}"/>
              </a:ext>
            </a:extLst>
          </p:cNvPr>
          <p:cNvSpPr/>
          <p:nvPr/>
        </p:nvSpPr>
        <p:spPr>
          <a:xfrm>
            <a:off x="195936" y="1361439"/>
            <a:ext cx="5400000" cy="48773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sz="1799" dirty="0"/>
          </a:p>
        </p:txBody>
      </p:sp>
      <p:grpSp>
        <p:nvGrpSpPr>
          <p:cNvPr id="540" name="그룹 539">
            <a:extLst>
              <a:ext uri="{FF2B5EF4-FFF2-40B4-BE49-F238E27FC236}">
                <a16:creationId xmlns:a16="http://schemas.microsoft.com/office/drawing/2014/main" id="{53560501-0639-7EA7-D41E-4829F12E57C7}"/>
              </a:ext>
            </a:extLst>
          </p:cNvPr>
          <p:cNvGrpSpPr/>
          <p:nvPr/>
        </p:nvGrpSpPr>
        <p:grpSpPr>
          <a:xfrm>
            <a:off x="195936" y="5442029"/>
            <a:ext cx="1472802" cy="293308"/>
            <a:chOff x="195936" y="5442029"/>
            <a:chExt cx="1472802" cy="293308"/>
          </a:xfrm>
        </p:grpSpPr>
        <p:sp>
          <p:nvSpPr>
            <p:cNvPr id="524" name="직사각형 523">
              <a:extLst>
                <a:ext uri="{FF2B5EF4-FFF2-40B4-BE49-F238E27FC236}">
                  <a16:creationId xmlns:a16="http://schemas.microsoft.com/office/drawing/2014/main" id="{5A0A196D-4D62-A1BA-0C5F-2C82590BF810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34" name="직사각형 262">
              <a:extLst>
                <a:ext uri="{FF2B5EF4-FFF2-40B4-BE49-F238E27FC236}">
                  <a16:creationId xmlns:a16="http://schemas.microsoft.com/office/drawing/2014/main" id="{5352DAE4-2499-0E80-CFF2-883D432EFA3C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 공법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치명타 적중률 증가</a:t>
              </a:r>
              <a:r>
                <a:rPr lang="en-US" altLang="ko-KR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 </a:t>
              </a:r>
              <a:endPara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536" name="연결선: 꺾임 535">
              <a:extLst>
                <a:ext uri="{FF2B5EF4-FFF2-40B4-BE49-F238E27FC236}">
                  <a16:creationId xmlns:a16="http://schemas.microsoft.com/office/drawing/2014/main" id="{1567AC1F-EB39-8D3A-0C25-AF52F0695A2A}"/>
                </a:ext>
              </a:extLst>
            </p:cNvPr>
            <p:cNvCxnSpPr>
              <a:stCxn id="524" idx="2"/>
              <a:endCxn id="534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1" name="그룹 540">
            <a:extLst>
              <a:ext uri="{FF2B5EF4-FFF2-40B4-BE49-F238E27FC236}">
                <a16:creationId xmlns:a16="http://schemas.microsoft.com/office/drawing/2014/main" id="{D85B1ED1-BD0F-0A25-651D-8A3CA69AB59A}"/>
              </a:ext>
            </a:extLst>
          </p:cNvPr>
          <p:cNvGrpSpPr/>
          <p:nvPr/>
        </p:nvGrpSpPr>
        <p:grpSpPr>
          <a:xfrm>
            <a:off x="3289466" y="5442029"/>
            <a:ext cx="1472802" cy="293308"/>
            <a:chOff x="195936" y="5442029"/>
            <a:chExt cx="1472802" cy="293308"/>
          </a:xfrm>
        </p:grpSpPr>
        <p:sp>
          <p:nvSpPr>
            <p:cNvPr id="542" name="직사각형 541">
              <a:extLst>
                <a:ext uri="{FF2B5EF4-FFF2-40B4-BE49-F238E27FC236}">
                  <a16:creationId xmlns:a16="http://schemas.microsoft.com/office/drawing/2014/main" id="{E67A25D8-C8D9-9209-F0C6-DE93F0310422}"/>
                </a:ext>
              </a:extLst>
            </p:cNvPr>
            <p:cNvSpPr/>
            <p:nvPr/>
          </p:nvSpPr>
          <p:spPr>
            <a:xfrm>
              <a:off x="195936" y="5442029"/>
              <a:ext cx="72000" cy="1368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 lnSpcReduction="10000"/>
            </a:bodyPr>
            <a:lstStyle/>
            <a:p>
              <a:pPr algn="ctr"/>
              <a:endParaRPr lang="ko-KR" altLang="en-US" sz="9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43" name="직사각형 262">
              <a:extLst>
                <a:ext uri="{FF2B5EF4-FFF2-40B4-BE49-F238E27FC236}">
                  <a16:creationId xmlns:a16="http://schemas.microsoft.com/office/drawing/2014/main" id="{B1BEA1C9-3396-EDFA-F33B-1758065BCD52}"/>
                </a:ext>
              </a:extLst>
            </p:cNvPr>
            <p:cNvSpPr/>
            <p:nvPr/>
          </p:nvSpPr>
          <p:spPr>
            <a:xfrm>
              <a:off x="317924" y="5612226"/>
              <a:ext cx="1350814" cy="123111"/>
            </a:xfrm>
            <a:prstGeom prst="rect">
              <a:avLst/>
            </a:prstGeom>
            <a:solidFill>
              <a:schemeClr val="accent3">
                <a:lumMod val="20000"/>
                <a:lumOff val="80000"/>
                <a:alpha val="80000"/>
              </a:schemeClr>
            </a:solidFill>
            <a:ln w="9525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800" dirty="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치명타 공격에 받는 피해 증가 </a:t>
              </a:r>
            </a:p>
          </p:txBody>
        </p:sp>
        <p:cxnSp>
          <p:nvCxnSpPr>
            <p:cNvPr id="544" name="연결선: 꺾임 543">
              <a:extLst>
                <a:ext uri="{FF2B5EF4-FFF2-40B4-BE49-F238E27FC236}">
                  <a16:creationId xmlns:a16="http://schemas.microsoft.com/office/drawing/2014/main" id="{1E8219E8-4203-C15E-5D89-E39A579354D7}"/>
                </a:ext>
              </a:extLst>
            </p:cNvPr>
            <p:cNvCxnSpPr>
              <a:stCxn id="542" idx="2"/>
              <a:endCxn id="543" idx="1"/>
            </p:cNvCxnSpPr>
            <p:nvPr/>
          </p:nvCxnSpPr>
          <p:spPr>
            <a:xfrm rot="16200000" flipH="1">
              <a:off x="227454" y="5583311"/>
              <a:ext cx="94953" cy="85988"/>
            </a:xfrm>
            <a:prstGeom prst="bentConnector2">
              <a:avLst/>
            </a:prstGeom>
            <a:ln w="9525">
              <a:solidFill>
                <a:srgbClr val="00B05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6" name="설명선: 굽은 선 545">
            <a:extLst>
              <a:ext uri="{FF2B5EF4-FFF2-40B4-BE49-F238E27FC236}">
                <a16:creationId xmlns:a16="http://schemas.microsoft.com/office/drawing/2014/main" id="{95BC6167-7D10-5F4B-8B8C-597D3F8C9606}"/>
              </a:ext>
            </a:extLst>
          </p:cNvPr>
          <p:cNvSpPr/>
          <p:nvPr/>
        </p:nvSpPr>
        <p:spPr>
          <a:xfrm>
            <a:off x="3945909" y="5315090"/>
            <a:ext cx="1331578" cy="123111"/>
          </a:xfrm>
          <a:prstGeom prst="borderCallout2">
            <a:avLst>
              <a:gd name="adj1" fmla="val 142365"/>
              <a:gd name="adj2" fmla="val -6662"/>
              <a:gd name="adj3" fmla="val 142365"/>
              <a:gd name="adj4" fmla="val -40995"/>
              <a:gd name="adj5" fmla="val 214148"/>
              <a:gd name="adj6" fmla="val -44996"/>
            </a:avLst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36000" tIns="0" rIns="0" bIns="0" rtlCol="0" anchor="ctr" anchorCtr="0">
            <a:spAutoFit/>
          </a:bodyPr>
          <a:lstStyle/>
          <a:p>
            <a:r>
              <a:rPr lang="ko-KR" altLang="en-US" sz="800" dirty="0">
                <a:solidFill>
                  <a:sysClr val="windowText" lastClr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치명타 공격에 받는 피해 증가 </a:t>
            </a:r>
          </a:p>
        </p:txBody>
      </p:sp>
    </p:spTree>
    <p:extLst>
      <p:ext uri="{BB962C8B-B14F-4D97-AF65-F5344CB8AC3E}">
        <p14:creationId xmlns:p14="http://schemas.microsoft.com/office/powerpoint/2010/main" val="30229462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12EA30-83A1-58DE-58E0-7F0A91B74CC7}"/>
              </a:ext>
            </a:extLst>
          </p:cNvPr>
          <p:cNvSpPr txBox="1"/>
          <p:nvPr/>
        </p:nvSpPr>
        <p:spPr>
          <a:xfrm>
            <a:off x="192088" y="222073"/>
            <a:ext cx="878446" cy="15376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99" dirty="0"/>
              <a:t>[</a:t>
            </a:r>
            <a:r>
              <a:rPr lang="ko-KR" altLang="en-US" sz="999" dirty="0"/>
              <a:t>연출 추가 설명</a:t>
            </a:r>
            <a:r>
              <a:rPr lang="en-US" altLang="ko-KR" sz="999" dirty="0"/>
              <a:t>]</a:t>
            </a:r>
            <a:endParaRPr lang="ko-KR" altLang="en-US" sz="999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AE1A433-A89B-E07F-C949-94E6DF20616C}"/>
              </a:ext>
            </a:extLst>
          </p:cNvPr>
          <p:cNvGrpSpPr/>
          <p:nvPr/>
        </p:nvGrpSpPr>
        <p:grpSpPr>
          <a:xfrm>
            <a:off x="192088" y="696306"/>
            <a:ext cx="11807825" cy="844839"/>
            <a:chOff x="192088" y="801080"/>
            <a:chExt cx="11094629" cy="844840"/>
          </a:xfrm>
        </p:grpSpPr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CA2CDDAF-9432-50B2-9473-2220C4D55125}"/>
                </a:ext>
              </a:extLst>
            </p:cNvPr>
            <p:cNvGrpSpPr/>
            <p:nvPr/>
          </p:nvGrpSpPr>
          <p:grpSpPr>
            <a:xfrm>
              <a:off x="192088" y="801080"/>
              <a:ext cx="11094629" cy="844840"/>
              <a:chOff x="192088" y="513080"/>
              <a:chExt cx="11094629" cy="288000"/>
            </a:xfrm>
            <a:solidFill>
              <a:schemeClr val="bg1"/>
            </a:solidFill>
          </p:grpSpPr>
          <p:sp>
            <p:nvSpPr>
              <p:cNvPr id="144" name="직사각형 143">
                <a:extLst>
                  <a:ext uri="{FF2B5EF4-FFF2-40B4-BE49-F238E27FC236}">
                    <a16:creationId xmlns:a16="http://schemas.microsoft.com/office/drawing/2014/main" id="{A2A4BF63-3C91-B573-BA09-957D2F73FDA6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145" name="직사각형 144">
                <a:extLst>
                  <a:ext uri="{FF2B5EF4-FFF2-40B4-BE49-F238E27FC236}">
                    <a16:creationId xmlns:a16="http://schemas.microsoft.com/office/drawing/2014/main" id="{498451CC-5F4F-CE64-FF5F-CFD64B3977A1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중심이 안정적인 회전</a:t>
                </a:r>
              </a:p>
            </p:txBody>
          </p:sp>
          <p:sp>
            <p:nvSpPr>
              <p:cNvPr id="146" name="직사각형 145">
                <a:extLst>
                  <a:ext uri="{FF2B5EF4-FFF2-40B4-BE49-F238E27FC236}">
                    <a16:creationId xmlns:a16="http://schemas.microsoft.com/office/drawing/2014/main" id="{6AE9DE64-852C-F28D-8124-4D0FFA49DB50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0.5s</a:t>
                </a:r>
              </a:p>
            </p:txBody>
          </p:sp>
          <p:sp>
            <p:nvSpPr>
              <p:cNvPr id="147" name="직사각형 146">
                <a:extLst>
                  <a:ext uri="{FF2B5EF4-FFF2-40B4-BE49-F238E27FC236}">
                    <a16:creationId xmlns:a16="http://schemas.microsoft.com/office/drawing/2014/main" id="{3584971D-7A6E-1CE3-2039-9D0A71881A75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48" name="직사각형 147">
                <a:extLst>
                  <a:ext uri="{FF2B5EF4-FFF2-40B4-BE49-F238E27FC236}">
                    <a16:creationId xmlns:a16="http://schemas.microsoft.com/office/drawing/2014/main" id="{A53D2CF2-8AC3-489D-E16C-907C9BCA8A1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5737829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C572A820-6F41-64CA-DF59-26A24A6650AE}"/>
                </a:ext>
              </a:extLst>
            </p:cNvPr>
            <p:cNvGrpSpPr/>
            <p:nvPr/>
          </p:nvGrpSpPr>
          <p:grpSpPr>
            <a:xfrm>
              <a:off x="3190227" y="882955"/>
              <a:ext cx="1882906" cy="680029"/>
              <a:chOff x="3190227" y="867789"/>
              <a:chExt cx="1882906" cy="680029"/>
            </a:xfrm>
          </p:grpSpPr>
          <p:sp>
            <p:nvSpPr>
              <p:cNvPr id="141" name="TextBox 70">
                <a:extLst>
                  <a:ext uri="{FF2B5EF4-FFF2-40B4-BE49-F238E27FC236}">
                    <a16:creationId xmlns:a16="http://schemas.microsoft.com/office/drawing/2014/main" id="{9118182D-0A75-F179-CE40-3BFED504C1C7}"/>
                  </a:ext>
                </a:extLst>
              </p:cNvPr>
              <p:cNvSpPr txBox="1"/>
              <p:nvPr/>
            </p:nvSpPr>
            <p:spPr>
              <a:xfrm>
                <a:off x="3190227" y="867789"/>
                <a:ext cx="100583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ysClr val="windowText" lastClr="000000"/>
                    </a:solidFill>
                  </a:rPr>
                  <a:t>[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모션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1] 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제자리 회전</a:t>
                </a:r>
              </a:p>
            </p:txBody>
          </p:sp>
          <p:sp>
            <p:nvSpPr>
              <p:cNvPr id="142" name="TextBox 70">
                <a:extLst>
                  <a:ext uri="{FF2B5EF4-FFF2-40B4-BE49-F238E27FC236}">
                    <a16:creationId xmlns:a16="http://schemas.microsoft.com/office/drawing/2014/main" id="{CC664F7E-8F18-480C-901D-AD053C8C43A2}"/>
                  </a:ext>
                </a:extLst>
              </p:cNvPr>
              <p:cNvSpPr txBox="1"/>
              <p:nvPr/>
            </p:nvSpPr>
            <p:spPr>
              <a:xfrm>
                <a:off x="3192804" y="1130616"/>
                <a:ext cx="1063524" cy="158400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1] </a:t>
                </a:r>
                <a:r>
                  <a:rPr lang="ko-KR" altLang="en-US" sz="800" dirty="0"/>
                  <a:t>에너지 흡수</a:t>
                </a:r>
              </a:p>
            </p:txBody>
          </p:sp>
          <p:sp>
            <p:nvSpPr>
              <p:cNvPr id="143" name="TextBox 70">
                <a:extLst>
                  <a:ext uri="{FF2B5EF4-FFF2-40B4-BE49-F238E27FC236}">
                    <a16:creationId xmlns:a16="http://schemas.microsoft.com/office/drawing/2014/main" id="{1D8AD87A-7EE6-695A-2C3E-3AC7A0E6B2BF}"/>
                  </a:ext>
                </a:extLst>
              </p:cNvPr>
              <p:cNvSpPr txBox="1"/>
              <p:nvPr/>
            </p:nvSpPr>
            <p:spPr>
              <a:xfrm>
                <a:off x="3192806" y="1389418"/>
                <a:ext cx="1880327" cy="1584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6350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pPr algn="l"/>
                <a:r>
                  <a:rPr lang="en-US" altLang="ko-KR" dirty="0"/>
                  <a:t>[</a:t>
                </a:r>
                <a:r>
                  <a:rPr lang="ko-KR" altLang="en-US" dirty="0"/>
                  <a:t>슈퍼 </a:t>
                </a:r>
                <a:r>
                  <a:rPr lang="ko-KR" altLang="en-US" dirty="0" err="1"/>
                  <a:t>아머</a:t>
                </a:r>
                <a:r>
                  <a:rPr lang="en-US" altLang="ko-KR" dirty="0"/>
                  <a:t>] </a:t>
                </a:r>
                <a:r>
                  <a:rPr lang="ko-KR" altLang="en-US" dirty="0"/>
                  <a:t>피격 이상 면역 </a:t>
                </a:r>
                <a:r>
                  <a:rPr lang="en-US" altLang="ko-KR" dirty="0"/>
                  <a:t>/ </a:t>
                </a:r>
                <a:r>
                  <a:rPr lang="ko-KR" altLang="en-US" dirty="0"/>
                  <a:t>상태 이상 면역</a:t>
                </a:r>
              </a:p>
            </p:txBody>
          </p:sp>
        </p:grpSp>
        <p:grpSp>
          <p:nvGrpSpPr>
            <p:cNvPr id="131" name="그룹 130">
              <a:extLst>
                <a:ext uri="{FF2B5EF4-FFF2-40B4-BE49-F238E27FC236}">
                  <a16:creationId xmlns:a16="http://schemas.microsoft.com/office/drawing/2014/main" id="{957BAA41-C846-8069-2313-C19E75838AAA}"/>
                </a:ext>
              </a:extLst>
            </p:cNvPr>
            <p:cNvGrpSpPr/>
            <p:nvPr/>
          </p:nvGrpSpPr>
          <p:grpSpPr>
            <a:xfrm>
              <a:off x="5621230" y="882955"/>
              <a:ext cx="5162266" cy="681090"/>
              <a:chOff x="5621230" y="867789"/>
              <a:chExt cx="5162266" cy="681090"/>
            </a:xfrm>
          </p:grpSpPr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EEA8B0DA-A225-4158-EDB0-34F875D5385A}"/>
                  </a:ext>
                </a:extLst>
              </p:cNvPr>
              <p:cNvGrpSpPr/>
              <p:nvPr/>
            </p:nvGrpSpPr>
            <p:grpSpPr>
              <a:xfrm>
                <a:off x="5621230" y="867789"/>
                <a:ext cx="5162266" cy="159462"/>
                <a:chOff x="5621230" y="819296"/>
                <a:chExt cx="5162266" cy="159462"/>
              </a:xfrm>
            </p:grpSpPr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1A70F52C-E582-DD1C-E1E3-3CB1CD80FF2E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4589868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창을 왼손으로 잡아 목 뒤에 걸칩니다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무릎을 굽혀 자세를 낮추고 제자리에서 한바퀴 회전합니다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140" name="TextBox 70">
                  <a:extLst>
                    <a:ext uri="{FF2B5EF4-FFF2-40B4-BE49-F238E27FC236}">
                      <a16:creationId xmlns:a16="http://schemas.microsoft.com/office/drawing/2014/main" id="{848C1E39-9B14-F7E0-9B46-FAA5BF037C9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FEF9C5C8-7515-9C8B-A73C-B0B54A37FAAF}"/>
                  </a:ext>
                </a:extLst>
              </p:cNvPr>
              <p:cNvGrpSpPr/>
              <p:nvPr/>
            </p:nvGrpSpPr>
            <p:grpSpPr>
              <a:xfrm>
                <a:off x="5626913" y="1130614"/>
                <a:ext cx="5022037" cy="159462"/>
                <a:chOff x="5626913" y="1131736"/>
                <a:chExt cx="5022037" cy="159462"/>
              </a:xfrm>
            </p:grpSpPr>
            <p:sp>
              <p:nvSpPr>
                <p:cNvPr id="137" name="TextBox 70">
                  <a:extLst>
                    <a:ext uri="{FF2B5EF4-FFF2-40B4-BE49-F238E27FC236}">
                      <a16:creationId xmlns:a16="http://schemas.microsoft.com/office/drawing/2014/main" id="{3557272C-1858-D435-6255-6EEDE14189E1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CB72C422-7939-924E-4BD9-648B1D1FA686}"/>
                    </a:ext>
                  </a:extLst>
                </p:cNvPr>
                <p:cNvSpPr txBox="1"/>
                <p:nvPr/>
              </p:nvSpPr>
              <p:spPr>
                <a:xfrm>
                  <a:off x="6197881" y="1142216"/>
                  <a:ext cx="4451069" cy="138499"/>
                </a:xfrm>
                <a:prstGeom prst="rect">
                  <a:avLst/>
                </a:prstGeom>
                <a:noFill/>
              </p:spPr>
              <p:txBody>
                <a:bodyPr wrap="squar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캐릭터가 주변의 에너지를 흡수하며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,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모인 에너지는 클래스 마크의 형상을 띈 후 사라집니다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B61BCF98-F332-9EF3-758C-0E045A899FA1}"/>
                  </a:ext>
                </a:extLst>
              </p:cNvPr>
              <p:cNvGrpSpPr/>
              <p:nvPr/>
            </p:nvGrpSpPr>
            <p:grpSpPr>
              <a:xfrm>
                <a:off x="5626913" y="1389417"/>
                <a:ext cx="3412421" cy="159462"/>
                <a:chOff x="5626913" y="1419736"/>
                <a:chExt cx="3412421" cy="159462"/>
              </a:xfrm>
            </p:grpSpPr>
            <p:sp>
              <p:nvSpPr>
                <p:cNvPr id="135" name="TextBox 70">
                  <a:extLst>
                    <a:ext uri="{FF2B5EF4-FFF2-40B4-BE49-F238E27FC236}">
                      <a16:creationId xmlns:a16="http://schemas.microsoft.com/office/drawing/2014/main" id="{56403E61-61DA-ECF4-647D-2B75F7E64C0D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endParaRPr lang="ko-KR" altLang="en-US" dirty="0"/>
                </a:p>
              </p:txBody>
            </p:sp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5CFE4BD2-1218-0615-D492-603876086346}"/>
                    </a:ext>
                  </a:extLst>
                </p:cNvPr>
                <p:cNvSpPr txBox="1"/>
                <p:nvPr/>
              </p:nvSpPr>
              <p:spPr>
                <a:xfrm>
                  <a:off x="6197881" y="1434393"/>
                  <a:ext cx="2841453" cy="130146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스킬을 시전하는 동안 피격 이상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&amp;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상태 이상에 면역이 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</p:grpSp>
        </p:grp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7BE0921-BCB4-09BE-A039-B45A8D68F553}"/>
              </a:ext>
            </a:extLst>
          </p:cNvPr>
          <p:cNvGrpSpPr/>
          <p:nvPr/>
        </p:nvGrpSpPr>
        <p:grpSpPr>
          <a:xfrm>
            <a:off x="192088" y="2322987"/>
            <a:ext cx="11995663" cy="1045019"/>
            <a:chOff x="135377" y="5262849"/>
            <a:chExt cx="11995663" cy="1045019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69343ABD-10ED-3402-AC6E-5C3962914026}"/>
                </a:ext>
              </a:extLst>
            </p:cNvPr>
            <p:cNvGrpSpPr/>
            <p:nvPr/>
          </p:nvGrpSpPr>
          <p:grpSpPr>
            <a:xfrm>
              <a:off x="135377" y="5262849"/>
              <a:ext cx="11995663" cy="1045019"/>
              <a:chOff x="514351" y="2650681"/>
              <a:chExt cx="11271120" cy="1045019"/>
            </a:xfrm>
          </p:grpSpPr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0ECCC50-169E-D092-9498-393098346E3E}"/>
                  </a:ext>
                </a:extLst>
              </p:cNvPr>
              <p:cNvGrpSpPr/>
              <p:nvPr/>
            </p:nvGrpSpPr>
            <p:grpSpPr>
              <a:xfrm>
                <a:off x="514351" y="2650681"/>
                <a:ext cx="11094625" cy="1045019"/>
                <a:chOff x="192088" y="513080"/>
                <a:chExt cx="11094627" cy="288000"/>
              </a:xfrm>
              <a:solidFill>
                <a:schemeClr val="bg1"/>
              </a:solidFill>
            </p:grpSpPr>
            <p:sp>
              <p:nvSpPr>
                <p:cNvPr id="46" name="직사각형 45">
                  <a:extLst>
                    <a:ext uri="{FF2B5EF4-FFF2-40B4-BE49-F238E27FC236}">
                      <a16:creationId xmlns:a16="http://schemas.microsoft.com/office/drawing/2014/main" id="{10765F14-4077-B2B0-0E5F-C26D0EE97BA6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 defTabSz="457200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8ACB9A9-061B-8A19-C78F-2BC0D8EE67C6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적을 범위 내로</a:t>
                  </a:r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끌어당기기</a:t>
                  </a:r>
                  <a:endPara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8" name="직사각형 47">
                  <a:extLst>
                    <a:ext uri="{FF2B5EF4-FFF2-40B4-BE49-F238E27FC236}">
                      <a16:creationId xmlns:a16="http://schemas.microsoft.com/office/drawing/2014/main" id="{E1FD5EE2-FCA8-AA0C-17E8-0C81A8CBFF74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E15A15D0-01CE-3A0D-76A4-789637317D7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A3C7B2B4-DFE6-0CD7-F01C-E3A53C325E41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7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6B5E26F9-F7B5-4AD9-724C-892B1911AD92}"/>
                  </a:ext>
                </a:extLst>
              </p:cNvPr>
              <p:cNvGrpSpPr/>
              <p:nvPr/>
            </p:nvGrpSpPr>
            <p:grpSpPr>
              <a:xfrm>
                <a:off x="5943492" y="2741734"/>
                <a:ext cx="5841979" cy="858103"/>
                <a:chOff x="5943492" y="2732556"/>
                <a:chExt cx="5841979" cy="858103"/>
              </a:xfrm>
            </p:grpSpPr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BB45B7A1-FAF1-1A36-8D41-0E74424BAE40}"/>
                    </a:ext>
                  </a:extLst>
                </p:cNvPr>
                <p:cNvGrpSpPr/>
                <p:nvPr/>
              </p:nvGrpSpPr>
              <p:grpSpPr>
                <a:xfrm>
                  <a:off x="5943492" y="2732556"/>
                  <a:ext cx="2969266" cy="159462"/>
                  <a:chOff x="5621230" y="819296"/>
                  <a:chExt cx="2969267" cy="159462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ABBDBA3-1E92-20F0-375C-0B15FE86C3F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28" y="832217"/>
                    <a:ext cx="2396869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오른쪽 다리를 접으며 창을 찌른 후 강하게 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45" name="TextBox 70">
                    <a:extLst>
                      <a:ext uri="{FF2B5EF4-FFF2-40B4-BE49-F238E27FC236}">
                        <a16:creationId xmlns:a16="http://schemas.microsoft.com/office/drawing/2014/main" id="{961496B0-7743-2762-4982-E13C6151F0D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5998" tIns="18000" rIns="35998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9C0D775-A56D-42E5-6F5E-B258C228945D}"/>
                    </a:ext>
                  </a:extLst>
                </p:cNvPr>
                <p:cNvGrpSpPr/>
                <p:nvPr/>
              </p:nvGrpSpPr>
              <p:grpSpPr>
                <a:xfrm>
                  <a:off x="5949175" y="2995381"/>
                  <a:ext cx="5836296" cy="352800"/>
                  <a:chOff x="5626913" y="1131736"/>
                  <a:chExt cx="5836297" cy="352800"/>
                </a:xfrm>
              </p:grpSpPr>
              <p:sp>
                <p:nvSpPr>
                  <p:cNvPr id="42" name="TextBox 70">
                    <a:extLst>
                      <a:ext uri="{FF2B5EF4-FFF2-40B4-BE49-F238E27FC236}">
                        <a16:creationId xmlns:a16="http://schemas.microsoft.com/office/drawing/2014/main" id="{861DB7B4-52AC-9D35-E72A-54A09275288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352800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5998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87509D8F-9C8A-AB4A-84BD-43125225968A}"/>
                      </a:ext>
                    </a:extLst>
                  </p:cNvPr>
                  <p:cNvSpPr txBox="1"/>
                  <p:nvPr/>
                </p:nvSpPr>
                <p:spPr>
                  <a:xfrm>
                    <a:off x="6456159" y="1150401"/>
                    <a:ext cx="5007051" cy="315471"/>
                  </a:xfrm>
                  <a:prstGeom prst="rect">
                    <a:avLst/>
                  </a:prstGeom>
                  <a:noFill/>
                </p:spPr>
                <p:txBody>
                  <a:bodyPr wrap="squar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검붉은 에너지가 거대한 창 형상을 띄며 찌르기 모션에 맞춰 찔러 들어갑니다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이후 창을 당길 때에는 창 쪽으로 에너지가 흡수됩니다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26872C7C-A857-78E5-BEFD-0839001F6A95}"/>
                    </a:ext>
                  </a:extLst>
                </p:cNvPr>
                <p:cNvGrpSpPr/>
                <p:nvPr/>
              </p:nvGrpSpPr>
              <p:grpSpPr>
                <a:xfrm>
                  <a:off x="5949175" y="3440815"/>
                  <a:ext cx="4308679" cy="149844"/>
                  <a:chOff x="5626913" y="1424544"/>
                  <a:chExt cx="4308680" cy="149844"/>
                </a:xfrm>
              </p:grpSpPr>
              <p:sp>
                <p:nvSpPr>
                  <p:cNvPr id="40" name="TextBox 70">
                    <a:extLst>
                      <a:ext uri="{FF2B5EF4-FFF2-40B4-BE49-F238E27FC236}">
                        <a16:creationId xmlns:a16="http://schemas.microsoft.com/office/drawing/2014/main" id="{B739F9B9-CD08-ACA1-29E5-79491A75E70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24544"/>
                    <a:ext cx="570968" cy="149844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5998" tIns="18000" rIns="36000" bIns="18000" rtlCol="0" anchor="ctr">
                    <a:spAutoFit/>
                  </a:bodyPr>
                  <a:lstStyle>
                    <a:defPPr>
                      <a:defRPr lang="en-US"/>
                    </a:defPPr>
                    <a:lvl1pPr>
                      <a:defRPr sz="801" b="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pPr algn="ctr"/>
                    <a:r>
                      <a:rPr lang="ko-KR" altLang="en-US" sz="800" dirty="0">
                        <a:solidFill>
                          <a:schemeClr val="tx1"/>
                        </a:solidFill>
                      </a:rPr>
                      <a:t>타격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1385F31-DA44-23C5-3748-90C26538A43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4394"/>
                    <a:ext cx="3737712" cy="130145"/>
                  </a:xfrm>
                  <a:prstGeom prst="rect">
                    <a:avLst/>
                  </a:prstGeom>
                  <a:noFill/>
                </p:spPr>
                <p:txBody>
                  <a:bodyPr wrap="none" lIns="72001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찌르면서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당기면서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창을 당길 때 적중된 적들을 끌어당깁니다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  <p:grpSp>
            <p:nvGrpSpPr>
              <p:cNvPr id="32" name="그룹 31">
                <a:extLst>
                  <a:ext uri="{FF2B5EF4-FFF2-40B4-BE49-F238E27FC236}">
                    <a16:creationId xmlns:a16="http://schemas.microsoft.com/office/drawing/2014/main" id="{5D7E937B-16D9-ADF6-A62D-C63718F2FD42}"/>
                  </a:ext>
                </a:extLst>
              </p:cNvPr>
              <p:cNvGrpSpPr/>
              <p:nvPr/>
            </p:nvGrpSpPr>
            <p:grpSpPr>
              <a:xfrm>
                <a:off x="3512489" y="2746510"/>
                <a:ext cx="1397331" cy="861915"/>
                <a:chOff x="3512489" y="2737365"/>
                <a:chExt cx="1397331" cy="861915"/>
              </a:xfrm>
            </p:grpSpPr>
            <p:sp>
              <p:nvSpPr>
                <p:cNvPr id="33" name="TextBox 70">
                  <a:extLst>
                    <a:ext uri="{FF2B5EF4-FFF2-40B4-BE49-F238E27FC236}">
                      <a16:creationId xmlns:a16="http://schemas.microsoft.com/office/drawing/2014/main" id="{0840575B-3F27-9E14-18E3-895EC2E8DF21}"/>
                    </a:ext>
                  </a:extLst>
                </p:cNvPr>
                <p:cNvSpPr txBox="1"/>
                <p:nvPr/>
              </p:nvSpPr>
              <p:spPr>
                <a:xfrm>
                  <a:off x="3512489" y="2737365"/>
                  <a:ext cx="1397331" cy="158400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창을 찌른 후 당기기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 </a:t>
                  </a:r>
                  <a:endParaRPr lang="ko-KR" altLang="en-US" dirty="0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34" name="TextBox 70">
                  <a:extLst>
                    <a:ext uri="{FF2B5EF4-FFF2-40B4-BE49-F238E27FC236}">
                      <a16:creationId xmlns:a16="http://schemas.microsoft.com/office/drawing/2014/main" id="{AB4A8819-D0CA-039B-8371-141E096D9FEB}"/>
                    </a:ext>
                  </a:extLst>
                </p:cNvPr>
                <p:cNvSpPr txBox="1"/>
                <p:nvPr/>
              </p:nvSpPr>
              <p:spPr>
                <a:xfrm>
                  <a:off x="3515065" y="2994913"/>
                  <a:ext cx="1361248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2-1] </a:t>
                  </a:r>
                  <a:r>
                    <a:rPr lang="ko-KR" altLang="en-US" sz="800" dirty="0"/>
                    <a:t>거대한 창 형상화</a:t>
                  </a:r>
                </a:p>
              </p:txBody>
            </p:sp>
            <p:sp>
              <p:nvSpPr>
                <p:cNvPr id="35" name="TextBox 70">
                  <a:extLst>
                    <a:ext uri="{FF2B5EF4-FFF2-40B4-BE49-F238E27FC236}">
                      <a16:creationId xmlns:a16="http://schemas.microsoft.com/office/drawing/2014/main" id="{741FF2AF-D767-70C2-187E-DEC2001D9177}"/>
                    </a:ext>
                  </a:extLst>
                </p:cNvPr>
                <p:cNvSpPr txBox="1"/>
                <p:nvPr/>
              </p:nvSpPr>
              <p:spPr>
                <a:xfrm>
                  <a:off x="3515069" y="3440880"/>
                  <a:ext cx="660692" cy="158400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0" bIns="18000" rtlCol="0" anchor="ctr">
                  <a:spAutoFit/>
                </a:bodyPr>
                <a:lstStyle>
                  <a:defPPr>
                    <a:defRPr lang="en-US"/>
                  </a:defPPr>
                  <a:lvl1pPr>
                    <a:defRPr sz="801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altLang="ko-KR" sz="800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sz="800" dirty="0">
                      <a:solidFill>
                        <a:schemeClr val="tx1"/>
                      </a:solidFill>
                    </a:rPr>
                    <a:t>] 2</a:t>
                  </a:r>
                  <a:r>
                    <a:rPr lang="ko-KR" altLang="en-US" sz="800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</p:grpSp>
        <p:sp>
          <p:nvSpPr>
            <p:cNvPr id="28" name="TextBox 70">
              <a:extLst>
                <a:ext uri="{FF2B5EF4-FFF2-40B4-BE49-F238E27FC236}">
                  <a16:creationId xmlns:a16="http://schemas.microsoft.com/office/drawing/2014/main" id="{494878A2-C60A-FEFA-153F-C9F82539E6A2}"/>
                </a:ext>
              </a:extLst>
            </p:cNvPr>
            <p:cNvSpPr txBox="1"/>
            <p:nvPr/>
          </p:nvSpPr>
          <p:spPr>
            <a:xfrm>
              <a:off x="6561992" y="5616727"/>
              <a:ext cx="240128" cy="159462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6350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7200" tIns="18000" rIns="7200" bIns="18000" rtlCol="0" anchor="ctr">
              <a:noAutofit/>
            </a:bodyPr>
            <a:lstStyle>
              <a:defPPr>
                <a:defRPr lang="ko-KR"/>
              </a:defPPr>
              <a:lvl1pPr algn="ctr">
                <a:defRPr sz="700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altLang="ko-KR" sz="800" dirty="0"/>
                <a:t>2-1</a:t>
              </a:r>
              <a:endParaRPr lang="ko-KR" altLang="en-US" sz="800" dirty="0"/>
            </a:p>
          </p:txBody>
        </p:sp>
      </p:grpSp>
      <p:grpSp>
        <p:nvGrpSpPr>
          <p:cNvPr id="169" name="그룹 168">
            <a:extLst>
              <a:ext uri="{FF2B5EF4-FFF2-40B4-BE49-F238E27FC236}">
                <a16:creationId xmlns:a16="http://schemas.microsoft.com/office/drawing/2014/main" id="{5DD504A1-4A7D-29BE-4E0E-515348D33173}"/>
              </a:ext>
            </a:extLst>
          </p:cNvPr>
          <p:cNvGrpSpPr/>
          <p:nvPr/>
        </p:nvGrpSpPr>
        <p:grpSpPr>
          <a:xfrm>
            <a:off x="192088" y="3634942"/>
            <a:ext cx="11807823" cy="608058"/>
            <a:chOff x="192088" y="5728741"/>
            <a:chExt cx="11807823" cy="60805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AD85054-94B0-6B1A-BB1B-56B3A5A2DC71}"/>
                </a:ext>
              </a:extLst>
            </p:cNvPr>
            <p:cNvGrpSpPr/>
            <p:nvPr/>
          </p:nvGrpSpPr>
          <p:grpSpPr>
            <a:xfrm>
              <a:off x="192088" y="5728741"/>
              <a:ext cx="11807823" cy="608058"/>
              <a:chOff x="192087" y="513080"/>
              <a:chExt cx="11094628" cy="288000"/>
            </a:xfrm>
            <a:solidFill>
              <a:schemeClr val="bg1"/>
            </a:solidFill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627A885-EA3A-4DBB-3DE7-DAADCA64DBC1}"/>
                  </a:ext>
                </a:extLst>
              </p:cNvPr>
              <p:cNvSpPr/>
              <p:nvPr/>
            </p:nvSpPr>
            <p:spPr>
              <a:xfrm>
                <a:off x="192087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  <a:endPara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319A5339-435B-1E98-CBB1-21232E86CB7B}"/>
                  </a:ext>
                </a:extLst>
              </p:cNvPr>
              <p:cNvSpPr/>
              <p:nvPr/>
            </p:nvSpPr>
            <p:spPr>
              <a:xfrm>
                <a:off x="822087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강력한 공격으로 인해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지면이 파이고 균열 형성</a:t>
                </a:r>
                <a:endPara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B6C0D17E-675F-3BC9-FAFB-7A7DD04EBD4F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1B283D1-B37C-05F0-4D6A-69EBFAD70A8E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16C27DAC-873F-B38E-414F-08F20AA2CA68}"/>
                  </a:ext>
                </a:extLst>
              </p:cNvPr>
              <p:cNvSpPr/>
              <p:nvPr/>
            </p:nvSpPr>
            <p:spPr>
              <a:xfrm>
                <a:off x="5548889" y="513080"/>
                <a:ext cx="5737826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EF56030D-19FA-DA98-6054-6B8D0B2C42F5}"/>
                </a:ext>
              </a:extLst>
            </p:cNvPr>
            <p:cNvGrpSpPr/>
            <p:nvPr/>
          </p:nvGrpSpPr>
          <p:grpSpPr>
            <a:xfrm>
              <a:off x="3382958" y="5821893"/>
              <a:ext cx="1257622" cy="421754"/>
              <a:chOff x="3190229" y="2522587"/>
              <a:chExt cx="1181661" cy="421754"/>
            </a:xfrm>
          </p:grpSpPr>
          <p:sp>
            <p:nvSpPr>
              <p:cNvPr id="4" name="TextBox 70">
                <a:extLst>
                  <a:ext uri="{FF2B5EF4-FFF2-40B4-BE49-F238E27FC236}">
                    <a16:creationId xmlns:a16="http://schemas.microsoft.com/office/drawing/2014/main" id="{6052A8CD-143E-AC4D-A000-C604F2D083B8}"/>
                  </a:ext>
                </a:extLst>
              </p:cNvPr>
              <p:cNvSpPr txBox="1"/>
              <p:nvPr/>
            </p:nvSpPr>
            <p:spPr>
              <a:xfrm>
                <a:off x="3190229" y="2522587"/>
                <a:ext cx="897657" cy="158400"/>
              </a:xfrm>
              <a:prstGeom prst="homePlate">
                <a:avLst/>
              </a:prstGeom>
              <a:solidFill>
                <a:srgbClr val="FAFCBC"/>
              </a:solidFill>
              <a:ln w="6350">
                <a:solidFill>
                  <a:srgbClr val="BD9C7C"/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35998" tIns="18000" rIns="0" bIns="1800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ko-KR" altLang="en-US" dirty="0">
                    <a:solidFill>
                      <a:sysClr val="windowText" lastClr="000000"/>
                    </a:solidFill>
                  </a:rPr>
                  <a:t>전투 </a:t>
                </a:r>
                <a:r>
                  <a:rPr lang="en-US" altLang="ko-KR" dirty="0">
                    <a:solidFill>
                      <a:sysClr val="windowText" lastClr="000000"/>
                    </a:solidFill>
                  </a:rPr>
                  <a:t>IDLE</a:t>
                </a:r>
                <a:r>
                  <a:rPr lang="ko-KR" altLang="en-US" dirty="0">
                    <a:solidFill>
                      <a:sysClr val="windowText" lastClr="000000"/>
                    </a:solidFill>
                  </a:rPr>
                  <a:t>로 전환 </a:t>
                </a:r>
              </a:p>
            </p:txBody>
          </p:sp>
          <p:sp>
            <p:nvSpPr>
              <p:cNvPr id="149" name="TextBox 70">
                <a:extLst>
                  <a:ext uri="{FF2B5EF4-FFF2-40B4-BE49-F238E27FC236}">
                    <a16:creationId xmlns:a16="http://schemas.microsoft.com/office/drawing/2014/main" id="{6E04A86F-09D6-EA09-F3B8-B92CFA7EED03}"/>
                  </a:ext>
                </a:extLst>
              </p:cNvPr>
              <p:cNvSpPr txBox="1"/>
              <p:nvPr/>
            </p:nvSpPr>
            <p:spPr>
              <a:xfrm>
                <a:off x="3192805" y="2784879"/>
                <a:ext cx="1179085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5998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6] (2) </a:t>
                </a:r>
                <a:r>
                  <a:rPr lang="ko-KR" altLang="en-US" sz="800" dirty="0"/>
                  <a:t>잔여 이펙트 </a:t>
                </a:r>
              </a:p>
            </p:txBody>
          </p:sp>
        </p:grp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76D86B01-4B40-7C5E-5D71-1B4B1E9B04D5}"/>
                </a:ext>
              </a:extLst>
            </p:cNvPr>
            <p:cNvGrpSpPr/>
            <p:nvPr/>
          </p:nvGrpSpPr>
          <p:grpSpPr>
            <a:xfrm>
              <a:off x="5970213" y="5821627"/>
              <a:ext cx="4666960" cy="422287"/>
              <a:chOff x="5970213" y="4965776"/>
              <a:chExt cx="4666960" cy="422287"/>
            </a:xfrm>
          </p:grpSpPr>
          <p:grpSp>
            <p:nvGrpSpPr>
              <p:cNvPr id="156" name="그룹 155">
                <a:extLst>
                  <a:ext uri="{FF2B5EF4-FFF2-40B4-BE49-F238E27FC236}">
                    <a16:creationId xmlns:a16="http://schemas.microsoft.com/office/drawing/2014/main" id="{EB553F95-51F2-5727-F959-E78A6AFFB307}"/>
                  </a:ext>
                </a:extLst>
              </p:cNvPr>
              <p:cNvGrpSpPr/>
              <p:nvPr/>
            </p:nvGrpSpPr>
            <p:grpSpPr>
              <a:xfrm>
                <a:off x="5970213" y="4965776"/>
                <a:ext cx="4666960" cy="159462"/>
                <a:chOff x="5621230" y="819296"/>
                <a:chExt cx="4385087" cy="159462"/>
              </a:xfrm>
            </p:grpSpPr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390CAC-DB98-1223-D87D-8C7454F32560}"/>
                    </a:ext>
                  </a:extLst>
                </p:cNvPr>
                <p:cNvSpPr txBox="1"/>
                <p:nvPr/>
              </p:nvSpPr>
              <p:spPr>
                <a:xfrm>
                  <a:off x="6193628" y="832217"/>
                  <a:ext cx="3812689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사용으로 후 딜레이를 캔슬 할 수 있습니다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 </a:t>
                  </a:r>
                </a:p>
              </p:txBody>
            </p:sp>
            <p:sp>
              <p:nvSpPr>
                <p:cNvPr id="167" name="TextBox 70">
                  <a:extLst>
                    <a:ext uri="{FF2B5EF4-FFF2-40B4-BE49-F238E27FC236}">
                      <a16:creationId xmlns:a16="http://schemas.microsoft.com/office/drawing/2014/main" id="{5E162A63-1D9B-9C1E-31F4-1931DAC4145E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159462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5998" tIns="18000" rIns="35998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9BCE026E-D045-A6A0-3210-27BA126E9296}"/>
                  </a:ext>
                </a:extLst>
              </p:cNvPr>
              <p:cNvGrpSpPr/>
              <p:nvPr/>
            </p:nvGrpSpPr>
            <p:grpSpPr>
              <a:xfrm>
                <a:off x="5976279" y="5228601"/>
                <a:ext cx="2318928" cy="159462"/>
                <a:chOff x="5976279" y="5228601"/>
                <a:chExt cx="2318928" cy="159462"/>
              </a:xfrm>
            </p:grpSpPr>
            <p:sp>
              <p:nvSpPr>
                <p:cNvPr id="159" name="TextBox 70">
                  <a:extLst>
                    <a:ext uri="{FF2B5EF4-FFF2-40B4-BE49-F238E27FC236}">
                      <a16:creationId xmlns:a16="http://schemas.microsoft.com/office/drawing/2014/main" id="{8E0CF90D-8D3C-0929-B935-0F6B7757A6B3}"/>
                    </a:ext>
                  </a:extLst>
                </p:cNvPr>
                <p:cNvSpPr txBox="1"/>
                <p:nvPr/>
              </p:nvSpPr>
              <p:spPr>
                <a:xfrm>
                  <a:off x="5976279" y="5228601"/>
                  <a:ext cx="607672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5998" tIns="18000" rIns="35998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599BA8A7-198B-65C1-5959-60E864BA6C53}"/>
                    </a:ext>
                  </a:extLst>
                </p:cNvPr>
                <p:cNvSpPr txBox="1"/>
                <p:nvPr/>
              </p:nvSpPr>
              <p:spPr>
                <a:xfrm>
                  <a:off x="6579424" y="5239083"/>
                  <a:ext cx="1715783" cy="138499"/>
                </a:xfrm>
                <a:prstGeom prst="rect">
                  <a:avLst/>
                </a:prstGeom>
                <a:noFill/>
              </p:spPr>
              <p:txBody>
                <a:bodyPr wrap="none" lIns="72001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6-(2)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의 잔여 이펙트가 지속됩니다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en-US" altLang="ko-KR" sz="9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C14D531-8E1A-0DC3-AAF3-7FF0BE7BDDB7}"/>
              </a:ext>
            </a:extLst>
          </p:cNvPr>
          <p:cNvGrpSpPr/>
          <p:nvPr/>
        </p:nvGrpSpPr>
        <p:grpSpPr>
          <a:xfrm>
            <a:off x="192088" y="408306"/>
            <a:ext cx="11807825" cy="5928493"/>
            <a:chOff x="136525" y="1263549"/>
            <a:chExt cx="11094627" cy="5928493"/>
          </a:xfrm>
        </p:grpSpPr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2493A565-3349-D827-B11A-C54984619C01}"/>
                </a:ext>
              </a:extLst>
            </p:cNvPr>
            <p:cNvGrpSpPr/>
            <p:nvPr/>
          </p:nvGrpSpPr>
          <p:grpSpPr>
            <a:xfrm>
              <a:off x="136525" y="1263549"/>
              <a:ext cx="11094627" cy="288000"/>
              <a:chOff x="90805" y="1263549"/>
              <a:chExt cx="11094627" cy="288000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A0A2EA7-7FB6-D73A-D146-FA8055938CB0}"/>
                  </a:ext>
                </a:extLst>
              </p:cNvPr>
              <p:cNvGrpSpPr/>
              <p:nvPr/>
            </p:nvGrpSpPr>
            <p:grpSpPr>
              <a:xfrm>
                <a:off x="90805" y="1263549"/>
                <a:ext cx="11094627" cy="288000"/>
                <a:chOff x="192088" y="513080"/>
                <a:chExt cx="11094629" cy="288000"/>
              </a:xfrm>
            </p:grpSpPr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BF86AB77-DD0E-6B64-100B-1960155A576B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분류</a:t>
                  </a:r>
                </a:p>
              </p:txBody>
            </p:sp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7652171-1699-3E24-D01C-45F26D308DF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핵심 포인트</a:t>
                  </a: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584D7E7D-828A-E793-F730-2C0C448E210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예상 시간</a:t>
                  </a: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83CE0702-8B56-F922-97A0-C1E165AB7272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구성 요소</a:t>
                  </a:r>
                </a:p>
              </p:txBody>
            </p:sp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D0B7CF3F-B49B-DDC8-C13B-BAA1297C5B1A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5737829" cy="288000"/>
                </a:xfrm>
                <a:prstGeom prst="rect">
                  <a:avLst/>
                </a:prstGeom>
                <a:solidFill>
                  <a:srgbClr val="5B9BD5"/>
                </a:solidFill>
                <a:ln w="127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추가 설명</a:t>
                  </a:r>
                </a:p>
              </p:txBody>
            </p:sp>
          </p:grpSp>
          <p:cxnSp>
            <p:nvCxnSpPr>
              <p:cNvPr id="54" name="직선 연결선 53">
                <a:extLst>
                  <a:ext uri="{FF2B5EF4-FFF2-40B4-BE49-F238E27FC236}">
                    <a16:creationId xmlns:a16="http://schemas.microsoft.com/office/drawing/2014/main" id="{6EF41D66-95E2-234E-9855-C8F14D07C3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805" y="1551549"/>
                <a:ext cx="11094627" cy="0"/>
              </a:xfrm>
              <a:prstGeom prst="line">
                <a:avLst/>
              </a:prstGeom>
              <a:ln w="19050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172878C-ADC9-666A-96DD-F004E3F99811}"/>
                </a:ext>
              </a:extLst>
            </p:cNvPr>
            <p:cNvSpPr/>
            <p:nvPr/>
          </p:nvSpPr>
          <p:spPr>
            <a:xfrm>
              <a:off x="136526" y="1263549"/>
              <a:ext cx="11094626" cy="592849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7515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4581</TotalTime>
  <Words>2075</Words>
  <Application>Microsoft Office PowerPoint</Application>
  <PresentationFormat>와이드스크린</PresentationFormat>
  <Paragraphs>560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Noto Sans KR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147</cp:revision>
  <dcterms:created xsi:type="dcterms:W3CDTF">2025-06-06T11:22:44Z</dcterms:created>
  <dcterms:modified xsi:type="dcterms:W3CDTF">2025-06-30T12:20:25Z</dcterms:modified>
</cp:coreProperties>
</file>