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2024-09-04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64862" cy="59477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80835" y="1593832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1341589" y="256223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BFC5E05-877F-44AE-BCEF-96FE35E6B2FA}"/>
              </a:ext>
            </a:extLst>
          </p:cNvPr>
          <p:cNvCxnSpPr>
            <a:cxnSpLocks/>
          </p:cNvCxnSpPr>
          <p:nvPr/>
        </p:nvCxnSpPr>
        <p:spPr>
          <a:xfrm flipH="1">
            <a:off x="1280835" y="594777"/>
            <a:ext cx="1090275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677229" y="2514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effectLst/>
              </a:rPr>
              <a:t>기획 의도</a:t>
            </a:r>
            <a:endParaRPr lang="en-US" altLang="ko-KR" sz="1200" b="1" dirty="0">
              <a:effectLst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>
            <a:spLocks/>
          </p:cNvSpPr>
          <p:nvPr/>
        </p:nvSpPr>
        <p:spPr>
          <a:xfrm>
            <a:off x="10502114" y="353329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2C55EF-C7B2-865C-2B76-F1C36C37325B}"/>
              </a:ext>
            </a:extLst>
          </p:cNvPr>
          <p:cNvGrpSpPr>
            <a:grpSpLocks/>
          </p:cNvGrpSpPr>
          <p:nvPr/>
        </p:nvGrpSpPr>
        <p:grpSpPr>
          <a:xfrm>
            <a:off x="11360851" y="83696"/>
            <a:ext cx="307840" cy="263869"/>
            <a:chOff x="1302299" y="2529509"/>
            <a:chExt cx="800080" cy="685799"/>
          </a:xfrm>
          <a:solidFill>
            <a:schemeClr val="accent4">
              <a:lumMod val="50000"/>
            </a:schemeClr>
          </a:soli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45671F-9D21-0D68-5CAB-07413301F861}"/>
                </a:ext>
              </a:extLst>
            </p:cNvPr>
            <p:cNvSpPr>
              <a:spLocks/>
            </p:cNvSpPr>
            <p:nvPr/>
          </p:nvSpPr>
          <p:spPr>
            <a:xfrm>
              <a:off x="1302299" y="2529509"/>
              <a:ext cx="800080" cy="417509"/>
            </a:xfrm>
            <a:custGeom>
              <a:avLst/>
              <a:gdLst>
                <a:gd name="connsiteX0" fmla="*/ 400031 w 800080"/>
                <a:gd name="connsiteY0" fmla="*/ 78581 h 417509"/>
                <a:gd name="connsiteX1" fmla="*/ 400050 w 800080"/>
                <a:gd name="connsiteY1" fmla="*/ 78581 h 417509"/>
                <a:gd name="connsiteX2" fmla="*/ 756837 w 800080"/>
                <a:gd name="connsiteY2" fmla="*/ 417509 h 417509"/>
                <a:gd name="connsiteX3" fmla="*/ 800081 w 800080"/>
                <a:gd name="connsiteY3" fmla="*/ 380552 h 417509"/>
                <a:gd name="connsiteX4" fmla="*/ 400050 w 800080"/>
                <a:gd name="connsiteY4" fmla="*/ 0 h 417509"/>
                <a:gd name="connsiteX5" fmla="*/ 400031 w 800080"/>
                <a:gd name="connsiteY5" fmla="*/ 0 h 417509"/>
                <a:gd name="connsiteX6" fmla="*/ 0 w 800080"/>
                <a:gd name="connsiteY6" fmla="*/ 380552 h 417509"/>
                <a:gd name="connsiteX7" fmla="*/ 43244 w 800080"/>
                <a:gd name="connsiteY7" fmla="*/ 417509 h 417509"/>
                <a:gd name="connsiteX8" fmla="*/ 400031 w 800080"/>
                <a:gd name="connsiteY8" fmla="*/ 78581 h 417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0080" h="417509">
                  <a:moveTo>
                    <a:pt x="400031" y="78581"/>
                  </a:moveTo>
                  <a:lnTo>
                    <a:pt x="400050" y="78581"/>
                  </a:lnTo>
                  <a:lnTo>
                    <a:pt x="756837" y="417509"/>
                  </a:lnTo>
                  <a:lnTo>
                    <a:pt x="800081" y="380552"/>
                  </a:lnTo>
                  <a:lnTo>
                    <a:pt x="400050" y="0"/>
                  </a:lnTo>
                  <a:lnTo>
                    <a:pt x="400031" y="0"/>
                  </a:lnTo>
                  <a:lnTo>
                    <a:pt x="0" y="380552"/>
                  </a:lnTo>
                  <a:lnTo>
                    <a:pt x="43244" y="417509"/>
                  </a:lnTo>
                  <a:lnTo>
                    <a:pt x="400031" y="7858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42B6389-4223-BBB9-7576-40D167352741}"/>
                </a:ext>
              </a:extLst>
            </p:cNvPr>
            <p:cNvSpPr>
              <a:spLocks/>
            </p:cNvSpPr>
            <p:nvPr/>
          </p:nvSpPr>
          <p:spPr>
            <a:xfrm>
              <a:off x="1416580" y="2660629"/>
              <a:ext cx="571499" cy="554679"/>
            </a:xfrm>
            <a:custGeom>
              <a:avLst/>
              <a:gdLst>
                <a:gd name="connsiteX0" fmla="*/ 0 w 571499"/>
                <a:gd name="connsiteY0" fmla="*/ 271453 h 554678"/>
                <a:gd name="connsiteX1" fmla="*/ 0 w 571499"/>
                <a:gd name="connsiteY1" fmla="*/ 554679 h 554678"/>
                <a:gd name="connsiteX2" fmla="*/ 228600 w 571499"/>
                <a:gd name="connsiteY2" fmla="*/ 554679 h 554678"/>
                <a:gd name="connsiteX3" fmla="*/ 228600 w 571499"/>
                <a:gd name="connsiteY3" fmla="*/ 316554 h 554678"/>
                <a:gd name="connsiteX4" fmla="*/ 342900 w 571499"/>
                <a:gd name="connsiteY4" fmla="*/ 316554 h 554678"/>
                <a:gd name="connsiteX5" fmla="*/ 342900 w 571499"/>
                <a:gd name="connsiteY5" fmla="*/ 554679 h 554678"/>
                <a:gd name="connsiteX6" fmla="*/ 571500 w 571499"/>
                <a:gd name="connsiteY6" fmla="*/ 554679 h 554678"/>
                <a:gd name="connsiteX7" fmla="*/ 571500 w 571499"/>
                <a:gd name="connsiteY7" fmla="*/ 271443 h 554678"/>
                <a:gd name="connsiteX8" fmla="*/ 285760 w 571499"/>
                <a:gd name="connsiteY8" fmla="*/ 0 h 554678"/>
                <a:gd name="connsiteX9" fmla="*/ 0 w 571499"/>
                <a:gd name="connsiteY9" fmla="*/ 271453 h 554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499" h="554678">
                  <a:moveTo>
                    <a:pt x="0" y="271453"/>
                  </a:moveTo>
                  <a:lnTo>
                    <a:pt x="0" y="554679"/>
                  </a:lnTo>
                  <a:lnTo>
                    <a:pt x="228600" y="554679"/>
                  </a:lnTo>
                  <a:lnTo>
                    <a:pt x="228600" y="316554"/>
                  </a:lnTo>
                  <a:lnTo>
                    <a:pt x="342900" y="316554"/>
                  </a:lnTo>
                  <a:lnTo>
                    <a:pt x="342900" y="554679"/>
                  </a:lnTo>
                  <a:lnTo>
                    <a:pt x="571500" y="554679"/>
                  </a:lnTo>
                  <a:lnTo>
                    <a:pt x="571500" y="271443"/>
                  </a:lnTo>
                  <a:lnTo>
                    <a:pt x="285760" y="0"/>
                  </a:lnTo>
                  <a:lnTo>
                    <a:pt x="0" y="27145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991723C-9AF8-73CD-0334-ED2548E83F28}"/>
              </a:ext>
            </a:extLst>
          </p:cNvPr>
          <p:cNvSpPr txBox="1"/>
          <p:nvPr/>
        </p:nvSpPr>
        <p:spPr>
          <a:xfrm>
            <a:off x="379485" y="3105834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A03C0C-B1CF-99D7-D005-13A9A3F87E05}"/>
              </a:ext>
            </a:extLst>
          </p:cNvPr>
          <p:cNvSpPr txBox="1"/>
          <p:nvPr/>
        </p:nvSpPr>
        <p:spPr>
          <a:xfrm>
            <a:off x="379485" y="880808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동작 컨셉</a:t>
            </a:r>
            <a:r>
              <a:rPr lang="en-US" altLang="ko-KR" dirty="0"/>
              <a:t>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6D27EC-D16E-2AFA-F720-E5B39A1D6CE6}"/>
              </a:ext>
            </a:extLst>
          </p:cNvPr>
          <p:cNvSpPr txBox="1">
            <a:spLocks/>
          </p:cNvSpPr>
          <p:nvPr/>
        </p:nvSpPr>
        <p:spPr>
          <a:xfrm>
            <a:off x="11624713" y="165891"/>
            <a:ext cx="5357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b="1" i="1" dirty="0">
                <a:solidFill>
                  <a:schemeClr val="bg1">
                    <a:lumMod val="50000"/>
                  </a:schemeClr>
                </a:solidFill>
              </a:rPr>
              <a:t>HOME</a:t>
            </a:r>
            <a:endParaRPr lang="en-US" altLang="ko-KR" sz="900" b="1" i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242C9FFE-7609-18EF-461D-E7D0A1C6B5C9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9179F9-C670-49DD-9B63-20EFFDAAB0A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279583" y="25149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/>
                </a:rPr>
                <a:t>무기 소개</a:t>
              </a:r>
              <a:endParaRPr lang="en-US" altLang="ko-KR" sz="1200" b="1" dirty="0">
                <a:effectLst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8990E30F-D94B-416F-8775-D7EEC6FFC20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830501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F2A8965C-7A09-4C80-B841-C27F87EFD02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8" name="평행 사변형 27">
                <a:extLst>
                  <a:ext uri="{FF2B5EF4-FFF2-40B4-BE49-F238E27FC236}">
                    <a16:creationId xmlns:a16="http://schemas.microsoft.com/office/drawing/2014/main" id="{AE9C57D5-1110-4CE4-8882-9328422602C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A86603-4753-4FBE-A8C7-8B2A2DE45839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6175AC9-E352-4D51-9964-F341A95EA371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31" name="평행 사변형 30">
                <a:extLst>
                  <a:ext uri="{FF2B5EF4-FFF2-40B4-BE49-F238E27FC236}">
                    <a16:creationId xmlns:a16="http://schemas.microsoft.com/office/drawing/2014/main" id="{463AFC40-7263-479E-95C3-2BB8B21A1A5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2170C7-5C6E-4584-AF47-F1CCF25EFF68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34D455AA-57B7-4B7C-806E-13AC02EB2AC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35" name="평행 사변형 34">
                <a:extLst>
                  <a:ext uri="{FF2B5EF4-FFF2-40B4-BE49-F238E27FC236}">
                    <a16:creationId xmlns:a16="http://schemas.microsoft.com/office/drawing/2014/main" id="{D37558E0-E3A6-4749-8D0C-A9142AAA722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91B6D8-461C-40B8-8801-A7114EDD072C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7" idx="1"/>
            </p:cNvCxnSpPr>
            <p:nvPr/>
          </p:nvCxnSpPr>
          <p:spPr>
            <a:xfrm flipH="1">
              <a:off x="1" y="594777"/>
              <a:ext cx="1899556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17" idx="4"/>
            </p:cNvCxnSpPr>
            <p:nvPr/>
          </p:nvCxnSpPr>
          <p:spPr>
            <a:xfrm flipH="1">
              <a:off x="3299732" y="594777"/>
              <a:ext cx="8892268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D968A73D-F628-6218-3B16-AAAC03BED8E8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76D38AD3-54E2-0829-E7E3-6079D930A1B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A4496306-3D32-4C0E-EBED-DFE136D5B98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35A165C-2503-EBD6-28DB-8C6694BB3518}"/>
              </a:ext>
            </a:extLst>
          </p:cNvPr>
          <p:cNvSpPr txBox="1"/>
          <p:nvPr/>
        </p:nvSpPr>
        <p:spPr>
          <a:xfrm>
            <a:off x="309738" y="993735"/>
            <a:ext cx="6199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무기 컨셉</a:t>
            </a:r>
            <a:r>
              <a:rPr lang="en-US" altLang="ko-KR" dirty="0"/>
              <a:t>: </a:t>
            </a:r>
            <a:r>
              <a:rPr lang="ko-KR" altLang="en-US" dirty="0"/>
              <a:t>흰색 바탕에 검은 그림이 그려진 동양풍 </a:t>
            </a:r>
            <a:r>
              <a:rPr lang="ko-KR" altLang="en-US" dirty="0" err="1"/>
              <a:t>접부채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89967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98CAFB43-7AD5-0661-4B70-96162F00C38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2" idx="1"/>
            </p:cNvCxnSpPr>
            <p:nvPr/>
          </p:nvCxnSpPr>
          <p:spPr>
            <a:xfrm flipH="1">
              <a:off x="1" y="594777"/>
              <a:ext cx="3497005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12" idx="4"/>
            </p:cNvCxnSpPr>
            <p:nvPr/>
          </p:nvCxnSpPr>
          <p:spPr>
            <a:xfrm flipH="1">
              <a:off x="4897181" y="594777"/>
              <a:ext cx="7294819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877661" y="251490"/>
              <a:ext cx="8547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/>
                </a:rPr>
                <a:t>기본 모션</a:t>
              </a:r>
              <a:endParaRPr lang="en-US" altLang="ko-KR" sz="1200" b="1" dirty="0"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CBCF6D6-9F03-6288-D310-A802A44C6423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5104149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4" name="평행 사변형 3">
                <a:extLst>
                  <a:ext uri="{FF2B5EF4-FFF2-40B4-BE49-F238E27FC236}">
                    <a16:creationId xmlns:a16="http://schemas.microsoft.com/office/drawing/2014/main" id="{5C6BAC50-AF2B-6389-CB26-F638C8E4758E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8DCC59-CC73-B255-1DB1-ED3E4D91FCBD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957728" y="200289"/>
                <a:ext cx="441146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스킬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C7FAFBE-F2FF-28E8-750C-44088111DE0F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7" name="평행 사변형 6">
                <a:extLst>
                  <a:ext uri="{FF2B5EF4-FFF2-40B4-BE49-F238E27FC236}">
                    <a16:creationId xmlns:a16="http://schemas.microsoft.com/office/drawing/2014/main" id="{9C7AFE41-186B-FE14-D784-2589A6D86D9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050C69-3ED4-D001-7ED5-3B7588C4A880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E2E41A29-173E-E241-6C76-EA14BE98537A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0" name="평행 사변형 9">
                <a:extLst>
                  <a:ext uri="{FF2B5EF4-FFF2-40B4-BE49-F238E27FC236}">
                    <a16:creationId xmlns:a16="http://schemas.microsoft.com/office/drawing/2014/main" id="{8A41A1C9-9B60-9889-DE7E-2786571A811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09991-551C-EA21-CD38-E14417E679F2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6935F8B-B1CF-99DB-2B8A-54C647F8746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427950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24D49B79-4681-74EB-5064-4CA8D5488982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FB1E7C53-6C0B-7838-20C1-C4C99FB0BF5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04220FE2-CDA7-6019-D85A-837B80A587DB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133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886628-0C5C-563D-F518-E791F38D44B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" y="78962"/>
            <a:ext cx="12191999" cy="515815"/>
            <a:chOff x="1" y="78962"/>
            <a:chExt cx="12191999" cy="51581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62F3E9B-C7E6-43EC-87B7-D383431B591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FD1F631D-38BE-4D28-B764-73856FE1FD1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2" idx="1"/>
            </p:cNvCxnSpPr>
            <p:nvPr/>
          </p:nvCxnSpPr>
          <p:spPr>
            <a:xfrm flipH="1">
              <a:off x="1" y="594777"/>
              <a:ext cx="5094454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BCDE5DF0-6259-40AE-A730-230714AFAE19}"/>
                </a:ext>
              </a:extLst>
            </p:cNvPr>
            <p:cNvCxnSpPr>
              <a:cxnSpLocks noGrp="1" noRot="1" noMove="1" noResize="1" noEditPoints="1" noAdjustHandles="1" noChangeArrowheads="1" noChangeShapeType="1"/>
              <a:endCxn id="22" idx="4"/>
            </p:cNvCxnSpPr>
            <p:nvPr/>
          </p:nvCxnSpPr>
          <p:spPr>
            <a:xfrm flipH="1">
              <a:off x="6494630" y="594777"/>
              <a:ext cx="5697370" cy="0"/>
            </a:xfrm>
            <a:prstGeom prst="line">
              <a:avLst/>
            </a:prstGeom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CF924D7-D7ED-E2D5-3321-09A7230D1B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656593" y="251490"/>
              <a:ext cx="49244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>
                  <a:effectLst/>
                </a:rPr>
                <a:t>스킬</a:t>
              </a:r>
              <a:endParaRPr lang="en-US" altLang="ko-KR" sz="1200" b="1" dirty="0">
                <a:effectLst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A330401-B587-FE31-C514-0700F3B186C6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506012" y="181080"/>
              <a:ext cx="1600200" cy="403080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4" name="평행 사변형 13">
                <a:extLst>
                  <a:ext uri="{FF2B5EF4-FFF2-40B4-BE49-F238E27FC236}">
                    <a16:creationId xmlns:a16="http://schemas.microsoft.com/office/drawing/2014/main" id="{12234C37-BBFA-9F0E-A283-08DDAC4DC66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96456E-F31F-DCA5-5C1C-18F26511D744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6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기본 모션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E3E7D6C1-EC5B-9588-EF9E-BDE68463110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907875" y="181080"/>
              <a:ext cx="1600200" cy="403081"/>
              <a:chOff x="4397331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17" name="평행 사변형 16">
                <a:extLst>
                  <a:ext uri="{FF2B5EF4-FFF2-40B4-BE49-F238E27FC236}">
                    <a16:creationId xmlns:a16="http://schemas.microsoft.com/office/drawing/2014/main" id="{48283FEA-0834-29A5-4C14-E98055DB9E69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7331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43B3411-F1BD-715A-5ADC-68ABA5BD16BF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  <a:effectLst/>
                  </a:rPr>
                  <a:t>무기 소개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AF713F3-5586-B9FF-1743-1832EEEC9DBD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09738" y="181080"/>
              <a:ext cx="1600200" cy="403081"/>
              <a:chOff x="4391025" y="108202"/>
              <a:chExt cx="1600200" cy="524755"/>
            </a:xfrm>
            <a:solidFill>
              <a:schemeClr val="bg1">
                <a:lumMod val="95000"/>
              </a:schemeClr>
            </a:solidFill>
          </p:grpSpPr>
          <p:sp>
            <p:nvSpPr>
              <p:cNvPr id="20" name="평행 사변형 19">
                <a:extLst>
                  <a:ext uri="{FF2B5EF4-FFF2-40B4-BE49-F238E27FC236}">
                    <a16:creationId xmlns:a16="http://schemas.microsoft.com/office/drawing/2014/main" id="{0C6B6428-2819-AF1B-D62E-AEAFED9912C7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391025" y="108202"/>
                <a:ext cx="1600200" cy="524755"/>
              </a:xfrm>
              <a:prstGeom prst="parallelogram">
                <a:avLst>
                  <a:gd name="adj" fmla="val 49299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928BCD6-9BBE-7FCE-2C1B-7BA32C7BE871}"/>
                  </a:ext>
                </a:extLst>
              </p:cNvPr>
              <p:cNvSpPr txBox="1"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4791817" y="200289"/>
                <a:ext cx="742511" cy="32054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b="1" dirty="0">
                    <a:solidFill>
                      <a:schemeClr val="bg1">
                        <a:lumMod val="50000"/>
                      </a:schemeClr>
                    </a:solidFill>
                  </a:rPr>
                  <a:t>기획 의도</a:t>
                </a:r>
                <a:endParaRPr lang="en-US" altLang="ko-KR" sz="1000" b="1" dirty="0">
                  <a:solidFill>
                    <a:schemeClr val="bg1">
                      <a:lumMod val="50000"/>
                    </a:schemeClr>
                  </a:solidFill>
                  <a:effectLst/>
                </a:endParaRPr>
              </a:p>
            </p:txBody>
          </p:sp>
        </p:grp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68CBD-1318-623E-031A-8C2CF1D312C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025399" y="185202"/>
              <a:ext cx="1674019" cy="409575"/>
            </a:xfrm>
            <a:custGeom>
              <a:avLst/>
              <a:gdLst>
                <a:gd name="connsiteX0" fmla="*/ 0 w 1674019"/>
                <a:gd name="connsiteY0" fmla="*/ 409575 h 409575"/>
                <a:gd name="connsiteX1" fmla="*/ 69056 w 1674019"/>
                <a:gd name="connsiteY1" fmla="*/ 409575 h 409575"/>
                <a:gd name="connsiteX2" fmla="*/ 271463 w 1674019"/>
                <a:gd name="connsiteY2" fmla="*/ 0 h 409575"/>
                <a:gd name="connsiteX3" fmla="*/ 1674019 w 1674019"/>
                <a:gd name="connsiteY3" fmla="*/ 0 h 409575"/>
                <a:gd name="connsiteX4" fmla="*/ 1469231 w 1674019"/>
                <a:gd name="connsiteY4" fmla="*/ 409575 h 409575"/>
                <a:gd name="connsiteX5" fmla="*/ 1543050 w 1674019"/>
                <a:gd name="connsiteY5" fmla="*/ 409575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4019" h="409575">
                  <a:moveTo>
                    <a:pt x="0" y="409575"/>
                  </a:moveTo>
                  <a:lnTo>
                    <a:pt x="69056" y="409575"/>
                  </a:lnTo>
                  <a:lnTo>
                    <a:pt x="271463" y="0"/>
                  </a:lnTo>
                  <a:lnTo>
                    <a:pt x="1674019" y="0"/>
                  </a:lnTo>
                  <a:lnTo>
                    <a:pt x="1469231" y="409575"/>
                  </a:lnTo>
                  <a:lnTo>
                    <a:pt x="1543050" y="409575"/>
                  </a:lnTo>
                </a:path>
              </a:pathLst>
            </a:custGeom>
            <a:noFill/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04328F72-14D1-035F-B1B8-F05D43C52E4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B26BAF2-67C9-4090-81EB-7FDA4FBD778C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AFE2DE71-E514-8C45-3B6A-18E03BDA1F8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7442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82</Words>
  <Application>Microsoft Office PowerPoint</Application>
  <PresentationFormat>와이드스크린</PresentationFormat>
  <Paragraphs>41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13</cp:revision>
  <dcterms:created xsi:type="dcterms:W3CDTF">2024-09-03T06:29:58Z</dcterms:created>
  <dcterms:modified xsi:type="dcterms:W3CDTF">2024-09-04T08:24:50Z</dcterms:modified>
</cp:coreProperties>
</file>