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11" r:id="rId2"/>
    <p:sldId id="307" r:id="rId3"/>
    <p:sldId id="308" r:id="rId4"/>
    <p:sldId id="310" r:id="rId5"/>
  </p:sldIdLst>
  <p:sldSz cx="12801600" cy="96012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 userDrawn="1">
          <p15:clr>
            <a:srgbClr val="A4A3A4"/>
          </p15:clr>
        </p15:guide>
        <p15:guide id="2" pos="4032" userDrawn="1">
          <p15:clr>
            <a:srgbClr val="FDE53C"/>
          </p15:clr>
        </p15:guide>
        <p15:guide id="3" orient="horz" pos="5950" userDrawn="1">
          <p15:clr>
            <a:srgbClr val="F26B43"/>
          </p15:clr>
        </p15:guide>
        <p15:guide id="4" orient="horz" pos="98" userDrawn="1">
          <p15:clr>
            <a:srgbClr val="F26B43"/>
          </p15:clr>
        </p15:guide>
        <p15:guide id="5" pos="7978" userDrawn="1">
          <p15:clr>
            <a:srgbClr val="F26B43"/>
          </p15:clr>
        </p15:guide>
        <p15:guide id="6" pos="86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BD9C7C"/>
    <a:srgbClr val="FFFFA3"/>
    <a:srgbClr val="FAFCBC"/>
    <a:srgbClr val="F7FA8E"/>
    <a:srgbClr val="FFFF9B"/>
    <a:srgbClr val="FF7979"/>
    <a:srgbClr val="FDF4D3"/>
    <a:srgbClr val="FBE8A5"/>
    <a:srgbClr val="FCE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2932" autoAdjust="0"/>
  </p:normalViewPr>
  <p:slideViewPr>
    <p:cSldViewPr snapToGrid="0" showGuides="1">
      <p:cViewPr>
        <p:scale>
          <a:sx n="100" d="100"/>
          <a:sy n="100" d="100"/>
        </p:scale>
        <p:origin x="-1714" y="-1699"/>
      </p:cViewPr>
      <p:guideLst>
        <p:guide orient="horz" pos="3024"/>
        <p:guide pos="4032"/>
        <p:guide orient="horz" pos="5950"/>
        <p:guide orient="horz" pos="98"/>
        <p:guide pos="7978"/>
        <p:guide pos="8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1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1571308"/>
            <a:ext cx="10881360" cy="3342640"/>
          </a:xfrm>
        </p:spPr>
        <p:txBody>
          <a:bodyPr anchor="b"/>
          <a:lstStyle>
            <a:lvl1pPr algn="ctr"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42853"/>
            <a:ext cx="96012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80" indent="0" algn="ctr">
              <a:buNone/>
              <a:defRPr sz="2800"/>
            </a:lvl2pPr>
            <a:lvl3pPr marL="1280160" indent="0" algn="ctr">
              <a:buNone/>
              <a:defRPr sz="2520"/>
            </a:lvl3pPr>
            <a:lvl4pPr marL="1920240" indent="0" algn="ctr">
              <a:buNone/>
              <a:defRPr sz="2240"/>
            </a:lvl4pPr>
            <a:lvl5pPr marL="2560320" indent="0" algn="ctr">
              <a:buNone/>
              <a:defRPr sz="2240"/>
            </a:lvl5pPr>
            <a:lvl6pPr marL="3200400" indent="0" algn="ctr">
              <a:buNone/>
              <a:defRPr sz="2240"/>
            </a:lvl6pPr>
            <a:lvl7pPr marL="3840480" indent="0" algn="ctr">
              <a:buNone/>
              <a:defRPr sz="2240"/>
            </a:lvl7pPr>
            <a:lvl8pPr marL="4480560" indent="0" algn="ctr">
              <a:buNone/>
              <a:defRPr sz="2240"/>
            </a:lvl8pPr>
            <a:lvl9pPr marL="5120640" indent="0" algn="ctr">
              <a:buNone/>
              <a:defRPr sz="224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925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213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1146" y="511175"/>
            <a:ext cx="2760345" cy="81365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0111" y="511175"/>
            <a:ext cx="8121015" cy="813657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147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403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3443" y="2393635"/>
            <a:ext cx="11041380" cy="3993832"/>
          </a:xfrm>
        </p:spPr>
        <p:txBody>
          <a:bodyPr anchor="b"/>
          <a:lstStyle>
            <a:lvl1pPr>
              <a:defRPr sz="8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3443" y="6425250"/>
            <a:ext cx="1104138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82000"/>
                  </a:schemeClr>
                </a:solidFill>
              </a:defRPr>
            </a:lvl1pPr>
            <a:lvl2pPr marL="640080" indent="0">
              <a:buNone/>
              <a:defRPr sz="2800">
                <a:solidFill>
                  <a:schemeClr val="tx1">
                    <a:tint val="82000"/>
                  </a:schemeClr>
                </a:solidFill>
              </a:defRPr>
            </a:lvl2pPr>
            <a:lvl3pPr marL="128016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3pPr>
            <a:lvl4pPr marL="19202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4pPr>
            <a:lvl5pPr marL="256032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5pPr>
            <a:lvl6pPr marL="320040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6pPr>
            <a:lvl7pPr marL="384048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7pPr>
            <a:lvl8pPr marL="448056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8pPr>
            <a:lvl9pPr marL="5120640" indent="0">
              <a:buNone/>
              <a:defRPr sz="224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30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01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0810" y="2555875"/>
            <a:ext cx="5440680" cy="60918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4834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7" y="511177"/>
            <a:ext cx="11041380" cy="185578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1779" y="2353628"/>
            <a:ext cx="5415676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1779" y="3507105"/>
            <a:ext cx="5415676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0811" y="2353628"/>
            <a:ext cx="5442347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20" b="1"/>
            </a:lvl3pPr>
            <a:lvl4pPr marL="1920240" indent="0">
              <a:buNone/>
              <a:defRPr sz="2240" b="1"/>
            </a:lvl4pPr>
            <a:lvl5pPr marL="2560320" indent="0">
              <a:buNone/>
              <a:defRPr sz="2240" b="1"/>
            </a:lvl5pPr>
            <a:lvl6pPr marL="3200400" indent="0">
              <a:buNone/>
              <a:defRPr sz="2240" b="1"/>
            </a:lvl6pPr>
            <a:lvl7pPr marL="3840480" indent="0">
              <a:buNone/>
              <a:defRPr sz="2240" b="1"/>
            </a:lvl7pPr>
            <a:lvl8pPr marL="4480560" indent="0">
              <a:buNone/>
              <a:defRPr sz="2240" b="1"/>
            </a:lvl8pPr>
            <a:lvl9pPr marL="5120640" indent="0">
              <a:buNone/>
              <a:defRPr sz="224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80811" y="3507105"/>
            <a:ext cx="5442347" cy="515842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905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30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17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347" y="1382397"/>
            <a:ext cx="648081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1978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1778" y="640080"/>
            <a:ext cx="4128849" cy="2240280"/>
          </a:xfrm>
        </p:spPr>
        <p:txBody>
          <a:bodyPr anchor="b"/>
          <a:lstStyle>
            <a:lvl1pPr>
              <a:defRPr sz="448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42347" y="1382397"/>
            <a:ext cx="648081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80" indent="0">
              <a:buNone/>
              <a:defRPr sz="3920"/>
            </a:lvl2pPr>
            <a:lvl3pPr marL="1280160" indent="0">
              <a:buNone/>
              <a:defRPr sz="336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1778" y="2880360"/>
            <a:ext cx="4128849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80" indent="0">
              <a:buNone/>
              <a:defRPr sz="1960"/>
            </a:lvl2pPr>
            <a:lvl3pPr marL="1280160" indent="0">
              <a:buNone/>
              <a:defRPr sz="1680"/>
            </a:lvl3pPr>
            <a:lvl4pPr marL="1920240" indent="0">
              <a:buNone/>
              <a:defRPr sz="1400"/>
            </a:lvl4pPr>
            <a:lvl5pPr marL="2560320" indent="0">
              <a:buNone/>
              <a:defRPr sz="1400"/>
            </a:lvl5pPr>
            <a:lvl6pPr marL="3200400" indent="0">
              <a:buNone/>
              <a:defRPr sz="1400"/>
            </a:lvl6pPr>
            <a:lvl7pPr marL="3840480" indent="0">
              <a:buNone/>
              <a:defRPr sz="1400"/>
            </a:lvl7pPr>
            <a:lvl8pPr marL="4480560" indent="0">
              <a:buNone/>
              <a:defRPr sz="1400"/>
            </a:lvl8pPr>
            <a:lvl9pPr marL="512064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013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0110" y="511177"/>
            <a:ext cx="1104138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0110" y="2555875"/>
            <a:ext cx="1104138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011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2025-06-18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0530" y="8898892"/>
            <a:ext cx="432054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41130" y="8898892"/>
            <a:ext cx="288036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119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0160" rtl="0" eaLnBrk="1" latinLnBrk="1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1280160" rtl="0" eaLnBrk="1" latinLnBrk="1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1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1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1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D0D60-B1E8-232F-8790-6C6C96F51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8F5803-2ADC-078F-2439-92189C066EDC}"/>
              </a:ext>
            </a:extLst>
          </p:cNvPr>
          <p:cNvSpPr txBox="1"/>
          <p:nvPr/>
        </p:nvSpPr>
        <p:spPr>
          <a:xfrm>
            <a:off x="0" y="0"/>
            <a:ext cx="4296136" cy="954625"/>
          </a:xfrm>
          <a:prstGeom prst="rect">
            <a:avLst/>
          </a:prstGeom>
          <a:noFill/>
        </p:spPr>
        <p:txBody>
          <a:bodyPr wrap="square" lIns="144000" tIns="324000" rIns="144000" bIns="144000" rtlCol="0" anchor="b">
            <a:spAutoFit/>
          </a:bodyPr>
          <a:lstStyle>
            <a:defPPr>
              <a:defRPr lang="en-US"/>
            </a:defPPr>
            <a:lvl1pPr defTabSz="457158">
              <a:defRPr sz="1199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marL="457158" defTabSz="457158"/>
            <a:lvl3pPr marL="914315" defTabSz="457158"/>
            <a:lvl4pPr marL="1371473" defTabSz="457158"/>
            <a:lvl5pPr marL="1828631" defTabSz="457158"/>
            <a:lvl6pPr marL="2285789" defTabSz="457158"/>
            <a:lvl7pPr marL="2742947" defTabSz="457158"/>
            <a:lvl8pPr marL="3200104" defTabSz="457158"/>
            <a:lvl9pPr marL="3657262" defTabSz="457158"/>
          </a:lstStyle>
          <a:p>
            <a:pPr>
              <a:spcAft>
                <a:spcPts val="400"/>
              </a:spcAft>
            </a:pPr>
            <a:r>
              <a:rPr lang="ko-KR" altLang="en-US" dirty="0"/>
              <a:t>창술사 </a:t>
            </a:r>
            <a:r>
              <a:rPr lang="en-US" altLang="ko-KR" dirty="0"/>
              <a:t>1</a:t>
            </a:r>
            <a:r>
              <a:rPr lang="ko-KR" altLang="en-US" dirty="0"/>
              <a:t>차 각성기</a:t>
            </a:r>
            <a:endParaRPr lang="en-US" altLang="ko-KR" dirty="0"/>
          </a:p>
          <a:p>
            <a:pPr>
              <a:spcAft>
                <a:spcPts val="400"/>
              </a:spcAft>
            </a:pPr>
            <a:r>
              <a:rPr lang="ko-KR" altLang="en-US" sz="1600" b="1" dirty="0" err="1">
                <a:solidFill>
                  <a:schemeClr val="tx1"/>
                </a:solidFill>
              </a:rPr>
              <a:t>연가창식</a:t>
            </a:r>
            <a:r>
              <a:rPr lang="en-US" altLang="ko-KR" sz="1600" b="1" dirty="0">
                <a:solidFill>
                  <a:schemeClr val="tx1"/>
                </a:solidFill>
              </a:rPr>
              <a:t>: </a:t>
            </a:r>
            <a:r>
              <a:rPr lang="ko-KR" altLang="en-US" sz="1600" b="1" dirty="0">
                <a:solidFill>
                  <a:schemeClr val="tx1"/>
                </a:solidFill>
              </a:rPr>
              <a:t>은하유성탄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F21D2A8-8481-4E76-CD5C-6B0EC667A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37725"/>
              </p:ext>
            </p:extLst>
          </p:nvPr>
        </p:nvGraphicFramePr>
        <p:xfrm>
          <a:off x="135378" y="954625"/>
          <a:ext cx="12534142" cy="1152946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9073022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405760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창의 형태로 축적된 에너지가 유성처럼 떨어져 큰 폭발을 일으키는 강력한 공격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anchor="b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929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마우스 지점에 공격을 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도약하여 전방을 바라보며 후방으로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4m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공중으로 점프한다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창에 기를 집중하고 선택한 지점에 창을 던진다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창이 지점에 떨어지며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서서히 폭발하여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마지막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</a:t>
                      </a:r>
                      <a:endParaRPr lang="en-US" altLang="ko-KR" sz="1000" b="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pic>
        <p:nvPicPr>
          <p:cNvPr id="43" name="그림 42" descr="예술, 스크린샷, 사진 액자, 그래픽이(가) 표시된 사진&#10;&#10;자동 생성된 설명">
            <a:extLst>
              <a:ext uri="{FF2B5EF4-FFF2-40B4-BE49-F238E27FC236}">
                <a16:creationId xmlns:a16="http://schemas.microsoft.com/office/drawing/2014/main" id="{A7B41964-E11D-8185-F893-84AD9BBF6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18304" y="1046183"/>
            <a:ext cx="722862" cy="72346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B8F4198-31F8-85A0-9465-F95EC95953AD}"/>
              </a:ext>
            </a:extLst>
          </p:cNvPr>
          <p:cNvSpPr txBox="1"/>
          <p:nvPr/>
        </p:nvSpPr>
        <p:spPr>
          <a:xfrm>
            <a:off x="0" y="3133113"/>
            <a:ext cx="1737520" cy="211204"/>
          </a:xfrm>
          <a:prstGeom prst="rect">
            <a:avLst/>
          </a:prstGeom>
          <a:noFill/>
        </p:spPr>
        <p:txBody>
          <a:bodyPr wrap="square" lIns="179999" tIns="0" rIns="179999" bIns="72001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 </a:t>
            </a:r>
            <a:r>
              <a:rPr lang="ko-KR" altLang="en-US" sz="900" dirty="0"/>
              <a:t>스킬 </a:t>
            </a:r>
            <a:r>
              <a:rPr lang="en-US" altLang="ko-KR" sz="900" dirty="0"/>
              <a:t>]</a:t>
            </a:r>
            <a:r>
              <a:rPr lang="en-US" altLang="ko-KR" sz="900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(Skill</a:t>
            </a:r>
            <a:r>
              <a:rPr lang="ko-KR" altLang="en-US" sz="801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Table)</a:t>
            </a:r>
            <a:endParaRPr lang="ko-KR" altLang="en-US" sz="801" dirty="0">
              <a:solidFill>
                <a:srgbClr val="00B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90AA01A-7279-76BA-3857-F690427529B0}"/>
              </a:ext>
            </a:extLst>
          </p:cNvPr>
          <p:cNvSpPr txBox="1"/>
          <p:nvPr/>
        </p:nvSpPr>
        <p:spPr>
          <a:xfrm>
            <a:off x="0" y="2348788"/>
            <a:ext cx="2316480" cy="211204"/>
          </a:xfrm>
          <a:prstGeom prst="rect">
            <a:avLst/>
          </a:prstGeom>
          <a:noFill/>
        </p:spPr>
        <p:txBody>
          <a:bodyPr wrap="square" lIns="179999" tIns="0" rIns="179999" bIns="72001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 </a:t>
            </a:r>
            <a:r>
              <a:rPr lang="ko-KR" altLang="en-US" sz="900" dirty="0"/>
              <a:t>스킬 정보 </a:t>
            </a:r>
            <a:r>
              <a:rPr lang="en-US" altLang="ko-KR" sz="900" dirty="0"/>
              <a:t>]</a:t>
            </a:r>
            <a:r>
              <a:rPr lang="en-US" altLang="ko-KR" sz="900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(Skill</a:t>
            </a:r>
            <a:r>
              <a:rPr lang="ko-KR" altLang="en-US" sz="801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Info Table)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903AF35-D038-5EC2-BCFE-50093C1C45FB}"/>
              </a:ext>
            </a:extLst>
          </p:cNvPr>
          <p:cNvGraphicFramePr>
            <a:graphicFrameLocks noGrp="1"/>
          </p:cNvGraphicFramePr>
          <p:nvPr/>
        </p:nvGraphicFramePr>
        <p:xfrm>
          <a:off x="135378" y="2567280"/>
          <a:ext cx="7598698" cy="288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49309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스킬명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연가창식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: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은하유성탄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클래스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창술사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(305)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</a:tbl>
          </a:graphicData>
        </a:graphic>
      </p:graphicFrame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09425CAB-4E9E-E25C-666D-804E703A4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834788"/>
              </p:ext>
            </p:extLst>
          </p:nvPr>
        </p:nvGraphicFramePr>
        <p:xfrm>
          <a:off x="135378" y="3346500"/>
          <a:ext cx="7587918" cy="151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48231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2564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  <a:r>
                        <a:rPr lang="en-US" altLang="ko-KR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TRUE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최대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20m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스킬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타입별 추가 데이터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9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9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0551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408B83AC-3574-B275-7095-8E6A63DC0CED}"/>
              </a:ext>
            </a:extLst>
          </p:cNvPr>
          <p:cNvSpPr txBox="1"/>
          <p:nvPr/>
        </p:nvSpPr>
        <p:spPr>
          <a:xfrm>
            <a:off x="6206872" y="2927278"/>
            <a:ext cx="1444305" cy="215572"/>
          </a:xfrm>
          <a:prstGeom prst="rect">
            <a:avLst/>
          </a:prstGeom>
          <a:noFill/>
        </p:spPr>
        <p:txBody>
          <a:bodyPr wrap="none" lIns="0" rIns="0">
            <a:spAutoFit/>
          </a:bodyPr>
          <a:lstStyle/>
          <a:p>
            <a:pPr algn="ctr" defTabSz="914413" fontAlgn="ctr">
              <a:defRPr/>
            </a:pP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스킬 설명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및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아이콘은 상단 참고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2FEC61BC-2BD1-6D4D-1C38-C4C910DFB1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557399"/>
              </p:ext>
            </p:extLst>
          </p:nvPr>
        </p:nvGraphicFramePr>
        <p:xfrm>
          <a:off x="135378" y="5983027"/>
          <a:ext cx="12536682" cy="288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57993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12991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62463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11936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2144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897273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384663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4117340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생성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오브젝트 스폰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MELEE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obj_id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1023}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충돌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5315,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1, ‘stagger’ : 21}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 공격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10633,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 공격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6910,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 공격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6377,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paralysis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push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  <p:sp>
        <p:nvSpPr>
          <p:cNvPr id="75" name="TextBox 74">
            <a:extLst>
              <a:ext uri="{FF2B5EF4-FFF2-40B4-BE49-F238E27FC236}">
                <a16:creationId xmlns:a16="http://schemas.microsoft.com/office/drawing/2014/main" id="{2C1C2FED-BC1D-98C0-419B-D7642D191009}"/>
              </a:ext>
            </a:extLst>
          </p:cNvPr>
          <p:cNvSpPr txBox="1"/>
          <p:nvPr/>
        </p:nvSpPr>
        <p:spPr>
          <a:xfrm>
            <a:off x="0" y="5767456"/>
            <a:ext cx="2129790" cy="211204"/>
          </a:xfrm>
          <a:prstGeom prst="rect">
            <a:avLst/>
          </a:prstGeom>
          <a:noFill/>
        </p:spPr>
        <p:txBody>
          <a:bodyPr wrap="square" lIns="179999" tIns="0" rIns="179999" bIns="72001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 </a:t>
            </a:r>
            <a:r>
              <a:rPr lang="ko-KR" altLang="en-US" sz="900" dirty="0"/>
              <a:t>스킬 효과 </a:t>
            </a:r>
            <a:r>
              <a:rPr lang="en-US" altLang="ko-KR" sz="900" dirty="0"/>
              <a:t>]</a:t>
            </a:r>
            <a:r>
              <a:rPr lang="en-US" altLang="ko-KR" sz="900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(Skill-Effect </a:t>
            </a:r>
            <a:r>
              <a:rPr lang="ko-KR" altLang="en-US" sz="801" dirty="0">
                <a:solidFill>
                  <a:srgbClr val="00B050"/>
                </a:solidFill>
              </a:rPr>
              <a:t> </a:t>
            </a:r>
            <a:r>
              <a:rPr lang="en-US" altLang="ko-KR" sz="801" dirty="0">
                <a:solidFill>
                  <a:srgbClr val="00B050"/>
                </a:solidFill>
              </a:rPr>
              <a:t>Table)</a:t>
            </a:r>
            <a:endParaRPr lang="ko-KR" altLang="en-US" sz="801" dirty="0">
              <a:solidFill>
                <a:srgbClr val="00B050"/>
              </a:solidFill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860F0FC-CE7C-EE49-97DF-9CE409564DEC}"/>
              </a:ext>
            </a:extLst>
          </p:cNvPr>
          <p:cNvGrpSpPr/>
          <p:nvPr/>
        </p:nvGrpSpPr>
        <p:grpSpPr>
          <a:xfrm>
            <a:off x="135378" y="5314266"/>
            <a:ext cx="12539222" cy="402647"/>
            <a:chOff x="192088" y="54772"/>
            <a:chExt cx="12539222" cy="402648"/>
          </a:xfrm>
        </p:grpSpPr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0D2CDB20-04B3-3FC3-2030-6A854B86D576}"/>
                </a:ext>
              </a:extLst>
            </p:cNvPr>
            <p:cNvGrpSpPr/>
            <p:nvPr/>
          </p:nvGrpSpPr>
          <p:grpSpPr>
            <a:xfrm>
              <a:off x="192088" y="54772"/>
              <a:ext cx="12539222" cy="402648"/>
              <a:chOff x="192088" y="54772"/>
              <a:chExt cx="12539222" cy="402648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047FD723-284F-B40B-E531-BB5BD5A0B84E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648"/>
              </a:xfrm>
              <a:prstGeom prst="rect">
                <a:avLst/>
              </a:prstGeom>
              <a:noFill/>
            </p:spPr>
            <p:txBody>
              <a:bodyPr wrap="none" lIns="179999" tIns="108000" rIns="72001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sz="1199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B8043C7C-F0DA-FC01-8C18-0A903FDE6F57}"/>
                  </a:ext>
                </a:extLst>
              </p:cNvPr>
              <p:cNvCxnSpPr>
                <a:cxnSpLocks/>
                <a:stCxn id="79" idx="3"/>
              </p:cNvCxnSpPr>
              <p:nvPr/>
            </p:nvCxnSpPr>
            <p:spPr>
              <a:xfrm>
                <a:off x="1520561" y="256097"/>
                <a:ext cx="11210749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타원 77">
              <a:extLst>
                <a:ext uri="{FF2B5EF4-FFF2-40B4-BE49-F238E27FC236}">
                  <a16:creationId xmlns:a16="http://schemas.microsoft.com/office/drawing/2014/main" id="{9A259A74-3427-6A46-BC16-B7B5C46B119C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7F44BAB-151E-07E3-F553-89D34D9A0A5F}"/>
              </a:ext>
            </a:extLst>
          </p:cNvPr>
          <p:cNvGrpSpPr/>
          <p:nvPr/>
        </p:nvGrpSpPr>
        <p:grpSpPr>
          <a:xfrm>
            <a:off x="8192280" y="2398178"/>
            <a:ext cx="4454380" cy="2460322"/>
            <a:chOff x="7980680" y="2398178"/>
            <a:chExt cx="4454380" cy="2460322"/>
          </a:xfrm>
        </p:grpSpPr>
        <p:pic>
          <p:nvPicPr>
            <p:cNvPr id="7" name="그림 6" descr="도표, 원, 스크린샷, 라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6A4A28F5-7761-A00E-9B47-6D8E05A41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0680" y="2398178"/>
              <a:ext cx="3715527" cy="2460322"/>
            </a:xfrm>
            <a:prstGeom prst="rect">
              <a:avLst/>
            </a:prstGeom>
          </p:spPr>
        </p:pic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730BBFDA-83B9-4CF1-FA6D-82E3DDE93603}"/>
                </a:ext>
              </a:extLst>
            </p:cNvPr>
            <p:cNvGrpSpPr/>
            <p:nvPr/>
          </p:nvGrpSpPr>
          <p:grpSpPr>
            <a:xfrm>
              <a:off x="11524409" y="4018190"/>
              <a:ext cx="910651" cy="749691"/>
              <a:chOff x="9757050" y="4511465"/>
              <a:chExt cx="910651" cy="749691"/>
            </a:xfrm>
          </p:grpSpPr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624EB69F-6E67-4D85-60CF-29B5ABD3296E}"/>
                  </a:ext>
                </a:extLst>
              </p:cNvPr>
              <p:cNvGrpSpPr/>
              <p:nvPr/>
            </p:nvGrpSpPr>
            <p:grpSpPr>
              <a:xfrm>
                <a:off x="9757050" y="4511465"/>
                <a:ext cx="569212" cy="180000"/>
                <a:chOff x="11034177" y="5256584"/>
                <a:chExt cx="569212" cy="180000"/>
              </a:xfrm>
            </p:grpSpPr>
            <p:sp>
              <p:nvSpPr>
                <p:cNvPr id="59" name="타원 58">
                  <a:extLst>
                    <a:ext uri="{FF2B5EF4-FFF2-40B4-BE49-F238E27FC236}">
                      <a16:creationId xmlns:a16="http://schemas.microsoft.com/office/drawing/2014/main" id="{E69A0727-61C0-2C1E-5CBB-7F0E220D33C2}"/>
                    </a:ext>
                  </a:extLst>
                </p:cNvPr>
                <p:cNvSpPr/>
                <p:nvPr/>
              </p:nvSpPr>
              <p:spPr>
                <a:xfrm>
                  <a:off x="11034177" y="5256584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9DA3ABC1-CE7A-4764-BB40-91E3D00157D7}"/>
                    </a:ext>
                  </a:extLst>
                </p:cNvPr>
                <p:cNvSpPr txBox="1"/>
                <p:nvPr/>
              </p:nvSpPr>
              <p:spPr>
                <a:xfrm>
                  <a:off x="11319657" y="5285029"/>
                  <a:ext cx="283732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04218695-0EE9-E2B0-9F4D-6BBD888E069C}"/>
                  </a:ext>
                </a:extLst>
              </p:cNvPr>
              <p:cNvGrpSpPr/>
              <p:nvPr/>
            </p:nvGrpSpPr>
            <p:grpSpPr>
              <a:xfrm>
                <a:off x="9757050" y="4796311"/>
                <a:ext cx="910651" cy="180000"/>
                <a:chOff x="11034177" y="5602029"/>
                <a:chExt cx="910651" cy="180000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8CF82150-6DDA-C198-1DFE-936BA8AE87C5}"/>
                    </a:ext>
                  </a:extLst>
                </p:cNvPr>
                <p:cNvSpPr/>
                <p:nvPr/>
              </p:nvSpPr>
              <p:spPr>
                <a:xfrm>
                  <a:off x="11034177" y="560202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C2B0B23E-4B15-5092-7503-2F5A0AD5613D}"/>
                    </a:ext>
                  </a:extLst>
                </p:cNvPr>
                <p:cNvSpPr txBox="1"/>
                <p:nvPr/>
              </p:nvSpPr>
              <p:spPr>
                <a:xfrm>
                  <a:off x="11319657" y="5630474"/>
                  <a:ext cx="62517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폭발 공격 범위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0C1D4771-9C61-C60B-0CFB-13F4E10A2061}"/>
                  </a:ext>
                </a:extLst>
              </p:cNvPr>
              <p:cNvGrpSpPr/>
              <p:nvPr/>
            </p:nvGrpSpPr>
            <p:grpSpPr>
              <a:xfrm>
                <a:off x="9757050" y="5081156"/>
                <a:ext cx="787220" cy="180000"/>
                <a:chOff x="11034177" y="5957391"/>
                <a:chExt cx="787220" cy="180000"/>
              </a:xfrm>
            </p:grpSpPr>
            <p:sp>
              <p:nvSpPr>
                <p:cNvPr id="55" name="타원 54">
                  <a:extLst>
                    <a:ext uri="{FF2B5EF4-FFF2-40B4-BE49-F238E27FC236}">
                      <a16:creationId xmlns:a16="http://schemas.microsoft.com/office/drawing/2014/main" id="{BEB1594E-D200-DB0F-D986-2A6E3184D0A4}"/>
                    </a:ext>
                  </a:extLst>
                </p:cNvPr>
                <p:cNvSpPr/>
                <p:nvPr/>
              </p:nvSpPr>
              <p:spPr>
                <a:xfrm>
                  <a:off x="11034177" y="5957391"/>
                  <a:ext cx="180000" cy="180000"/>
                </a:xfrm>
                <a:prstGeom prst="ellipse">
                  <a:avLst/>
                </a:prstGeom>
                <a:noFill/>
                <a:ln w="12700">
                  <a:solidFill>
                    <a:srgbClr val="0070C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7BFBF5DF-66F9-99EF-20A5-5C44F54F6D24}"/>
                    </a:ext>
                  </a:extLst>
                </p:cNvPr>
                <p:cNvSpPr txBox="1"/>
                <p:nvPr/>
              </p:nvSpPr>
              <p:spPr>
                <a:xfrm>
                  <a:off x="11319657" y="5985836"/>
                  <a:ext cx="501740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최대 사거리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286672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03A177B9-DD3B-0598-6C5B-D7832F7DE3CE}"/>
              </a:ext>
            </a:extLst>
          </p:cNvPr>
          <p:cNvGrpSpPr/>
          <p:nvPr/>
        </p:nvGrpSpPr>
        <p:grpSpPr>
          <a:xfrm>
            <a:off x="498892" y="1115522"/>
            <a:ext cx="11803816" cy="5168499"/>
            <a:chOff x="135379" y="566882"/>
            <a:chExt cx="11803816" cy="5168499"/>
          </a:xfrm>
        </p:grpSpPr>
        <p:sp>
          <p:nvSpPr>
            <p:cNvPr id="16" name="화살표: 오른쪽 15">
              <a:extLst>
                <a:ext uri="{FF2B5EF4-FFF2-40B4-BE49-F238E27FC236}">
                  <a16:creationId xmlns:a16="http://schemas.microsoft.com/office/drawing/2014/main" id="{8978471A-DA36-F566-1661-FCF784745B55}"/>
                </a:ext>
              </a:extLst>
            </p:cNvPr>
            <p:cNvSpPr/>
            <p:nvPr/>
          </p:nvSpPr>
          <p:spPr>
            <a:xfrm>
              <a:off x="7858194" y="2534464"/>
              <a:ext cx="259661" cy="211203"/>
            </a:xfrm>
            <a:prstGeom prst="rightArrow">
              <a:avLst>
                <a:gd name="adj1" fmla="val 50000"/>
                <a:gd name="adj2" fmla="val 40379"/>
              </a:avLst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" name="화살표: 오른쪽 16">
              <a:extLst>
                <a:ext uri="{FF2B5EF4-FFF2-40B4-BE49-F238E27FC236}">
                  <a16:creationId xmlns:a16="http://schemas.microsoft.com/office/drawing/2014/main" id="{87727A86-3D0A-DB20-86FD-BF528D00C786}"/>
                </a:ext>
              </a:extLst>
            </p:cNvPr>
            <p:cNvSpPr/>
            <p:nvPr/>
          </p:nvSpPr>
          <p:spPr>
            <a:xfrm>
              <a:off x="3705010" y="2534464"/>
              <a:ext cx="259661" cy="211203"/>
            </a:xfrm>
            <a:prstGeom prst="rightArrow">
              <a:avLst>
                <a:gd name="adj1" fmla="val 50000"/>
                <a:gd name="adj2" fmla="val 40379"/>
              </a:avLst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7B3F0FDE-0229-28E7-BB76-78770E302714}"/>
                </a:ext>
              </a:extLst>
            </p:cNvPr>
            <p:cNvGrpSpPr/>
            <p:nvPr/>
          </p:nvGrpSpPr>
          <p:grpSpPr>
            <a:xfrm>
              <a:off x="135379" y="566882"/>
              <a:ext cx="3434699" cy="4280522"/>
              <a:chOff x="194093" y="471641"/>
              <a:chExt cx="3434699" cy="4280522"/>
            </a:xfrm>
          </p:grpSpPr>
          <p:sp>
            <p:nvSpPr>
              <p:cNvPr id="42" name="직사각형 41">
                <a:extLst>
                  <a:ext uri="{FF2B5EF4-FFF2-40B4-BE49-F238E27FC236}">
                    <a16:creationId xmlns:a16="http://schemas.microsoft.com/office/drawing/2014/main" id="{D1EE5C3E-7096-1356-5A4C-355CD401BBFD}"/>
                  </a:ext>
                </a:extLst>
              </p:cNvPr>
              <p:cNvSpPr/>
              <p:nvPr/>
            </p:nvSpPr>
            <p:spPr>
              <a:xfrm>
                <a:off x="194093" y="471641"/>
                <a:ext cx="3434699" cy="428052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E1691610-EDE8-1826-E910-E697BF6CA35D}"/>
                  </a:ext>
                </a:extLst>
              </p:cNvPr>
              <p:cNvGrpSpPr/>
              <p:nvPr/>
            </p:nvGrpSpPr>
            <p:grpSpPr>
              <a:xfrm>
                <a:off x="331210" y="1555531"/>
                <a:ext cx="3160464" cy="1598943"/>
                <a:chOff x="192088" y="1555531"/>
                <a:chExt cx="3367291" cy="1703581"/>
              </a:xfrm>
            </p:grpSpPr>
            <p:pic>
              <p:nvPicPr>
                <p:cNvPr id="67" name="그림 66" descr="스키 타기, 야외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AE6FCA78-F484-9DE3-8B8D-4FC8F48C67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0534" t="27540" r="17303" b="30330"/>
                <a:stretch>
                  <a:fillRect/>
                </a:stretch>
              </p:blipFill>
              <p:spPr>
                <a:xfrm>
                  <a:off x="192089" y="1555531"/>
                  <a:ext cx="3206183" cy="1631044"/>
                </a:xfrm>
                <a:prstGeom prst="rect">
                  <a:avLst/>
                </a:prstGeom>
              </p:spPr>
            </p:pic>
            <p:sp>
              <p:nvSpPr>
                <p:cNvPr id="68" name="직사각형 67">
                  <a:extLst>
                    <a:ext uri="{FF2B5EF4-FFF2-40B4-BE49-F238E27FC236}">
                      <a16:creationId xmlns:a16="http://schemas.microsoft.com/office/drawing/2014/main" id="{5A3F8229-8E24-EFD7-2688-99BB54E69F4C}"/>
                    </a:ext>
                  </a:extLst>
                </p:cNvPr>
                <p:cNvSpPr/>
                <p:nvPr/>
              </p:nvSpPr>
              <p:spPr>
                <a:xfrm>
                  <a:off x="192088" y="3180879"/>
                  <a:ext cx="3367291" cy="78233"/>
                </a:xfrm>
                <a:prstGeom prst="rect">
                  <a:avLst/>
                </a:prstGeom>
                <a:solidFill>
                  <a:srgbClr val="BD9C7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4A0EE62F-DE9F-0002-48D9-CB5D3FE732E7}"/>
                  </a:ext>
                </a:extLst>
              </p:cNvPr>
              <p:cNvGrpSpPr/>
              <p:nvPr/>
            </p:nvGrpSpPr>
            <p:grpSpPr>
              <a:xfrm>
                <a:off x="785676" y="3289553"/>
                <a:ext cx="2250110" cy="1257978"/>
                <a:chOff x="282088" y="3289553"/>
                <a:chExt cx="2250110" cy="1257978"/>
              </a:xfrm>
            </p:grpSpPr>
            <p:pic>
              <p:nvPicPr>
                <p:cNvPr id="65" name="Picture 6">
                  <a:extLst>
                    <a:ext uri="{FF2B5EF4-FFF2-40B4-BE49-F238E27FC236}">
                      <a16:creationId xmlns:a16="http://schemas.microsoft.com/office/drawing/2014/main" id="{74BDF833-EC7A-9C9D-71C1-3CC9FDC9134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b="12910"/>
                <a:stretch>
                  <a:fillRect/>
                </a:stretch>
              </p:blipFill>
              <p:spPr bwMode="auto">
                <a:xfrm>
                  <a:off x="282088" y="3446229"/>
                  <a:ext cx="2250110" cy="1101302"/>
                </a:xfrm>
                <a:prstGeom prst="rect">
                  <a:avLst/>
                </a:prstGeom>
                <a:noFill/>
                <a:ln w="3175">
                  <a:solidFill>
                    <a:schemeClr val="bg1">
                      <a:lumMod val="85000"/>
                    </a:schemeClr>
                  </a:solidFill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6" name="TextBox 4">
                  <a:extLst>
                    <a:ext uri="{FF2B5EF4-FFF2-40B4-BE49-F238E27FC236}">
                      <a16:creationId xmlns:a16="http://schemas.microsoft.com/office/drawing/2014/main" id="{34F01546-BC24-C392-B0DF-08F4BFD9D8AA}"/>
                    </a:ext>
                  </a:extLst>
                </p:cNvPr>
                <p:cNvSpPr txBox="1"/>
                <p:nvPr/>
              </p:nvSpPr>
              <p:spPr>
                <a:xfrm>
                  <a:off x="966317" y="3289553"/>
                  <a:ext cx="881652" cy="156675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pPr algn="ctr"/>
                  <a:r>
                    <a:rPr lang="en-US" altLang="ko-KR" sz="900" dirty="0"/>
                    <a:t>[</a:t>
                  </a:r>
                  <a:r>
                    <a:rPr lang="ko-KR" altLang="en-US" sz="900" dirty="0"/>
                    <a:t>파동 이펙트 예시</a:t>
                  </a:r>
                  <a:r>
                    <a:rPr lang="en-US" altLang="ko-KR" sz="900" dirty="0"/>
                    <a:t>]</a:t>
                  </a:r>
                  <a:endParaRPr lang="ko-KR" altLang="en-US" sz="900" dirty="0"/>
                </a:p>
              </p:txBody>
            </p: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E173029F-0135-0D2C-0CB0-B9A734865EEA}"/>
                  </a:ext>
                </a:extLst>
              </p:cNvPr>
              <p:cNvGrpSpPr/>
              <p:nvPr/>
            </p:nvGrpSpPr>
            <p:grpSpPr>
              <a:xfrm>
                <a:off x="194093" y="471641"/>
                <a:ext cx="3434699" cy="444038"/>
                <a:chOff x="196096" y="471641"/>
                <a:chExt cx="3434699" cy="444038"/>
              </a:xfrm>
            </p:grpSpPr>
            <p:grpSp>
              <p:nvGrpSpPr>
                <p:cNvPr id="61" name="그룹 60">
                  <a:extLst>
                    <a:ext uri="{FF2B5EF4-FFF2-40B4-BE49-F238E27FC236}">
                      <a16:creationId xmlns:a16="http://schemas.microsoft.com/office/drawing/2014/main" id="{AC588F6F-7431-53BA-4EE4-98A46F8107B8}"/>
                    </a:ext>
                  </a:extLst>
                </p:cNvPr>
                <p:cNvGrpSpPr/>
                <p:nvPr/>
              </p:nvGrpSpPr>
              <p:grpSpPr>
                <a:xfrm>
                  <a:off x="196096" y="471641"/>
                  <a:ext cx="3434699" cy="444038"/>
                  <a:chOff x="196096" y="471641"/>
                  <a:chExt cx="3434699" cy="444038"/>
                </a:xfrm>
              </p:grpSpPr>
              <p:sp>
                <p:nvSpPr>
                  <p:cNvPr id="63" name="직사각형 62">
                    <a:extLst>
                      <a:ext uri="{FF2B5EF4-FFF2-40B4-BE49-F238E27FC236}">
                        <a16:creationId xmlns:a16="http://schemas.microsoft.com/office/drawing/2014/main" id="{CDA4B610-7F9B-399B-8A2B-F5BF68EFFF53}"/>
                      </a:ext>
                    </a:extLst>
                  </p:cNvPr>
                  <p:cNvSpPr/>
                  <p:nvPr/>
                </p:nvSpPr>
                <p:spPr>
                  <a:xfrm>
                    <a:off x="196096" y="471641"/>
                    <a:ext cx="3434699" cy="444038"/>
                  </a:xfrm>
                  <a:prstGeom prst="rect">
                    <a:avLst/>
                  </a:prstGeom>
                  <a:solidFill>
                    <a:srgbClr val="FAFCBC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64" name="TextBox 70">
                    <a:extLst>
                      <a:ext uri="{FF2B5EF4-FFF2-40B4-BE49-F238E27FC236}">
                        <a16:creationId xmlns:a16="http://schemas.microsoft.com/office/drawing/2014/main" id="{4070C626-A8A3-DE43-208F-0140ED5C80E0}"/>
                      </a:ext>
                    </a:extLst>
                  </p:cNvPr>
                  <p:cNvSpPr txBox="1"/>
                  <p:nvPr/>
                </p:nvSpPr>
                <p:spPr>
                  <a:xfrm>
                    <a:off x="196096" y="471641"/>
                    <a:ext cx="189908" cy="211203"/>
                  </a:xfrm>
                  <a:prstGeom prst="rect">
                    <a:avLst/>
                  </a:prstGeom>
                  <a:solidFill>
                    <a:srgbClr val="BD9C7C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１</a:t>
                    </a:r>
                  </a:p>
                </p:txBody>
              </p:sp>
            </p:grpSp>
            <p:sp>
              <p:nvSpPr>
                <p:cNvPr id="62" name="TextBox 65">
                  <a:extLst>
                    <a:ext uri="{FF2B5EF4-FFF2-40B4-BE49-F238E27FC236}">
                      <a16:creationId xmlns:a16="http://schemas.microsoft.com/office/drawing/2014/main" id="{AE7114A7-651C-7916-3B88-E35EEE858ED2}"/>
                    </a:ext>
                  </a:extLst>
                </p:cNvPr>
                <p:cNvSpPr txBox="1"/>
                <p:nvPr/>
              </p:nvSpPr>
              <p:spPr>
                <a:xfrm>
                  <a:off x="469781" y="528230"/>
                  <a:ext cx="2887329" cy="330860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t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Aft>
                      <a:spcPts val="300"/>
                    </a:spcAft>
                  </a:pP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후방의 공중으로 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4m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가량 도약합니다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  <a:p>
                  <a:pPr>
                    <a:spcAft>
                      <a:spcPts val="300"/>
                    </a:spcAft>
                  </a:pP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공중에 도달하면 캐릭터를 기준으로 파동이 방출됩니다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.)</a:t>
                  </a:r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AC0B0D04-BF91-E3AA-D00C-420FD58771DF}"/>
                  </a:ext>
                </a:extLst>
              </p:cNvPr>
              <p:cNvGrpSpPr/>
              <p:nvPr/>
            </p:nvGrpSpPr>
            <p:grpSpPr>
              <a:xfrm>
                <a:off x="372454" y="941326"/>
                <a:ext cx="1804325" cy="270419"/>
                <a:chOff x="372454" y="941326"/>
                <a:chExt cx="1804325" cy="270419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52C95BAF-6E07-145D-CC43-519E0A2E1DBD}"/>
                    </a:ext>
                  </a:extLst>
                </p:cNvPr>
                <p:cNvGrpSpPr/>
                <p:nvPr/>
              </p:nvGrpSpPr>
              <p:grpSpPr>
                <a:xfrm>
                  <a:off x="1341678" y="941326"/>
                  <a:ext cx="835101" cy="123111"/>
                  <a:chOff x="1341678" y="941326"/>
                  <a:chExt cx="835101" cy="123111"/>
                </a:xfrm>
              </p:grpSpPr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162025DD-294B-5793-BB32-DBA13ABB210F}"/>
                      </a:ext>
                    </a:extLst>
                  </p:cNvPr>
                  <p:cNvSpPr txBox="1"/>
                  <p:nvPr/>
                </p:nvSpPr>
                <p:spPr>
                  <a:xfrm>
                    <a:off x="1510658" y="941326"/>
                    <a:ext cx="666121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en-US" altLang="ko-KR" sz="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rPr>
                      <a:t>root </a:t>
                    </a:r>
                    <a:r>
                      <a:rPr lang="ko-KR" altLang="en-US" sz="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rPr>
                      <a:t>모션</a:t>
                    </a:r>
                    <a:endParaRPr lang="en-US" altLang="ko-KR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58" name="그룹 57">
                    <a:extLst>
                      <a:ext uri="{FF2B5EF4-FFF2-40B4-BE49-F238E27FC236}">
                        <a16:creationId xmlns:a16="http://schemas.microsoft.com/office/drawing/2014/main" id="{372A0DB0-D0A0-ED5A-F091-746317723ABC}"/>
                      </a:ext>
                    </a:extLst>
                  </p:cNvPr>
                  <p:cNvGrpSpPr/>
                  <p:nvPr/>
                </p:nvGrpSpPr>
                <p:grpSpPr>
                  <a:xfrm>
                    <a:off x="1341678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59" name="자유형: 도형 58">
                      <a:extLst>
                        <a:ext uri="{FF2B5EF4-FFF2-40B4-BE49-F238E27FC236}">
                          <a16:creationId xmlns:a16="http://schemas.microsoft.com/office/drawing/2014/main" id="{1B71DA0F-5D1A-C0C4-50E0-A14E2F8012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60" name="자유형: 도형 59">
                      <a:extLst>
                        <a:ext uri="{FF2B5EF4-FFF2-40B4-BE49-F238E27FC236}">
                          <a16:creationId xmlns:a16="http://schemas.microsoft.com/office/drawing/2014/main" id="{C0B44898-4E62-494A-3652-A613887F76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48" name="그룹 47">
                  <a:extLst>
                    <a:ext uri="{FF2B5EF4-FFF2-40B4-BE49-F238E27FC236}">
                      <a16:creationId xmlns:a16="http://schemas.microsoft.com/office/drawing/2014/main" id="{7D03C593-E401-E98C-07D5-9EE499075B29}"/>
                    </a:ext>
                  </a:extLst>
                </p:cNvPr>
                <p:cNvGrpSpPr/>
                <p:nvPr/>
              </p:nvGrpSpPr>
              <p:grpSpPr>
                <a:xfrm>
                  <a:off x="372454" y="941326"/>
                  <a:ext cx="806106" cy="270419"/>
                  <a:chOff x="372454" y="941326"/>
                  <a:chExt cx="806106" cy="270419"/>
                </a:xfrm>
              </p:grpSpPr>
              <p:grpSp>
                <p:nvGrpSpPr>
                  <p:cNvPr id="49" name="그룹 48">
                    <a:extLst>
                      <a:ext uri="{FF2B5EF4-FFF2-40B4-BE49-F238E27FC236}">
                        <a16:creationId xmlns:a16="http://schemas.microsoft.com/office/drawing/2014/main" id="{B73BB465-61EB-9402-80D0-F7EA7C08AA7A}"/>
                      </a:ext>
                    </a:extLst>
                  </p:cNvPr>
                  <p:cNvGrpSpPr/>
                  <p:nvPr/>
                </p:nvGrpSpPr>
                <p:grpSpPr>
                  <a:xfrm>
                    <a:off x="545740" y="1093688"/>
                    <a:ext cx="216129" cy="118057"/>
                    <a:chOff x="306290" y="5421032"/>
                    <a:chExt cx="277974" cy="151839"/>
                  </a:xfrm>
                  <a:solidFill>
                    <a:schemeClr val="bg1">
                      <a:lumMod val="50000"/>
                    </a:schemeClr>
                  </a:solidFill>
                </p:grpSpPr>
                <p:sp>
                  <p:nvSpPr>
                    <p:cNvPr id="55" name="이등변 삼각형 54">
                      <a:extLst>
                        <a:ext uri="{FF2B5EF4-FFF2-40B4-BE49-F238E27FC236}">
                          <a16:creationId xmlns:a16="http://schemas.microsoft.com/office/drawing/2014/main" id="{0EF7D238-66AD-CA58-47D3-F28DD68831D5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60589" y="5437335"/>
                      <a:ext cx="128120" cy="119231"/>
                    </a:xfrm>
                    <a:prstGeom prst="triangle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 sz="800"/>
                    </a:p>
                  </p:txBody>
                </p:sp>
                <p:sp>
                  <p:nvSpPr>
                    <p:cNvPr id="56" name="직사각형 55">
                      <a:extLst>
                        <a:ext uri="{FF2B5EF4-FFF2-40B4-BE49-F238E27FC236}">
                          <a16:creationId xmlns:a16="http://schemas.microsoft.com/office/drawing/2014/main" id="{678BA5F8-FA24-0CB9-0BD0-106957312C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6290" y="5421032"/>
                      <a:ext cx="214121" cy="151839"/>
                    </a:xfrm>
                    <a:prstGeom prst="rect">
                      <a:avLst/>
                    </a:prstGeom>
                    <a:grpFill/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lIns="0" tIns="0" rIns="0" bIns="0" rtlCol="0" anchor="b">
                      <a:normAutofit lnSpcReduction="10000"/>
                    </a:bodyPr>
                    <a:lstStyle/>
                    <a:p>
                      <a:pPr algn="ctr"/>
                      <a:r>
                        <a:rPr lang="en-US" altLang="ko-KR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50" name="그룹 49">
                    <a:extLst>
                      <a:ext uri="{FF2B5EF4-FFF2-40B4-BE49-F238E27FC236}">
                        <a16:creationId xmlns:a16="http://schemas.microsoft.com/office/drawing/2014/main" id="{E6647E42-9597-0005-FDE5-C30DADAA99A5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41326"/>
                    <a:ext cx="806106" cy="123111"/>
                    <a:chOff x="372454" y="941326"/>
                    <a:chExt cx="806106" cy="123111"/>
                  </a:xfrm>
                </p:grpSpPr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99E9EFA5-5411-D39C-0A09-43677FF6D49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42524" y="941326"/>
                      <a:ext cx="636036" cy="12311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r>
                        <a:rPr lang="ko-KR" altLang="en-US" sz="800" dirty="0">
                          <a:latin typeface="Pretendard Medium" panose="02000603000000020004" pitchFamily="2" charset="-127"/>
                          <a:ea typeface="Pretendard Medium" panose="02000603000000020004" pitchFamily="2" charset="-127"/>
                          <a:cs typeface="Pretendard Medium" panose="02000603000000020004" pitchFamily="2" charset="-127"/>
                        </a:rPr>
                        <a:t>카메라</a:t>
                      </a:r>
                      <a:endParaRPr lang="en-US" altLang="ko-KR" sz="800" dirty="0">
                        <a:latin typeface="Pretendard Medium" panose="02000603000000020004" pitchFamily="2" charset="-127"/>
                        <a:ea typeface="Pretendard Medium" panose="02000603000000020004" pitchFamily="2" charset="-127"/>
                        <a:cs typeface="Pretendard Medium" panose="02000603000000020004" pitchFamily="2" charset="-127"/>
                      </a:endParaRPr>
                    </a:p>
                  </p:txBody>
                </p:sp>
                <p:grpSp>
                  <p:nvGrpSpPr>
                    <p:cNvPr id="52" name="그룹 51">
                      <a:extLst>
                        <a:ext uri="{FF2B5EF4-FFF2-40B4-BE49-F238E27FC236}">
                          <a16:creationId xmlns:a16="http://schemas.microsoft.com/office/drawing/2014/main" id="{4A610E01-AB8A-E7FE-BEB8-D7F0ED9CDE1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2454" y="958329"/>
                      <a:ext cx="89105" cy="89105"/>
                      <a:chOff x="1394247" y="792216"/>
                      <a:chExt cx="89105" cy="89105"/>
                    </a:xfrm>
                  </p:grpSpPr>
                  <p:sp>
                    <p:nvSpPr>
                      <p:cNvPr id="53" name="자유형: 도형 52">
                        <a:extLst>
                          <a:ext uri="{FF2B5EF4-FFF2-40B4-BE49-F238E27FC236}">
                            <a16:creationId xmlns:a16="http://schemas.microsoft.com/office/drawing/2014/main" id="{DA6EA89B-42AE-0CFE-7C53-3A2E31209CC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94247" y="792216"/>
                        <a:ext cx="89105" cy="89105"/>
                      </a:xfrm>
                      <a:custGeom>
                        <a:avLst/>
                        <a:gdLst>
                          <a:gd name="connsiteX0" fmla="*/ 0 w 514350"/>
                          <a:gd name="connsiteY0" fmla="*/ 0 h 514350"/>
                          <a:gd name="connsiteX1" fmla="*/ 0 w 514350"/>
                          <a:gd name="connsiteY1" fmla="*/ 514350 h 514350"/>
                          <a:gd name="connsiteX2" fmla="*/ 514350 w 514350"/>
                          <a:gd name="connsiteY2" fmla="*/ 514350 h 514350"/>
                          <a:gd name="connsiteX3" fmla="*/ 514350 w 514350"/>
                          <a:gd name="connsiteY3" fmla="*/ 0 h 514350"/>
                          <a:gd name="connsiteX4" fmla="*/ 457200 w 514350"/>
                          <a:gd name="connsiteY4" fmla="*/ 457200 h 514350"/>
                          <a:gd name="connsiteX5" fmla="*/ 57150 w 514350"/>
                          <a:gd name="connsiteY5" fmla="*/ 457200 h 514350"/>
                          <a:gd name="connsiteX6" fmla="*/ 57150 w 514350"/>
                          <a:gd name="connsiteY6" fmla="*/ 57150 h 514350"/>
                          <a:gd name="connsiteX7" fmla="*/ 457200 w 514350"/>
                          <a:gd name="connsiteY7" fmla="*/ 57150 h 514350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  <a:cxn ang="0">
                            <a:pos x="connsiteX7" y="connsiteY7"/>
                          </a:cxn>
                        </a:cxnLst>
                        <a:rect l="l" t="t" r="r" b="b"/>
                        <a:pathLst>
                          <a:path w="514350" h="514350">
                            <a:moveTo>
                              <a:pt x="0" y="0"/>
                            </a:moveTo>
                            <a:lnTo>
                              <a:pt x="0" y="514350"/>
                            </a:lnTo>
                            <a:lnTo>
                              <a:pt x="514350" y="514350"/>
                            </a:lnTo>
                            <a:lnTo>
                              <a:pt x="514350" y="0"/>
                            </a:lnTo>
                            <a:close/>
                            <a:moveTo>
                              <a:pt x="457200" y="457200"/>
                            </a:moveTo>
                            <a:lnTo>
                              <a:pt x="57150" y="457200"/>
                            </a:lnTo>
                            <a:lnTo>
                              <a:pt x="57150" y="57150"/>
                            </a:lnTo>
                            <a:lnTo>
                              <a:pt x="457200" y="57150"/>
                            </a:lnTo>
                            <a:close/>
                          </a:path>
                        </a:pathLst>
                      </a:custGeom>
                      <a:solidFill>
                        <a:schemeClr val="tx1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  <p:sp>
                    <p:nvSpPr>
                      <p:cNvPr id="54" name="자유형: 도형 53">
                        <a:extLst>
                          <a:ext uri="{FF2B5EF4-FFF2-40B4-BE49-F238E27FC236}">
                            <a16:creationId xmlns:a16="http://schemas.microsoft.com/office/drawing/2014/main" id="{7EF6C692-CF24-5443-D60F-ECC39CC640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09688" y="812534"/>
                        <a:ext cx="58225" cy="44382"/>
                      </a:xfrm>
                      <a:custGeom>
                        <a:avLst/>
                        <a:gdLst>
                          <a:gd name="connsiteX0" fmla="*/ 336099 w 336099"/>
                          <a:gd name="connsiteY0" fmla="*/ 40815 h 256193"/>
                          <a:gd name="connsiteX1" fmla="*/ 296094 w 336099"/>
                          <a:gd name="connsiteY1" fmla="*/ 0 h 256193"/>
                          <a:gd name="connsiteX2" fmla="*/ 116710 w 336099"/>
                          <a:gd name="connsiteY2" fmla="*/ 175784 h 256193"/>
                          <a:gd name="connsiteX3" fmla="*/ 40415 w 336099"/>
                          <a:gd name="connsiteY3" fmla="*/ 99489 h 256193"/>
                          <a:gd name="connsiteX4" fmla="*/ 0 w 336099"/>
                          <a:gd name="connsiteY4" fmla="*/ 139894 h 256193"/>
                          <a:gd name="connsiteX5" fmla="*/ 116300 w 336099"/>
                          <a:gd name="connsiteY5" fmla="*/ 256194 h 256193"/>
                          <a:gd name="connsiteX6" fmla="*/ 336099 w 336099"/>
                          <a:gd name="connsiteY6" fmla="*/ 40815 h 256193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  <a:cxn ang="0">
                            <a:pos x="connsiteX3" y="connsiteY3"/>
                          </a:cxn>
                          <a:cxn ang="0">
                            <a:pos x="connsiteX4" y="connsiteY4"/>
                          </a:cxn>
                          <a:cxn ang="0">
                            <a:pos x="connsiteX5" y="connsiteY5"/>
                          </a:cxn>
                          <a:cxn ang="0">
                            <a:pos x="connsiteX6" y="connsiteY6"/>
                          </a:cxn>
                        </a:cxnLst>
                        <a:rect l="l" t="t" r="r" b="b"/>
                        <a:pathLst>
                          <a:path w="336099" h="256193">
                            <a:moveTo>
                              <a:pt x="336099" y="40815"/>
                            </a:moveTo>
                            <a:lnTo>
                              <a:pt x="296094" y="0"/>
                            </a:lnTo>
                            <a:lnTo>
                              <a:pt x="116710" y="175784"/>
                            </a:lnTo>
                            <a:lnTo>
                              <a:pt x="40415" y="99489"/>
                            </a:lnTo>
                            <a:lnTo>
                              <a:pt x="0" y="139894"/>
                            </a:lnTo>
                            <a:lnTo>
                              <a:pt x="116300" y="256194"/>
                            </a:lnTo>
                            <a:lnTo>
                              <a:pt x="336099" y="40815"/>
                            </a:lnTo>
                            <a:close/>
                          </a:path>
                        </a:pathLst>
                      </a:custGeom>
                      <a:solidFill>
                        <a:srgbClr val="FF0000"/>
                      </a:solidFill>
                      <a:ln w="9525" cap="flat">
                        <a:noFill/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ko-KR" altLang="en-US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p:grpSp>
              </p:grpSp>
            </p:grpSp>
          </p:grpSp>
        </p:grpSp>
        <p:grpSp>
          <p:nvGrpSpPr>
            <p:cNvPr id="78" name="그룹 77">
              <a:extLst>
                <a:ext uri="{FF2B5EF4-FFF2-40B4-BE49-F238E27FC236}">
                  <a16:creationId xmlns:a16="http://schemas.microsoft.com/office/drawing/2014/main" id="{325DC04C-175A-B5D7-97F6-DC952AC5C512}"/>
                </a:ext>
              </a:extLst>
            </p:cNvPr>
            <p:cNvGrpSpPr/>
            <p:nvPr/>
          </p:nvGrpSpPr>
          <p:grpSpPr>
            <a:xfrm>
              <a:off x="4097598" y="577042"/>
              <a:ext cx="3627669" cy="4280521"/>
              <a:chOff x="4097598" y="577042"/>
              <a:chExt cx="3627669" cy="4280521"/>
            </a:xfrm>
          </p:grpSpPr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2FA2635D-5E85-478C-E814-9769076D524F}"/>
                  </a:ext>
                </a:extLst>
              </p:cNvPr>
              <p:cNvSpPr/>
              <p:nvPr/>
            </p:nvSpPr>
            <p:spPr>
              <a:xfrm>
                <a:off x="4097598" y="577042"/>
                <a:ext cx="3627669" cy="428052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pic>
            <p:nvPicPr>
              <p:cNvPr id="25" name="그림 24" descr="스키 타기, 비행, 야외이(가) 표시된 사진&#10;&#10;자동 생성된 설명">
                <a:extLst>
                  <a:ext uri="{FF2B5EF4-FFF2-40B4-BE49-F238E27FC236}">
                    <a16:creationId xmlns:a16="http://schemas.microsoft.com/office/drawing/2014/main" id="{1DEA9762-F07B-2CD9-07A8-5D40B51467D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450" t="24640" r="40699" b="22813"/>
              <a:stretch/>
            </p:blipFill>
            <p:spPr>
              <a:xfrm rot="21079920">
                <a:off x="4736657" y="1976431"/>
                <a:ext cx="2352833" cy="2232633"/>
              </a:xfrm>
              <a:prstGeom prst="rect">
                <a:avLst/>
              </a:prstGeom>
            </p:spPr>
          </p:pic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9353B36F-3C8E-CD2A-6FB9-491DB22D3154}"/>
                  </a:ext>
                </a:extLst>
              </p:cNvPr>
              <p:cNvGrpSpPr/>
              <p:nvPr/>
            </p:nvGrpSpPr>
            <p:grpSpPr>
              <a:xfrm>
                <a:off x="4097598" y="577042"/>
                <a:ext cx="3627669" cy="444038"/>
                <a:chOff x="4404725" y="471641"/>
                <a:chExt cx="3627669" cy="444038"/>
              </a:xfrm>
            </p:grpSpPr>
            <p:grpSp>
              <p:nvGrpSpPr>
                <p:cNvPr id="32" name="그룹 31">
                  <a:extLst>
                    <a:ext uri="{FF2B5EF4-FFF2-40B4-BE49-F238E27FC236}">
                      <a16:creationId xmlns:a16="http://schemas.microsoft.com/office/drawing/2014/main" id="{F37FF573-A0DB-446F-D33E-1A2A4F81F291}"/>
                    </a:ext>
                  </a:extLst>
                </p:cNvPr>
                <p:cNvGrpSpPr/>
                <p:nvPr/>
              </p:nvGrpSpPr>
              <p:grpSpPr>
                <a:xfrm>
                  <a:off x="4404725" y="471641"/>
                  <a:ext cx="3627669" cy="444038"/>
                  <a:chOff x="4404725" y="471641"/>
                  <a:chExt cx="3627669" cy="444038"/>
                </a:xfrm>
              </p:grpSpPr>
              <p:sp>
                <p:nvSpPr>
                  <p:cNvPr id="34" name="직사각형 33">
                    <a:extLst>
                      <a:ext uri="{FF2B5EF4-FFF2-40B4-BE49-F238E27FC236}">
                        <a16:creationId xmlns:a16="http://schemas.microsoft.com/office/drawing/2014/main" id="{94C7012D-4057-791C-BA21-FE2E098F2A53}"/>
                      </a:ext>
                    </a:extLst>
                  </p:cNvPr>
                  <p:cNvSpPr/>
                  <p:nvPr/>
                </p:nvSpPr>
                <p:spPr>
                  <a:xfrm>
                    <a:off x="4404725" y="471641"/>
                    <a:ext cx="3627669" cy="444038"/>
                  </a:xfrm>
                  <a:prstGeom prst="rect">
                    <a:avLst/>
                  </a:prstGeom>
                  <a:solidFill>
                    <a:srgbClr val="FAFCBC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5" name="TextBox 70">
                    <a:extLst>
                      <a:ext uri="{FF2B5EF4-FFF2-40B4-BE49-F238E27FC236}">
                        <a16:creationId xmlns:a16="http://schemas.microsoft.com/office/drawing/2014/main" id="{0CCD22DF-D94D-C476-B825-F6556661E19A}"/>
                      </a:ext>
                    </a:extLst>
                  </p:cNvPr>
                  <p:cNvSpPr txBox="1"/>
                  <p:nvPr/>
                </p:nvSpPr>
                <p:spPr>
                  <a:xfrm>
                    <a:off x="4404725" y="471641"/>
                    <a:ext cx="189908" cy="211203"/>
                  </a:xfrm>
                  <a:prstGeom prst="rect">
                    <a:avLst/>
                  </a:prstGeom>
                  <a:solidFill>
                    <a:srgbClr val="BD9C7C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2</a:t>
                    </a:r>
                    <a:endPara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sp>
              <p:nvSpPr>
                <p:cNvPr id="33" name="TextBox 65">
                  <a:extLst>
                    <a:ext uri="{FF2B5EF4-FFF2-40B4-BE49-F238E27FC236}">
                      <a16:creationId xmlns:a16="http://schemas.microsoft.com/office/drawing/2014/main" id="{FA974489-7F08-8972-77B7-CED44BF1C796}"/>
                    </a:ext>
                  </a:extLst>
                </p:cNvPr>
                <p:cNvSpPr txBox="1"/>
                <p:nvPr/>
              </p:nvSpPr>
              <p:spPr>
                <a:xfrm>
                  <a:off x="4834206" y="616716"/>
                  <a:ext cx="2768707" cy="153888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tIns="0" bIns="0" rtlCol="0" anchor="ctr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공중에서 오른손에 쥔 창에 에너지를 축적합니다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27" name="TextBox 4">
                <a:extLst>
                  <a:ext uri="{FF2B5EF4-FFF2-40B4-BE49-F238E27FC236}">
                    <a16:creationId xmlns:a16="http://schemas.microsoft.com/office/drawing/2014/main" id="{4A1AB615-EC9F-A8C3-EBBE-DD02CF6B827D}"/>
                  </a:ext>
                </a:extLst>
              </p:cNvPr>
              <p:cNvSpPr txBox="1"/>
              <p:nvPr/>
            </p:nvSpPr>
            <p:spPr>
              <a:xfrm>
                <a:off x="4674603" y="2035504"/>
                <a:ext cx="1292020" cy="123111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sz="800" dirty="0"/>
                  <a:t>(</a:t>
                </a:r>
                <a:r>
                  <a:rPr lang="ko-KR" altLang="en-US" sz="800" dirty="0"/>
                  <a:t>창의 형상으로 모이는 에너지</a:t>
                </a:r>
                <a:r>
                  <a:rPr lang="en-US" altLang="ko-KR" sz="800" dirty="0"/>
                  <a:t>)</a:t>
                </a:r>
                <a:endParaRPr lang="ko-KR" altLang="en-US" sz="800" dirty="0"/>
              </a:p>
            </p:txBody>
          </p:sp>
          <p:sp>
            <p:nvSpPr>
              <p:cNvPr id="28" name="TextBox 65">
                <a:extLst>
                  <a:ext uri="{FF2B5EF4-FFF2-40B4-BE49-F238E27FC236}">
                    <a16:creationId xmlns:a16="http://schemas.microsoft.com/office/drawing/2014/main" id="{495DE2C9-3EBF-F5AA-7596-9649A7389D7A}"/>
                  </a:ext>
                </a:extLst>
              </p:cNvPr>
              <p:cNvSpPr txBox="1"/>
              <p:nvPr/>
            </p:nvSpPr>
            <p:spPr>
              <a:xfrm>
                <a:off x="4308428" y="1021080"/>
                <a:ext cx="3206006" cy="21345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46800" rIns="0" bIns="0" rtlCol="0" anchor="ctr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fontAlgn="ctr">
                  <a:lnSpc>
                    <a:spcPct val="120000"/>
                  </a:lnSpc>
                </a:pPr>
                <a:r>
                  <a:rPr lang="en-US" altLang="ko-KR" sz="900" dirty="0">
                    <a:solidFill>
                      <a:srgbClr val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+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더욱 강하게 던지는 느낌</a:t>
                </a:r>
                <a:r>
                  <a:rPr lang="ko-KR" altLang="en-US" sz="900" dirty="0">
                    <a:solidFill>
                      <a:srgbClr val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을 주기 위해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허리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을 회전합니다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</p:grpSp>
        <p:grpSp>
          <p:nvGrpSpPr>
            <p:cNvPr id="79" name="그룹 78">
              <a:extLst>
                <a:ext uri="{FF2B5EF4-FFF2-40B4-BE49-F238E27FC236}">
                  <a16:creationId xmlns:a16="http://schemas.microsoft.com/office/drawing/2014/main" id="{13E5AD42-5758-6044-9F3B-0E0DBADA978B}"/>
                </a:ext>
              </a:extLst>
            </p:cNvPr>
            <p:cNvGrpSpPr/>
            <p:nvPr/>
          </p:nvGrpSpPr>
          <p:grpSpPr>
            <a:xfrm>
              <a:off x="8250782" y="577042"/>
              <a:ext cx="3688413" cy="4280523"/>
              <a:chOff x="8250782" y="577042"/>
              <a:chExt cx="3688413" cy="4280523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CB750AC7-2849-F6C8-7580-59465B383D45}"/>
                  </a:ext>
                </a:extLst>
              </p:cNvPr>
              <p:cNvSpPr/>
              <p:nvPr/>
            </p:nvSpPr>
            <p:spPr>
              <a:xfrm>
                <a:off x="8250782" y="577042"/>
                <a:ext cx="3688412" cy="42805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19" name="그룹 18">
                <a:extLst>
                  <a:ext uri="{FF2B5EF4-FFF2-40B4-BE49-F238E27FC236}">
                    <a16:creationId xmlns:a16="http://schemas.microsoft.com/office/drawing/2014/main" id="{D8E41D72-1272-63D3-8756-946F0D19BA31}"/>
                  </a:ext>
                </a:extLst>
              </p:cNvPr>
              <p:cNvGrpSpPr/>
              <p:nvPr/>
            </p:nvGrpSpPr>
            <p:grpSpPr>
              <a:xfrm>
                <a:off x="8250782" y="577042"/>
                <a:ext cx="3688412" cy="444038"/>
                <a:chOff x="8257290" y="471641"/>
                <a:chExt cx="3688412" cy="444038"/>
              </a:xfrm>
            </p:grpSpPr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AA734D30-A261-43B6-500A-6023527BBE4F}"/>
                    </a:ext>
                  </a:extLst>
                </p:cNvPr>
                <p:cNvGrpSpPr/>
                <p:nvPr/>
              </p:nvGrpSpPr>
              <p:grpSpPr>
                <a:xfrm>
                  <a:off x="8257290" y="471641"/>
                  <a:ext cx="3688412" cy="444038"/>
                  <a:chOff x="4404725" y="471641"/>
                  <a:chExt cx="3688412" cy="444038"/>
                </a:xfrm>
              </p:grpSpPr>
              <p:sp>
                <p:nvSpPr>
                  <p:cNvPr id="40" name="직사각형 39">
                    <a:extLst>
                      <a:ext uri="{FF2B5EF4-FFF2-40B4-BE49-F238E27FC236}">
                        <a16:creationId xmlns:a16="http://schemas.microsoft.com/office/drawing/2014/main" id="{7AB9C58F-BC8D-0F43-FF83-C6CD1EEBCAEA}"/>
                      </a:ext>
                    </a:extLst>
                  </p:cNvPr>
                  <p:cNvSpPr/>
                  <p:nvPr/>
                </p:nvSpPr>
                <p:spPr>
                  <a:xfrm>
                    <a:off x="4404725" y="471641"/>
                    <a:ext cx="3688412" cy="444038"/>
                  </a:xfrm>
                  <a:prstGeom prst="rect">
                    <a:avLst/>
                  </a:prstGeom>
                  <a:solidFill>
                    <a:srgbClr val="FAFCBC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endParaRPr lang="ko-KR" altLang="en-US" sz="900" b="1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41" name="TextBox 70">
                    <a:extLst>
                      <a:ext uri="{FF2B5EF4-FFF2-40B4-BE49-F238E27FC236}">
                        <a16:creationId xmlns:a16="http://schemas.microsoft.com/office/drawing/2014/main" id="{C2047EDB-BBA2-6ECC-6F55-30EA7515ED1A}"/>
                      </a:ext>
                    </a:extLst>
                  </p:cNvPr>
                  <p:cNvSpPr txBox="1"/>
                  <p:nvPr/>
                </p:nvSpPr>
                <p:spPr>
                  <a:xfrm>
                    <a:off x="4404725" y="471641"/>
                    <a:ext cx="189908" cy="211203"/>
                  </a:xfrm>
                  <a:prstGeom prst="rect">
                    <a:avLst/>
                  </a:prstGeom>
                  <a:solidFill>
                    <a:srgbClr val="BD9C7C"/>
                  </a:solidFill>
                  <a:ln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algn="ctr"/>
                    <a:r>
                      <a:rPr lang="en-US" altLang="ko-KR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3</a:t>
                    </a:r>
                    <a:endPara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sp>
              <p:nvSpPr>
                <p:cNvPr id="39" name="TextBox 65">
                  <a:extLst>
                    <a:ext uri="{FF2B5EF4-FFF2-40B4-BE49-F238E27FC236}">
                      <a16:creationId xmlns:a16="http://schemas.microsoft.com/office/drawing/2014/main" id="{07725301-0885-8651-2C20-5F2DDCDB20F7}"/>
                    </a:ext>
                  </a:extLst>
                </p:cNvPr>
                <p:cNvSpPr txBox="1"/>
                <p:nvPr/>
              </p:nvSpPr>
              <p:spPr>
                <a:xfrm>
                  <a:off x="8622566" y="528230"/>
                  <a:ext cx="2957861" cy="330860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tIns="0" bIns="0" rtlCol="0" anchor="ctr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Aft>
                      <a:spcPts val="300"/>
                    </a:spcAft>
                  </a:pP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지정한 위치를 향해 창을 던진 후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지면에 착지합니다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  <a:p>
                  <a:pPr>
                    <a:spcAft>
                      <a:spcPts val="300"/>
                    </a:spcAft>
                  </a:pP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창이 지면에 꽂히면 폭발하며 피해를 줍니다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.)</a:t>
                  </a:r>
                </a:p>
              </p:txBody>
            </p:sp>
          </p:grp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CC2A3C38-2E34-42ED-5505-2F4209FA7056}"/>
                  </a:ext>
                </a:extLst>
              </p:cNvPr>
              <p:cNvGrpSpPr/>
              <p:nvPr/>
            </p:nvGrpSpPr>
            <p:grpSpPr>
              <a:xfrm>
                <a:off x="8726876" y="1220681"/>
                <a:ext cx="2736227" cy="1974425"/>
                <a:chOff x="8246374" y="964574"/>
                <a:chExt cx="3078850" cy="2221659"/>
              </a:xfrm>
            </p:grpSpPr>
            <p:pic>
              <p:nvPicPr>
                <p:cNvPr id="36" name="그림 35" descr="스키 타기, 익스트림 스포츠, 야외, 스포츠 장비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65D3A41E-A1F4-5FA0-CAE1-F7E3F0FA05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8606" t="11670" r="28180" b="4404"/>
                <a:stretch>
                  <a:fillRect/>
                </a:stretch>
              </p:blipFill>
              <p:spPr>
                <a:xfrm>
                  <a:off x="8246374" y="964574"/>
                  <a:ext cx="2946822" cy="2201554"/>
                </a:xfrm>
                <a:prstGeom prst="rect">
                  <a:avLst/>
                </a:prstGeom>
              </p:spPr>
            </p:pic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C7EAEDB6-15B8-2E30-F5E4-E99A9FF4EE0E}"/>
                    </a:ext>
                  </a:extLst>
                </p:cNvPr>
                <p:cNvSpPr/>
                <p:nvPr/>
              </p:nvSpPr>
              <p:spPr>
                <a:xfrm>
                  <a:off x="8293415" y="3108000"/>
                  <a:ext cx="3031809" cy="78233"/>
                </a:xfrm>
                <a:prstGeom prst="rect">
                  <a:avLst/>
                </a:prstGeom>
                <a:solidFill>
                  <a:srgbClr val="BD9C7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1" name="TextBox 4">
                <a:extLst>
                  <a:ext uri="{FF2B5EF4-FFF2-40B4-BE49-F238E27FC236}">
                    <a16:creationId xmlns:a16="http://schemas.microsoft.com/office/drawing/2014/main" id="{198CFC8A-4FF8-92E4-1653-7EB6BD627153}"/>
                  </a:ext>
                </a:extLst>
              </p:cNvPr>
              <p:cNvSpPr txBox="1"/>
              <p:nvPr/>
            </p:nvSpPr>
            <p:spPr>
              <a:xfrm>
                <a:off x="8846979" y="3377947"/>
                <a:ext cx="881652" cy="18575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4680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90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dirty="0"/>
                  <a:t>[</a:t>
                </a:r>
                <a:r>
                  <a:rPr lang="ko-KR" altLang="en-US" dirty="0"/>
                  <a:t>폭발 이펙트 예시</a:t>
                </a:r>
                <a:r>
                  <a:rPr lang="en-US" altLang="ko-KR" dirty="0"/>
                  <a:t>]</a:t>
                </a:r>
                <a:endParaRPr lang="ko-KR" altLang="en-US" dirty="0"/>
              </a:p>
            </p:txBody>
          </p:sp>
          <p:pic>
            <p:nvPicPr>
              <p:cNvPr id="22" name="그림 21" descr="구름, 하늘, 야외, 물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9BE874A-1B25-BD4A-F842-56B9B49CAE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422789" y="3563704"/>
                <a:ext cx="1730035" cy="1052797"/>
              </a:xfrm>
              <a:prstGeom prst="rect">
                <a:avLst/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23" name="TextBox 4">
                <a:extLst>
                  <a:ext uri="{FF2B5EF4-FFF2-40B4-BE49-F238E27FC236}">
                    <a16:creationId xmlns:a16="http://schemas.microsoft.com/office/drawing/2014/main" id="{C9DF3691-D4CE-6E3B-F241-ACFF82714667}"/>
                  </a:ext>
                </a:extLst>
              </p:cNvPr>
              <p:cNvSpPr txBox="1"/>
              <p:nvPr/>
            </p:nvSpPr>
            <p:spPr>
              <a:xfrm>
                <a:off x="10978996" y="897970"/>
                <a:ext cx="960199" cy="123111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ko-KR" altLang="en-US" sz="800" dirty="0">
                    <a:solidFill>
                      <a:schemeClr val="bg1">
                        <a:lumMod val="95000"/>
                      </a:schemeClr>
                    </a:solidFill>
                  </a:rPr>
                  <a:t>이후 전투 </a:t>
                </a:r>
                <a:r>
                  <a:rPr lang="en-US" altLang="ko-KR" sz="800" dirty="0">
                    <a:solidFill>
                      <a:schemeClr val="bg1">
                        <a:lumMod val="95000"/>
                      </a:schemeClr>
                    </a:solidFill>
                  </a:rPr>
                  <a:t>IDLE</a:t>
                </a:r>
                <a:r>
                  <a:rPr lang="ko-KR" altLang="en-US" sz="800" dirty="0">
                    <a:solidFill>
                      <a:schemeClr val="bg1">
                        <a:lumMod val="95000"/>
                      </a:schemeClr>
                    </a:solidFill>
                  </a:rPr>
                  <a:t>로 전환</a:t>
                </a:r>
              </a:p>
            </p:txBody>
          </p:sp>
          <p:sp>
            <p:nvSpPr>
              <p:cNvPr id="29" name="TextBox 65">
                <a:extLst>
                  <a:ext uri="{FF2B5EF4-FFF2-40B4-BE49-F238E27FC236}">
                    <a16:creationId xmlns:a16="http://schemas.microsoft.com/office/drawing/2014/main" id="{77CFE2EE-02A1-8D88-7E6D-967CC3436C54}"/>
                  </a:ext>
                </a:extLst>
              </p:cNvPr>
              <p:cNvSpPr txBox="1"/>
              <p:nvPr/>
            </p:nvSpPr>
            <p:spPr>
              <a:xfrm>
                <a:off x="8810932" y="1021080"/>
                <a:ext cx="2568112" cy="21345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108000" tIns="46800" rIns="108000" bIns="0" rtlCol="0" anchor="ctr">
                <a:spAutoFit/>
              </a:bodyPr>
              <a:lstStyle>
                <a:defPPr>
                  <a:defRPr lang="ko-KR"/>
                </a:defPPr>
                <a:lvl1pPr indent="0" fontAlgn="ctr">
                  <a:lnSpc>
                    <a:spcPct val="120000"/>
                  </a:lnSpc>
                  <a:defRPr sz="900">
                    <a:solidFill>
                      <a:srgbClr val="00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dirty="0"/>
                  <a:t>+  </a:t>
                </a:r>
                <a:r>
                  <a:rPr lang="ko-KR" altLang="en-US" dirty="0"/>
                  <a:t>허리의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반동을 이용해 창을 더 강하게 던집니다</a:t>
                </a:r>
                <a:r>
                  <a:rPr lang="en-US" altLang="ko-KR" dirty="0"/>
                  <a:t>.</a:t>
                </a:r>
              </a:p>
            </p:txBody>
          </p:sp>
          <p:pic>
            <p:nvPicPr>
              <p:cNvPr id="30" name="그림 29" descr="다트, 예술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51A1729E-B42D-F588-7ADC-43A76CACB2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3849" r="20911"/>
              <a:stretch>
                <a:fillRect/>
              </a:stretch>
            </p:blipFill>
            <p:spPr>
              <a:xfrm>
                <a:off x="10461194" y="3439070"/>
                <a:ext cx="1271060" cy="1177430"/>
              </a:xfrm>
              <a:prstGeom prst="rect">
                <a:avLst/>
              </a:prstGeom>
            </p:spPr>
          </p:pic>
          <p:sp>
            <p:nvSpPr>
              <p:cNvPr id="31" name="TextBox 4">
                <a:extLst>
                  <a:ext uri="{FF2B5EF4-FFF2-40B4-BE49-F238E27FC236}">
                    <a16:creationId xmlns:a16="http://schemas.microsoft.com/office/drawing/2014/main" id="{7393704E-3BF2-E2A0-17F7-5C6D9841467B}"/>
                  </a:ext>
                </a:extLst>
              </p:cNvPr>
              <p:cNvSpPr txBox="1"/>
              <p:nvPr/>
            </p:nvSpPr>
            <p:spPr>
              <a:xfrm>
                <a:off x="10606205" y="3377947"/>
                <a:ext cx="981038" cy="18575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4680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90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dirty="0"/>
                  <a:t>[</a:t>
                </a:r>
                <a:r>
                  <a:rPr lang="ko-KR" altLang="en-US" dirty="0" err="1"/>
                  <a:t>크레이터</a:t>
                </a:r>
                <a:r>
                  <a:rPr lang="ko-KR" altLang="en-US" dirty="0"/>
                  <a:t> 형성 예시</a:t>
                </a:r>
                <a:r>
                  <a:rPr lang="en-US" altLang="ko-KR" dirty="0"/>
                  <a:t>]</a:t>
                </a:r>
                <a:endParaRPr lang="ko-KR" altLang="en-US" dirty="0"/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BD55373C-135D-9AEB-AEE8-BB7BA8FD062C}"/>
                </a:ext>
              </a:extLst>
            </p:cNvPr>
            <p:cNvGrpSpPr/>
            <p:nvPr/>
          </p:nvGrpSpPr>
          <p:grpSpPr>
            <a:xfrm>
              <a:off x="135379" y="5338498"/>
              <a:ext cx="7081671" cy="396883"/>
              <a:chOff x="192088" y="5443455"/>
              <a:chExt cx="7081671" cy="396883"/>
            </a:xfrm>
          </p:grpSpPr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2E396539-6138-526F-19BA-4D4FC88F866F}"/>
                  </a:ext>
                </a:extLst>
              </p:cNvPr>
              <p:cNvGrpSpPr/>
              <p:nvPr/>
            </p:nvGrpSpPr>
            <p:grpSpPr>
              <a:xfrm>
                <a:off x="282088" y="5686450"/>
                <a:ext cx="6991671" cy="153888"/>
                <a:chOff x="1101523" y="6200815"/>
                <a:chExt cx="6991671" cy="153888"/>
              </a:xfrm>
            </p:grpSpPr>
            <p:sp>
              <p:nvSpPr>
                <p:cNvPr id="72" name="TextBox 65">
                  <a:extLst>
                    <a:ext uri="{FF2B5EF4-FFF2-40B4-BE49-F238E27FC236}">
                      <a16:creationId xmlns:a16="http://schemas.microsoft.com/office/drawing/2014/main" id="{108D69D3-55BC-4349-B15F-42C88940EFB7}"/>
                    </a:ext>
                  </a:extLst>
                </p:cNvPr>
                <p:cNvSpPr txBox="1"/>
                <p:nvPr/>
              </p:nvSpPr>
              <p:spPr>
                <a:xfrm>
                  <a:off x="1379497" y="6200815"/>
                  <a:ext cx="6713697" cy="153888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tIns="0" bIns="0" rtlCol="0" anchor="t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>
                    <a:spcAft>
                      <a:spcPts val="300"/>
                    </a:spcAft>
                  </a:pP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스킬 사용 시 잠깐 동안 </a:t>
                  </a:r>
                  <a:r>
                    <a:rPr lang="ko-KR" altLang="en-US" sz="1000" dirty="0">
                      <a:solidFill>
                        <a:srgbClr val="FF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카메라를 </a:t>
                  </a:r>
                  <a:r>
                    <a:rPr lang="ko-KR" altLang="en-US" sz="1000" dirty="0" err="1">
                      <a:solidFill>
                        <a:srgbClr val="FF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줌인</a:t>
                  </a:r>
                  <a:r>
                    <a:rPr lang="ko-KR" altLang="en-US" sz="1000" dirty="0" err="1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하다가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약 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0.1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초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공중 도약 모션에 맞춰 </a:t>
                  </a:r>
                  <a:r>
                    <a:rPr lang="ko-KR" altLang="en-US" sz="1000" dirty="0" err="1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줌아웃하여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약 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0.5</a:t>
                  </a:r>
                  <a:r>
                    <a:rPr lang="ko-KR" altLang="en-US" sz="8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초</a:t>
                  </a:r>
                  <a:r>
                    <a:rPr lang="en-US" altLang="ko-KR" sz="8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r>
                    <a:rPr lang="ko-KR" altLang="en-US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원래 시점으로 돌아갑니다</a:t>
                  </a:r>
                  <a:r>
                    <a:rPr lang="en-US" altLang="ko-KR" sz="10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grpSp>
              <p:nvGrpSpPr>
                <p:cNvPr id="73" name="그룹 72">
                  <a:extLst>
                    <a:ext uri="{FF2B5EF4-FFF2-40B4-BE49-F238E27FC236}">
                      <a16:creationId xmlns:a16="http://schemas.microsoft.com/office/drawing/2014/main" id="{34373F10-6D09-615A-6F2B-EE909F889131}"/>
                    </a:ext>
                  </a:extLst>
                </p:cNvPr>
                <p:cNvGrpSpPr/>
                <p:nvPr/>
              </p:nvGrpSpPr>
              <p:grpSpPr>
                <a:xfrm>
                  <a:off x="1101523" y="6201840"/>
                  <a:ext cx="277974" cy="151839"/>
                  <a:chOff x="306290" y="5421032"/>
                  <a:chExt cx="277974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75" name="이등변 삼각형 74">
                    <a:extLst>
                      <a:ext uri="{FF2B5EF4-FFF2-40B4-BE49-F238E27FC236}">
                        <a16:creationId xmlns:a16="http://schemas.microsoft.com/office/drawing/2014/main" id="{01BA7232-A162-D7F1-888E-B8D669A512E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60589" y="5437335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900"/>
                  </a:p>
                </p:txBody>
              </p:sp>
              <p:sp>
                <p:nvSpPr>
                  <p:cNvPr id="76" name="직사각형 75">
                    <a:extLst>
                      <a:ext uri="{FF2B5EF4-FFF2-40B4-BE49-F238E27FC236}">
                        <a16:creationId xmlns:a16="http://schemas.microsoft.com/office/drawing/2014/main" id="{07F53C31-409A-27D6-AF16-72D6AA30C3A6}"/>
                      </a:ext>
                    </a:extLst>
                  </p:cNvPr>
                  <p:cNvSpPr/>
                  <p:nvPr/>
                </p:nvSpPr>
                <p:spPr>
                  <a:xfrm>
                    <a:off x="306290" y="5421032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cxnSp>
              <p:nvCxnSpPr>
                <p:cNvPr id="74" name="직선 연결선 73">
                  <a:extLst>
                    <a:ext uri="{FF2B5EF4-FFF2-40B4-BE49-F238E27FC236}">
                      <a16:creationId xmlns:a16="http://schemas.microsoft.com/office/drawing/2014/main" id="{39C95670-6197-A90C-764D-105038704788}"/>
                    </a:ext>
                  </a:extLst>
                </p:cNvPr>
                <p:cNvCxnSpPr>
                  <a:cxnSpLocks/>
                  <a:stCxn id="76" idx="2"/>
                </p:cNvCxnSpPr>
                <p:nvPr/>
              </p:nvCxnSpPr>
              <p:spPr>
                <a:xfrm>
                  <a:off x="1208584" y="6353679"/>
                  <a:ext cx="6720311" cy="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B6D6E5A-9D74-D967-7864-73AAF5D37B04}"/>
                  </a:ext>
                </a:extLst>
              </p:cNvPr>
              <p:cNvSpPr txBox="1"/>
              <p:nvPr/>
            </p:nvSpPr>
            <p:spPr>
              <a:xfrm>
                <a:off x="192088" y="5443455"/>
                <a:ext cx="69437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en-US" altLang="ko-KR" sz="1000" dirty="0"/>
                  <a:t>[ </a:t>
                </a:r>
                <a:r>
                  <a:rPr lang="ko-KR" altLang="en-US" sz="1000" dirty="0"/>
                  <a:t>카메라 </a:t>
                </a:r>
                <a:r>
                  <a:rPr lang="en-US" altLang="ko-KR" sz="1000" dirty="0"/>
                  <a:t>]</a:t>
                </a:r>
                <a:endParaRPr lang="ko-KR" altLang="en-US" sz="1000" dirty="0"/>
              </a:p>
            </p:txBody>
          </p:sp>
        </p:grp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A16B6D7F-B9F4-479F-FDD9-1539D1D4FCC9}"/>
              </a:ext>
            </a:extLst>
          </p:cNvPr>
          <p:cNvGrpSpPr/>
          <p:nvPr/>
        </p:nvGrpSpPr>
        <p:grpSpPr>
          <a:xfrm>
            <a:off x="135378" y="151641"/>
            <a:ext cx="12529697" cy="184538"/>
            <a:chOff x="135378" y="182565"/>
            <a:chExt cx="12529697" cy="1845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0B1B949-CEE9-E877-78A1-E6E5D595B732}"/>
                </a:ext>
              </a:extLst>
            </p:cNvPr>
            <p:cNvGrpSpPr/>
            <p:nvPr/>
          </p:nvGrpSpPr>
          <p:grpSpPr>
            <a:xfrm>
              <a:off x="135378" y="182565"/>
              <a:ext cx="12529697" cy="184538"/>
              <a:chOff x="135378" y="151641"/>
              <a:chExt cx="12529697" cy="18453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776A91A-B914-7D16-2982-D24D6AD4A94E}"/>
                  </a:ext>
                </a:extLst>
              </p:cNvPr>
              <p:cNvSpPr txBox="1"/>
              <p:nvPr/>
            </p:nvSpPr>
            <p:spPr>
              <a:xfrm>
                <a:off x="135378" y="151641"/>
                <a:ext cx="1187409" cy="184538"/>
              </a:xfrm>
              <a:prstGeom prst="rect">
                <a:avLst/>
              </a:prstGeom>
              <a:noFill/>
            </p:spPr>
            <p:txBody>
              <a:bodyPr wrap="none" lIns="179999" tIns="0" rIns="72001" bIns="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sz="1199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2BEA9C11-CCBA-28CA-3BE7-DB17A08ECCD8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22787" y="243910"/>
                <a:ext cx="11342288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A6A4F47F-EF96-5195-B42A-AFB1E5965176}"/>
                </a:ext>
              </a:extLst>
            </p:cNvPr>
            <p:cNvSpPr/>
            <p:nvPr/>
          </p:nvSpPr>
          <p:spPr>
            <a:xfrm>
              <a:off x="135378" y="229834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</p:grpSp>
    </p:spTree>
    <p:extLst>
      <p:ext uri="{BB962C8B-B14F-4D97-AF65-F5344CB8AC3E}">
        <p14:creationId xmlns:p14="http://schemas.microsoft.com/office/powerpoint/2010/main" val="187713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9A4F6E3D-3CA5-F697-8E42-AB95643A75DE}"/>
              </a:ext>
            </a:extLst>
          </p:cNvPr>
          <p:cNvGrpSpPr/>
          <p:nvPr/>
        </p:nvGrpSpPr>
        <p:grpSpPr>
          <a:xfrm>
            <a:off x="135378" y="151641"/>
            <a:ext cx="12529697" cy="184538"/>
            <a:chOff x="135378" y="182565"/>
            <a:chExt cx="12529697" cy="184538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64E5BBC7-ABD1-C359-4179-B43CE72029AC}"/>
                </a:ext>
              </a:extLst>
            </p:cNvPr>
            <p:cNvGrpSpPr/>
            <p:nvPr/>
          </p:nvGrpSpPr>
          <p:grpSpPr>
            <a:xfrm>
              <a:off x="135378" y="182565"/>
              <a:ext cx="12529697" cy="184538"/>
              <a:chOff x="135378" y="151641"/>
              <a:chExt cx="12529697" cy="184538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8B8D55-DDE7-67B6-119B-41785A4D029A}"/>
                  </a:ext>
                </a:extLst>
              </p:cNvPr>
              <p:cNvSpPr txBox="1"/>
              <p:nvPr/>
            </p:nvSpPr>
            <p:spPr>
              <a:xfrm>
                <a:off x="135378" y="151641"/>
                <a:ext cx="862000" cy="184538"/>
              </a:xfrm>
              <a:prstGeom prst="rect">
                <a:avLst/>
              </a:prstGeom>
              <a:noFill/>
            </p:spPr>
            <p:txBody>
              <a:bodyPr wrap="none" lIns="179999" tIns="0" rIns="72001" bIns="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sz="1199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72D29208-A456-5666-7041-D74F6221AFB3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997378" y="243910"/>
                <a:ext cx="11667697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4802BFAB-EDEA-200B-10C5-EF9878AFF43F}"/>
                </a:ext>
              </a:extLst>
            </p:cNvPr>
            <p:cNvSpPr/>
            <p:nvPr/>
          </p:nvSpPr>
          <p:spPr>
            <a:xfrm>
              <a:off x="135378" y="229834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</p:grpSp>
      <p:grpSp>
        <p:nvGrpSpPr>
          <p:cNvPr id="371" name="그룹 370">
            <a:extLst>
              <a:ext uri="{FF2B5EF4-FFF2-40B4-BE49-F238E27FC236}">
                <a16:creationId xmlns:a16="http://schemas.microsoft.com/office/drawing/2014/main" id="{6ED28508-0CB9-B0D0-9D72-0C4F41676970}"/>
              </a:ext>
            </a:extLst>
          </p:cNvPr>
          <p:cNvGrpSpPr/>
          <p:nvPr/>
        </p:nvGrpSpPr>
        <p:grpSpPr>
          <a:xfrm>
            <a:off x="136525" y="605507"/>
            <a:ext cx="11870337" cy="4439669"/>
            <a:chOff x="465632" y="605507"/>
            <a:chExt cx="11870337" cy="443966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AF6DBB8-2134-94DC-8E84-E090DFD398A9}"/>
                </a:ext>
              </a:extLst>
            </p:cNvPr>
            <p:cNvGrpSpPr/>
            <p:nvPr/>
          </p:nvGrpSpPr>
          <p:grpSpPr>
            <a:xfrm>
              <a:off x="496112" y="605507"/>
              <a:ext cx="3203891" cy="153888"/>
              <a:chOff x="1499245" y="907057"/>
              <a:chExt cx="3203891" cy="153888"/>
            </a:xfrm>
          </p:grpSpPr>
          <p:sp>
            <p:nvSpPr>
              <p:cNvPr id="278" name="TextBox 277">
                <a:extLst>
                  <a:ext uri="{FF2B5EF4-FFF2-40B4-BE49-F238E27FC236}">
                    <a16:creationId xmlns:a16="http://schemas.microsoft.com/office/drawing/2014/main" id="{7B2E2D81-4C6C-DB35-BD00-3C8F4BC6D248}"/>
                  </a:ext>
                </a:extLst>
              </p:cNvPr>
              <p:cNvSpPr txBox="1"/>
              <p:nvPr/>
            </p:nvSpPr>
            <p:spPr>
              <a:xfrm>
                <a:off x="3652147" y="937834"/>
                <a:ext cx="1050989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highlight>
                      <a:srgbClr val="FCF5E0"/>
                    </a:highligh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highlight>
                      <a:srgbClr val="FCF5E0"/>
                    </a:highligh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highlight>
                      <a:srgbClr val="FCF5E0"/>
                    </a:highligh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highlight>
                      <a:srgbClr val="FCF5E0"/>
                    </a:highligh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</a:t>
                </a:r>
                <a:endPara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79" name="TextBox 278">
                <a:extLst>
                  <a:ext uri="{FF2B5EF4-FFF2-40B4-BE49-F238E27FC236}">
                    <a16:creationId xmlns:a16="http://schemas.microsoft.com/office/drawing/2014/main" id="{30DA98B9-75B9-816A-3B42-565F1C34E911}"/>
                  </a:ext>
                </a:extLst>
              </p:cNvPr>
              <p:cNvSpPr txBox="1"/>
              <p:nvPr/>
            </p:nvSpPr>
            <p:spPr>
              <a:xfrm>
                <a:off x="1499245" y="907057"/>
                <a:ext cx="2271712" cy="15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스킬 연출 시간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(150 frame)</a:t>
                </a:r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BE3D4FA5-3E57-94A3-4E02-7A6ECFBC2A9F}"/>
                </a:ext>
              </a:extLst>
            </p:cNvPr>
            <p:cNvGrpSpPr/>
            <p:nvPr/>
          </p:nvGrpSpPr>
          <p:grpSpPr>
            <a:xfrm>
              <a:off x="568112" y="997925"/>
              <a:ext cx="10656000" cy="4001523"/>
              <a:chOff x="736420" y="1146801"/>
              <a:chExt cx="10656000" cy="2091600"/>
            </a:xfrm>
          </p:grpSpPr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3745CC10-D6B6-20D9-2A98-EAE5F23762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82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직선 연결선 114">
                <a:extLst>
                  <a:ext uri="{FF2B5EF4-FFF2-40B4-BE49-F238E27FC236}">
                    <a16:creationId xmlns:a16="http://schemas.microsoft.com/office/drawing/2014/main" id="{7953645D-CD40-6054-51D9-2F36322071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E306EBCC-29FF-A1D4-50D3-B2DC472A75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E2C42E21-28A5-DCA8-FBC8-AF5DCE5FD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4CDC5ED2-6F9A-2BF6-EF03-BD572F030A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4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26FD05FF-653A-F1E3-FC9D-CF27DB38C7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6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EEBA65B4-7916-AC86-6131-C788F604F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4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5C89EC20-2D35-424C-3BB5-0712947D81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0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C2B176A7-412E-79E4-66FA-FE06C788E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2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95C4BD8A-26DA-E242-B20A-3CC06AEA24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04420" y="1146801"/>
                <a:ext cx="0" cy="20916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직선 연결선 123">
                <a:extLst>
                  <a:ext uri="{FF2B5EF4-FFF2-40B4-BE49-F238E27FC236}">
                    <a16:creationId xmlns:a16="http://schemas.microsoft.com/office/drawing/2014/main" id="{1F82636A-D845-FB03-1550-AA7C17AB5B2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6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F61D7D00-BAEB-C8D6-A2C7-A4366E95C8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58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직선 연결선 125">
                <a:extLst>
                  <a:ext uri="{FF2B5EF4-FFF2-40B4-BE49-F238E27FC236}">
                    <a16:creationId xmlns:a16="http://schemas.microsoft.com/office/drawing/2014/main" id="{63F2CC8D-7660-EF2B-9502-69AFF6C47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직선 연결선 126">
                <a:extLst>
                  <a:ext uri="{FF2B5EF4-FFF2-40B4-BE49-F238E27FC236}">
                    <a16:creationId xmlns:a16="http://schemas.microsoft.com/office/drawing/2014/main" id="{4C1EBB67-F562-DA64-A704-40522739083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44420" y="1146801"/>
                <a:ext cx="0" cy="2091600"/>
              </a:xfrm>
              <a:prstGeom prst="line">
                <a:avLst/>
              </a:prstGeom>
              <a:ln w="63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DEB518A8-A2FB-6782-58BC-A23FDD1FC52D}"/>
                  </a:ext>
                </a:extLst>
              </p:cNvPr>
              <p:cNvGrpSpPr/>
              <p:nvPr/>
            </p:nvGrpSpPr>
            <p:grpSpPr>
              <a:xfrm>
                <a:off x="736420" y="1146801"/>
                <a:ext cx="576000" cy="2091600"/>
                <a:chOff x="1200793" y="1061414"/>
                <a:chExt cx="576000" cy="2091600"/>
              </a:xfrm>
            </p:grpSpPr>
            <p:cxnSp>
              <p:nvCxnSpPr>
                <p:cNvPr id="269" name="직선 연결선 268">
                  <a:extLst>
                    <a:ext uri="{FF2B5EF4-FFF2-40B4-BE49-F238E27FC236}">
                      <a16:creationId xmlns:a16="http://schemas.microsoft.com/office/drawing/2014/main" id="{E32654A3-6C78-BBC4-95CE-3242A78D36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직선 연결선 269">
                  <a:extLst>
                    <a:ext uri="{FF2B5EF4-FFF2-40B4-BE49-F238E27FC236}">
                      <a16:creationId xmlns:a16="http://schemas.microsoft.com/office/drawing/2014/main" id="{F561B7B3-876B-6103-8E37-3833562A88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1" name="직선 연결선 270">
                  <a:extLst>
                    <a:ext uri="{FF2B5EF4-FFF2-40B4-BE49-F238E27FC236}">
                      <a16:creationId xmlns:a16="http://schemas.microsoft.com/office/drawing/2014/main" id="{8D39E69E-30EC-6160-76EA-344E696F87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2" name="직선 연결선 271">
                  <a:extLst>
                    <a:ext uri="{FF2B5EF4-FFF2-40B4-BE49-F238E27FC236}">
                      <a16:creationId xmlns:a16="http://schemas.microsoft.com/office/drawing/2014/main" id="{F42CDF7D-EF6B-FE7E-D1D9-0152025A2C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3" name="직선 연결선 272">
                  <a:extLst>
                    <a:ext uri="{FF2B5EF4-FFF2-40B4-BE49-F238E27FC236}">
                      <a16:creationId xmlns:a16="http://schemas.microsoft.com/office/drawing/2014/main" id="{491C780E-4155-C670-E70B-A8E5D9AB2D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4" name="직선 연결선 273">
                  <a:extLst>
                    <a:ext uri="{FF2B5EF4-FFF2-40B4-BE49-F238E27FC236}">
                      <a16:creationId xmlns:a16="http://schemas.microsoft.com/office/drawing/2014/main" id="{12AC0C5E-2187-EF06-7FCC-D89F4B17A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직선 연결선 274">
                  <a:extLst>
                    <a:ext uri="{FF2B5EF4-FFF2-40B4-BE49-F238E27FC236}">
                      <a16:creationId xmlns:a16="http://schemas.microsoft.com/office/drawing/2014/main" id="{E5B9B01E-1335-C992-ECE7-E992DCFADB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6" name="직선 연결선 275">
                  <a:extLst>
                    <a:ext uri="{FF2B5EF4-FFF2-40B4-BE49-F238E27FC236}">
                      <a16:creationId xmlns:a16="http://schemas.microsoft.com/office/drawing/2014/main" id="{EA5D6BA3-8569-4028-4C5B-8ED54898E8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7" name="직선 연결선 276">
                  <a:extLst>
                    <a:ext uri="{FF2B5EF4-FFF2-40B4-BE49-F238E27FC236}">
                      <a16:creationId xmlns:a16="http://schemas.microsoft.com/office/drawing/2014/main" id="{C46B84B1-36DE-68F0-F560-0D1F4AB417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8540B998-EBBB-5237-3257-DD0EC1305D4A}"/>
                  </a:ext>
                </a:extLst>
              </p:cNvPr>
              <p:cNvGrpSpPr/>
              <p:nvPr/>
            </p:nvGrpSpPr>
            <p:grpSpPr>
              <a:xfrm>
                <a:off x="14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083E162A-4AFF-3DC9-FABC-981CE07092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E42661A6-0FA5-9526-0C0D-2DBA0026C0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직선 연결선 261">
                  <a:extLst>
                    <a:ext uri="{FF2B5EF4-FFF2-40B4-BE49-F238E27FC236}">
                      <a16:creationId xmlns:a16="http://schemas.microsoft.com/office/drawing/2014/main" id="{F426C51D-FB64-9DD0-834C-5B2E269206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직선 연결선 262">
                  <a:extLst>
                    <a:ext uri="{FF2B5EF4-FFF2-40B4-BE49-F238E27FC236}">
                      <a16:creationId xmlns:a16="http://schemas.microsoft.com/office/drawing/2014/main" id="{62ED46FA-4AF4-6713-826E-A2615D7973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직선 연결선 263">
                  <a:extLst>
                    <a:ext uri="{FF2B5EF4-FFF2-40B4-BE49-F238E27FC236}">
                      <a16:creationId xmlns:a16="http://schemas.microsoft.com/office/drawing/2014/main" id="{CE63506D-0F19-A59C-E9D8-FAC6C30A3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>
                  <a:extLst>
                    <a:ext uri="{FF2B5EF4-FFF2-40B4-BE49-F238E27FC236}">
                      <a16:creationId xmlns:a16="http://schemas.microsoft.com/office/drawing/2014/main" id="{B9DCA237-1DA7-D170-3526-E82FAAF61A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직선 연결선 265">
                  <a:extLst>
                    <a:ext uri="{FF2B5EF4-FFF2-40B4-BE49-F238E27FC236}">
                      <a16:creationId xmlns:a16="http://schemas.microsoft.com/office/drawing/2014/main" id="{CE19147D-4E04-4C3A-07BA-0C81673659F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627B4D16-66F0-048A-4E1E-13199C9257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1B071A5B-4AB9-4975-63E2-4A13F6EA1A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1DE7813E-FAEE-5508-FE52-C14C49AF9313}"/>
                  </a:ext>
                </a:extLst>
              </p:cNvPr>
              <p:cNvGrpSpPr/>
              <p:nvPr/>
            </p:nvGrpSpPr>
            <p:grpSpPr>
              <a:xfrm>
                <a:off x="21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51" name="직선 연결선 250">
                  <a:extLst>
                    <a:ext uri="{FF2B5EF4-FFF2-40B4-BE49-F238E27FC236}">
                      <a16:creationId xmlns:a16="http://schemas.microsoft.com/office/drawing/2014/main" id="{01826EA1-E9E1-766D-114D-0488E0CB5A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연결선 251">
                  <a:extLst>
                    <a:ext uri="{FF2B5EF4-FFF2-40B4-BE49-F238E27FC236}">
                      <a16:creationId xmlns:a16="http://schemas.microsoft.com/office/drawing/2014/main" id="{D48E53BC-E256-786E-E756-938F4661C1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직선 연결선 252">
                  <a:extLst>
                    <a:ext uri="{FF2B5EF4-FFF2-40B4-BE49-F238E27FC236}">
                      <a16:creationId xmlns:a16="http://schemas.microsoft.com/office/drawing/2014/main" id="{C00570FF-A067-E7B4-D28F-3954EC7148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직선 연결선 253">
                  <a:extLst>
                    <a:ext uri="{FF2B5EF4-FFF2-40B4-BE49-F238E27FC236}">
                      <a16:creationId xmlns:a16="http://schemas.microsoft.com/office/drawing/2014/main" id="{518EA82A-AD37-1921-5AAE-EFCF36C3EE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5" name="직선 연결선 254">
                  <a:extLst>
                    <a:ext uri="{FF2B5EF4-FFF2-40B4-BE49-F238E27FC236}">
                      <a16:creationId xmlns:a16="http://schemas.microsoft.com/office/drawing/2014/main" id="{D876F679-17ED-BC2C-5749-17210CFF1D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직선 연결선 255">
                  <a:extLst>
                    <a:ext uri="{FF2B5EF4-FFF2-40B4-BE49-F238E27FC236}">
                      <a16:creationId xmlns:a16="http://schemas.microsoft.com/office/drawing/2014/main" id="{88ED6760-88FA-FC64-F0F7-13C53A9DAD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직선 연결선 256">
                  <a:extLst>
                    <a:ext uri="{FF2B5EF4-FFF2-40B4-BE49-F238E27FC236}">
                      <a16:creationId xmlns:a16="http://schemas.microsoft.com/office/drawing/2014/main" id="{DC2B34F2-70EB-EAB1-0056-0A6EC9DF83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직선 연결선 257">
                  <a:extLst>
                    <a:ext uri="{FF2B5EF4-FFF2-40B4-BE49-F238E27FC236}">
                      <a16:creationId xmlns:a16="http://schemas.microsoft.com/office/drawing/2014/main" id="{DEB8EC6D-65B8-9A1F-68F0-814BDEF2E5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C110DB9C-FB5D-BCE5-B24E-34E6C02A5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1" name="그룹 130">
                <a:extLst>
                  <a:ext uri="{FF2B5EF4-FFF2-40B4-BE49-F238E27FC236}">
                    <a16:creationId xmlns:a16="http://schemas.microsoft.com/office/drawing/2014/main" id="{21F8B505-C855-A265-D2EE-1F8CCFF54B48}"/>
                  </a:ext>
                </a:extLst>
              </p:cNvPr>
              <p:cNvGrpSpPr/>
              <p:nvPr/>
            </p:nvGrpSpPr>
            <p:grpSpPr>
              <a:xfrm>
                <a:off x="28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42" name="직선 연결선 241">
                  <a:extLst>
                    <a:ext uri="{FF2B5EF4-FFF2-40B4-BE49-F238E27FC236}">
                      <a16:creationId xmlns:a16="http://schemas.microsoft.com/office/drawing/2014/main" id="{C7244C06-98D2-3239-09B7-E0FCF986F2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3" name="직선 연결선 242">
                  <a:extLst>
                    <a:ext uri="{FF2B5EF4-FFF2-40B4-BE49-F238E27FC236}">
                      <a16:creationId xmlns:a16="http://schemas.microsoft.com/office/drawing/2014/main" id="{0E962337-E732-4529-7118-9A5EF7115D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4" name="직선 연결선 243">
                  <a:extLst>
                    <a:ext uri="{FF2B5EF4-FFF2-40B4-BE49-F238E27FC236}">
                      <a16:creationId xmlns:a16="http://schemas.microsoft.com/office/drawing/2014/main" id="{F0229F8F-148C-E9CF-44CC-42AE56CD35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직선 연결선 244">
                  <a:extLst>
                    <a:ext uri="{FF2B5EF4-FFF2-40B4-BE49-F238E27FC236}">
                      <a16:creationId xmlns:a16="http://schemas.microsoft.com/office/drawing/2014/main" id="{A9055E45-A6E3-9439-93EF-B0EC4D04DC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6" name="직선 연결선 245">
                  <a:extLst>
                    <a:ext uri="{FF2B5EF4-FFF2-40B4-BE49-F238E27FC236}">
                      <a16:creationId xmlns:a16="http://schemas.microsoft.com/office/drawing/2014/main" id="{0BA87A3A-D6A3-E638-194D-1516E97E7C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7" name="직선 연결선 246">
                  <a:extLst>
                    <a:ext uri="{FF2B5EF4-FFF2-40B4-BE49-F238E27FC236}">
                      <a16:creationId xmlns:a16="http://schemas.microsoft.com/office/drawing/2014/main" id="{BDE31DA3-2714-8B91-686D-0C2DAEEC4B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직선 연결선 247">
                  <a:extLst>
                    <a:ext uri="{FF2B5EF4-FFF2-40B4-BE49-F238E27FC236}">
                      <a16:creationId xmlns:a16="http://schemas.microsoft.com/office/drawing/2014/main" id="{3C77F112-32AF-484B-4855-871F16B1EB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248">
                  <a:extLst>
                    <a:ext uri="{FF2B5EF4-FFF2-40B4-BE49-F238E27FC236}">
                      <a16:creationId xmlns:a16="http://schemas.microsoft.com/office/drawing/2014/main" id="{A67BCE21-AFAE-1DBA-05A0-B230E8A9E3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직선 연결선 249">
                  <a:extLst>
                    <a:ext uri="{FF2B5EF4-FFF2-40B4-BE49-F238E27FC236}">
                      <a16:creationId xmlns:a16="http://schemas.microsoft.com/office/drawing/2014/main" id="{3320E715-6A09-3C46-5FDE-E68C94B622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2" name="그룹 131">
                <a:extLst>
                  <a:ext uri="{FF2B5EF4-FFF2-40B4-BE49-F238E27FC236}">
                    <a16:creationId xmlns:a16="http://schemas.microsoft.com/office/drawing/2014/main" id="{64AD8FE7-827A-6CE2-896A-9DB6F540A834}"/>
                  </a:ext>
                </a:extLst>
              </p:cNvPr>
              <p:cNvGrpSpPr/>
              <p:nvPr/>
            </p:nvGrpSpPr>
            <p:grpSpPr>
              <a:xfrm>
                <a:off x="36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33" name="직선 연결선 232">
                  <a:extLst>
                    <a:ext uri="{FF2B5EF4-FFF2-40B4-BE49-F238E27FC236}">
                      <a16:creationId xmlns:a16="http://schemas.microsoft.com/office/drawing/2014/main" id="{9A1F3F52-4B85-4C4F-214A-CEA245A639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4" name="직선 연결선 233">
                  <a:extLst>
                    <a:ext uri="{FF2B5EF4-FFF2-40B4-BE49-F238E27FC236}">
                      <a16:creationId xmlns:a16="http://schemas.microsoft.com/office/drawing/2014/main" id="{67EE81AC-6AE2-3607-87AD-FC8804353B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5" name="직선 연결선 234">
                  <a:extLst>
                    <a:ext uri="{FF2B5EF4-FFF2-40B4-BE49-F238E27FC236}">
                      <a16:creationId xmlns:a16="http://schemas.microsoft.com/office/drawing/2014/main" id="{D90A423C-07DD-4F2F-5538-05B8A2400A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6" name="직선 연결선 235">
                  <a:extLst>
                    <a:ext uri="{FF2B5EF4-FFF2-40B4-BE49-F238E27FC236}">
                      <a16:creationId xmlns:a16="http://schemas.microsoft.com/office/drawing/2014/main" id="{937869EC-B943-9984-444C-E565B3B013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7" name="직선 연결선 236">
                  <a:extLst>
                    <a:ext uri="{FF2B5EF4-FFF2-40B4-BE49-F238E27FC236}">
                      <a16:creationId xmlns:a16="http://schemas.microsoft.com/office/drawing/2014/main" id="{CDD7CDCD-B5D8-209C-320D-40DE1CC99C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8" name="직선 연결선 237">
                  <a:extLst>
                    <a:ext uri="{FF2B5EF4-FFF2-40B4-BE49-F238E27FC236}">
                      <a16:creationId xmlns:a16="http://schemas.microsoft.com/office/drawing/2014/main" id="{7437154C-C0BA-EA08-E46B-19468F6A76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9" name="직선 연결선 238">
                  <a:extLst>
                    <a:ext uri="{FF2B5EF4-FFF2-40B4-BE49-F238E27FC236}">
                      <a16:creationId xmlns:a16="http://schemas.microsoft.com/office/drawing/2014/main" id="{5EBF17F3-9F90-2D68-6C87-D95A6395A0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0" name="직선 연결선 239">
                  <a:extLst>
                    <a:ext uri="{FF2B5EF4-FFF2-40B4-BE49-F238E27FC236}">
                      <a16:creationId xmlns:a16="http://schemas.microsoft.com/office/drawing/2014/main" id="{A2401C13-F1E5-94FA-D956-94188DA511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1" name="직선 연결선 240">
                  <a:extLst>
                    <a:ext uri="{FF2B5EF4-FFF2-40B4-BE49-F238E27FC236}">
                      <a16:creationId xmlns:a16="http://schemas.microsoft.com/office/drawing/2014/main" id="{50A72A10-94DA-249F-636B-87F0BC5534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3" name="그룹 132">
                <a:extLst>
                  <a:ext uri="{FF2B5EF4-FFF2-40B4-BE49-F238E27FC236}">
                    <a16:creationId xmlns:a16="http://schemas.microsoft.com/office/drawing/2014/main" id="{658B6C03-C195-C430-FA8B-65DAD689194F}"/>
                  </a:ext>
                </a:extLst>
              </p:cNvPr>
              <p:cNvGrpSpPr/>
              <p:nvPr/>
            </p:nvGrpSpPr>
            <p:grpSpPr>
              <a:xfrm>
                <a:off x="433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24" name="직선 연결선 223">
                  <a:extLst>
                    <a:ext uri="{FF2B5EF4-FFF2-40B4-BE49-F238E27FC236}">
                      <a16:creationId xmlns:a16="http://schemas.microsoft.com/office/drawing/2014/main" id="{1D3A08CE-2F46-E43F-6914-E16C6D68321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직선 연결선 224">
                  <a:extLst>
                    <a:ext uri="{FF2B5EF4-FFF2-40B4-BE49-F238E27FC236}">
                      <a16:creationId xmlns:a16="http://schemas.microsoft.com/office/drawing/2014/main" id="{F9343482-0E21-4281-ECDE-2D7813D40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직선 연결선 225">
                  <a:extLst>
                    <a:ext uri="{FF2B5EF4-FFF2-40B4-BE49-F238E27FC236}">
                      <a16:creationId xmlns:a16="http://schemas.microsoft.com/office/drawing/2014/main" id="{1134892D-DC51-2842-51EC-43945883F4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직선 연결선 226">
                  <a:extLst>
                    <a:ext uri="{FF2B5EF4-FFF2-40B4-BE49-F238E27FC236}">
                      <a16:creationId xmlns:a16="http://schemas.microsoft.com/office/drawing/2014/main" id="{621B1FDE-EDCA-8165-4E6A-0054170F97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직선 연결선 227">
                  <a:extLst>
                    <a:ext uri="{FF2B5EF4-FFF2-40B4-BE49-F238E27FC236}">
                      <a16:creationId xmlns:a16="http://schemas.microsoft.com/office/drawing/2014/main" id="{092249DC-5AA7-965F-1CC9-539A70D348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직선 연결선 228">
                  <a:extLst>
                    <a:ext uri="{FF2B5EF4-FFF2-40B4-BE49-F238E27FC236}">
                      <a16:creationId xmlns:a16="http://schemas.microsoft.com/office/drawing/2014/main" id="{B241FC51-98BE-039D-79E8-B9B7C68758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0" name="직선 연결선 229">
                  <a:extLst>
                    <a:ext uri="{FF2B5EF4-FFF2-40B4-BE49-F238E27FC236}">
                      <a16:creationId xmlns:a16="http://schemas.microsoft.com/office/drawing/2014/main" id="{C0027329-8821-5D22-BA6B-0BBB8013E0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1" name="직선 연결선 230">
                  <a:extLst>
                    <a:ext uri="{FF2B5EF4-FFF2-40B4-BE49-F238E27FC236}">
                      <a16:creationId xmlns:a16="http://schemas.microsoft.com/office/drawing/2014/main" id="{B706BFAE-9695-E4E0-DEFB-15B35A1207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2" name="직선 연결선 231">
                  <a:extLst>
                    <a:ext uri="{FF2B5EF4-FFF2-40B4-BE49-F238E27FC236}">
                      <a16:creationId xmlns:a16="http://schemas.microsoft.com/office/drawing/2014/main" id="{F9AA2579-71D0-EBC6-E00F-BE554395A4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F34715E0-CDE0-1104-8267-85AA7090992F}"/>
                  </a:ext>
                </a:extLst>
              </p:cNvPr>
              <p:cNvGrpSpPr/>
              <p:nvPr/>
            </p:nvGrpSpPr>
            <p:grpSpPr>
              <a:xfrm>
                <a:off x="50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15" name="직선 연결선 214">
                  <a:extLst>
                    <a:ext uri="{FF2B5EF4-FFF2-40B4-BE49-F238E27FC236}">
                      <a16:creationId xmlns:a16="http://schemas.microsoft.com/office/drawing/2014/main" id="{AEE2B9E6-B8DD-AE5F-4F15-10424049CD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EE50C070-3F15-C7F3-4B68-EEDB2BE546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7" name="직선 연결선 216">
                  <a:extLst>
                    <a:ext uri="{FF2B5EF4-FFF2-40B4-BE49-F238E27FC236}">
                      <a16:creationId xmlns:a16="http://schemas.microsoft.com/office/drawing/2014/main" id="{184EB17E-7D29-FF35-0E09-633376904E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8" name="직선 연결선 217">
                  <a:extLst>
                    <a:ext uri="{FF2B5EF4-FFF2-40B4-BE49-F238E27FC236}">
                      <a16:creationId xmlns:a16="http://schemas.microsoft.com/office/drawing/2014/main" id="{8725D56C-CCC9-E144-76F3-8AEC256192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9" name="직선 연결선 218">
                  <a:extLst>
                    <a:ext uri="{FF2B5EF4-FFF2-40B4-BE49-F238E27FC236}">
                      <a16:creationId xmlns:a16="http://schemas.microsoft.com/office/drawing/2014/main" id="{6AEB94E8-5460-732F-B164-F22DC0632F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0" name="직선 연결선 219">
                  <a:extLst>
                    <a:ext uri="{FF2B5EF4-FFF2-40B4-BE49-F238E27FC236}">
                      <a16:creationId xmlns:a16="http://schemas.microsoft.com/office/drawing/2014/main" id="{84FA6D07-138C-3C46-BFDA-3F8BC6E1D3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직선 연결선 220">
                  <a:extLst>
                    <a:ext uri="{FF2B5EF4-FFF2-40B4-BE49-F238E27FC236}">
                      <a16:creationId xmlns:a16="http://schemas.microsoft.com/office/drawing/2014/main" id="{65E0CB1F-0EF2-E379-9C47-F8DCA6332E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직선 연결선 221">
                  <a:extLst>
                    <a:ext uri="{FF2B5EF4-FFF2-40B4-BE49-F238E27FC236}">
                      <a16:creationId xmlns:a16="http://schemas.microsoft.com/office/drawing/2014/main" id="{461D0764-DF62-84D0-24BF-D1A6B43F46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직선 연결선 222">
                  <a:extLst>
                    <a:ext uri="{FF2B5EF4-FFF2-40B4-BE49-F238E27FC236}">
                      <a16:creationId xmlns:a16="http://schemas.microsoft.com/office/drawing/2014/main" id="{D3DD57C2-2776-E5B1-9B41-33E6EA0A45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7DD27052-8A28-1167-93D7-4518D989D9C5}"/>
                  </a:ext>
                </a:extLst>
              </p:cNvPr>
              <p:cNvGrpSpPr/>
              <p:nvPr/>
            </p:nvGrpSpPr>
            <p:grpSpPr>
              <a:xfrm>
                <a:off x="57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2EA5687E-1B00-85F5-3545-AC712EF62C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6F5B890A-89EA-7013-14B5-A56F3B1C39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>
                  <a:extLst>
                    <a:ext uri="{FF2B5EF4-FFF2-40B4-BE49-F238E27FC236}">
                      <a16:creationId xmlns:a16="http://schemas.microsoft.com/office/drawing/2014/main" id="{5579A1B0-B407-25D1-1002-182E0A0170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>
                  <a:extLst>
                    <a:ext uri="{FF2B5EF4-FFF2-40B4-BE49-F238E27FC236}">
                      <a16:creationId xmlns:a16="http://schemas.microsoft.com/office/drawing/2014/main" id="{9C2C1EC6-8911-2A35-618A-BC5AD94A3F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1AE520A9-F8D2-95AD-F6F3-4D3B0BB35E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>
                  <a:extLst>
                    <a:ext uri="{FF2B5EF4-FFF2-40B4-BE49-F238E27FC236}">
                      <a16:creationId xmlns:a16="http://schemas.microsoft.com/office/drawing/2014/main" id="{82636B9B-0B4E-CB83-DA86-717933B440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B8DABBAA-CE96-2CC2-5CFA-D017EE9149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직선 연결선 212">
                  <a:extLst>
                    <a:ext uri="{FF2B5EF4-FFF2-40B4-BE49-F238E27FC236}">
                      <a16:creationId xmlns:a16="http://schemas.microsoft.com/office/drawing/2014/main" id="{4994F4B3-DE0F-5BBF-23CA-89042A735B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4" name="직선 연결선 213">
                  <a:extLst>
                    <a:ext uri="{FF2B5EF4-FFF2-40B4-BE49-F238E27FC236}">
                      <a16:creationId xmlns:a16="http://schemas.microsoft.com/office/drawing/2014/main" id="{9D9567F9-3913-2A55-A12C-9252CF08B7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6" name="그룹 135">
                <a:extLst>
                  <a:ext uri="{FF2B5EF4-FFF2-40B4-BE49-F238E27FC236}">
                    <a16:creationId xmlns:a16="http://schemas.microsoft.com/office/drawing/2014/main" id="{3C4F1C0B-8DE9-6C0A-C4DE-9618A8E04885}"/>
                  </a:ext>
                </a:extLst>
              </p:cNvPr>
              <p:cNvGrpSpPr/>
              <p:nvPr/>
            </p:nvGrpSpPr>
            <p:grpSpPr>
              <a:xfrm>
                <a:off x="64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38D62A53-3A38-3D58-FF19-F48455FE5F5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38265E19-D6DC-BCE5-3EFF-3E029C8259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C1E3A17C-DBD5-D49E-DA35-871E1D86A5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30955A18-4D00-5EEA-B07B-4582320B74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F3381976-6AE8-AD6A-6B6B-359E6CABE9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BCA0B788-7615-B191-CC96-12BEA909FE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C5C77AF0-D59A-6ED7-A0C8-36E912E784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2ED8FE12-1697-16B6-7AE6-A4A0614262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BD3531B7-0211-603A-65DF-26D8EB63AF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9851A2B1-FD16-B658-810B-931B180FEFA7}"/>
                  </a:ext>
                </a:extLst>
              </p:cNvPr>
              <p:cNvGrpSpPr/>
              <p:nvPr/>
            </p:nvGrpSpPr>
            <p:grpSpPr>
              <a:xfrm>
                <a:off x="72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88" name="직선 연결선 187">
                  <a:extLst>
                    <a:ext uri="{FF2B5EF4-FFF2-40B4-BE49-F238E27FC236}">
                      <a16:creationId xmlns:a16="http://schemas.microsoft.com/office/drawing/2014/main" id="{BE580E25-645C-A31E-BAEB-5D0807AEA7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" name="직선 연결선 188">
                  <a:extLst>
                    <a:ext uri="{FF2B5EF4-FFF2-40B4-BE49-F238E27FC236}">
                      <a16:creationId xmlns:a16="http://schemas.microsoft.com/office/drawing/2014/main" id="{66AC0D3A-7A89-3F48-2012-0A71BBF9CF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" name="직선 연결선 189">
                  <a:extLst>
                    <a:ext uri="{FF2B5EF4-FFF2-40B4-BE49-F238E27FC236}">
                      <a16:creationId xmlns:a16="http://schemas.microsoft.com/office/drawing/2014/main" id="{43321811-E98E-7EEE-9B5D-9B9925F430C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1" name="직선 연결선 190">
                  <a:extLst>
                    <a:ext uri="{FF2B5EF4-FFF2-40B4-BE49-F238E27FC236}">
                      <a16:creationId xmlns:a16="http://schemas.microsoft.com/office/drawing/2014/main" id="{91C633F9-D32A-633C-6367-24AB48333A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DCABFEBB-B2FF-F304-9A50-86ED9CFB04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70C1015F-454F-EF24-F9E1-CF0F541CDB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id="{F562709E-B970-D192-4916-6E1E59837F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직선 연결선 194">
                  <a:extLst>
                    <a:ext uri="{FF2B5EF4-FFF2-40B4-BE49-F238E27FC236}">
                      <a16:creationId xmlns:a16="http://schemas.microsoft.com/office/drawing/2014/main" id="{DF089021-30DD-E210-CC01-B56AA768A6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FFE68864-0ADF-711D-F7ED-BB2785E4D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ED6AFF25-E71B-9573-917E-562332D9F2B9}"/>
                  </a:ext>
                </a:extLst>
              </p:cNvPr>
              <p:cNvGrpSpPr/>
              <p:nvPr/>
            </p:nvGrpSpPr>
            <p:grpSpPr>
              <a:xfrm>
                <a:off x="793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79" name="직선 연결선 178">
                  <a:extLst>
                    <a:ext uri="{FF2B5EF4-FFF2-40B4-BE49-F238E27FC236}">
                      <a16:creationId xmlns:a16="http://schemas.microsoft.com/office/drawing/2014/main" id="{D3651C67-7C70-84CA-63BD-0A7B923D4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0" name="직선 연결선 179">
                  <a:extLst>
                    <a:ext uri="{FF2B5EF4-FFF2-40B4-BE49-F238E27FC236}">
                      <a16:creationId xmlns:a16="http://schemas.microsoft.com/office/drawing/2014/main" id="{9F17B3D2-9925-C418-AAB0-AD8CA675F68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1" name="직선 연결선 180">
                  <a:extLst>
                    <a:ext uri="{FF2B5EF4-FFF2-40B4-BE49-F238E27FC236}">
                      <a16:creationId xmlns:a16="http://schemas.microsoft.com/office/drawing/2014/main" id="{AC254B6E-0ECF-5F21-101D-6185C91FA8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2" name="직선 연결선 181">
                  <a:extLst>
                    <a:ext uri="{FF2B5EF4-FFF2-40B4-BE49-F238E27FC236}">
                      <a16:creationId xmlns:a16="http://schemas.microsoft.com/office/drawing/2014/main" id="{39E96356-CF7F-41AC-170F-AA8216650E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직선 연결선 182">
                  <a:extLst>
                    <a:ext uri="{FF2B5EF4-FFF2-40B4-BE49-F238E27FC236}">
                      <a16:creationId xmlns:a16="http://schemas.microsoft.com/office/drawing/2014/main" id="{09AFE6A5-0551-85C5-5356-1A6BC41AA1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4" name="직선 연결선 183">
                  <a:extLst>
                    <a:ext uri="{FF2B5EF4-FFF2-40B4-BE49-F238E27FC236}">
                      <a16:creationId xmlns:a16="http://schemas.microsoft.com/office/drawing/2014/main" id="{D1F183DE-2EA1-AEEB-CA82-79E6C5A487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5" name="직선 연결선 184">
                  <a:extLst>
                    <a:ext uri="{FF2B5EF4-FFF2-40B4-BE49-F238E27FC236}">
                      <a16:creationId xmlns:a16="http://schemas.microsoft.com/office/drawing/2014/main" id="{7FCD5CC9-C76B-605A-314C-02791EF1F7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직선 연결선 185">
                  <a:extLst>
                    <a:ext uri="{FF2B5EF4-FFF2-40B4-BE49-F238E27FC236}">
                      <a16:creationId xmlns:a16="http://schemas.microsoft.com/office/drawing/2014/main" id="{539C60FE-D0EA-FF35-FA1C-69C743BB40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" name="직선 연결선 186">
                  <a:extLst>
                    <a:ext uri="{FF2B5EF4-FFF2-40B4-BE49-F238E27FC236}">
                      <a16:creationId xmlns:a16="http://schemas.microsoft.com/office/drawing/2014/main" id="{299E47AB-B833-7222-EF8B-1F558A101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F52C6290-61F0-F5EB-AE9A-D19658619B3E}"/>
                  </a:ext>
                </a:extLst>
              </p:cNvPr>
              <p:cNvGrpSpPr/>
              <p:nvPr/>
            </p:nvGrpSpPr>
            <p:grpSpPr>
              <a:xfrm>
                <a:off x="865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70" name="직선 연결선 169">
                  <a:extLst>
                    <a:ext uri="{FF2B5EF4-FFF2-40B4-BE49-F238E27FC236}">
                      <a16:creationId xmlns:a16="http://schemas.microsoft.com/office/drawing/2014/main" id="{2703DB75-CF4B-F93E-4AC5-00129E3208E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1" name="직선 연결선 170">
                  <a:extLst>
                    <a:ext uri="{FF2B5EF4-FFF2-40B4-BE49-F238E27FC236}">
                      <a16:creationId xmlns:a16="http://schemas.microsoft.com/office/drawing/2014/main" id="{9407C736-B265-27A8-0A9C-3EC9BCC7D3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2" name="직선 연결선 171">
                  <a:extLst>
                    <a:ext uri="{FF2B5EF4-FFF2-40B4-BE49-F238E27FC236}">
                      <a16:creationId xmlns:a16="http://schemas.microsoft.com/office/drawing/2014/main" id="{2CAC7320-F7B6-6AE5-B3F6-D99AF90F35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3" name="직선 연결선 172">
                  <a:extLst>
                    <a:ext uri="{FF2B5EF4-FFF2-40B4-BE49-F238E27FC236}">
                      <a16:creationId xmlns:a16="http://schemas.microsoft.com/office/drawing/2014/main" id="{B8418FA9-84D9-0D9D-FECF-B251DF330B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직선 연결선 173">
                  <a:extLst>
                    <a:ext uri="{FF2B5EF4-FFF2-40B4-BE49-F238E27FC236}">
                      <a16:creationId xmlns:a16="http://schemas.microsoft.com/office/drawing/2014/main" id="{5A427E90-86E9-FB30-8416-BD105753FB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연결선 174">
                  <a:extLst>
                    <a:ext uri="{FF2B5EF4-FFF2-40B4-BE49-F238E27FC236}">
                      <a16:creationId xmlns:a16="http://schemas.microsoft.com/office/drawing/2014/main" id="{7B780F2C-3A6D-D5AC-1901-732E0A5D81A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6" name="직선 연결선 175">
                  <a:extLst>
                    <a:ext uri="{FF2B5EF4-FFF2-40B4-BE49-F238E27FC236}">
                      <a16:creationId xmlns:a16="http://schemas.microsoft.com/office/drawing/2014/main" id="{21D61F8F-2F6F-D190-1C87-5D7EC8B60F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직선 연결선 176">
                  <a:extLst>
                    <a:ext uri="{FF2B5EF4-FFF2-40B4-BE49-F238E27FC236}">
                      <a16:creationId xmlns:a16="http://schemas.microsoft.com/office/drawing/2014/main" id="{150C4428-1DDE-E882-75DF-8DF307CC74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연결선 177">
                  <a:extLst>
                    <a:ext uri="{FF2B5EF4-FFF2-40B4-BE49-F238E27FC236}">
                      <a16:creationId xmlns:a16="http://schemas.microsoft.com/office/drawing/2014/main" id="{9182B57F-664D-CF2C-07BD-2CEB0CC9B6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BBD415B2-3BD4-B63A-C76B-4FC98BD59BFF}"/>
                  </a:ext>
                </a:extLst>
              </p:cNvPr>
              <p:cNvGrpSpPr/>
              <p:nvPr/>
            </p:nvGrpSpPr>
            <p:grpSpPr>
              <a:xfrm>
                <a:off x="937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61" name="직선 연결선 160">
                  <a:extLst>
                    <a:ext uri="{FF2B5EF4-FFF2-40B4-BE49-F238E27FC236}">
                      <a16:creationId xmlns:a16="http://schemas.microsoft.com/office/drawing/2014/main" id="{F1F8D9A8-4833-2E5E-AF15-2DAA8ECE69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직선 연결선 161">
                  <a:extLst>
                    <a:ext uri="{FF2B5EF4-FFF2-40B4-BE49-F238E27FC236}">
                      <a16:creationId xmlns:a16="http://schemas.microsoft.com/office/drawing/2014/main" id="{BC316449-949E-38BC-C021-0FDE56A835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3" name="직선 연결선 162">
                  <a:extLst>
                    <a:ext uri="{FF2B5EF4-FFF2-40B4-BE49-F238E27FC236}">
                      <a16:creationId xmlns:a16="http://schemas.microsoft.com/office/drawing/2014/main" id="{E61602AF-67DB-072F-55F5-B0ADAC2985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4" name="직선 연결선 163">
                  <a:extLst>
                    <a:ext uri="{FF2B5EF4-FFF2-40B4-BE49-F238E27FC236}">
                      <a16:creationId xmlns:a16="http://schemas.microsoft.com/office/drawing/2014/main" id="{96BC6803-FB7E-B679-1CE8-2D5EE77AA5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5" name="직선 연결선 164">
                  <a:extLst>
                    <a:ext uri="{FF2B5EF4-FFF2-40B4-BE49-F238E27FC236}">
                      <a16:creationId xmlns:a16="http://schemas.microsoft.com/office/drawing/2014/main" id="{67E1CF57-6B2C-2217-2149-37808643A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6" name="직선 연결선 165">
                  <a:extLst>
                    <a:ext uri="{FF2B5EF4-FFF2-40B4-BE49-F238E27FC236}">
                      <a16:creationId xmlns:a16="http://schemas.microsoft.com/office/drawing/2014/main" id="{A6EE4A98-5AEE-DDD9-4A64-39088E1DBA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7" name="직선 연결선 166">
                  <a:extLst>
                    <a:ext uri="{FF2B5EF4-FFF2-40B4-BE49-F238E27FC236}">
                      <a16:creationId xmlns:a16="http://schemas.microsoft.com/office/drawing/2014/main" id="{6BCB9678-EA12-3606-CF92-C7C9AB36D6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8" name="직선 연결선 167">
                  <a:extLst>
                    <a:ext uri="{FF2B5EF4-FFF2-40B4-BE49-F238E27FC236}">
                      <a16:creationId xmlns:a16="http://schemas.microsoft.com/office/drawing/2014/main" id="{3FEEF416-37B5-E37C-744F-5E624218B6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9" name="직선 연결선 168">
                  <a:extLst>
                    <a:ext uri="{FF2B5EF4-FFF2-40B4-BE49-F238E27FC236}">
                      <a16:creationId xmlns:a16="http://schemas.microsoft.com/office/drawing/2014/main" id="{AF5B97A9-3D03-B4E5-7C8A-AE168AC2F1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1" name="그룹 140">
                <a:extLst>
                  <a:ext uri="{FF2B5EF4-FFF2-40B4-BE49-F238E27FC236}">
                    <a16:creationId xmlns:a16="http://schemas.microsoft.com/office/drawing/2014/main" id="{E2E24739-F803-F3DA-1B21-6B140403479A}"/>
                  </a:ext>
                </a:extLst>
              </p:cNvPr>
              <p:cNvGrpSpPr/>
              <p:nvPr/>
            </p:nvGrpSpPr>
            <p:grpSpPr>
              <a:xfrm>
                <a:off x="1009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52" name="직선 연결선 151">
                  <a:extLst>
                    <a:ext uri="{FF2B5EF4-FFF2-40B4-BE49-F238E27FC236}">
                      <a16:creationId xmlns:a16="http://schemas.microsoft.com/office/drawing/2014/main" id="{24939CF7-AEF2-2AFC-0FC1-6545A11B06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3" name="직선 연결선 152">
                  <a:extLst>
                    <a:ext uri="{FF2B5EF4-FFF2-40B4-BE49-F238E27FC236}">
                      <a16:creationId xmlns:a16="http://schemas.microsoft.com/office/drawing/2014/main" id="{A843FEE7-65E7-DC15-7D5B-F55166DCD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직선 연결선 153">
                  <a:extLst>
                    <a:ext uri="{FF2B5EF4-FFF2-40B4-BE49-F238E27FC236}">
                      <a16:creationId xmlns:a16="http://schemas.microsoft.com/office/drawing/2014/main" id="{5A54F4C9-996C-FAB3-CF4C-7E844232C1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5" name="직선 연결선 154">
                  <a:extLst>
                    <a:ext uri="{FF2B5EF4-FFF2-40B4-BE49-F238E27FC236}">
                      <a16:creationId xmlns:a16="http://schemas.microsoft.com/office/drawing/2014/main" id="{D992F33A-48E8-B2EE-0CD3-0B491CAB786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직선 연결선 155">
                  <a:extLst>
                    <a:ext uri="{FF2B5EF4-FFF2-40B4-BE49-F238E27FC236}">
                      <a16:creationId xmlns:a16="http://schemas.microsoft.com/office/drawing/2014/main" id="{7D8C34DE-6D01-878F-AC69-4DEEE018093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직선 연결선 156">
                  <a:extLst>
                    <a:ext uri="{FF2B5EF4-FFF2-40B4-BE49-F238E27FC236}">
                      <a16:creationId xmlns:a16="http://schemas.microsoft.com/office/drawing/2014/main" id="{C016824B-1D80-58FD-75A6-299197C4CB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직선 연결선 157">
                  <a:extLst>
                    <a:ext uri="{FF2B5EF4-FFF2-40B4-BE49-F238E27FC236}">
                      <a16:creationId xmlns:a16="http://schemas.microsoft.com/office/drawing/2014/main" id="{B384132D-5633-E229-029E-1CE7D4ED84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9" name="직선 연결선 158">
                  <a:extLst>
                    <a:ext uri="{FF2B5EF4-FFF2-40B4-BE49-F238E27FC236}">
                      <a16:creationId xmlns:a16="http://schemas.microsoft.com/office/drawing/2014/main" id="{C0D1847C-99E3-7A5C-4747-681D87DE36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0" name="직선 연결선 159">
                  <a:extLst>
                    <a:ext uri="{FF2B5EF4-FFF2-40B4-BE49-F238E27FC236}">
                      <a16:creationId xmlns:a16="http://schemas.microsoft.com/office/drawing/2014/main" id="{E2C45AC6-CD23-938E-86CC-377F8D991A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48D61D0A-9827-3EA2-609F-8417C195C0D1}"/>
                  </a:ext>
                </a:extLst>
              </p:cNvPr>
              <p:cNvGrpSpPr/>
              <p:nvPr/>
            </p:nvGrpSpPr>
            <p:grpSpPr>
              <a:xfrm>
                <a:off x="10816420" y="1146801"/>
                <a:ext cx="576000" cy="2091600"/>
                <a:chOff x="1914025" y="1061414"/>
                <a:chExt cx="576000" cy="2091600"/>
              </a:xfrm>
            </p:grpSpPr>
            <p:cxnSp>
              <p:nvCxnSpPr>
                <p:cNvPr id="143" name="직선 연결선 142">
                  <a:extLst>
                    <a:ext uri="{FF2B5EF4-FFF2-40B4-BE49-F238E27FC236}">
                      <a16:creationId xmlns:a16="http://schemas.microsoft.com/office/drawing/2014/main" id="{5C332FFB-D826-2B95-9360-FAAAB3EBC2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직선 연결선 143">
                  <a:extLst>
                    <a:ext uri="{FF2B5EF4-FFF2-40B4-BE49-F238E27FC236}">
                      <a16:creationId xmlns:a16="http://schemas.microsoft.com/office/drawing/2014/main" id="{8FBC0E7A-493B-B521-8E5F-2C8F7E0434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직선 연결선 144">
                  <a:extLst>
                    <a:ext uri="{FF2B5EF4-FFF2-40B4-BE49-F238E27FC236}">
                      <a16:creationId xmlns:a16="http://schemas.microsoft.com/office/drawing/2014/main" id="{22FE52AE-4724-C8E4-77E9-8F220E354B8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직선 연결선 145">
                  <a:extLst>
                    <a:ext uri="{FF2B5EF4-FFF2-40B4-BE49-F238E27FC236}">
                      <a16:creationId xmlns:a16="http://schemas.microsoft.com/office/drawing/2014/main" id="{6D754D3D-28AC-B204-7EE1-2E2B555BEA8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직선 연결선 146">
                  <a:extLst>
                    <a:ext uri="{FF2B5EF4-FFF2-40B4-BE49-F238E27FC236}">
                      <a16:creationId xmlns:a16="http://schemas.microsoft.com/office/drawing/2014/main" id="{10274F3A-F783-32F0-18F8-74143DF91D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직선 연결선 147">
                  <a:extLst>
                    <a:ext uri="{FF2B5EF4-FFF2-40B4-BE49-F238E27FC236}">
                      <a16:creationId xmlns:a16="http://schemas.microsoft.com/office/drawing/2014/main" id="{C50EB93A-71BE-64C3-DBFD-0D20EE4ADC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직선 연결선 148">
                  <a:extLst>
                    <a:ext uri="{FF2B5EF4-FFF2-40B4-BE49-F238E27FC236}">
                      <a16:creationId xmlns:a16="http://schemas.microsoft.com/office/drawing/2014/main" id="{28AEF62C-0F23-5B3F-039D-533630E634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0" name="직선 연결선 149">
                  <a:extLst>
                    <a:ext uri="{FF2B5EF4-FFF2-40B4-BE49-F238E27FC236}">
                      <a16:creationId xmlns:a16="http://schemas.microsoft.com/office/drawing/2014/main" id="{E6DD080E-23E9-0761-3AF3-98C909DCDA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1" name="직선 연결선 150">
                  <a:extLst>
                    <a:ext uri="{FF2B5EF4-FFF2-40B4-BE49-F238E27FC236}">
                      <a16:creationId xmlns:a16="http://schemas.microsoft.com/office/drawing/2014/main" id="{6AAD2E26-505D-15D3-9203-39838A7022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65840BA0-7D1C-9CC6-7967-1E2A0EBC40E6}"/>
                </a:ext>
              </a:extLst>
            </p:cNvPr>
            <p:cNvGrpSpPr/>
            <p:nvPr/>
          </p:nvGrpSpPr>
          <p:grpSpPr>
            <a:xfrm>
              <a:off x="465632" y="806446"/>
              <a:ext cx="11205091" cy="272680"/>
              <a:chOff x="161608" y="1144542"/>
              <a:chExt cx="11205091" cy="27268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FF3A1851-0638-0501-81E9-032C222BF09F}"/>
                  </a:ext>
                </a:extLst>
              </p:cNvPr>
              <p:cNvGrpSpPr/>
              <p:nvPr/>
            </p:nvGrpSpPr>
            <p:grpSpPr>
              <a:xfrm>
                <a:off x="161608" y="1144542"/>
                <a:ext cx="10924120" cy="191479"/>
                <a:chOff x="161608" y="955322"/>
                <a:chExt cx="10924120" cy="191479"/>
              </a:xfrm>
            </p:grpSpPr>
            <p:grpSp>
              <p:nvGrpSpPr>
                <p:cNvPr id="100" name="그룹 99">
                  <a:extLst>
                    <a:ext uri="{FF2B5EF4-FFF2-40B4-BE49-F238E27FC236}">
                      <a16:creationId xmlns:a16="http://schemas.microsoft.com/office/drawing/2014/main" id="{1E825930-CEE8-353A-296B-BDBB86E503E2}"/>
                    </a:ext>
                  </a:extLst>
                </p:cNvPr>
                <p:cNvGrpSpPr/>
                <p:nvPr/>
              </p:nvGrpSpPr>
              <p:grpSpPr>
                <a:xfrm>
                  <a:off x="192088" y="979042"/>
                  <a:ext cx="10800000" cy="167759"/>
                  <a:chOff x="192088" y="858603"/>
                  <a:chExt cx="10800000" cy="167759"/>
                </a:xfrm>
              </p:grpSpPr>
              <p:cxnSp>
                <p:nvCxnSpPr>
                  <p:cNvPr id="108" name="직선 연결선 107">
                    <a:extLst>
                      <a:ext uri="{FF2B5EF4-FFF2-40B4-BE49-F238E27FC236}">
                        <a16:creationId xmlns:a16="http://schemas.microsoft.com/office/drawing/2014/main" id="{0AD24DA5-6D49-61BC-830D-FC35FCE250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92088" y="858603"/>
                    <a:ext cx="0" cy="167759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직선 연결선 108">
                    <a:extLst>
                      <a:ext uri="{FF2B5EF4-FFF2-40B4-BE49-F238E27FC236}">
                        <a16:creationId xmlns:a16="http://schemas.microsoft.com/office/drawing/2014/main" id="{174796F5-315A-403E-157F-1F5EB3AC32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35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id="{1A552F07-095D-DF11-4AA1-63887BBBD3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451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E6B16A8C-E945-EEC9-D040-43D350AB1B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67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18B2C6E2-326F-46A8-787E-64B6FF6198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832088" y="864724"/>
                    <a:ext cx="0" cy="161638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748F5408-73AB-71A0-8D96-9C730640EA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992088" y="887678"/>
                    <a:ext cx="0" cy="138684"/>
                  </a:xfrm>
                  <a:prstGeom prst="line">
                    <a:avLst/>
                  </a:prstGeom>
                  <a:ln w="19050"/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1" name="그룹 100">
                  <a:extLst>
                    <a:ext uri="{FF2B5EF4-FFF2-40B4-BE49-F238E27FC236}">
                      <a16:creationId xmlns:a16="http://schemas.microsoft.com/office/drawing/2014/main" id="{6B1AF03B-96ED-64F9-CCD0-5A5C53267AC4}"/>
                    </a:ext>
                  </a:extLst>
                </p:cNvPr>
                <p:cNvGrpSpPr/>
                <p:nvPr/>
              </p:nvGrpSpPr>
              <p:grpSpPr>
                <a:xfrm>
                  <a:off x="161608" y="955322"/>
                  <a:ext cx="10924120" cy="123111"/>
                  <a:chOff x="164148" y="1022716"/>
                  <a:chExt cx="10924120" cy="123111"/>
                </a:xfrm>
              </p:grpSpPr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3F912EF6-C549-8C3F-2CE5-79F3A27C1F2B}"/>
                      </a:ext>
                    </a:extLst>
                  </p:cNvPr>
                  <p:cNvSpPr txBox="1"/>
                  <p:nvPr/>
                </p:nvSpPr>
                <p:spPr>
                  <a:xfrm>
                    <a:off x="6614380" y="1022716"/>
                    <a:ext cx="121828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90</a:t>
                    </a:r>
                  </a:p>
                </p:txBody>
              </p:sp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4623E951-C83B-51C4-CF58-CFDF3200F692}"/>
                      </a:ext>
                    </a:extLst>
                  </p:cNvPr>
                  <p:cNvSpPr txBox="1"/>
                  <p:nvPr/>
                </p:nvSpPr>
                <p:spPr>
                  <a:xfrm>
                    <a:off x="10905526" y="1022716"/>
                    <a:ext cx="182742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150</a:t>
                    </a:r>
                  </a:p>
                </p:txBody>
              </p:sp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719A1CEC-4D3D-D07E-C6F6-3DF93E814DE7}"/>
                      </a:ext>
                    </a:extLst>
                  </p:cNvPr>
                  <p:cNvSpPr txBox="1"/>
                  <p:nvPr/>
                </p:nvSpPr>
                <p:spPr>
                  <a:xfrm>
                    <a:off x="2294381" y="1022716"/>
                    <a:ext cx="121828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30</a:t>
                    </a:r>
                  </a:p>
                </p:txBody>
              </p:sp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30E5C50D-32DA-5629-7B94-7E6946C47E50}"/>
                      </a:ext>
                    </a:extLst>
                  </p:cNvPr>
                  <p:cNvSpPr txBox="1"/>
                  <p:nvPr/>
                </p:nvSpPr>
                <p:spPr>
                  <a:xfrm>
                    <a:off x="8745526" y="1022716"/>
                    <a:ext cx="182742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120</a:t>
                    </a:r>
                  </a:p>
                </p:txBody>
              </p:sp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77E589E4-6C09-B13C-3A65-5C71EC14754B}"/>
                      </a:ext>
                    </a:extLst>
                  </p:cNvPr>
                  <p:cNvSpPr txBox="1"/>
                  <p:nvPr/>
                </p:nvSpPr>
                <p:spPr>
                  <a:xfrm>
                    <a:off x="4455551" y="1022716"/>
                    <a:ext cx="121828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800">
                        <a:solidFill>
                          <a:schemeClr val="bg1"/>
                        </a:solidFill>
                        <a:effectLst>
                          <a:glow rad="127000">
                            <a:schemeClr val="tx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b="1" dirty="0">
                        <a:solidFill>
                          <a:schemeClr val="tx1"/>
                        </a:solidFill>
                        <a:effectLst/>
                      </a:rPr>
                      <a:t>60</a:t>
                    </a:r>
                  </a:p>
                </p:txBody>
              </p:sp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61C987B8-0385-17AE-9FBC-27E6EF77971B}"/>
                      </a:ext>
                    </a:extLst>
                  </p:cNvPr>
                  <p:cNvSpPr txBox="1"/>
                  <p:nvPr/>
                </p:nvSpPr>
                <p:spPr>
                  <a:xfrm>
                    <a:off x="164148" y="1022716"/>
                    <a:ext cx="60914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8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0</a:t>
                    </a:r>
                  </a:p>
                </p:txBody>
              </p:sp>
            </p:grpSp>
          </p:grpSp>
          <p:grpSp>
            <p:nvGrpSpPr>
              <p:cNvPr id="87" name="그룹 86">
                <a:extLst>
                  <a:ext uri="{FF2B5EF4-FFF2-40B4-BE49-F238E27FC236}">
                    <a16:creationId xmlns:a16="http://schemas.microsoft.com/office/drawing/2014/main" id="{F6555A24-770D-E947-EF49-99474621C61F}"/>
                  </a:ext>
                </a:extLst>
              </p:cNvPr>
              <p:cNvGrpSpPr/>
              <p:nvPr/>
            </p:nvGrpSpPr>
            <p:grpSpPr>
              <a:xfrm>
                <a:off x="192088" y="1294111"/>
                <a:ext cx="11174611" cy="123111"/>
                <a:chOff x="192088" y="882828"/>
                <a:chExt cx="11174611" cy="123111"/>
              </a:xfrm>
            </p:grpSpPr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8FB1BC9A-A7F0-F695-FABC-BD41E9D217B2}"/>
                    </a:ext>
                  </a:extLst>
                </p:cNvPr>
                <p:cNvSpPr/>
                <p:nvPr/>
              </p:nvSpPr>
              <p:spPr>
                <a:xfrm flipV="1">
                  <a:off x="192088" y="924738"/>
                  <a:ext cx="10800000" cy="45719"/>
                </a:xfrm>
                <a:prstGeom prst="rect">
                  <a:avLst/>
                </a:prstGeom>
                <a:solidFill>
                  <a:schemeClr val="tx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0A449780-F8A5-1A49-E696-3BD030275414}"/>
                    </a:ext>
                  </a:extLst>
                </p:cNvPr>
                <p:cNvSpPr txBox="1"/>
                <p:nvPr/>
              </p:nvSpPr>
              <p:spPr>
                <a:xfrm>
                  <a:off x="10992088" y="882828"/>
                  <a:ext cx="374611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프레임</a:t>
                  </a:r>
                  <a:endPara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29A1B44-03DD-BC30-C39D-C346CF4AFD96}"/>
                  </a:ext>
                </a:extLst>
              </p:cNvPr>
              <p:cNvSpPr txBox="1"/>
              <p:nvPr/>
            </p:nvSpPr>
            <p:spPr>
              <a:xfrm>
                <a:off x="862396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8E4B494E-4CE2-B6A6-06A1-D0BF4082AC99}"/>
                  </a:ext>
                </a:extLst>
              </p:cNvPr>
              <p:cNvSpPr txBox="1"/>
              <p:nvPr/>
            </p:nvSpPr>
            <p:spPr>
              <a:xfrm>
                <a:off x="1580525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20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F4ED3AD-CEEF-B82C-80C8-9CA19998220A}"/>
                  </a:ext>
                </a:extLst>
              </p:cNvPr>
              <p:cNvSpPr txBox="1"/>
              <p:nvPr/>
            </p:nvSpPr>
            <p:spPr>
              <a:xfrm>
                <a:off x="3024266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40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5E258A3-7D0C-2874-612A-CF3DFCDA2295}"/>
                  </a:ext>
                </a:extLst>
              </p:cNvPr>
              <p:cNvSpPr txBox="1"/>
              <p:nvPr/>
            </p:nvSpPr>
            <p:spPr>
              <a:xfrm>
                <a:off x="3742395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50</a:t>
                </a:r>
              </a:p>
            </p:txBody>
          </p: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751E7976-80B5-53AD-34BB-D25D9A1B82F4}"/>
                  </a:ext>
                </a:extLst>
              </p:cNvPr>
              <p:cNvSpPr txBox="1"/>
              <p:nvPr/>
            </p:nvSpPr>
            <p:spPr>
              <a:xfrm>
                <a:off x="5180525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70</a:t>
                </a: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C15539AC-8E83-B58C-A2E0-CC31B8480084}"/>
                  </a:ext>
                </a:extLst>
              </p:cNvPr>
              <p:cNvSpPr txBox="1"/>
              <p:nvPr/>
            </p:nvSpPr>
            <p:spPr>
              <a:xfrm>
                <a:off x="5898654" y="1227758"/>
                <a:ext cx="99386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80</a:t>
                </a: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CD6AEE21-2EA3-76DD-D3F8-4356C128A288}"/>
                  </a:ext>
                </a:extLst>
              </p:cNvPr>
              <p:cNvSpPr txBox="1"/>
              <p:nvPr/>
            </p:nvSpPr>
            <p:spPr>
              <a:xfrm>
                <a:off x="7314368" y="1227758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100</a:t>
                </a:r>
              </a:p>
            </p:txBody>
          </p: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B1CFE213-EDE4-4C51-A62D-305DAD3C8787}"/>
                  </a:ext>
                </a:extLst>
              </p:cNvPr>
              <p:cNvSpPr txBox="1"/>
              <p:nvPr/>
            </p:nvSpPr>
            <p:spPr>
              <a:xfrm>
                <a:off x="8040117" y="1227758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110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8D4E1511-7BD1-7456-D875-90E93EDD339A}"/>
                  </a:ext>
                </a:extLst>
              </p:cNvPr>
              <p:cNvSpPr txBox="1"/>
              <p:nvPr/>
            </p:nvSpPr>
            <p:spPr>
              <a:xfrm>
                <a:off x="9475493" y="1227758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130</a:t>
                </a:r>
              </a:p>
            </p:txBody>
          </p: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933383C2-A184-7A4A-29A3-27772322B550}"/>
                  </a:ext>
                </a:extLst>
              </p:cNvPr>
              <p:cNvSpPr txBox="1"/>
              <p:nvPr/>
            </p:nvSpPr>
            <p:spPr>
              <a:xfrm>
                <a:off x="10201242" y="1227758"/>
                <a:ext cx="149080" cy="10772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140</a:t>
                </a:r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85FAC55-9C5F-658F-712F-5800CDBA7F11}"/>
                </a:ext>
              </a:extLst>
            </p:cNvPr>
            <p:cNvGrpSpPr/>
            <p:nvPr/>
          </p:nvGrpSpPr>
          <p:grpSpPr>
            <a:xfrm>
              <a:off x="496111" y="1122463"/>
              <a:ext cx="10799998" cy="515659"/>
              <a:chOff x="192088" y="1382522"/>
              <a:chExt cx="10799998" cy="515659"/>
            </a:xfrm>
          </p:grpSpPr>
          <p:grpSp>
            <p:nvGrpSpPr>
              <p:cNvPr id="79" name="그룹 78">
                <a:extLst>
                  <a:ext uri="{FF2B5EF4-FFF2-40B4-BE49-F238E27FC236}">
                    <a16:creationId xmlns:a16="http://schemas.microsoft.com/office/drawing/2014/main" id="{508DF064-3564-6DE6-2FB3-7AAD964E0F49}"/>
                  </a:ext>
                </a:extLst>
              </p:cNvPr>
              <p:cNvGrpSpPr/>
              <p:nvPr/>
            </p:nvGrpSpPr>
            <p:grpSpPr>
              <a:xfrm>
                <a:off x="192088" y="1382522"/>
                <a:ext cx="10799998" cy="360000"/>
                <a:chOff x="192088" y="1382522"/>
                <a:chExt cx="10799998" cy="360000"/>
              </a:xfrm>
            </p:grpSpPr>
            <p:sp>
              <p:nvSpPr>
                <p:cNvPr id="82" name="직사각형 310">
                  <a:extLst>
                    <a:ext uri="{FF2B5EF4-FFF2-40B4-BE49-F238E27FC236}">
                      <a16:creationId xmlns:a16="http://schemas.microsoft.com/office/drawing/2014/main" id="{85E70ED8-F06A-7196-2FEF-9777B9252846}"/>
                    </a:ext>
                  </a:extLst>
                </p:cNvPr>
                <p:cNvSpPr/>
                <p:nvPr/>
              </p:nvSpPr>
              <p:spPr>
                <a:xfrm>
                  <a:off x="192088" y="1382522"/>
                  <a:ext cx="2160000" cy="360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</a:t>
                  </a:r>
                </a:p>
              </p:txBody>
            </p:sp>
            <p:sp>
              <p:nvSpPr>
                <p:cNvPr id="83" name="직사각형 2">
                  <a:extLst>
                    <a:ext uri="{FF2B5EF4-FFF2-40B4-BE49-F238E27FC236}">
                      <a16:creationId xmlns:a16="http://schemas.microsoft.com/office/drawing/2014/main" id="{EDC4D4DF-3687-8537-BE84-67EDCC13B6CD}"/>
                    </a:ext>
                  </a:extLst>
                </p:cNvPr>
                <p:cNvSpPr/>
                <p:nvPr/>
              </p:nvSpPr>
              <p:spPr>
                <a:xfrm>
                  <a:off x="2352088" y="1382522"/>
                  <a:ext cx="3240000" cy="360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  <p:sp>
              <p:nvSpPr>
                <p:cNvPr id="84" name="직사각형 3">
                  <a:extLst>
                    <a:ext uri="{FF2B5EF4-FFF2-40B4-BE49-F238E27FC236}">
                      <a16:creationId xmlns:a16="http://schemas.microsoft.com/office/drawing/2014/main" id="{EF8C1385-C79D-6181-B5A7-AEAA2AB43E70}"/>
                    </a:ext>
                  </a:extLst>
                </p:cNvPr>
                <p:cNvSpPr/>
                <p:nvPr/>
              </p:nvSpPr>
              <p:spPr>
                <a:xfrm>
                  <a:off x="5592087" y="1382522"/>
                  <a:ext cx="2158302" cy="360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</a:t>
                  </a:r>
                </a:p>
              </p:txBody>
            </p:sp>
            <p:sp>
              <p:nvSpPr>
                <p:cNvPr id="85" name="직사각형 9">
                  <a:extLst>
                    <a:ext uri="{FF2B5EF4-FFF2-40B4-BE49-F238E27FC236}">
                      <a16:creationId xmlns:a16="http://schemas.microsoft.com/office/drawing/2014/main" id="{554F94F1-1647-F37C-EBE2-49A74C4D322C}"/>
                    </a:ext>
                  </a:extLst>
                </p:cNvPr>
                <p:cNvSpPr/>
                <p:nvPr/>
              </p:nvSpPr>
              <p:spPr>
                <a:xfrm>
                  <a:off x="7750391" y="1382522"/>
                  <a:ext cx="3241695" cy="360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dk1">
                        <a:lumMod val="67000"/>
                      </a:schemeClr>
                    </a:gs>
                    <a:gs pos="30000">
                      <a:schemeClr val="dk1">
                        <a:lumMod val="97000"/>
                        <a:lumOff val="3000"/>
                      </a:schemeClr>
                    </a:gs>
                    <a:gs pos="100000">
                      <a:srgbClr val="373737">
                        <a:lumMod val="50000"/>
                        <a:lumOff val="50000"/>
                      </a:srgbClr>
                    </a:gs>
                    <a:gs pos="80000">
                      <a:schemeClr val="dk1">
                        <a:lumMod val="60000"/>
                        <a:lumOff val="40000"/>
                      </a:schemeClr>
                    </a:gs>
                  </a:gsLst>
                  <a:lin ang="0" scaled="1"/>
                  <a:tileRect/>
                </a:gradFill>
                <a:ln w="12700">
                  <a:solidFill>
                    <a:schemeClr val="tx1"/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ko-KR" altLang="en-US" sz="10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</a:t>
                  </a:r>
                </a:p>
              </p:txBody>
            </p: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FE40D876-9033-2A9F-D89D-5AA33F695D72}"/>
                  </a:ext>
                </a:extLst>
              </p:cNvPr>
              <p:cNvSpPr txBox="1"/>
              <p:nvPr/>
            </p:nvSpPr>
            <p:spPr>
              <a:xfrm>
                <a:off x="5543330" y="1790459"/>
                <a:ext cx="99386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75</a:t>
                </a: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AA72146-81F9-B2CD-5434-75E8270DBA84}"/>
                  </a:ext>
                </a:extLst>
              </p:cNvPr>
              <p:cNvSpPr txBox="1"/>
              <p:nvPr/>
            </p:nvSpPr>
            <p:spPr>
              <a:xfrm>
                <a:off x="7692845" y="1790459"/>
                <a:ext cx="149080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105</a:t>
                </a: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92C5E0E-BBB8-4EE2-C4A0-3B1E8AA9EDD9}"/>
                </a:ext>
              </a:extLst>
            </p:cNvPr>
            <p:cNvGrpSpPr/>
            <p:nvPr/>
          </p:nvGrpSpPr>
          <p:grpSpPr>
            <a:xfrm>
              <a:off x="496111" y="3953559"/>
              <a:ext cx="11298042" cy="288000"/>
              <a:chOff x="192088" y="4049772"/>
              <a:chExt cx="11298042" cy="288000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B93394FF-79A7-812A-F82C-0971504459F1}"/>
                  </a:ext>
                </a:extLst>
              </p:cNvPr>
              <p:cNvGrpSpPr/>
              <p:nvPr/>
            </p:nvGrpSpPr>
            <p:grpSpPr>
              <a:xfrm>
                <a:off x="192088" y="4132217"/>
                <a:ext cx="11298042" cy="123111"/>
                <a:chOff x="192088" y="2274044"/>
                <a:chExt cx="11298042" cy="123111"/>
              </a:xfrm>
            </p:grpSpPr>
            <p:cxnSp>
              <p:nvCxnSpPr>
                <p:cNvPr id="77" name="직선 화살표 연결선 76">
                  <a:extLst>
                    <a:ext uri="{FF2B5EF4-FFF2-40B4-BE49-F238E27FC236}">
                      <a16:creationId xmlns:a16="http://schemas.microsoft.com/office/drawing/2014/main" id="{DCCA4658-743A-B3E5-FC27-E04A7DF70209}"/>
                    </a:ext>
                  </a:extLst>
                </p:cNvPr>
                <p:cNvCxnSpPr>
                  <a:cxnSpLocks/>
                  <a:endCxn id="78" idx="1"/>
                </p:cNvCxnSpPr>
                <p:nvPr/>
              </p:nvCxnSpPr>
              <p:spPr>
                <a:xfrm>
                  <a:off x="192088" y="2335600"/>
                  <a:ext cx="10800000" cy="0"/>
                </a:xfrm>
                <a:prstGeom prst="straightConnector1">
                  <a:avLst/>
                </a:prstGeom>
                <a:ln w="9525">
                  <a:solidFill>
                    <a:schemeClr val="accent5">
                      <a:lumMod val="60000"/>
                      <a:lumOff val="40000"/>
                    </a:schemeClr>
                  </a:solidFill>
                  <a:tailEnd type="none"/>
                </a:ln>
              </p:spPr>
              <p:style>
                <a:lnRef idx="1">
                  <a:schemeClr val="accent2"/>
                </a:lnRef>
                <a:fillRef idx="0">
                  <a:schemeClr val="accent2"/>
                </a:fillRef>
                <a:effectRef idx="0">
                  <a:schemeClr val="accent2"/>
                </a:effectRef>
                <a:fontRef idx="minor">
                  <a:schemeClr val="tx1"/>
                </a:fontRef>
              </p:style>
            </p:cxn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13AA692-EE5F-D387-BAF6-912CB90A8BDD}"/>
                    </a:ext>
                  </a:extLst>
                </p:cNvPr>
                <p:cNvSpPr txBox="1"/>
                <p:nvPr/>
              </p:nvSpPr>
              <p:spPr>
                <a:xfrm>
                  <a:off x="10992088" y="2274044"/>
                  <a:ext cx="498042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슈퍼 </a:t>
                  </a:r>
                  <a:r>
                    <a:rPr lang="ko-KR" altLang="en-US" sz="800" b="1" dirty="0" err="1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아머</a:t>
                  </a:r>
                  <a:endParaRPr lang="en-US" altLang="ko-KR" sz="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76" name="직사각형 261">
                <a:extLst>
                  <a:ext uri="{FF2B5EF4-FFF2-40B4-BE49-F238E27FC236}">
                    <a16:creationId xmlns:a16="http://schemas.microsoft.com/office/drawing/2014/main" id="{6440698C-3C4E-135C-2B0D-5F2A025877B5}"/>
                  </a:ext>
                </a:extLst>
              </p:cNvPr>
              <p:cNvSpPr/>
              <p:nvPr/>
            </p:nvSpPr>
            <p:spPr>
              <a:xfrm>
                <a:off x="192088" y="4049772"/>
                <a:ext cx="7560000" cy="288000"/>
              </a:xfrm>
              <a:prstGeom prst="homePlate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9525">
                <a:solidFill>
                  <a:schemeClr val="accent5">
                    <a:lumMod val="60000"/>
                    <a:lumOff val="4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피격 이상 면역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상태 이상 면역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A8D1F6B9-4BFE-ABD5-D5D1-32D01F5DACE2}"/>
                </a:ext>
              </a:extLst>
            </p:cNvPr>
            <p:cNvGrpSpPr/>
            <p:nvPr/>
          </p:nvGrpSpPr>
          <p:grpSpPr>
            <a:xfrm>
              <a:off x="496112" y="2783210"/>
              <a:ext cx="11775737" cy="413504"/>
              <a:chOff x="192088" y="2879423"/>
              <a:chExt cx="11775737" cy="413504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48B35F68-D48C-BE3C-75DF-FCD97766FAEA}"/>
                  </a:ext>
                </a:extLst>
              </p:cNvPr>
              <p:cNvGrpSpPr/>
              <p:nvPr/>
            </p:nvGrpSpPr>
            <p:grpSpPr>
              <a:xfrm>
                <a:off x="192088" y="2879423"/>
                <a:ext cx="11775737" cy="288000"/>
                <a:chOff x="192088" y="2879423"/>
                <a:chExt cx="11775737" cy="288000"/>
              </a:xfrm>
            </p:grpSpPr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28849193-EAB5-74FC-1DFE-54120CE9781E}"/>
                    </a:ext>
                  </a:extLst>
                </p:cNvPr>
                <p:cNvGrpSpPr/>
                <p:nvPr/>
              </p:nvGrpSpPr>
              <p:grpSpPr>
                <a:xfrm>
                  <a:off x="192088" y="2961868"/>
                  <a:ext cx="11775737" cy="123111"/>
                  <a:chOff x="192088" y="2725429"/>
                  <a:chExt cx="11775737" cy="123111"/>
                </a:xfrm>
              </p:grpSpPr>
              <p:cxnSp>
                <p:nvCxnSpPr>
                  <p:cNvPr id="73" name="직선 화살표 연결선 72">
                    <a:extLst>
                      <a:ext uri="{FF2B5EF4-FFF2-40B4-BE49-F238E27FC236}">
                        <a16:creationId xmlns:a16="http://schemas.microsoft.com/office/drawing/2014/main" id="{134F9284-E908-C8B5-3DE1-AAB509A844C3}"/>
                      </a:ext>
                    </a:extLst>
                  </p:cNvPr>
                  <p:cNvCxnSpPr>
                    <a:cxnSpLocks/>
                    <a:endCxn id="74" idx="1"/>
                  </p:cNvCxnSpPr>
                  <p:nvPr/>
                </p:nvCxnSpPr>
                <p:spPr>
                  <a:xfrm>
                    <a:off x="192088" y="2786985"/>
                    <a:ext cx="10800000" cy="0"/>
                  </a:xfrm>
                  <a:prstGeom prst="straightConnector1">
                    <a:avLst/>
                  </a:prstGeom>
                  <a:ln w="9525">
                    <a:solidFill>
                      <a:schemeClr val="accent4">
                        <a:lumMod val="60000"/>
                        <a:lumOff val="40000"/>
                      </a:schemeClr>
                    </a:solidFill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F35E87AF-353D-61DE-C33D-C08FEA5284A5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2088" y="2725429"/>
                    <a:ext cx="975737" cy="123111"/>
                  </a:xfrm>
                  <a:prstGeom prst="rect">
                    <a:avLst/>
                  </a:prstGeom>
                  <a:noFill/>
                </p:spPr>
                <p:txBody>
                  <a:bodyPr wrap="none" lIns="54000" tIns="0" rIns="36000" bIns="0" rtlCol="0" anchor="ctr" anchorCtr="0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rgbClr val="00B0F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비주얼 이펙트</a:t>
                    </a:r>
                    <a:r>
                      <a:rPr lang="en-US" altLang="ko-KR" sz="800" b="1" dirty="0">
                        <a:solidFill>
                          <a:srgbClr val="00B0F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(VFX)</a:t>
                    </a:r>
                  </a:p>
                </p:txBody>
              </p:sp>
            </p:grp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5D8B01A9-9965-07F1-0672-32236C2629A3}"/>
                    </a:ext>
                  </a:extLst>
                </p:cNvPr>
                <p:cNvGrpSpPr/>
                <p:nvPr/>
              </p:nvGrpSpPr>
              <p:grpSpPr>
                <a:xfrm>
                  <a:off x="1920088" y="2879423"/>
                  <a:ext cx="9071994" cy="288000"/>
                  <a:chOff x="1920088" y="3209942"/>
                  <a:chExt cx="9071994" cy="288000"/>
                </a:xfrm>
              </p:grpSpPr>
              <p:sp>
                <p:nvSpPr>
                  <p:cNvPr id="69" name="화살표: 오각형 68">
                    <a:extLst>
                      <a:ext uri="{FF2B5EF4-FFF2-40B4-BE49-F238E27FC236}">
                        <a16:creationId xmlns:a16="http://schemas.microsoft.com/office/drawing/2014/main" id="{B1A24A38-966F-509D-21A4-EB0DCDF61794}"/>
                      </a:ext>
                    </a:extLst>
                  </p:cNvPr>
                  <p:cNvSpPr/>
                  <p:nvPr/>
                </p:nvSpPr>
                <p:spPr>
                  <a:xfrm>
                    <a:off x="7750400" y="3209942"/>
                    <a:ext cx="3241682" cy="288000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창이 꽂힌 위치에서 발생하는 폭발</a:t>
                    </a:r>
                  </a:p>
                </p:txBody>
              </p:sp>
              <p:sp>
                <p:nvSpPr>
                  <p:cNvPr id="70" name="화살표: 오각형 69">
                    <a:extLst>
                      <a:ext uri="{FF2B5EF4-FFF2-40B4-BE49-F238E27FC236}">
                        <a16:creationId xmlns:a16="http://schemas.microsoft.com/office/drawing/2014/main" id="{691918EA-729E-9AFC-AA9A-8D240C5F2FC2}"/>
                      </a:ext>
                    </a:extLst>
                  </p:cNvPr>
                  <p:cNvSpPr/>
                  <p:nvPr/>
                </p:nvSpPr>
                <p:spPr>
                  <a:xfrm>
                    <a:off x="1920088" y="3209942"/>
                    <a:ext cx="432000" cy="288000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파동 </a:t>
                    </a:r>
                    <a:endParaRPr lang="en-US" altLang="ko-KR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71" name="화살표: 오각형 70">
                    <a:extLst>
                      <a:ext uri="{FF2B5EF4-FFF2-40B4-BE49-F238E27FC236}">
                        <a16:creationId xmlns:a16="http://schemas.microsoft.com/office/drawing/2014/main" id="{A8CA321C-9AA4-80B3-388F-65B2A05B6BB0}"/>
                      </a:ext>
                    </a:extLst>
                  </p:cNvPr>
                  <p:cNvSpPr/>
                  <p:nvPr/>
                </p:nvSpPr>
                <p:spPr>
                  <a:xfrm>
                    <a:off x="2352088" y="3209942"/>
                    <a:ext cx="3240000" cy="288000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 형태로 축적되는 에너지</a:t>
                    </a:r>
                  </a:p>
                </p:txBody>
              </p:sp>
              <p:sp>
                <p:nvSpPr>
                  <p:cNvPr id="72" name="화살표: 오각형 71">
                    <a:extLst>
                      <a:ext uri="{FF2B5EF4-FFF2-40B4-BE49-F238E27FC236}">
                        <a16:creationId xmlns:a16="http://schemas.microsoft.com/office/drawing/2014/main" id="{7A4595EB-2B4D-DE11-81D9-645280A3D3EB}"/>
                      </a:ext>
                    </a:extLst>
                  </p:cNvPr>
                  <p:cNvSpPr/>
                  <p:nvPr/>
                </p:nvSpPr>
                <p:spPr>
                  <a:xfrm>
                    <a:off x="5592088" y="3209942"/>
                    <a:ext cx="2160000" cy="288000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9525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ko-KR" altLang="en-US" sz="900" dirty="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지점으로 날아가 꽂히는 창</a:t>
                    </a:r>
                  </a:p>
                </p:txBody>
              </p:sp>
            </p:grp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E872019-B384-B959-F765-8E39597CBFD8}"/>
                  </a:ext>
                </a:extLst>
              </p:cNvPr>
              <p:cNvSpPr txBox="1"/>
              <p:nvPr/>
            </p:nvSpPr>
            <p:spPr>
              <a:xfrm>
                <a:off x="1870511" y="3185205"/>
                <a:ext cx="99386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24</a:t>
                </a: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38E26CE-43A5-69A9-A544-C23ECB49998D}"/>
                </a:ext>
              </a:extLst>
            </p:cNvPr>
            <p:cNvGrpSpPr/>
            <p:nvPr/>
          </p:nvGrpSpPr>
          <p:grpSpPr>
            <a:xfrm>
              <a:off x="496111" y="3383708"/>
              <a:ext cx="11812606" cy="332585"/>
              <a:chOff x="192088" y="3479920"/>
              <a:chExt cx="11812606" cy="332585"/>
            </a:xfrm>
          </p:grpSpPr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BEBC58CA-8729-C179-6F93-77896EF58E49}"/>
                  </a:ext>
                </a:extLst>
              </p:cNvPr>
              <p:cNvGrpSpPr/>
              <p:nvPr/>
            </p:nvGrpSpPr>
            <p:grpSpPr>
              <a:xfrm>
                <a:off x="192088" y="3547042"/>
                <a:ext cx="11812606" cy="123111"/>
                <a:chOff x="192088" y="3218554"/>
                <a:chExt cx="11812606" cy="123111"/>
              </a:xfrm>
            </p:grpSpPr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7CCA6E56-4D2D-478E-02CC-E5D6CCF1615E}"/>
                    </a:ext>
                  </a:extLst>
                </p:cNvPr>
                <p:cNvSpPr txBox="1"/>
                <p:nvPr/>
              </p:nvSpPr>
              <p:spPr>
                <a:xfrm>
                  <a:off x="10992088" y="3218554"/>
                  <a:ext cx="1012606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FF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타격 지점</a:t>
                  </a:r>
                  <a:r>
                    <a:rPr lang="en-US" altLang="ko-KR" sz="800" b="1" dirty="0">
                      <a:solidFill>
                        <a:srgbClr val="FF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(+ 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피격 처리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)</a:t>
                  </a:r>
                </a:p>
              </p:txBody>
            </p: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0CCBF21E-A2B3-6CF2-486D-EFE54B0AA975}"/>
                    </a:ext>
                  </a:extLst>
                </p:cNvPr>
                <p:cNvCxnSpPr>
                  <a:cxnSpLocks/>
                  <a:endCxn id="63" idx="1"/>
                </p:cNvCxnSpPr>
                <p:nvPr/>
              </p:nvCxnSpPr>
              <p:spPr>
                <a:xfrm flipV="1">
                  <a:off x="192088" y="3280110"/>
                  <a:ext cx="10800000" cy="1"/>
                </a:xfrm>
                <a:prstGeom prst="straightConnector1">
                  <a:avLst/>
                </a:prstGeom>
                <a:ln w="9525">
                  <a:solidFill>
                    <a:srgbClr val="FF0000"/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0F28A91D-8E37-93F2-413B-D6940AB8C611}"/>
                  </a:ext>
                </a:extLst>
              </p:cNvPr>
              <p:cNvGrpSpPr/>
              <p:nvPr/>
            </p:nvGrpSpPr>
            <p:grpSpPr>
              <a:xfrm>
                <a:off x="6486494" y="3479920"/>
                <a:ext cx="3669263" cy="332585"/>
                <a:chOff x="6416351" y="5337822"/>
                <a:chExt cx="3669263" cy="332585"/>
              </a:xfrm>
            </p:grpSpPr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DFD8C4EB-2245-139F-A56B-3EEC1857F5A5}"/>
                    </a:ext>
                  </a:extLst>
                </p:cNvPr>
                <p:cNvGrpSpPr/>
                <p:nvPr/>
              </p:nvGrpSpPr>
              <p:grpSpPr>
                <a:xfrm>
                  <a:off x="6416351" y="5337822"/>
                  <a:ext cx="783869" cy="282751"/>
                  <a:chOff x="6416351" y="3200915"/>
                  <a:chExt cx="783869" cy="282751"/>
                </a:xfrm>
              </p:grpSpPr>
              <p:sp>
                <p:nvSpPr>
                  <p:cNvPr id="61" name="이등변 삼각형 60">
                    <a:extLst>
                      <a:ext uri="{FF2B5EF4-FFF2-40B4-BE49-F238E27FC236}">
                        <a16:creationId xmlns:a16="http://schemas.microsoft.com/office/drawing/2014/main" id="{08221BC3-8962-DD23-03EE-A5B265BE2B91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6753675" y="320091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62" name="직사각형 262">
                    <a:extLst>
                      <a:ext uri="{FF2B5EF4-FFF2-40B4-BE49-F238E27FC236}">
                        <a16:creationId xmlns:a16="http://schemas.microsoft.com/office/drawing/2014/main" id="{122D1CF1-3A96-CC35-4DEA-4A223BA54B5E}"/>
                      </a:ext>
                    </a:extLst>
                  </p:cNvPr>
                  <p:cNvSpPr/>
                  <p:nvPr/>
                </p:nvSpPr>
                <p:spPr>
                  <a:xfrm>
                    <a:off x="6416351" y="3360555"/>
                    <a:ext cx="783869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ko-KR" altLang="en-US" sz="800" dirty="0">
                        <a:ln w="31750">
                          <a:noFill/>
                        </a:ln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투사체</a:t>
                    </a:r>
                    <a:r>
                      <a:rPr lang="en-US" altLang="ko-KR" sz="800" dirty="0">
                        <a:ln w="31750">
                          <a:noFill/>
                        </a:ln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800" dirty="0">
                        <a:ln w="31750">
                          <a:noFill/>
                        </a:ln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</a:t>
                    </a:r>
                    <a:r>
                      <a:rPr lang="en-US" altLang="ko-KR" sz="800" dirty="0">
                        <a:ln w="31750">
                          <a:noFill/>
                        </a:ln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800" dirty="0">
                        <a:ln w="31750">
                          <a:noFill/>
                        </a:ln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충돌 시</a:t>
                    </a:r>
                  </a:p>
                </p:txBody>
              </p:sp>
            </p:grpSp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AB95A661-365A-3F42-2BBD-422FB40695A2}"/>
                    </a:ext>
                  </a:extLst>
                </p:cNvPr>
                <p:cNvGrpSpPr/>
                <p:nvPr/>
              </p:nvGrpSpPr>
              <p:grpSpPr>
                <a:xfrm>
                  <a:off x="7502471" y="5337822"/>
                  <a:ext cx="2583143" cy="332585"/>
                  <a:chOff x="7502471" y="3170435"/>
                  <a:chExt cx="2583143" cy="332585"/>
                </a:xfrm>
              </p:grpSpPr>
              <p:sp>
                <p:nvSpPr>
                  <p:cNvPr id="48" name="이등변 삼각형 47">
                    <a:extLst>
                      <a:ext uri="{FF2B5EF4-FFF2-40B4-BE49-F238E27FC236}">
                        <a16:creationId xmlns:a16="http://schemas.microsoft.com/office/drawing/2014/main" id="{E307F02A-F303-D41C-748B-7BFFC63378C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7620533" y="317043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49" name="이등변 삼각형 48">
                    <a:extLst>
                      <a:ext uri="{FF2B5EF4-FFF2-40B4-BE49-F238E27FC236}">
                        <a16:creationId xmlns:a16="http://schemas.microsoft.com/office/drawing/2014/main" id="{613CBEB0-22E7-1BBE-84A0-CA7EC0120FB9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052330" y="317043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0" name="이등변 삼각형 49">
                    <a:extLst>
                      <a:ext uri="{FF2B5EF4-FFF2-40B4-BE49-F238E27FC236}">
                        <a16:creationId xmlns:a16="http://schemas.microsoft.com/office/drawing/2014/main" id="{2BA339E6-0713-4658-E103-B39B043C25DA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484127" y="317043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1" name="이등변 삼각형 50">
                    <a:extLst>
                      <a:ext uri="{FF2B5EF4-FFF2-40B4-BE49-F238E27FC236}">
                        <a16:creationId xmlns:a16="http://schemas.microsoft.com/office/drawing/2014/main" id="{50F592C3-24B5-4098-25DA-2F8DFE0408E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347721" y="317043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2" name="이등변 삼각형 51">
                    <a:extLst>
                      <a:ext uri="{FF2B5EF4-FFF2-40B4-BE49-F238E27FC236}">
                        <a16:creationId xmlns:a16="http://schemas.microsoft.com/office/drawing/2014/main" id="{82806945-A142-7225-31D3-F82F56BB0C5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9779516" y="317043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sp>
                <p:nvSpPr>
                  <p:cNvPr id="53" name="이등변 삼각형 52">
                    <a:extLst>
                      <a:ext uri="{FF2B5EF4-FFF2-40B4-BE49-F238E27FC236}">
                        <a16:creationId xmlns:a16="http://schemas.microsoft.com/office/drawing/2014/main" id="{9DC8EBE7-CEA1-310D-2CBF-8AD3C7CF719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915924" y="3170435"/>
                    <a:ext cx="121650" cy="123428"/>
                  </a:xfrm>
                  <a:prstGeom prst="triangle">
                    <a:avLst/>
                  </a:prstGeom>
                  <a:solidFill>
                    <a:srgbClr val="FFD1D1"/>
                  </a:solidFill>
                  <a:ln w="9525">
                    <a:solidFill>
                      <a:srgbClr val="FF000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 dirty="0">
                      <a:latin typeface="맑은 고딕" panose="020B0503020000020004" pitchFamily="50" charset="-127"/>
                      <a:ea typeface="맑은 고딕" panose="020B0503020000020004" pitchFamily="50" charset="-127"/>
                    </a:endParaRPr>
                  </a:p>
                </p:txBody>
              </p:sp>
              <p:grpSp>
                <p:nvGrpSpPr>
                  <p:cNvPr id="54" name="그룹 53">
                    <a:extLst>
                      <a:ext uri="{FF2B5EF4-FFF2-40B4-BE49-F238E27FC236}">
                        <a16:creationId xmlns:a16="http://schemas.microsoft.com/office/drawing/2014/main" id="{CC7534F3-5FB8-FA28-94A8-BB44EDD6DC4E}"/>
                      </a:ext>
                    </a:extLst>
                  </p:cNvPr>
                  <p:cNvGrpSpPr/>
                  <p:nvPr/>
                </p:nvGrpSpPr>
                <p:grpSpPr>
                  <a:xfrm>
                    <a:off x="7681375" y="3337343"/>
                    <a:ext cx="1728000" cy="165677"/>
                    <a:chOff x="7681375" y="3401972"/>
                    <a:chExt cx="1728000" cy="165677"/>
                  </a:xfrm>
                </p:grpSpPr>
                <p:sp>
                  <p:nvSpPr>
                    <p:cNvPr id="59" name="왼쪽 대괄호 58">
                      <a:extLst>
                        <a:ext uri="{FF2B5EF4-FFF2-40B4-BE49-F238E27FC236}">
                          <a16:creationId xmlns:a16="http://schemas.microsoft.com/office/drawing/2014/main" id="{765ACADA-8F83-ED40-BCF4-DE63895A8AF0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8498575" y="2584772"/>
                      <a:ext cx="93600" cy="1728000"/>
                    </a:xfrm>
                    <a:prstGeom prst="leftBracket">
                      <a:avLst>
                        <a:gd name="adj" fmla="val 0"/>
                      </a:avLst>
                    </a:prstGeom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sp>
                  <p:nvSpPr>
                    <p:cNvPr id="60" name="직사각형 262">
                      <a:extLst>
                        <a:ext uri="{FF2B5EF4-FFF2-40B4-BE49-F238E27FC236}">
                          <a16:creationId xmlns:a16="http://schemas.microsoft.com/office/drawing/2014/main" id="{818B44F1-87FC-7DDB-7EC9-74939CB3D5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434986" y="3444538"/>
                      <a:ext cx="239203" cy="12311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800" dirty="0">
                          <a:ln w="31750"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p:txBody>
                </p:sp>
              </p:grpSp>
              <p:grpSp>
                <p:nvGrpSpPr>
                  <p:cNvPr id="55" name="그룹 54">
                    <a:extLst>
                      <a:ext uri="{FF2B5EF4-FFF2-40B4-BE49-F238E27FC236}">
                        <a16:creationId xmlns:a16="http://schemas.microsoft.com/office/drawing/2014/main" id="{47CECA46-449E-8F41-53C8-EB2DF81DF57F}"/>
                      </a:ext>
                    </a:extLst>
                  </p:cNvPr>
                  <p:cNvGrpSpPr/>
                  <p:nvPr/>
                </p:nvGrpSpPr>
                <p:grpSpPr>
                  <a:xfrm>
                    <a:off x="9594209" y="3337342"/>
                    <a:ext cx="491405" cy="165678"/>
                    <a:chOff x="9594209" y="3401971"/>
                    <a:chExt cx="491405" cy="165678"/>
                  </a:xfrm>
                </p:grpSpPr>
                <p:cxnSp>
                  <p:nvCxnSpPr>
                    <p:cNvPr id="57" name="직선 연결선 56">
                      <a:extLst>
                        <a:ext uri="{FF2B5EF4-FFF2-40B4-BE49-F238E27FC236}">
                          <a16:creationId xmlns:a16="http://schemas.microsoft.com/office/drawing/2014/main" id="{94826F5D-94C0-BC69-2CA8-18D8D1ACA7F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841787" y="3401971"/>
                      <a:ext cx="0" cy="93600"/>
                    </a:xfrm>
                    <a:prstGeom prst="line">
                      <a:avLst/>
                    </a:prstGeom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58" name="직사각형 262">
                      <a:extLst>
                        <a:ext uri="{FF2B5EF4-FFF2-40B4-BE49-F238E27FC236}">
                          <a16:creationId xmlns:a16="http://schemas.microsoft.com/office/drawing/2014/main" id="{ABAE9C4B-A45D-2718-8CF6-36B13D75D6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94209" y="3444538"/>
                      <a:ext cx="491405" cy="12311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noFill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spAutoFit/>
                    </a:bodyPr>
                    <a:lstStyle/>
                    <a:p>
                      <a:pPr algn="ctr"/>
                      <a:r>
                        <a:rPr lang="ko-KR" altLang="en-US" sz="800" dirty="0">
                          <a:ln w="31750"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p:txBody>
                </p:sp>
              </p:grpSp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6DDEA142-EA4B-2B55-58D0-0B5B86F791BC}"/>
                      </a:ext>
                    </a:extLst>
                  </p:cNvPr>
                  <p:cNvSpPr txBox="1"/>
                  <p:nvPr/>
                </p:nvSpPr>
                <p:spPr>
                  <a:xfrm>
                    <a:off x="7502471" y="3309458"/>
                    <a:ext cx="149080" cy="10772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r>
                      <a:rPr lang="en-US" altLang="ko-KR" sz="700" dirty="0">
                        <a:solidFill>
                          <a:schemeClr val="bg1">
                            <a:lumMod val="50000"/>
                          </a:schemeClr>
                        </a:solidFill>
                        <a:effectLst>
                          <a:glow rad="127000">
                            <a:schemeClr val="bg1"/>
                          </a:glow>
                        </a:effectLst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105</a:t>
                    </a:r>
                  </a:p>
                </p:txBody>
              </p:sp>
            </p:grpSp>
          </p:grpSp>
        </p:grp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3D419E10-CD30-EBC1-F6FA-A32E2702404D}"/>
                </a:ext>
              </a:extLst>
            </p:cNvPr>
            <p:cNvGrpSpPr/>
            <p:nvPr/>
          </p:nvGrpSpPr>
          <p:grpSpPr>
            <a:xfrm>
              <a:off x="496112" y="1642450"/>
              <a:ext cx="1440003" cy="118057"/>
              <a:chOff x="192089" y="2137940"/>
              <a:chExt cx="1440003" cy="118057"/>
            </a:xfrm>
          </p:grpSpPr>
          <p:sp>
            <p:nvSpPr>
              <p:cNvPr id="40" name="사다리꼴 39">
                <a:extLst>
                  <a:ext uri="{FF2B5EF4-FFF2-40B4-BE49-F238E27FC236}">
                    <a16:creationId xmlns:a16="http://schemas.microsoft.com/office/drawing/2014/main" id="{ECB8C5FA-3496-C425-ABD6-B74FCB44D8EC}"/>
                  </a:ext>
                </a:extLst>
              </p:cNvPr>
              <p:cNvSpPr/>
              <p:nvPr/>
            </p:nvSpPr>
            <p:spPr>
              <a:xfrm rot="16200000">
                <a:off x="961129" y="1585033"/>
                <a:ext cx="118056" cy="1223871"/>
              </a:xfrm>
              <a:prstGeom prst="trapezoid">
                <a:avLst/>
              </a:prstGeom>
              <a:solidFill>
                <a:srgbClr val="FFFFA3"/>
              </a:solidFill>
              <a:ln w="31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6CDAB697-FE10-D7F8-CB35-09783012F991}"/>
                  </a:ext>
                </a:extLst>
              </p:cNvPr>
              <p:cNvGrpSpPr/>
              <p:nvPr/>
            </p:nvGrpSpPr>
            <p:grpSpPr>
              <a:xfrm>
                <a:off x="192089" y="2137940"/>
                <a:ext cx="216129" cy="118057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2" name="이등변 삼각형 41">
                  <a:extLst>
                    <a:ext uri="{FF2B5EF4-FFF2-40B4-BE49-F238E27FC236}">
                      <a16:creationId xmlns:a16="http://schemas.microsoft.com/office/drawing/2014/main" id="{36008C0B-2EEB-4FE7-DADD-39E62ED15D5E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1199B71F-54B1-278F-2952-AA1A077267CE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 lnSpcReduction="10000"/>
                </a:bodyPr>
                <a:lstStyle/>
                <a:p>
                  <a:pPr algn="ctr"/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DF6F996-1D2E-F9E3-7331-E345CB4205F7}"/>
                </a:ext>
              </a:extLst>
            </p:cNvPr>
            <p:cNvGrpSpPr/>
            <p:nvPr/>
          </p:nvGrpSpPr>
          <p:grpSpPr>
            <a:xfrm>
              <a:off x="496112" y="4621179"/>
              <a:ext cx="11839857" cy="123111"/>
              <a:chOff x="192088" y="3588763"/>
              <a:chExt cx="11839857" cy="123111"/>
            </a:xfrm>
          </p:grpSpPr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D8F78E4F-DC72-C554-C45B-9C12AD6462B0}"/>
                  </a:ext>
                </a:extLst>
              </p:cNvPr>
              <p:cNvCxnSpPr>
                <a:cxnSpLocks/>
                <a:endCxn id="39" idx="1"/>
              </p:cNvCxnSpPr>
              <p:nvPr/>
            </p:nvCxnSpPr>
            <p:spPr>
              <a:xfrm>
                <a:off x="192088" y="3650319"/>
                <a:ext cx="10800000" cy="0"/>
              </a:xfrm>
              <a:prstGeom prst="straightConnector1">
                <a:avLst/>
              </a:prstGeom>
              <a:ln w="9525">
                <a:solidFill>
                  <a:srgbClr val="00B050"/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D3B9950-0D38-7B99-9FE4-FB4750FEC339}"/>
                  </a:ext>
                </a:extLst>
              </p:cNvPr>
              <p:cNvSpPr txBox="1"/>
              <p:nvPr/>
            </p:nvSpPr>
            <p:spPr>
              <a:xfrm>
                <a:off x="10992088" y="3588763"/>
                <a:ext cx="1039857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8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8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r>
                  <a:rPr lang="ko-KR" altLang="en-US" sz="8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8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발동 지점</a:t>
                </a:r>
                <a:endParaRPr lang="en-US" altLang="ko-KR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ADFEC106-376F-D419-6B98-55624C630C68}"/>
                </a:ext>
              </a:extLst>
            </p:cNvPr>
            <p:cNvSpPr/>
            <p:nvPr/>
          </p:nvSpPr>
          <p:spPr>
            <a:xfrm>
              <a:off x="496111" y="997927"/>
              <a:ext cx="10800000" cy="404724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B300132-118B-0EF3-5FB9-E3E40301B9F1}"/>
                </a:ext>
              </a:extLst>
            </p:cNvPr>
            <p:cNvGrpSpPr/>
            <p:nvPr/>
          </p:nvGrpSpPr>
          <p:grpSpPr>
            <a:xfrm>
              <a:off x="496111" y="1842010"/>
              <a:ext cx="11516050" cy="644025"/>
              <a:chOff x="192088" y="2264174"/>
              <a:chExt cx="11516050" cy="644025"/>
            </a:xfrm>
          </p:grpSpPr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2AE3E8DB-0532-DDD3-A5E9-9136B062B843}"/>
                  </a:ext>
                </a:extLst>
              </p:cNvPr>
              <p:cNvGrpSpPr/>
              <p:nvPr/>
            </p:nvGrpSpPr>
            <p:grpSpPr>
              <a:xfrm>
                <a:off x="192088" y="2620199"/>
                <a:ext cx="11516050" cy="288000"/>
                <a:chOff x="192088" y="2294247"/>
                <a:chExt cx="11516050" cy="288000"/>
              </a:xfrm>
            </p:grpSpPr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52030DBB-DC69-51D0-F920-51A5091E99E6}"/>
                    </a:ext>
                  </a:extLst>
                </p:cNvPr>
                <p:cNvGrpSpPr/>
                <p:nvPr/>
              </p:nvGrpSpPr>
              <p:grpSpPr>
                <a:xfrm>
                  <a:off x="192088" y="2376692"/>
                  <a:ext cx="11516050" cy="123111"/>
                  <a:chOff x="192088" y="1896741"/>
                  <a:chExt cx="11516050" cy="123111"/>
                </a:xfrm>
              </p:grpSpPr>
              <p:cxnSp>
                <p:nvCxnSpPr>
                  <p:cNvPr id="36" name="직선 연결선 35">
                    <a:extLst>
                      <a:ext uri="{FF2B5EF4-FFF2-40B4-BE49-F238E27FC236}">
                        <a16:creationId xmlns:a16="http://schemas.microsoft.com/office/drawing/2014/main" id="{AD571E89-39F5-1564-8443-BCDB0176BE57}"/>
                      </a:ext>
                    </a:extLst>
                  </p:cNvPr>
                  <p:cNvCxnSpPr>
                    <a:cxnSpLocks/>
                    <a:endCxn id="37" idx="1"/>
                  </p:cNvCxnSpPr>
                  <p:nvPr/>
                </p:nvCxnSpPr>
                <p:spPr>
                  <a:xfrm flipV="1">
                    <a:off x="192088" y="1958297"/>
                    <a:ext cx="10800000" cy="1"/>
                  </a:xfrm>
                  <a:prstGeom prst="line">
                    <a:avLst/>
                  </a:prstGeom>
                  <a:ln w="9525">
                    <a:solidFill>
                      <a:schemeClr val="bg1">
                        <a:lumMod val="50000"/>
                      </a:schemeClr>
                    </a:solidFill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4569F359-25E5-2D8E-AA99-3E98D1C7277D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2088" y="1896741"/>
                    <a:ext cx="716050" cy="123111"/>
                  </a:xfrm>
                  <a:prstGeom prst="rect">
                    <a:avLst/>
                  </a:prstGeom>
                  <a:noFill/>
                </p:spPr>
                <p:txBody>
                  <a:bodyPr wrap="none" lIns="54000" tIns="0" rIns="36000" bIns="0" rtlCol="0" anchor="ctr" anchorCtr="0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캔슬 가능 지점</a:t>
                    </a:r>
                    <a:endParaRPr lang="en-US" altLang="ko-KR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  <p:sp>
              <p:nvSpPr>
                <p:cNvPr id="35" name="직사각형 262">
                  <a:extLst>
                    <a:ext uri="{FF2B5EF4-FFF2-40B4-BE49-F238E27FC236}">
                      <a16:creationId xmlns:a16="http://schemas.microsoft.com/office/drawing/2014/main" id="{DECAC8A1-5247-BC8E-88CE-A458FB70771A}"/>
                    </a:ext>
                  </a:extLst>
                </p:cNvPr>
                <p:cNvSpPr/>
                <p:nvPr/>
              </p:nvSpPr>
              <p:spPr>
                <a:xfrm>
                  <a:off x="7750386" y="2294247"/>
                  <a:ext cx="1081701" cy="288000"/>
                </a:xfrm>
                <a:prstGeom prst="homePlate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0" tIns="36000" rIns="72000" bIns="36000" rtlCol="0" anchor="ctr" anchorCtr="0">
                  <a:noAutofit/>
                </a:bodyPr>
                <a:lstStyle/>
                <a:p>
                  <a:pPr algn="ctr">
                    <a:spcAft>
                      <a:spcPts val="200"/>
                    </a:spcAft>
                  </a:pPr>
                  <a:r>
                    <a:rPr lang="ko-KR" altLang="en-US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후 딜레이 캔슬</a:t>
                  </a:r>
                </a:p>
              </p:txBody>
            </p:sp>
          </p:grp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E50D1AA0-7FD4-A655-754C-EE88AA7C8F38}"/>
                  </a:ext>
                </a:extLst>
              </p:cNvPr>
              <p:cNvGrpSpPr/>
              <p:nvPr/>
            </p:nvGrpSpPr>
            <p:grpSpPr>
              <a:xfrm>
                <a:off x="192088" y="2264174"/>
                <a:ext cx="11080033" cy="409886"/>
                <a:chOff x="192088" y="2264174"/>
                <a:chExt cx="11080033" cy="409886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04EA5AD-6E1D-BB6A-AF06-0DF94ED3074E}"/>
                    </a:ext>
                  </a:extLst>
                </p:cNvPr>
                <p:cNvSpPr txBox="1"/>
                <p:nvPr/>
              </p:nvSpPr>
              <p:spPr>
                <a:xfrm>
                  <a:off x="5982159" y="2566338"/>
                  <a:ext cx="99386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ln w="19050">
                        <a:noFill/>
                      </a:ln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81</a:t>
                  </a:r>
                </a:p>
              </p:txBody>
            </p:sp>
            <p:grpSp>
              <p:nvGrpSpPr>
                <p:cNvPr id="24" name="그룹 23">
                  <a:extLst>
                    <a:ext uri="{FF2B5EF4-FFF2-40B4-BE49-F238E27FC236}">
                      <a16:creationId xmlns:a16="http://schemas.microsoft.com/office/drawing/2014/main" id="{D8507CF6-60A6-6CAD-6EA5-52414BC2BD1C}"/>
                    </a:ext>
                  </a:extLst>
                </p:cNvPr>
                <p:cNvGrpSpPr/>
                <p:nvPr/>
              </p:nvGrpSpPr>
              <p:grpSpPr>
                <a:xfrm>
                  <a:off x="192088" y="2346619"/>
                  <a:ext cx="11080033" cy="123111"/>
                  <a:chOff x="192088" y="1519441"/>
                  <a:chExt cx="11080033" cy="123111"/>
                </a:xfrm>
              </p:grpSpPr>
              <p:cxnSp>
                <p:nvCxnSpPr>
                  <p:cNvPr id="32" name="직선 연결선 31">
                    <a:extLst>
                      <a:ext uri="{FF2B5EF4-FFF2-40B4-BE49-F238E27FC236}">
                        <a16:creationId xmlns:a16="http://schemas.microsoft.com/office/drawing/2014/main" id="{CC8BA865-B5FC-1821-2CFD-5DD0F6B71421}"/>
                      </a:ext>
                    </a:extLst>
                  </p:cNvPr>
                  <p:cNvCxnSpPr>
                    <a:cxnSpLocks/>
                    <a:endCxn id="33" idx="1"/>
                  </p:cNvCxnSpPr>
                  <p:nvPr/>
                </p:nvCxnSpPr>
                <p:spPr>
                  <a:xfrm>
                    <a:off x="192088" y="1580997"/>
                    <a:ext cx="10800000" cy="0"/>
                  </a:xfrm>
                  <a:prstGeom prst="line">
                    <a:avLst/>
                  </a:prstGeom>
                  <a:ln w="9525">
                    <a:solidFill>
                      <a:srgbClr val="BD9C7C"/>
                    </a:solidFill>
                    <a:tailEnd type="none" w="med" len="med"/>
                  </a:ln>
                  <a:effectLst/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DDB46140-69E7-71BE-1770-6B4DA9C50688}"/>
                      </a:ext>
                    </a:extLst>
                  </p:cNvPr>
                  <p:cNvSpPr txBox="1"/>
                  <p:nvPr/>
                </p:nvSpPr>
                <p:spPr>
                  <a:xfrm>
                    <a:off x="10992088" y="1519441"/>
                    <a:ext cx="28003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54000" tIns="0" rIns="36000" bIns="0" rtlCol="0" anchor="ctr" anchorCtr="0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rgbClr val="BD9C7C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모션</a:t>
                    </a:r>
                  </a:p>
                </p:txBody>
              </p:sp>
            </p:grpSp>
            <p:grpSp>
              <p:nvGrpSpPr>
                <p:cNvPr id="25" name="그룹 24">
                  <a:extLst>
                    <a:ext uri="{FF2B5EF4-FFF2-40B4-BE49-F238E27FC236}">
                      <a16:creationId xmlns:a16="http://schemas.microsoft.com/office/drawing/2014/main" id="{669AC7E9-D7FB-8779-B8BB-B981FC61540B}"/>
                    </a:ext>
                  </a:extLst>
                </p:cNvPr>
                <p:cNvGrpSpPr/>
                <p:nvPr/>
              </p:nvGrpSpPr>
              <p:grpSpPr>
                <a:xfrm>
                  <a:off x="192088" y="2264174"/>
                  <a:ext cx="8638298" cy="288000"/>
                  <a:chOff x="192088" y="2264174"/>
                  <a:chExt cx="8638298" cy="288000"/>
                </a:xfrm>
              </p:grpSpPr>
              <p:sp>
                <p:nvSpPr>
                  <p:cNvPr id="26" name="직사각형 262">
                    <a:extLst>
                      <a:ext uri="{FF2B5EF4-FFF2-40B4-BE49-F238E27FC236}">
                        <a16:creationId xmlns:a16="http://schemas.microsoft.com/office/drawing/2014/main" id="{CB85F884-7321-9CFE-D4FA-D6B3CA09F618}"/>
                      </a:ext>
                    </a:extLst>
                  </p:cNvPr>
                  <p:cNvSpPr/>
                  <p:nvPr/>
                </p:nvSpPr>
                <p:spPr>
                  <a:xfrm>
                    <a:off x="7750386" y="2346619"/>
                    <a:ext cx="1080000" cy="123111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전투 </a:t>
                    </a:r>
                    <a:r>
                      <a:rPr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</a:t>
                    </a:r>
                  </a:p>
                </p:txBody>
              </p:sp>
              <p:grpSp>
                <p:nvGrpSpPr>
                  <p:cNvPr id="27" name="그룹 26">
                    <a:extLst>
                      <a:ext uri="{FF2B5EF4-FFF2-40B4-BE49-F238E27FC236}">
                        <a16:creationId xmlns:a16="http://schemas.microsoft.com/office/drawing/2014/main" id="{25322B0E-5B86-AFE0-0E63-E33F165E152A}"/>
                      </a:ext>
                    </a:extLst>
                  </p:cNvPr>
                  <p:cNvGrpSpPr/>
                  <p:nvPr/>
                </p:nvGrpSpPr>
                <p:grpSpPr>
                  <a:xfrm>
                    <a:off x="192088" y="2264174"/>
                    <a:ext cx="7558301" cy="288000"/>
                    <a:chOff x="192088" y="2264174"/>
                    <a:chExt cx="7558301" cy="288000"/>
                  </a:xfrm>
                </p:grpSpPr>
                <p:sp>
                  <p:nvSpPr>
                    <p:cNvPr id="28" name="직사각형 260">
                      <a:extLst>
                        <a:ext uri="{FF2B5EF4-FFF2-40B4-BE49-F238E27FC236}">
                          <a16:creationId xmlns:a16="http://schemas.microsoft.com/office/drawing/2014/main" id="{F84B6DDA-8478-0C17-EADF-8F68A70E4E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088" y="2264174"/>
                      <a:ext cx="2160000" cy="288000"/>
                    </a:xfrm>
                    <a:prstGeom prst="homePlate">
                      <a:avLst/>
                    </a:prstGeom>
                    <a:solidFill>
                      <a:srgbClr val="FAFCBC"/>
                    </a:solidFill>
                    <a:ln w="9525">
                      <a:solidFill>
                        <a:srgbClr val="BD9C7C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72000" tIns="36000" rIns="72000" bIns="36000" rtlCol="0" anchor="ctr" anchorCtr="0">
                      <a:noAutofit/>
                    </a:bodyPr>
                    <a:lstStyle/>
                    <a:p>
                      <a:pPr algn="ctr"/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공중 도약</a:t>
                      </a:r>
                    </a:p>
                  </p:txBody>
                </p:sp>
                <p:sp>
                  <p:nvSpPr>
                    <p:cNvPr id="29" name="직사각형 261">
                      <a:extLst>
                        <a:ext uri="{FF2B5EF4-FFF2-40B4-BE49-F238E27FC236}">
                          <a16:creationId xmlns:a16="http://schemas.microsoft.com/office/drawing/2014/main" id="{CB3CAE25-56D3-EFA1-8F35-5C553B29C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52088" y="2264174"/>
                      <a:ext cx="3240000" cy="288000"/>
                    </a:xfrm>
                    <a:prstGeom prst="homePlate">
                      <a:avLst/>
                    </a:prstGeom>
                    <a:solidFill>
                      <a:srgbClr val="FAFCBC"/>
                    </a:solidFill>
                    <a:ln w="9525">
                      <a:solidFill>
                        <a:srgbClr val="BD9C7C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72000" tIns="36000" rIns="72000" bIns="36000" rtlCol="0" anchor="ctr" anchorCtr="0">
                      <a:noAutofit/>
                    </a:bodyPr>
                    <a:lstStyle/>
                    <a:p>
                      <a:pPr algn="ctr"/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공중에서 천천히 몸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허리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회전</a:t>
                      </a:r>
                    </a:p>
                  </p:txBody>
                </p:sp>
                <p:sp>
                  <p:nvSpPr>
                    <p:cNvPr id="30" name="직사각형 262">
                      <a:extLst>
                        <a:ext uri="{FF2B5EF4-FFF2-40B4-BE49-F238E27FC236}">
                          <a16:creationId xmlns:a16="http://schemas.microsoft.com/office/drawing/2014/main" id="{9C2E64FA-A455-8C22-E871-CF21C4AD5FE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90387" y="2264174"/>
                      <a:ext cx="432000" cy="288000"/>
                    </a:xfrm>
                    <a:prstGeom prst="homePlate">
                      <a:avLst/>
                    </a:prstGeom>
                    <a:solidFill>
                      <a:srgbClr val="FAFCBC"/>
                    </a:solidFill>
                    <a:ln w="9525">
                      <a:solidFill>
                        <a:srgbClr val="BD9C7C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36000" rIns="0" bIns="36000" rtlCol="0" anchor="ctr" anchorCtr="0">
                      <a:noAutofit/>
                    </a:bodyPr>
                    <a:lstStyle/>
                    <a:p>
                      <a:pPr algn="ctr"/>
                      <a:r>
                        <a:rPr lang="ko-KR" altLang="en-US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</a:t>
                      </a:r>
                      <a:r>
                        <a:rPr lang="en-US" altLang="ko-KR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8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투척</a:t>
                      </a:r>
                    </a:p>
                  </p:txBody>
                </p:sp>
                <p:sp>
                  <p:nvSpPr>
                    <p:cNvPr id="31" name="직사각형 262">
                      <a:extLst>
                        <a:ext uri="{FF2B5EF4-FFF2-40B4-BE49-F238E27FC236}">
                          <a16:creationId xmlns:a16="http://schemas.microsoft.com/office/drawing/2014/main" id="{29BFBBE8-7C5A-4E50-60E4-25FDCCE26C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22387" y="2264174"/>
                      <a:ext cx="1728002" cy="288000"/>
                    </a:xfrm>
                    <a:prstGeom prst="homePlate">
                      <a:avLst/>
                    </a:prstGeom>
                    <a:solidFill>
                      <a:srgbClr val="FAFCBC"/>
                    </a:solidFill>
                    <a:ln w="9525">
                      <a:solidFill>
                        <a:srgbClr val="BD9C7C"/>
                      </a:solidFill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72000" tIns="36000" rIns="72000" bIns="36000" rtlCol="0" anchor="ctr" anchorCtr="0">
                      <a:noAutofit/>
                    </a:bodyPr>
                    <a:lstStyle/>
                    <a:p>
                      <a:pPr algn="ctr"/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수직 낙하 후 착지</a:t>
                      </a:r>
                    </a:p>
                  </p:txBody>
                </p:sp>
              </p:grpSp>
            </p:grpSp>
          </p:grpSp>
        </p:grpSp>
      </p:grpSp>
      <p:grpSp>
        <p:nvGrpSpPr>
          <p:cNvPr id="280" name="그룹 279">
            <a:extLst>
              <a:ext uri="{FF2B5EF4-FFF2-40B4-BE49-F238E27FC236}">
                <a16:creationId xmlns:a16="http://schemas.microsoft.com/office/drawing/2014/main" id="{07651B8D-1286-F78B-A603-30B139A10F1E}"/>
              </a:ext>
            </a:extLst>
          </p:cNvPr>
          <p:cNvGrpSpPr/>
          <p:nvPr/>
        </p:nvGrpSpPr>
        <p:grpSpPr>
          <a:xfrm>
            <a:off x="136525" y="5473697"/>
            <a:ext cx="11772900" cy="3865272"/>
            <a:chOff x="192088" y="1380880"/>
            <a:chExt cx="11772900" cy="3865272"/>
          </a:xfrm>
        </p:grpSpPr>
        <p:sp>
          <p:nvSpPr>
            <p:cNvPr id="281" name="TextBox 280">
              <a:extLst>
                <a:ext uri="{FF2B5EF4-FFF2-40B4-BE49-F238E27FC236}">
                  <a16:creationId xmlns:a16="http://schemas.microsoft.com/office/drawing/2014/main" id="{27C000E7-7052-58C9-FEE0-130485946459}"/>
                </a:ext>
              </a:extLst>
            </p:cNvPr>
            <p:cNvSpPr txBox="1"/>
            <p:nvPr/>
          </p:nvSpPr>
          <p:spPr>
            <a:xfrm>
              <a:off x="192088" y="1380880"/>
              <a:ext cx="87844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</a:t>
              </a:r>
              <a:r>
                <a:rPr lang="ko-KR" altLang="en-US" sz="1000" dirty="0"/>
                <a:t>연출 추가 설명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grpSp>
          <p:nvGrpSpPr>
            <p:cNvPr id="282" name="그룹 281">
              <a:extLst>
                <a:ext uri="{FF2B5EF4-FFF2-40B4-BE49-F238E27FC236}">
                  <a16:creationId xmlns:a16="http://schemas.microsoft.com/office/drawing/2014/main" id="{BEAF2BC8-4DAF-6AAC-574C-1F9A31B7156A}"/>
                </a:ext>
              </a:extLst>
            </p:cNvPr>
            <p:cNvGrpSpPr/>
            <p:nvPr/>
          </p:nvGrpSpPr>
          <p:grpSpPr>
            <a:xfrm>
              <a:off x="192088" y="1886068"/>
              <a:ext cx="11772900" cy="844840"/>
              <a:chOff x="192088" y="801080"/>
              <a:chExt cx="11772900" cy="844840"/>
            </a:xfrm>
          </p:grpSpPr>
          <p:grpSp>
            <p:nvGrpSpPr>
              <p:cNvPr id="351" name="그룹 350">
                <a:extLst>
                  <a:ext uri="{FF2B5EF4-FFF2-40B4-BE49-F238E27FC236}">
                    <a16:creationId xmlns:a16="http://schemas.microsoft.com/office/drawing/2014/main" id="{71238F60-95D8-9CC2-B530-79971419EB05}"/>
                  </a:ext>
                </a:extLst>
              </p:cNvPr>
              <p:cNvGrpSpPr/>
              <p:nvPr/>
            </p:nvGrpSpPr>
            <p:grpSpPr>
              <a:xfrm>
                <a:off x="192088" y="801080"/>
                <a:ext cx="11772900" cy="844840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66" name="직사각형 365">
                  <a:extLst>
                    <a:ext uri="{FF2B5EF4-FFF2-40B4-BE49-F238E27FC236}">
                      <a16:creationId xmlns:a16="http://schemas.microsoft.com/office/drawing/2014/main" id="{E03ABCC0-A540-EB0C-91D6-EB031D158EA2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</a:t>
                  </a:r>
                </a:p>
              </p:txBody>
            </p:sp>
            <p:sp>
              <p:nvSpPr>
                <p:cNvPr id="367" name="직사각형 366">
                  <a:extLst>
                    <a:ext uri="{FF2B5EF4-FFF2-40B4-BE49-F238E27FC236}">
                      <a16:creationId xmlns:a16="http://schemas.microsoft.com/office/drawing/2014/main" id="{3966CC23-118D-FFB9-931A-CD8C960DABC9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 err="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스타일리쉬한</a:t>
                  </a:r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도약</a:t>
                  </a:r>
                </a:p>
              </p:txBody>
            </p:sp>
            <p:sp>
              <p:nvSpPr>
                <p:cNvPr id="368" name="직사각형 367">
                  <a:extLst>
                    <a:ext uri="{FF2B5EF4-FFF2-40B4-BE49-F238E27FC236}">
                      <a16:creationId xmlns:a16="http://schemas.microsoft.com/office/drawing/2014/main" id="{72247C7C-F1C7-A8F4-8843-405A177543A5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1.0s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69" name="직사각형 368">
                  <a:extLst>
                    <a:ext uri="{FF2B5EF4-FFF2-40B4-BE49-F238E27FC236}">
                      <a16:creationId xmlns:a16="http://schemas.microsoft.com/office/drawing/2014/main" id="{086D32B6-6A89-604F-D1CE-F565BA8E656A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70" name="직사각형 369">
                  <a:extLst>
                    <a:ext uri="{FF2B5EF4-FFF2-40B4-BE49-F238E27FC236}">
                      <a16:creationId xmlns:a16="http://schemas.microsoft.com/office/drawing/2014/main" id="{EF14C1E9-5B44-329F-834B-D9B42D622327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52" name="그룹 351">
                <a:extLst>
                  <a:ext uri="{FF2B5EF4-FFF2-40B4-BE49-F238E27FC236}">
                    <a16:creationId xmlns:a16="http://schemas.microsoft.com/office/drawing/2014/main" id="{BC20A59F-646C-0B69-067B-6C2C25CB8D5F}"/>
                  </a:ext>
                </a:extLst>
              </p:cNvPr>
              <p:cNvGrpSpPr/>
              <p:nvPr/>
            </p:nvGrpSpPr>
            <p:grpSpPr>
              <a:xfrm>
                <a:off x="3190228" y="882956"/>
                <a:ext cx="2021735" cy="681090"/>
                <a:chOff x="3190228" y="867790"/>
                <a:chExt cx="2021735" cy="681090"/>
              </a:xfrm>
            </p:grpSpPr>
            <p:sp>
              <p:nvSpPr>
                <p:cNvPr id="363" name="TextBox 70">
                  <a:extLst>
                    <a:ext uri="{FF2B5EF4-FFF2-40B4-BE49-F238E27FC236}">
                      <a16:creationId xmlns:a16="http://schemas.microsoft.com/office/drawing/2014/main" id="{16868AFC-CB79-9E2D-F5DD-A73FAE78D330}"/>
                    </a:ext>
                  </a:extLst>
                </p:cNvPr>
                <p:cNvSpPr txBox="1"/>
                <p:nvPr/>
              </p:nvSpPr>
              <p:spPr>
                <a:xfrm>
                  <a:off x="3190228" y="867790"/>
                  <a:ext cx="950238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공중 도약</a:t>
                  </a:r>
                </a:p>
              </p:txBody>
            </p:sp>
            <p:sp>
              <p:nvSpPr>
                <p:cNvPr id="364" name="TextBox 70">
                  <a:extLst>
                    <a:ext uri="{FF2B5EF4-FFF2-40B4-BE49-F238E27FC236}">
                      <a16:creationId xmlns:a16="http://schemas.microsoft.com/office/drawing/2014/main" id="{AE89E7B7-E7A8-2D05-057B-BAB473BDCF4D}"/>
                    </a:ext>
                  </a:extLst>
                </p:cNvPr>
                <p:cNvSpPr txBox="1"/>
                <p:nvPr/>
              </p:nvSpPr>
              <p:spPr>
                <a:xfrm>
                  <a:off x="3192804" y="1130615"/>
                  <a:ext cx="791577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1] </a:t>
                  </a:r>
                  <a:r>
                    <a:rPr lang="ko-KR" altLang="en-US" sz="800" dirty="0"/>
                    <a:t>파동</a:t>
                  </a:r>
                </a:p>
              </p:txBody>
            </p:sp>
            <p:sp>
              <p:nvSpPr>
                <p:cNvPr id="365" name="TextBox 70">
                  <a:extLst>
                    <a:ext uri="{FF2B5EF4-FFF2-40B4-BE49-F238E27FC236}">
                      <a16:creationId xmlns:a16="http://schemas.microsoft.com/office/drawing/2014/main" id="{A92FDD34-F162-38CE-A0EA-3CC757504CFF}"/>
                    </a:ext>
                  </a:extLst>
                </p:cNvPr>
                <p:cNvSpPr txBox="1"/>
                <p:nvPr/>
              </p:nvSpPr>
              <p:spPr>
                <a:xfrm>
                  <a:off x="3192804" y="1389418"/>
                  <a:ext cx="2019159" cy="159462"/>
                </a:xfrm>
                <a:prstGeom prst="homePlat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l"/>
                  <a:r>
                    <a:rPr lang="en-US" altLang="ko-KR" dirty="0"/>
                    <a:t>[</a:t>
                  </a:r>
                  <a:r>
                    <a:rPr lang="ko-KR" altLang="en-US" dirty="0"/>
                    <a:t>슈퍼 </a:t>
                  </a:r>
                  <a:r>
                    <a:rPr lang="ko-KR" altLang="en-US" dirty="0" err="1"/>
                    <a:t>아머</a:t>
                  </a:r>
                  <a:r>
                    <a:rPr lang="en-US" altLang="ko-KR" dirty="0"/>
                    <a:t>] </a:t>
                  </a:r>
                  <a:r>
                    <a:rPr lang="ko-KR" altLang="en-US" dirty="0"/>
                    <a:t>피격 이상 면역 </a:t>
                  </a:r>
                  <a:r>
                    <a:rPr lang="en-US" altLang="ko-KR" dirty="0"/>
                    <a:t>/ </a:t>
                  </a:r>
                  <a:r>
                    <a:rPr lang="ko-KR" altLang="en-US" dirty="0"/>
                    <a:t>상태 이상 면역</a:t>
                  </a:r>
                </a:p>
              </p:txBody>
            </p:sp>
          </p:grpSp>
          <p:grpSp>
            <p:nvGrpSpPr>
              <p:cNvPr id="353" name="그룹 352">
                <a:extLst>
                  <a:ext uri="{FF2B5EF4-FFF2-40B4-BE49-F238E27FC236}">
                    <a16:creationId xmlns:a16="http://schemas.microsoft.com/office/drawing/2014/main" id="{16F5E6F9-4A6C-75D2-B20A-F22B22ABBDCD}"/>
                  </a:ext>
                </a:extLst>
              </p:cNvPr>
              <p:cNvGrpSpPr/>
              <p:nvPr/>
            </p:nvGrpSpPr>
            <p:grpSpPr>
              <a:xfrm>
                <a:off x="5621230" y="882955"/>
                <a:ext cx="3600483" cy="681090"/>
                <a:chOff x="5621230" y="867789"/>
                <a:chExt cx="3600483" cy="681090"/>
              </a:xfrm>
            </p:grpSpPr>
            <p:grpSp>
              <p:nvGrpSpPr>
                <p:cNvPr id="354" name="그룹 353">
                  <a:extLst>
                    <a:ext uri="{FF2B5EF4-FFF2-40B4-BE49-F238E27FC236}">
                      <a16:creationId xmlns:a16="http://schemas.microsoft.com/office/drawing/2014/main" id="{084F0C5D-54B4-DEE4-1B38-07CDCB3CA6D3}"/>
                    </a:ext>
                  </a:extLst>
                </p:cNvPr>
                <p:cNvGrpSpPr/>
                <p:nvPr/>
              </p:nvGrpSpPr>
              <p:grpSpPr>
                <a:xfrm>
                  <a:off x="5621230" y="867789"/>
                  <a:ext cx="2709771" cy="159462"/>
                  <a:chOff x="5621230" y="819296"/>
                  <a:chExt cx="2709771" cy="159462"/>
                </a:xfrm>
              </p:grpSpPr>
              <p:sp>
                <p:nvSpPr>
                  <p:cNvPr id="361" name="TextBox 360">
                    <a:extLst>
                      <a:ext uri="{FF2B5EF4-FFF2-40B4-BE49-F238E27FC236}">
                        <a16:creationId xmlns:a16="http://schemas.microsoft.com/office/drawing/2014/main" id="{CA9C129F-BC0B-7CCE-5CF9-58A9DB5CEA47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2137371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백 </a:t>
                    </a:r>
                    <a:r>
                      <a:rPr lang="ko-KR" altLang="en-US" sz="900" dirty="0" err="1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덤블링으로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후방의 공중으로 도약합니다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62" name="TextBox 70">
                    <a:extLst>
                      <a:ext uri="{FF2B5EF4-FFF2-40B4-BE49-F238E27FC236}">
                        <a16:creationId xmlns:a16="http://schemas.microsoft.com/office/drawing/2014/main" id="{3E61E66B-A7BC-BBB2-8D88-B5C0372F1FC2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55" name="그룹 354">
                  <a:extLst>
                    <a:ext uri="{FF2B5EF4-FFF2-40B4-BE49-F238E27FC236}">
                      <a16:creationId xmlns:a16="http://schemas.microsoft.com/office/drawing/2014/main" id="{135C8657-7BFF-1A78-8513-249B91C7D1F2}"/>
                    </a:ext>
                  </a:extLst>
                </p:cNvPr>
                <p:cNvGrpSpPr/>
                <p:nvPr/>
              </p:nvGrpSpPr>
              <p:grpSpPr>
                <a:xfrm>
                  <a:off x="5626913" y="1130614"/>
                  <a:ext cx="3471368" cy="159462"/>
                  <a:chOff x="5626913" y="1131736"/>
                  <a:chExt cx="3471368" cy="159462"/>
                </a:xfrm>
              </p:grpSpPr>
              <p:sp>
                <p:nvSpPr>
                  <p:cNvPr id="359" name="TextBox 70">
                    <a:extLst>
                      <a:ext uri="{FF2B5EF4-FFF2-40B4-BE49-F238E27FC236}">
                        <a16:creationId xmlns:a16="http://schemas.microsoft.com/office/drawing/2014/main" id="{543C2FDE-DBF9-7DA0-5E2C-64EF7FBC8D49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60" name="TextBox 359">
                    <a:extLst>
                      <a:ext uri="{FF2B5EF4-FFF2-40B4-BE49-F238E27FC236}">
                        <a16:creationId xmlns:a16="http://schemas.microsoft.com/office/drawing/2014/main" id="{9CDB0E43-E036-65AB-7BCB-DF8D6AA22EF3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8"/>
                    <a:ext cx="29004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 도달 시 캐릭터 주변으로 파동이 빠르게 퍼져 나갑니다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356" name="그룹 355">
                  <a:extLst>
                    <a:ext uri="{FF2B5EF4-FFF2-40B4-BE49-F238E27FC236}">
                      <a16:creationId xmlns:a16="http://schemas.microsoft.com/office/drawing/2014/main" id="{38F8802A-16F8-E1AD-D77E-0BA418A49AF7}"/>
                    </a:ext>
                  </a:extLst>
                </p:cNvPr>
                <p:cNvGrpSpPr/>
                <p:nvPr/>
              </p:nvGrpSpPr>
              <p:grpSpPr>
                <a:xfrm>
                  <a:off x="5626913" y="1389417"/>
                  <a:ext cx="3594800" cy="159462"/>
                  <a:chOff x="5626913" y="1419736"/>
                  <a:chExt cx="3594800" cy="159462"/>
                </a:xfrm>
              </p:grpSpPr>
              <p:sp>
                <p:nvSpPr>
                  <p:cNvPr id="357" name="TextBox 70">
                    <a:extLst>
                      <a:ext uri="{FF2B5EF4-FFF2-40B4-BE49-F238E27FC236}">
                        <a16:creationId xmlns:a16="http://schemas.microsoft.com/office/drawing/2014/main" id="{9728264F-9477-D77A-13BD-03B61F8515BD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6350"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dirty="0"/>
                      <a:t>슈퍼 </a:t>
                    </a:r>
                    <a:r>
                      <a:rPr lang="ko-KR" altLang="en-US" dirty="0" err="1"/>
                      <a:t>아머</a:t>
                    </a:r>
                    <a:endParaRPr lang="ko-KR" altLang="en-US" dirty="0"/>
                  </a:p>
                </p:txBody>
              </p:sp>
              <p:sp>
                <p:nvSpPr>
                  <p:cNvPr id="358" name="TextBox 357">
                    <a:extLst>
                      <a:ext uri="{FF2B5EF4-FFF2-40B4-BE49-F238E27FC236}">
                        <a16:creationId xmlns:a16="http://schemas.microsoft.com/office/drawing/2014/main" id="{C996CFF0-38B4-68AE-B75F-88EFB86959F0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430218"/>
                    <a:ext cx="3023832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스킬을 시전하는 동안 피격 이상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&amp;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상태 이상에 면역이 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</p:grpSp>
          </p:grpSp>
        </p:grpSp>
        <p:grpSp>
          <p:nvGrpSpPr>
            <p:cNvPr id="283" name="그룹 282">
              <a:extLst>
                <a:ext uri="{FF2B5EF4-FFF2-40B4-BE49-F238E27FC236}">
                  <a16:creationId xmlns:a16="http://schemas.microsoft.com/office/drawing/2014/main" id="{6379D65C-3F60-6FF8-56E1-EDA22189EAF5}"/>
                </a:ext>
              </a:extLst>
            </p:cNvPr>
            <p:cNvGrpSpPr/>
            <p:nvPr/>
          </p:nvGrpSpPr>
          <p:grpSpPr>
            <a:xfrm>
              <a:off x="192088" y="2730908"/>
              <a:ext cx="11772900" cy="586844"/>
              <a:chOff x="192088" y="1695160"/>
              <a:chExt cx="11772900" cy="586844"/>
            </a:xfrm>
          </p:grpSpPr>
          <p:grpSp>
            <p:nvGrpSpPr>
              <p:cNvPr id="335" name="그룹 334">
                <a:extLst>
                  <a:ext uri="{FF2B5EF4-FFF2-40B4-BE49-F238E27FC236}">
                    <a16:creationId xmlns:a16="http://schemas.microsoft.com/office/drawing/2014/main" id="{56E6D6A0-E843-F3AE-2A41-8D9F3FB3A7D6}"/>
                  </a:ext>
                </a:extLst>
              </p:cNvPr>
              <p:cNvGrpSpPr/>
              <p:nvPr/>
            </p:nvGrpSpPr>
            <p:grpSpPr>
              <a:xfrm>
                <a:off x="192088" y="1695160"/>
                <a:ext cx="11772900" cy="586844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46" name="직사각형 345">
                  <a:extLst>
                    <a:ext uri="{FF2B5EF4-FFF2-40B4-BE49-F238E27FC236}">
                      <a16:creationId xmlns:a16="http://schemas.microsoft.com/office/drawing/2014/main" id="{BE1F534F-47EF-6B77-CC62-F12D95EEF175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  <p:sp>
              <p:nvSpPr>
                <p:cNvPr id="347" name="직사각형 346">
                  <a:extLst>
                    <a:ext uri="{FF2B5EF4-FFF2-40B4-BE49-F238E27FC236}">
                      <a16:creationId xmlns:a16="http://schemas.microsoft.com/office/drawing/2014/main" id="{B3B7987C-460B-E156-AA24-DC6082785E18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힘을 끝까지 쥐어 짜내는 느낌</a:t>
                  </a:r>
                </a:p>
              </p:txBody>
            </p:sp>
            <p:sp>
              <p:nvSpPr>
                <p:cNvPr id="348" name="직사각형 347">
                  <a:extLst>
                    <a:ext uri="{FF2B5EF4-FFF2-40B4-BE49-F238E27FC236}">
                      <a16:creationId xmlns:a16="http://schemas.microsoft.com/office/drawing/2014/main" id="{255AD716-9481-5924-BFFF-56B0CE2FFA7F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1.5s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49" name="직사각형 348">
                  <a:extLst>
                    <a:ext uri="{FF2B5EF4-FFF2-40B4-BE49-F238E27FC236}">
                      <a16:creationId xmlns:a16="http://schemas.microsoft.com/office/drawing/2014/main" id="{20FA7457-0F84-1111-5BBA-B71EF9CC4596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50" name="직사각형 349">
                  <a:extLst>
                    <a:ext uri="{FF2B5EF4-FFF2-40B4-BE49-F238E27FC236}">
                      <a16:creationId xmlns:a16="http://schemas.microsoft.com/office/drawing/2014/main" id="{38469900-A4CC-8B13-1623-B6CEF13CF64D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36" name="그룹 335">
                <a:extLst>
                  <a:ext uri="{FF2B5EF4-FFF2-40B4-BE49-F238E27FC236}">
                    <a16:creationId xmlns:a16="http://schemas.microsoft.com/office/drawing/2014/main" id="{2CB35DC7-8631-884D-D1F3-34DC421383E4}"/>
                  </a:ext>
                </a:extLst>
              </p:cNvPr>
              <p:cNvGrpSpPr/>
              <p:nvPr/>
            </p:nvGrpSpPr>
            <p:grpSpPr>
              <a:xfrm>
                <a:off x="3192804" y="1779450"/>
                <a:ext cx="1827980" cy="418266"/>
                <a:chOff x="3192804" y="1765891"/>
                <a:chExt cx="1827980" cy="418266"/>
              </a:xfrm>
            </p:grpSpPr>
            <p:sp>
              <p:nvSpPr>
                <p:cNvPr id="344" name="TextBox 70">
                  <a:extLst>
                    <a:ext uri="{FF2B5EF4-FFF2-40B4-BE49-F238E27FC236}">
                      <a16:creationId xmlns:a16="http://schemas.microsoft.com/office/drawing/2014/main" id="{46E2E1DB-CD61-4225-D4C8-00C13375CE4A}"/>
                    </a:ext>
                  </a:extLst>
                </p:cNvPr>
                <p:cNvSpPr txBox="1"/>
                <p:nvPr/>
              </p:nvSpPr>
              <p:spPr>
                <a:xfrm>
                  <a:off x="3192804" y="1765891"/>
                  <a:ext cx="182798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공중에서 천천히 몸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(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허리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)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회전</a:t>
                  </a:r>
                </a:p>
              </p:txBody>
            </p:sp>
            <p:sp>
              <p:nvSpPr>
                <p:cNvPr id="345" name="TextBox 70">
                  <a:extLst>
                    <a:ext uri="{FF2B5EF4-FFF2-40B4-BE49-F238E27FC236}">
                      <a16:creationId xmlns:a16="http://schemas.microsoft.com/office/drawing/2014/main" id="{EA7ED9F7-47C1-4C46-97B0-9E116AEB39A5}"/>
                    </a:ext>
                  </a:extLst>
                </p:cNvPr>
                <p:cNvSpPr txBox="1"/>
                <p:nvPr/>
              </p:nvSpPr>
              <p:spPr>
                <a:xfrm>
                  <a:off x="3192804" y="2024695"/>
                  <a:ext cx="1762619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2] </a:t>
                  </a:r>
                  <a:r>
                    <a:rPr lang="ko-KR" altLang="en-US" sz="800" dirty="0"/>
                    <a:t>창 형태로 축적되는 에너지</a:t>
                  </a:r>
                </a:p>
              </p:txBody>
            </p:sp>
          </p:grpSp>
          <p:grpSp>
            <p:nvGrpSpPr>
              <p:cNvPr id="337" name="그룹 336">
                <a:extLst>
                  <a:ext uri="{FF2B5EF4-FFF2-40B4-BE49-F238E27FC236}">
                    <a16:creationId xmlns:a16="http://schemas.microsoft.com/office/drawing/2014/main" id="{8E64A5D4-9D7F-114C-254A-4B7D17E09387}"/>
                  </a:ext>
                </a:extLst>
              </p:cNvPr>
              <p:cNvGrpSpPr/>
              <p:nvPr/>
            </p:nvGrpSpPr>
            <p:grpSpPr>
              <a:xfrm>
                <a:off x="5621230" y="1779449"/>
                <a:ext cx="4046675" cy="418266"/>
                <a:chOff x="5621230" y="1765890"/>
                <a:chExt cx="4046675" cy="418266"/>
              </a:xfrm>
            </p:grpSpPr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3E294A85-6FA7-CE2F-74A4-04DDE17D8D70}"/>
                    </a:ext>
                  </a:extLst>
                </p:cNvPr>
                <p:cNvGrpSpPr/>
                <p:nvPr/>
              </p:nvGrpSpPr>
              <p:grpSpPr>
                <a:xfrm>
                  <a:off x="5621230" y="1765890"/>
                  <a:ext cx="4046675" cy="159462"/>
                  <a:chOff x="5621230" y="819296"/>
                  <a:chExt cx="4046675" cy="159462"/>
                </a:xfrm>
              </p:grpSpPr>
              <p:sp>
                <p:nvSpPr>
                  <p:cNvPr id="342" name="TextBox 341">
                    <a:extLst>
                      <a:ext uri="{FF2B5EF4-FFF2-40B4-BE49-F238E27FC236}">
                        <a16:creationId xmlns:a16="http://schemas.microsoft.com/office/drawing/2014/main" id="{61AA9177-7A1B-D341-195D-62BC112FA544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3474275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오른손으로 창을 쥐고 천천히 몸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허리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을 회전하며 에너지를 축적합니다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43" name="TextBox 70">
                    <a:extLst>
                      <a:ext uri="{FF2B5EF4-FFF2-40B4-BE49-F238E27FC236}">
                        <a16:creationId xmlns:a16="http://schemas.microsoft.com/office/drawing/2014/main" id="{CFC726F5-2483-0DF3-E445-410FC079DCD8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39" name="그룹 338">
                  <a:extLst>
                    <a:ext uri="{FF2B5EF4-FFF2-40B4-BE49-F238E27FC236}">
                      <a16:creationId xmlns:a16="http://schemas.microsoft.com/office/drawing/2014/main" id="{DA5199EB-F593-2EE0-58F1-7CBCDA1FE2D1}"/>
                    </a:ext>
                  </a:extLst>
                </p:cNvPr>
                <p:cNvGrpSpPr/>
                <p:nvPr/>
              </p:nvGrpSpPr>
              <p:grpSpPr>
                <a:xfrm>
                  <a:off x="5626913" y="2024694"/>
                  <a:ext cx="3846471" cy="159462"/>
                  <a:chOff x="5626913" y="1131736"/>
                  <a:chExt cx="3846471" cy="159462"/>
                </a:xfrm>
              </p:grpSpPr>
              <p:sp>
                <p:nvSpPr>
                  <p:cNvPr id="340" name="TextBox 70">
                    <a:extLst>
                      <a:ext uri="{FF2B5EF4-FFF2-40B4-BE49-F238E27FC236}">
                        <a16:creationId xmlns:a16="http://schemas.microsoft.com/office/drawing/2014/main" id="{34578CC6-843E-ED1F-A1B5-F542D4CB22C3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41" name="TextBox 340">
                    <a:extLst>
                      <a:ext uri="{FF2B5EF4-FFF2-40B4-BE49-F238E27FC236}">
                        <a16:creationId xmlns:a16="http://schemas.microsoft.com/office/drawing/2014/main" id="{E68F2461-5DA3-5B84-9FB4-B05B5B3C38EE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8"/>
                    <a:ext cx="3275503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창에 에너지가 모이고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,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모인 에너지는 창 형상을 띄며 점차 커집니다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</p:grpSp>
        </p:grpSp>
        <p:grpSp>
          <p:nvGrpSpPr>
            <p:cNvPr id="284" name="그룹 283">
              <a:extLst>
                <a:ext uri="{FF2B5EF4-FFF2-40B4-BE49-F238E27FC236}">
                  <a16:creationId xmlns:a16="http://schemas.microsoft.com/office/drawing/2014/main" id="{56DB6DE5-C8E7-95C4-0E1C-4739A1AD6584}"/>
                </a:ext>
              </a:extLst>
            </p:cNvPr>
            <p:cNvGrpSpPr/>
            <p:nvPr/>
          </p:nvGrpSpPr>
          <p:grpSpPr>
            <a:xfrm>
              <a:off x="192088" y="3317751"/>
              <a:ext cx="11772900" cy="1083561"/>
              <a:chOff x="192088" y="513080"/>
              <a:chExt cx="11772900" cy="288000"/>
            </a:xfrm>
            <a:solidFill>
              <a:schemeClr val="bg1"/>
            </a:solidFill>
          </p:grpSpPr>
          <p:sp>
            <p:nvSpPr>
              <p:cNvPr id="330" name="직사각형 329">
                <a:extLst>
                  <a:ext uri="{FF2B5EF4-FFF2-40B4-BE49-F238E27FC236}">
                    <a16:creationId xmlns:a16="http://schemas.microsoft.com/office/drawing/2014/main" id="{47C3C568-85FB-A8DF-17F8-7DD7B54D5FE9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</a:t>
                </a:r>
              </a:p>
            </p:txBody>
          </p:sp>
          <p:sp>
            <p:nvSpPr>
              <p:cNvPr id="331" name="직사각형 330">
                <a:extLst>
                  <a:ext uri="{FF2B5EF4-FFF2-40B4-BE49-F238E27FC236}">
                    <a16:creationId xmlns:a16="http://schemas.microsoft.com/office/drawing/2014/main" id="{8EEDAEA2-BDA7-7989-EC6A-51D6C96973C7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몸의 반동을 이용</a:t>
                </a:r>
              </a:p>
            </p:txBody>
          </p:sp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56636609-C88D-42A8-CBF4-66D545FFE89D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0.3s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33" name="직사각형 332">
                <a:extLst>
                  <a:ext uri="{FF2B5EF4-FFF2-40B4-BE49-F238E27FC236}">
                    <a16:creationId xmlns:a16="http://schemas.microsoft.com/office/drawing/2014/main" id="{7E6BB5DB-098F-17C2-BB5D-DBE393F11F91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34" name="직사각형 333">
                <a:extLst>
                  <a:ext uri="{FF2B5EF4-FFF2-40B4-BE49-F238E27FC236}">
                    <a16:creationId xmlns:a16="http://schemas.microsoft.com/office/drawing/2014/main" id="{5E5A843D-4927-4107-2052-77B9791DF429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285" name="그룹 284">
              <a:extLst>
                <a:ext uri="{FF2B5EF4-FFF2-40B4-BE49-F238E27FC236}">
                  <a16:creationId xmlns:a16="http://schemas.microsoft.com/office/drawing/2014/main" id="{5C61A578-D68F-E7EC-DA77-B97BD4270B2A}"/>
                </a:ext>
              </a:extLst>
            </p:cNvPr>
            <p:cNvGrpSpPr/>
            <p:nvPr/>
          </p:nvGrpSpPr>
          <p:grpSpPr>
            <a:xfrm>
              <a:off x="5621230" y="3399627"/>
              <a:ext cx="4942196" cy="897163"/>
              <a:chOff x="5621230" y="3399627"/>
              <a:chExt cx="4942196" cy="897163"/>
            </a:xfrm>
          </p:grpSpPr>
          <p:grpSp>
            <p:nvGrpSpPr>
              <p:cNvPr id="321" name="그룹 320">
                <a:extLst>
                  <a:ext uri="{FF2B5EF4-FFF2-40B4-BE49-F238E27FC236}">
                    <a16:creationId xmlns:a16="http://schemas.microsoft.com/office/drawing/2014/main" id="{69F5793E-B5AE-A7E5-0E00-4B7977B652FC}"/>
                  </a:ext>
                </a:extLst>
              </p:cNvPr>
              <p:cNvGrpSpPr/>
              <p:nvPr/>
            </p:nvGrpSpPr>
            <p:grpSpPr>
              <a:xfrm>
                <a:off x="5621230" y="3399627"/>
                <a:ext cx="3440740" cy="353943"/>
                <a:chOff x="5621230" y="819296"/>
                <a:chExt cx="3440740" cy="353943"/>
              </a:xfrm>
            </p:grpSpPr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A7D3D5F2-4246-85F5-CBB0-2144E353B5FF}"/>
                    </a:ext>
                  </a:extLst>
                </p:cNvPr>
                <p:cNvSpPr txBox="1"/>
                <p:nvPr/>
              </p:nvSpPr>
              <p:spPr>
                <a:xfrm>
                  <a:off x="6193630" y="819296"/>
                  <a:ext cx="2868340" cy="353943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t" anchorCtr="0">
                  <a:spAutoFit/>
                </a:bodyPr>
                <a:lstStyle/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허리의 반동을 이용해 창을 지정한 위치로 강하게 던집니다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이후 수직 낙하하여 지면에 착지합니다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329" name="TextBox 70">
                  <a:extLst>
                    <a:ext uri="{FF2B5EF4-FFF2-40B4-BE49-F238E27FC236}">
                      <a16:creationId xmlns:a16="http://schemas.microsoft.com/office/drawing/2014/main" id="{2B36A232-C924-0468-79F6-017C06020688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353943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322" name="그룹 321">
                <a:extLst>
                  <a:ext uri="{FF2B5EF4-FFF2-40B4-BE49-F238E27FC236}">
                    <a16:creationId xmlns:a16="http://schemas.microsoft.com/office/drawing/2014/main" id="{3A122892-AB43-7EA5-CB13-5BC5F097A662}"/>
                  </a:ext>
                </a:extLst>
              </p:cNvPr>
              <p:cNvGrpSpPr/>
              <p:nvPr/>
            </p:nvGrpSpPr>
            <p:grpSpPr>
              <a:xfrm>
                <a:off x="5626913" y="3878525"/>
                <a:ext cx="4936513" cy="159462"/>
                <a:chOff x="5626913" y="1131736"/>
                <a:chExt cx="4936513" cy="159462"/>
              </a:xfrm>
            </p:grpSpPr>
            <p:sp>
              <p:nvSpPr>
                <p:cNvPr id="326" name="TextBox 70">
                  <a:extLst>
                    <a:ext uri="{FF2B5EF4-FFF2-40B4-BE49-F238E27FC236}">
                      <a16:creationId xmlns:a16="http://schemas.microsoft.com/office/drawing/2014/main" id="{C0C78E6C-827A-C977-5864-D2D99FD65A4E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360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327" name="TextBox 326">
                  <a:extLst>
                    <a:ext uri="{FF2B5EF4-FFF2-40B4-BE49-F238E27FC236}">
                      <a16:creationId xmlns:a16="http://schemas.microsoft.com/office/drawing/2014/main" id="{FEB1CE32-BE03-B08B-8E24-F3AE02BC6792}"/>
                    </a:ext>
                  </a:extLst>
                </p:cNvPr>
                <p:cNvSpPr txBox="1"/>
                <p:nvPr/>
              </p:nvSpPr>
              <p:spPr>
                <a:xfrm>
                  <a:off x="6197881" y="1142218"/>
                  <a:ext cx="4365545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축적된 에너지가 지점을 향해 날아간 후 지면에 박히고 </a:t>
                  </a:r>
                  <a:r>
                    <a:rPr lang="ko-KR" altLang="en-US" sz="900" dirty="0" err="1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크레이터를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형성합니다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grpSp>
            <p:nvGrpSpPr>
              <p:cNvPr id="323" name="그룹 322">
                <a:extLst>
                  <a:ext uri="{FF2B5EF4-FFF2-40B4-BE49-F238E27FC236}">
                    <a16:creationId xmlns:a16="http://schemas.microsoft.com/office/drawing/2014/main" id="{2A1BAF6B-D9DD-CA1D-FCCE-3DA275F918D8}"/>
                  </a:ext>
                </a:extLst>
              </p:cNvPr>
              <p:cNvGrpSpPr/>
              <p:nvPr/>
            </p:nvGrpSpPr>
            <p:grpSpPr>
              <a:xfrm>
                <a:off x="5626913" y="4137328"/>
                <a:ext cx="2131258" cy="159462"/>
                <a:chOff x="5626913" y="1419736"/>
                <a:chExt cx="2131258" cy="159462"/>
              </a:xfrm>
            </p:grpSpPr>
            <p:sp>
              <p:nvSpPr>
                <p:cNvPr id="324" name="TextBox 70">
                  <a:extLst>
                    <a:ext uri="{FF2B5EF4-FFF2-40B4-BE49-F238E27FC236}">
                      <a16:creationId xmlns:a16="http://schemas.microsoft.com/office/drawing/2014/main" id="{63F20DBE-304B-5276-4936-D1CE0084D5F5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타격</a:t>
                  </a:r>
                </a:p>
              </p:txBody>
            </p:sp>
            <p:sp>
              <p:nvSpPr>
                <p:cNvPr id="325" name="TextBox 324">
                  <a:extLst>
                    <a:ext uri="{FF2B5EF4-FFF2-40B4-BE49-F238E27FC236}">
                      <a16:creationId xmlns:a16="http://schemas.microsoft.com/office/drawing/2014/main" id="{6B431DD4-F1DE-4B3D-E466-550A40DDB713}"/>
                    </a:ext>
                  </a:extLst>
                </p:cNvPr>
                <p:cNvSpPr txBox="1"/>
                <p:nvPr/>
              </p:nvSpPr>
              <p:spPr>
                <a:xfrm>
                  <a:off x="6197881" y="1430218"/>
                  <a:ext cx="1560290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 충돌 시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 타격합니다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</p:grpSp>
        <p:grpSp>
          <p:nvGrpSpPr>
            <p:cNvPr id="286" name="그룹 285">
              <a:extLst>
                <a:ext uri="{FF2B5EF4-FFF2-40B4-BE49-F238E27FC236}">
                  <a16:creationId xmlns:a16="http://schemas.microsoft.com/office/drawing/2014/main" id="{9C1ED605-EC60-6402-2E2C-AF2F84195B8F}"/>
                </a:ext>
              </a:extLst>
            </p:cNvPr>
            <p:cNvGrpSpPr/>
            <p:nvPr/>
          </p:nvGrpSpPr>
          <p:grpSpPr>
            <a:xfrm>
              <a:off x="192088" y="4401312"/>
              <a:ext cx="11772900" cy="844840"/>
              <a:chOff x="192088" y="2435900"/>
              <a:chExt cx="11772900" cy="844840"/>
            </a:xfrm>
          </p:grpSpPr>
          <p:grpSp>
            <p:nvGrpSpPr>
              <p:cNvPr id="301" name="그룹 300">
                <a:extLst>
                  <a:ext uri="{FF2B5EF4-FFF2-40B4-BE49-F238E27FC236}">
                    <a16:creationId xmlns:a16="http://schemas.microsoft.com/office/drawing/2014/main" id="{12A56CD9-BEAD-2CCE-155E-1DA0F12F8908}"/>
                  </a:ext>
                </a:extLst>
              </p:cNvPr>
              <p:cNvGrpSpPr/>
              <p:nvPr/>
            </p:nvGrpSpPr>
            <p:grpSpPr>
              <a:xfrm>
                <a:off x="192088" y="2435900"/>
                <a:ext cx="11772900" cy="844840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16" name="직사각형 315">
                  <a:extLst>
                    <a:ext uri="{FF2B5EF4-FFF2-40B4-BE49-F238E27FC236}">
                      <a16:creationId xmlns:a16="http://schemas.microsoft.com/office/drawing/2014/main" id="{5A3DAC87-967F-5637-53E2-9A32DAFD57D3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b="1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</a:t>
                  </a:r>
                  <a:endPara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17" name="직사각형 316">
                  <a:extLst>
                    <a:ext uri="{FF2B5EF4-FFF2-40B4-BE49-F238E27FC236}">
                      <a16:creationId xmlns:a16="http://schemas.microsoft.com/office/drawing/2014/main" id="{CD331589-8BF1-FA1C-E674-F488586D1E3E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유성이 떨어지는 듯한 강력함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18" name="직사각형 317">
                  <a:extLst>
                    <a:ext uri="{FF2B5EF4-FFF2-40B4-BE49-F238E27FC236}">
                      <a16:creationId xmlns:a16="http://schemas.microsoft.com/office/drawing/2014/main" id="{E0CB3D8F-5FE9-8E53-C354-8BECD56EE7E6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2.2s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19" name="직사각형 318">
                  <a:extLst>
                    <a:ext uri="{FF2B5EF4-FFF2-40B4-BE49-F238E27FC236}">
                      <a16:creationId xmlns:a16="http://schemas.microsoft.com/office/drawing/2014/main" id="{D1E9E922-B9E9-5D5A-8754-0B98B2D456B1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0" name="직사각형 319">
                  <a:extLst>
                    <a:ext uri="{FF2B5EF4-FFF2-40B4-BE49-F238E27FC236}">
                      <a16:creationId xmlns:a16="http://schemas.microsoft.com/office/drawing/2014/main" id="{021D478F-22E1-5F8F-0186-86669E63BD82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02" name="그룹 301">
                <a:extLst>
                  <a:ext uri="{FF2B5EF4-FFF2-40B4-BE49-F238E27FC236}">
                    <a16:creationId xmlns:a16="http://schemas.microsoft.com/office/drawing/2014/main" id="{AFFEAF3A-1440-C81A-EC00-8638FD15B4CA}"/>
                  </a:ext>
                </a:extLst>
              </p:cNvPr>
              <p:cNvGrpSpPr/>
              <p:nvPr/>
            </p:nvGrpSpPr>
            <p:grpSpPr>
              <a:xfrm>
                <a:off x="3190229" y="2517776"/>
                <a:ext cx="1659626" cy="681090"/>
                <a:chOff x="3190229" y="2517776"/>
                <a:chExt cx="1659626" cy="681090"/>
              </a:xfrm>
            </p:grpSpPr>
            <p:sp>
              <p:nvSpPr>
                <p:cNvPr id="313" name="TextBox 70">
                  <a:extLst>
                    <a:ext uri="{FF2B5EF4-FFF2-40B4-BE49-F238E27FC236}">
                      <a16:creationId xmlns:a16="http://schemas.microsoft.com/office/drawing/2014/main" id="{46717285-40EE-76A2-481D-24398696F41D}"/>
                    </a:ext>
                  </a:extLst>
                </p:cNvPr>
                <p:cNvSpPr txBox="1"/>
                <p:nvPr/>
              </p:nvSpPr>
              <p:spPr>
                <a:xfrm>
                  <a:off x="3190229" y="2517776"/>
                  <a:ext cx="95826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전투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IDLE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로 전환</a:t>
                  </a:r>
                </a:p>
              </p:txBody>
            </p:sp>
            <p:sp>
              <p:nvSpPr>
                <p:cNvPr id="314" name="TextBox 70">
                  <a:extLst>
                    <a:ext uri="{FF2B5EF4-FFF2-40B4-BE49-F238E27FC236}">
                      <a16:creationId xmlns:a16="http://schemas.microsoft.com/office/drawing/2014/main" id="{74DF171C-2FB9-06DF-87C5-FEBE14917A92}"/>
                    </a:ext>
                  </a:extLst>
                </p:cNvPr>
                <p:cNvSpPr txBox="1"/>
                <p:nvPr/>
              </p:nvSpPr>
              <p:spPr>
                <a:xfrm>
                  <a:off x="3192804" y="2780601"/>
                  <a:ext cx="1657051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4] </a:t>
                  </a:r>
                  <a:r>
                    <a:rPr lang="ko-KR" altLang="en-US" sz="800" dirty="0"/>
                    <a:t>창이 꽂힌 위치에서 폭발</a:t>
                  </a:r>
                </a:p>
              </p:txBody>
            </p:sp>
            <p:sp>
              <p:nvSpPr>
                <p:cNvPr id="315" name="TextBox 70">
                  <a:extLst>
                    <a:ext uri="{FF2B5EF4-FFF2-40B4-BE49-F238E27FC236}">
                      <a16:creationId xmlns:a16="http://schemas.microsoft.com/office/drawing/2014/main" id="{D6A8AFC1-FA1E-A2D4-FD3D-C810F1910ED0}"/>
                    </a:ext>
                  </a:extLst>
                </p:cNvPr>
                <p:cNvSpPr txBox="1"/>
                <p:nvPr/>
              </p:nvSpPr>
              <p:spPr>
                <a:xfrm>
                  <a:off x="3192804" y="3039404"/>
                  <a:ext cx="585517" cy="159462"/>
                </a:xfrm>
                <a:prstGeom prst="homePlate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800" b="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타격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] 6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회</a:t>
                  </a:r>
                </a:p>
              </p:txBody>
            </p:sp>
          </p:grpSp>
          <p:grpSp>
            <p:nvGrpSpPr>
              <p:cNvPr id="303" name="그룹 302">
                <a:extLst>
                  <a:ext uri="{FF2B5EF4-FFF2-40B4-BE49-F238E27FC236}">
                    <a16:creationId xmlns:a16="http://schemas.microsoft.com/office/drawing/2014/main" id="{170B1637-2F55-A970-683D-C24334C70738}"/>
                  </a:ext>
                </a:extLst>
              </p:cNvPr>
              <p:cNvGrpSpPr/>
              <p:nvPr/>
            </p:nvGrpSpPr>
            <p:grpSpPr>
              <a:xfrm>
                <a:off x="5621230" y="2517775"/>
                <a:ext cx="6211106" cy="681090"/>
                <a:chOff x="5621230" y="2517775"/>
                <a:chExt cx="6211106" cy="681090"/>
              </a:xfrm>
            </p:grpSpPr>
            <p:grpSp>
              <p:nvGrpSpPr>
                <p:cNvPr id="304" name="그룹 303">
                  <a:extLst>
                    <a:ext uri="{FF2B5EF4-FFF2-40B4-BE49-F238E27FC236}">
                      <a16:creationId xmlns:a16="http://schemas.microsoft.com/office/drawing/2014/main" id="{9395BD45-94BD-39CF-92CA-B885E644BDB1}"/>
                    </a:ext>
                  </a:extLst>
                </p:cNvPr>
                <p:cNvGrpSpPr/>
                <p:nvPr/>
              </p:nvGrpSpPr>
              <p:grpSpPr>
                <a:xfrm>
                  <a:off x="5621230" y="2517775"/>
                  <a:ext cx="4729092" cy="159462"/>
                  <a:chOff x="5621230" y="819296"/>
                  <a:chExt cx="4729092" cy="159462"/>
                </a:xfrm>
              </p:grpSpPr>
              <p:sp>
                <p:nvSpPr>
                  <p:cNvPr id="311" name="TextBox 310">
                    <a:extLst>
                      <a:ext uri="{FF2B5EF4-FFF2-40B4-BE49-F238E27FC236}">
                        <a16:creationId xmlns:a16="http://schemas.microsoft.com/office/drawing/2014/main" id="{2534E9CD-1023-9CE1-3C9A-C6E484064031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4156692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전투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전환 중 이동기 사용으로 후 딜레이를 </a:t>
                    </a:r>
                    <a:r>
                      <a:rPr lang="ko-KR" altLang="en-US" sz="900" dirty="0" err="1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캔슬할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수 있습니다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12" name="TextBox 70">
                    <a:extLst>
                      <a:ext uri="{FF2B5EF4-FFF2-40B4-BE49-F238E27FC236}">
                        <a16:creationId xmlns:a16="http://schemas.microsoft.com/office/drawing/2014/main" id="{F89E89CD-E4D4-3814-01D3-BCCD76841204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05" name="그룹 304">
                  <a:extLst>
                    <a:ext uri="{FF2B5EF4-FFF2-40B4-BE49-F238E27FC236}">
                      <a16:creationId xmlns:a16="http://schemas.microsoft.com/office/drawing/2014/main" id="{D79C81C7-8520-D7EE-4272-044A7C20E82E}"/>
                    </a:ext>
                  </a:extLst>
                </p:cNvPr>
                <p:cNvGrpSpPr/>
                <p:nvPr/>
              </p:nvGrpSpPr>
              <p:grpSpPr>
                <a:xfrm>
                  <a:off x="5626913" y="2780600"/>
                  <a:ext cx="6205423" cy="159462"/>
                  <a:chOff x="5626913" y="1131736"/>
                  <a:chExt cx="6205423" cy="159462"/>
                </a:xfrm>
              </p:grpSpPr>
              <p:sp>
                <p:nvSpPr>
                  <p:cNvPr id="309" name="TextBox 70">
                    <a:extLst>
                      <a:ext uri="{FF2B5EF4-FFF2-40B4-BE49-F238E27FC236}">
                        <a16:creationId xmlns:a16="http://schemas.microsoft.com/office/drawing/2014/main" id="{3ABC39EF-B96C-6563-165D-1110C2A79B0F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10" name="TextBox 309">
                    <a:extLst>
                      <a:ext uri="{FF2B5EF4-FFF2-40B4-BE49-F238E27FC236}">
                        <a16:creationId xmlns:a16="http://schemas.microsoft.com/office/drawing/2014/main" id="{42890C0F-6A90-BA85-38FD-ACBB0A6E34AE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0" y="1142218"/>
                    <a:ext cx="5634456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창이 박혀 있는 지점에서부터 폭발이 일어납니다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과정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준비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-&gt;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-&gt;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잔여 이펙트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  <p:grpSp>
              <p:nvGrpSpPr>
                <p:cNvPr id="306" name="그룹 305">
                  <a:extLst>
                    <a:ext uri="{FF2B5EF4-FFF2-40B4-BE49-F238E27FC236}">
                      <a16:creationId xmlns:a16="http://schemas.microsoft.com/office/drawing/2014/main" id="{C0316D20-5734-489C-B50C-2E95BF7F7F53}"/>
                    </a:ext>
                  </a:extLst>
                </p:cNvPr>
                <p:cNvGrpSpPr/>
                <p:nvPr/>
              </p:nvGrpSpPr>
              <p:grpSpPr>
                <a:xfrm>
                  <a:off x="5626913" y="3039403"/>
                  <a:ext cx="4497526" cy="159462"/>
                  <a:chOff x="5626913" y="1419736"/>
                  <a:chExt cx="4497526" cy="159462"/>
                </a:xfrm>
              </p:grpSpPr>
              <p:sp>
                <p:nvSpPr>
                  <p:cNvPr id="307" name="TextBox 70">
                    <a:extLst>
                      <a:ext uri="{FF2B5EF4-FFF2-40B4-BE49-F238E27FC236}">
                        <a16:creationId xmlns:a16="http://schemas.microsoft.com/office/drawing/2014/main" id="{33FB5D1C-8C26-4FAA-4EEE-BF5923DFD957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dirty="0"/>
                      <a:t>타격</a:t>
                    </a:r>
                  </a:p>
                </p:txBody>
              </p:sp>
              <p:sp>
                <p:nvSpPr>
                  <p:cNvPr id="308" name="TextBox 307">
                    <a:extLst>
                      <a:ext uri="{FF2B5EF4-FFF2-40B4-BE49-F238E27FC236}">
                        <a16:creationId xmlns:a16="http://schemas.microsoft.com/office/drawing/2014/main" id="{45EE3AE4-50E7-8BE0-CA14-7ED388A58AE2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0" y="1430218"/>
                    <a:ext cx="3926559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폭발하며 총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6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 타격합니다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(1~5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번째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경직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/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마지막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피격 이상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</p:grpSp>
        </p:grpSp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95A60417-B3D5-653E-E28F-9024D05D6CD8}"/>
                </a:ext>
              </a:extLst>
            </p:cNvPr>
            <p:cNvGrpSpPr/>
            <p:nvPr/>
          </p:nvGrpSpPr>
          <p:grpSpPr>
            <a:xfrm>
              <a:off x="192088" y="1598068"/>
              <a:ext cx="11772900" cy="288000"/>
              <a:chOff x="192088" y="513080"/>
              <a:chExt cx="11772900" cy="288000"/>
            </a:xfrm>
          </p:grpSpPr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837092B1-2DBB-88FB-FD1C-9D9A60B0C028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분류</a:t>
                </a:r>
              </a:p>
            </p:txBody>
          </p:sp>
          <p:sp>
            <p:nvSpPr>
              <p:cNvPr id="297" name="직사각형 296">
                <a:extLst>
                  <a:ext uri="{FF2B5EF4-FFF2-40B4-BE49-F238E27FC236}">
                    <a16:creationId xmlns:a16="http://schemas.microsoft.com/office/drawing/2014/main" id="{AFA0DC0E-49AE-78E4-DD93-609E50112993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핵심 포인트</a:t>
                </a:r>
              </a:p>
            </p:txBody>
          </p:sp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D7214CC9-2A13-EF64-3CDE-D2F9A34F76F8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예상 시간</a:t>
                </a: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B40C609F-A462-5B23-BFA5-BA307C3219E1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구성 요소</a:t>
                </a: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E16ABA20-2514-46F7-DF5D-860942E52847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추가 설명</a:t>
                </a:r>
              </a:p>
            </p:txBody>
          </p:sp>
        </p:grpSp>
        <p:cxnSp>
          <p:nvCxnSpPr>
            <p:cNvPr id="288" name="직선 연결선 287">
              <a:extLst>
                <a:ext uri="{FF2B5EF4-FFF2-40B4-BE49-F238E27FC236}">
                  <a16:creationId xmlns:a16="http://schemas.microsoft.com/office/drawing/2014/main" id="{A27E4813-8B9D-13B2-BBAE-E23A2E15D768}"/>
                </a:ext>
              </a:extLst>
            </p:cNvPr>
            <p:cNvCxnSpPr>
              <a:cxnSpLocks/>
            </p:cNvCxnSpPr>
            <p:nvPr/>
          </p:nvCxnSpPr>
          <p:spPr>
            <a:xfrm>
              <a:off x="192088" y="1886068"/>
              <a:ext cx="117729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89" name="그룹 288">
              <a:extLst>
                <a:ext uri="{FF2B5EF4-FFF2-40B4-BE49-F238E27FC236}">
                  <a16:creationId xmlns:a16="http://schemas.microsoft.com/office/drawing/2014/main" id="{42608AB9-3515-9340-5095-EDB2101E61B4}"/>
                </a:ext>
              </a:extLst>
            </p:cNvPr>
            <p:cNvGrpSpPr/>
            <p:nvPr/>
          </p:nvGrpSpPr>
          <p:grpSpPr>
            <a:xfrm>
              <a:off x="3190228" y="3399628"/>
              <a:ext cx="1764660" cy="897162"/>
              <a:chOff x="3190228" y="3399628"/>
              <a:chExt cx="1764660" cy="897162"/>
            </a:xfrm>
          </p:grpSpPr>
          <p:grpSp>
            <p:nvGrpSpPr>
              <p:cNvPr id="291" name="그룹 290">
                <a:extLst>
                  <a:ext uri="{FF2B5EF4-FFF2-40B4-BE49-F238E27FC236}">
                    <a16:creationId xmlns:a16="http://schemas.microsoft.com/office/drawing/2014/main" id="{56974621-DE96-275E-03B2-2C6D788936ED}"/>
                  </a:ext>
                </a:extLst>
              </p:cNvPr>
              <p:cNvGrpSpPr/>
              <p:nvPr/>
            </p:nvGrpSpPr>
            <p:grpSpPr>
              <a:xfrm>
                <a:off x="3190228" y="3399628"/>
                <a:ext cx="1388409" cy="353942"/>
                <a:chOff x="3190228" y="3399628"/>
                <a:chExt cx="1388409" cy="353942"/>
              </a:xfrm>
            </p:grpSpPr>
            <p:sp>
              <p:nvSpPr>
                <p:cNvPr id="294" name="TextBox 70">
                  <a:extLst>
                    <a:ext uri="{FF2B5EF4-FFF2-40B4-BE49-F238E27FC236}">
                      <a16:creationId xmlns:a16="http://schemas.microsoft.com/office/drawing/2014/main" id="{3AF61A02-2DFE-C319-B909-04D18949773D}"/>
                    </a:ext>
                  </a:extLst>
                </p:cNvPr>
                <p:cNvSpPr txBox="1"/>
                <p:nvPr/>
              </p:nvSpPr>
              <p:spPr>
                <a:xfrm>
                  <a:off x="3190228" y="3399628"/>
                  <a:ext cx="95826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창 던지기</a:t>
                  </a:r>
                </a:p>
              </p:txBody>
            </p:sp>
            <p:sp>
              <p:nvSpPr>
                <p:cNvPr id="295" name="TextBox 70">
                  <a:extLst>
                    <a:ext uri="{FF2B5EF4-FFF2-40B4-BE49-F238E27FC236}">
                      <a16:creationId xmlns:a16="http://schemas.microsoft.com/office/drawing/2014/main" id="{5AF032B9-9EE4-3B97-EF38-452D19D5FE01}"/>
                    </a:ext>
                  </a:extLst>
                </p:cNvPr>
                <p:cNvSpPr txBox="1"/>
                <p:nvPr/>
              </p:nvSpPr>
              <p:spPr>
                <a:xfrm>
                  <a:off x="3190228" y="3594108"/>
                  <a:ext cx="1388409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수직 낙하 후 착지</a:t>
                  </a:r>
                </a:p>
              </p:txBody>
            </p:sp>
          </p:grpSp>
          <p:sp>
            <p:nvSpPr>
              <p:cNvPr id="292" name="TextBox 70">
                <a:extLst>
                  <a:ext uri="{FF2B5EF4-FFF2-40B4-BE49-F238E27FC236}">
                    <a16:creationId xmlns:a16="http://schemas.microsoft.com/office/drawing/2014/main" id="{52761947-08FA-275A-280A-E1B76FC4D6B5}"/>
                  </a:ext>
                </a:extLst>
              </p:cNvPr>
              <p:cNvSpPr txBox="1"/>
              <p:nvPr/>
            </p:nvSpPr>
            <p:spPr>
              <a:xfrm>
                <a:off x="3190228" y="3878525"/>
                <a:ext cx="1764660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3] </a:t>
                </a:r>
                <a:r>
                  <a:rPr lang="ko-KR" altLang="en-US" sz="800" dirty="0"/>
                  <a:t>지점으로 날아가 꽂히는 창</a:t>
                </a:r>
              </a:p>
            </p:txBody>
          </p:sp>
          <p:sp>
            <p:nvSpPr>
              <p:cNvPr id="293" name="TextBox 70">
                <a:extLst>
                  <a:ext uri="{FF2B5EF4-FFF2-40B4-BE49-F238E27FC236}">
                    <a16:creationId xmlns:a16="http://schemas.microsoft.com/office/drawing/2014/main" id="{EEFC0CDD-354D-6803-3EC6-C498000F4FD4}"/>
                  </a:ext>
                </a:extLst>
              </p:cNvPr>
              <p:cNvSpPr txBox="1"/>
              <p:nvPr/>
            </p:nvSpPr>
            <p:spPr>
              <a:xfrm>
                <a:off x="3190228" y="4137328"/>
                <a:ext cx="585517" cy="159462"/>
              </a:xfrm>
              <a:prstGeom prst="homePlate">
                <a:avLst/>
              </a:prstGeom>
              <a:solidFill>
                <a:srgbClr val="FFD1D1"/>
              </a:solidFill>
              <a:ln w="63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800" b="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chemeClr val="tx1"/>
                    </a:solidFill>
                  </a:rPr>
                  <a:t>[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타격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 1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회</a:t>
                </a:r>
              </a:p>
            </p:txBody>
          </p:sp>
        </p:grpSp>
        <p:sp>
          <p:nvSpPr>
            <p:cNvPr id="290" name="직사각형 289">
              <a:extLst>
                <a:ext uri="{FF2B5EF4-FFF2-40B4-BE49-F238E27FC236}">
                  <a16:creationId xmlns:a16="http://schemas.microsoft.com/office/drawing/2014/main" id="{9FF20140-209D-1EBE-F343-50E1E3A25278}"/>
                </a:ext>
              </a:extLst>
            </p:cNvPr>
            <p:cNvSpPr/>
            <p:nvPr/>
          </p:nvSpPr>
          <p:spPr>
            <a:xfrm>
              <a:off x="192088" y="1598067"/>
              <a:ext cx="11772900" cy="36480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597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61F6D-787A-33E5-2EC7-E7EDF38D8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5FBECEC3-4347-5DB6-C990-099BF6503CBE}"/>
              </a:ext>
            </a:extLst>
          </p:cNvPr>
          <p:cNvGrpSpPr/>
          <p:nvPr/>
        </p:nvGrpSpPr>
        <p:grpSpPr>
          <a:xfrm>
            <a:off x="135378" y="151641"/>
            <a:ext cx="12529697" cy="184538"/>
            <a:chOff x="135378" y="182565"/>
            <a:chExt cx="12529697" cy="184538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B4870797-B1EF-A736-9D52-1CDB7174E01C}"/>
                </a:ext>
              </a:extLst>
            </p:cNvPr>
            <p:cNvGrpSpPr/>
            <p:nvPr/>
          </p:nvGrpSpPr>
          <p:grpSpPr>
            <a:xfrm>
              <a:off x="135378" y="182565"/>
              <a:ext cx="12529697" cy="184538"/>
              <a:chOff x="135378" y="151641"/>
              <a:chExt cx="12529697" cy="18453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20A880D-B20F-5F23-70D7-E341BE365FC9}"/>
                  </a:ext>
                </a:extLst>
              </p:cNvPr>
              <p:cNvSpPr txBox="1"/>
              <p:nvPr/>
            </p:nvSpPr>
            <p:spPr>
              <a:xfrm>
                <a:off x="135378" y="151641"/>
                <a:ext cx="1003064" cy="184538"/>
              </a:xfrm>
              <a:prstGeom prst="rect">
                <a:avLst/>
              </a:prstGeom>
              <a:noFill/>
            </p:spPr>
            <p:txBody>
              <a:bodyPr wrap="none" lIns="179999" tIns="0" rIns="72001" bIns="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sz="1199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9B889B1B-ECD6-18E1-7A93-37B39CC7B462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1138442" y="243910"/>
                <a:ext cx="1152663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7403018E-06A4-2E52-DE1B-B591911281C0}"/>
                </a:ext>
              </a:extLst>
            </p:cNvPr>
            <p:cNvSpPr/>
            <p:nvPr/>
          </p:nvSpPr>
          <p:spPr>
            <a:xfrm>
              <a:off x="135378" y="229834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99" dirty="0"/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C0E41454-9F21-C5CC-48E9-FCF32C2AEFB9}"/>
              </a:ext>
            </a:extLst>
          </p:cNvPr>
          <p:cNvGrpSpPr/>
          <p:nvPr/>
        </p:nvGrpSpPr>
        <p:grpSpPr>
          <a:xfrm>
            <a:off x="9727917" y="2659824"/>
            <a:ext cx="2630140" cy="2653020"/>
            <a:chOff x="8752045" y="1804418"/>
            <a:chExt cx="2630140" cy="2653020"/>
          </a:xfrm>
        </p:grpSpPr>
        <p:pic>
          <p:nvPicPr>
            <p:cNvPr id="4" name="그림 3" descr="원이(가) 표시된 사진&#10;&#10;자동 생성된 설명">
              <a:extLst>
                <a:ext uri="{FF2B5EF4-FFF2-40B4-BE49-F238E27FC236}">
                  <a16:creationId xmlns:a16="http://schemas.microsoft.com/office/drawing/2014/main" id="{31C563D6-2D1D-013F-75AB-88A6A1CFC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2045" y="1804418"/>
              <a:ext cx="2630140" cy="2426684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2AF915-3ACD-4B0D-F2F1-2A101F9FDC2D}"/>
                </a:ext>
              </a:extLst>
            </p:cNvPr>
            <p:cNvSpPr txBox="1"/>
            <p:nvPr/>
          </p:nvSpPr>
          <p:spPr>
            <a:xfrm>
              <a:off x="9088715" y="4239813"/>
              <a:ext cx="1956801" cy="217625"/>
            </a:xfrm>
            <a:prstGeom prst="rect">
              <a:avLst/>
            </a:prstGeom>
            <a:noFill/>
          </p:spPr>
          <p:txBody>
            <a:bodyPr wrap="none" lIns="72000" tIns="46800" rIns="72000" bIns="4680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pPr algn="ctr">
                <a:spcAft>
                  <a:spcPts val="600"/>
                </a:spcAft>
              </a:pP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지점 표시 이펙트 예시 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] Spot_lm_00.fbx</a:t>
              </a:r>
            </a:p>
          </p:txBody>
        </p:sp>
      </p:grp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D885A2C-5197-E2A5-F22C-1AED9328FA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89778"/>
              </p:ext>
            </p:extLst>
          </p:nvPr>
        </p:nvGraphicFramePr>
        <p:xfrm>
          <a:off x="1381320" y="1521210"/>
          <a:ext cx="8052752" cy="39262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캐릭터를 중심으로 빠르게 퍼져 나가는 푸른빛 파동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 형태로 축적되는 푸른 에너지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지정한 지점으로 날아가고 지면에 박히면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형성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4946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잔여 이펙트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: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폭발이 끝나도 박힌 창과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크레이터는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잠깐동안 유지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55163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lm_skill_26_spear.fbx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푸른 빛의 에너지가 창의 형태를 띄는 투사체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축적 단계에서 오브젝트 생성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/ 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지점을 향해 날아가 지면에 충돌하면 제거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Spot_lm_00.fbx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2392D4D-87F9-6909-FABC-F6096389D146}"/>
              </a:ext>
            </a:extLst>
          </p:cNvPr>
          <p:cNvSpPr txBox="1"/>
          <p:nvPr/>
        </p:nvSpPr>
        <p:spPr>
          <a:xfrm>
            <a:off x="1381320" y="5799652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CDBD89C-E701-5A1E-70DF-01BB4C8A21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158260"/>
              </p:ext>
            </p:extLst>
          </p:nvPr>
        </p:nvGraphicFramePr>
        <p:xfrm>
          <a:off x="1381320" y="6017247"/>
          <a:ext cx="8029892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2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7969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2356</TotalTime>
  <Words>1335</Words>
  <Application>Microsoft Office PowerPoint</Application>
  <PresentationFormat>A3 용지(297x420mm)</PresentationFormat>
  <Paragraphs>312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Noto Sans KR</vt:lpstr>
      <vt:lpstr>Pretendard Medium</vt:lpstr>
      <vt:lpstr>Aptos</vt:lpstr>
      <vt:lpstr>Aptos Display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93</cp:revision>
  <dcterms:created xsi:type="dcterms:W3CDTF">2025-06-06T11:22:44Z</dcterms:created>
  <dcterms:modified xsi:type="dcterms:W3CDTF">2025-06-18T12:50:45Z</dcterms:modified>
</cp:coreProperties>
</file>