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8" r:id="rId2"/>
    <p:sldId id="276" r:id="rId3"/>
    <p:sldId id="310" r:id="rId4"/>
    <p:sldId id="311" r:id="rId5"/>
    <p:sldId id="301" r:id="rId6"/>
    <p:sldId id="302" r:id="rId7"/>
    <p:sldId id="298" r:id="rId8"/>
    <p:sldId id="303" r:id="rId9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BC"/>
    <a:srgbClr val="FFFF9B"/>
    <a:srgbClr val="FFAFAF"/>
    <a:srgbClr val="FF8B8B"/>
    <a:srgbClr val="D4F2FC"/>
    <a:srgbClr val="AA8056"/>
    <a:srgbClr val="BD9C7C"/>
    <a:srgbClr val="87A87B"/>
    <a:srgbClr val="C7C31B"/>
    <a:srgbClr val="D3E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94110" autoAdjust="0"/>
  </p:normalViewPr>
  <p:slideViewPr>
    <p:cSldViewPr snapToGrid="0" showGuides="1">
      <p:cViewPr varScale="1">
        <p:scale>
          <a:sx n="74" d="100"/>
          <a:sy n="74" d="100"/>
        </p:scale>
        <p:origin x="1090" y="67"/>
      </p:cViewPr>
      <p:guideLst>
        <p:guide orient="horz" pos="2160"/>
        <p:guide pos="3840"/>
        <p:guide orient="horz" pos="4201"/>
        <p:guide orient="horz" pos="9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4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11DFC-654A-88D7-B844-EDF9C5CD0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C7BFAA-878D-8724-4079-6F1AA1CD8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09D1D4-6B4F-A6BC-10DC-AA3AC7297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4C946-010E-0B60-6CFC-75DD7ED4D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8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gi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gif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B919D-3683-74DB-607D-8ED36AD3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9FF602-D0CE-8477-B625-7C51DFF2D013}"/>
              </a:ext>
            </a:extLst>
          </p:cNvPr>
          <p:cNvGrpSpPr/>
          <p:nvPr/>
        </p:nvGrpSpPr>
        <p:grpSpPr>
          <a:xfrm>
            <a:off x="192090" y="2437595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0822FD4-FED2-7DDA-C20C-44C2F57392E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E1CDC3-B14B-AA7D-C228-934A16BA85F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6A9D13E-F5A3-29A1-E2E1-3EB83BE21CEE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5F4324-41CE-2EBE-EF2D-0E06A4DECBB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5F4C1F-D989-28B5-D90E-D940AB22F26F}"/>
              </a:ext>
            </a:extLst>
          </p:cNvPr>
          <p:cNvGraphicFramePr>
            <a:graphicFrameLocks noGrp="1"/>
          </p:cNvGraphicFramePr>
          <p:nvPr/>
        </p:nvGraphicFramePr>
        <p:xfrm>
          <a:off x="182348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537AEC-9FFE-4112-A77A-943E885F5AF9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적룡질풍격</a:t>
            </a:r>
            <a:endParaRPr lang="ko-KR" altLang="en-US" sz="1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42BFA-1B36-B1C8-949E-DEDC43982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8102" y="887818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6B347D-D84A-E944-23EE-772F2AB6923B}"/>
              </a:ext>
            </a:extLst>
          </p:cNvPr>
          <p:cNvSpPr txBox="1"/>
          <p:nvPr/>
        </p:nvSpPr>
        <p:spPr>
          <a:xfrm>
            <a:off x="0" y="4081723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600B-B797-59A1-0C1F-85B3C54174F9}"/>
              </a:ext>
            </a:extLst>
          </p:cNvPr>
          <p:cNvSpPr txBox="1"/>
          <p:nvPr/>
        </p:nvSpPr>
        <p:spPr>
          <a:xfrm>
            <a:off x="2" y="2937714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FA78EF4-2E69-14D9-45A9-9342925B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24484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CD7341-D93F-0219-3449-E88BF0266F34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4.0,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0}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F247B8A-D0EB-FE56-E8EF-E40F886EBD41}"/>
              </a:ext>
            </a:extLst>
          </p:cNvPr>
          <p:cNvSpPr txBox="1"/>
          <p:nvPr/>
        </p:nvSpPr>
        <p:spPr>
          <a:xfrm>
            <a:off x="6751643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00" fontAlgn="ctr"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43493A-159B-DC33-E53A-878824F66C23}"/>
              </a:ext>
            </a:extLst>
          </p:cNvPr>
          <p:cNvGrpSpPr/>
          <p:nvPr/>
        </p:nvGrpSpPr>
        <p:grpSpPr>
          <a:xfrm>
            <a:off x="9027088" y="5752769"/>
            <a:ext cx="2305539" cy="180000"/>
            <a:chOff x="9191580" y="6276291"/>
            <a:chExt cx="2305539" cy="18000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040A7EC-CBAF-9259-07FA-1B1EECE6A274}"/>
                </a:ext>
              </a:extLst>
            </p:cNvPr>
            <p:cNvGrpSpPr/>
            <p:nvPr/>
          </p:nvGrpSpPr>
          <p:grpSpPr>
            <a:xfrm>
              <a:off x="9191580" y="6276291"/>
              <a:ext cx="622246" cy="180000"/>
              <a:chOff x="10376220" y="5903869"/>
              <a:chExt cx="622246" cy="1800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D78B9839-BFEF-2674-6826-711CD92E48DF}"/>
                  </a:ext>
                </a:extLst>
              </p:cNvPr>
              <p:cNvSpPr/>
              <p:nvPr/>
            </p:nvSpPr>
            <p:spPr>
              <a:xfrm>
                <a:off x="10376220" y="5903869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F7E135-1C45-DC87-65F1-BC47D41E0A3B}"/>
                  </a:ext>
                </a:extLst>
              </p:cNvPr>
              <p:cNvSpPr txBox="1"/>
              <p:nvPr/>
            </p:nvSpPr>
            <p:spPr>
              <a:xfrm>
                <a:off x="10661699" y="5932314"/>
                <a:ext cx="33676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캐릭터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B002C73-310C-C972-D794-FAFE5E0F1980}"/>
                </a:ext>
              </a:extLst>
            </p:cNvPr>
            <p:cNvGrpSpPr/>
            <p:nvPr/>
          </p:nvGrpSpPr>
          <p:grpSpPr>
            <a:xfrm>
              <a:off x="9927744" y="6276291"/>
              <a:ext cx="727729" cy="180000"/>
              <a:chOff x="11103948" y="5903869"/>
              <a:chExt cx="727729" cy="18000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515CA7C-263D-E151-DB7E-104B67B92D71}"/>
                  </a:ext>
                </a:extLst>
              </p:cNvPr>
              <p:cNvSpPr/>
              <p:nvPr/>
            </p:nvSpPr>
            <p:spPr>
              <a:xfrm>
                <a:off x="11103948" y="5903869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9F137E1-ED8B-2B04-2893-D9D10BFA4A90}"/>
                  </a:ext>
                </a:extLst>
              </p:cNvPr>
              <p:cNvSpPr txBox="1"/>
              <p:nvPr/>
            </p:nvSpPr>
            <p:spPr>
              <a:xfrm>
                <a:off x="11389429" y="5932314"/>
                <a:ext cx="4422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 범위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25996FA-976B-A36F-8E2B-8531455AA643}"/>
                </a:ext>
              </a:extLst>
            </p:cNvPr>
            <p:cNvGrpSpPr/>
            <p:nvPr/>
          </p:nvGrpSpPr>
          <p:grpSpPr>
            <a:xfrm>
              <a:off x="10769390" y="6276291"/>
              <a:ext cx="727729" cy="180000"/>
              <a:chOff x="11103948" y="5903869"/>
              <a:chExt cx="727729" cy="180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83F19D0-1BCB-53D8-7CF6-2ABD80373C28}"/>
                  </a:ext>
                </a:extLst>
              </p:cNvPr>
              <p:cNvSpPr/>
              <p:nvPr/>
            </p:nvSpPr>
            <p:spPr>
              <a:xfrm>
                <a:off x="11103948" y="5903869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C2C32C-3A16-8266-7E0D-0D121B09AB80}"/>
                  </a:ext>
                </a:extLst>
              </p:cNvPr>
              <p:cNvSpPr txBox="1"/>
              <p:nvPr/>
            </p:nvSpPr>
            <p:spPr>
              <a:xfrm>
                <a:off x="11389429" y="5932314"/>
                <a:ext cx="4422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이동 거리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D48311-E8BF-1BB2-5141-391F3E1946F8}"/>
              </a:ext>
            </a:extLst>
          </p:cNvPr>
          <p:cNvSpPr/>
          <p:nvPr/>
        </p:nvSpPr>
        <p:spPr>
          <a:xfrm>
            <a:off x="8359798" y="3702373"/>
            <a:ext cx="1116000" cy="193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9C68C4-7F38-935C-E046-82B54D5757EF}"/>
              </a:ext>
            </a:extLst>
          </p:cNvPr>
          <p:cNvSpPr txBox="1"/>
          <p:nvPr/>
        </p:nvSpPr>
        <p:spPr>
          <a:xfrm>
            <a:off x="8359798" y="3702371"/>
            <a:ext cx="1116000" cy="1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6000" rIns="0" bIns="36000" rtlCol="0" anchor="ctr" anchorCtr="0">
            <a:spAutoFit/>
          </a:bodyPr>
          <a:lstStyle>
            <a:defPPr>
              <a:defRPr lang="ko-KR"/>
            </a:defPPr>
            <a:lvl1pPr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/>
              <a:t>[1</a:t>
            </a:r>
            <a:r>
              <a:rPr lang="ko-KR" altLang="en-US" dirty="0"/>
              <a:t>차 공격</a:t>
            </a:r>
            <a:r>
              <a:rPr lang="en-US" altLang="ko-KR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33954B-28F1-A64F-5F80-57C8DBF9B73A}"/>
              </a:ext>
            </a:extLst>
          </p:cNvPr>
          <p:cNvSpPr txBox="1"/>
          <p:nvPr/>
        </p:nvSpPr>
        <p:spPr>
          <a:xfrm>
            <a:off x="8605212" y="3898187"/>
            <a:ext cx="625172" cy="295397"/>
          </a:xfrm>
          <a:prstGeom prst="rect">
            <a:avLst/>
          </a:prstGeom>
          <a:noFill/>
        </p:spPr>
        <p:txBody>
          <a:bodyPr wrap="none" lIns="0" tIns="36000" rIns="0" bIns="0" rtlCol="0" anchor="ctr" anchorCtr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찌른 후 당기기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>
              <a:spcAft>
                <a:spcPts val="100"/>
              </a:spcAft>
            </a:pP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{dmg_1}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A80399-C71C-8DC3-6996-C1EEFD370A28}"/>
              </a:ext>
            </a:extLst>
          </p:cNvPr>
          <p:cNvSpPr/>
          <p:nvPr/>
        </p:nvSpPr>
        <p:spPr>
          <a:xfrm>
            <a:off x="10883913" y="3702370"/>
            <a:ext cx="1116000" cy="19384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9523B-7D99-091B-E33F-4588DDBA3D02}"/>
              </a:ext>
            </a:extLst>
          </p:cNvPr>
          <p:cNvSpPr txBox="1"/>
          <p:nvPr/>
        </p:nvSpPr>
        <p:spPr>
          <a:xfrm>
            <a:off x="10883913" y="3702370"/>
            <a:ext cx="1116000" cy="1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6000" rIns="0" bIns="36000" rtlCol="0" anchor="ctr" anchorCtr="0">
            <a:spAutoFit/>
          </a:bodyPr>
          <a:lstStyle>
            <a:defPPr>
              <a:defRPr lang="ko-KR"/>
            </a:defPPr>
            <a:lvl1pPr algn="ctr"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마무리 공격</a:t>
            </a:r>
            <a:r>
              <a:rPr lang="en-US" altLang="ko-KR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7BF0E0-19C3-6575-349F-4260F49ABF53}"/>
              </a:ext>
            </a:extLst>
          </p:cNvPr>
          <p:cNvSpPr txBox="1"/>
          <p:nvPr/>
        </p:nvSpPr>
        <p:spPr>
          <a:xfrm>
            <a:off x="11143757" y="3898186"/>
            <a:ext cx="596317" cy="295397"/>
          </a:xfrm>
          <a:prstGeom prst="rect">
            <a:avLst/>
          </a:prstGeom>
          <a:noFill/>
        </p:spPr>
        <p:txBody>
          <a:bodyPr wrap="none" lIns="0" tIns="36000" rIns="0" bIns="0" rtlCol="0" anchor="ctr" anchorCtr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전진하며 베기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>
              <a:spcAft>
                <a:spcPts val="100"/>
              </a:spcAft>
            </a:pP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{dmg_4}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FCF0F9-90A9-BB77-0B76-F7CC341B76C9}"/>
              </a:ext>
            </a:extLst>
          </p:cNvPr>
          <p:cNvSpPr/>
          <p:nvPr/>
        </p:nvSpPr>
        <p:spPr>
          <a:xfrm>
            <a:off x="9621856" y="3702370"/>
            <a:ext cx="1116000" cy="19384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86FE9A-3A43-925A-5C87-E362752EDC9D}"/>
              </a:ext>
            </a:extLst>
          </p:cNvPr>
          <p:cNvSpPr txBox="1"/>
          <p:nvPr/>
        </p:nvSpPr>
        <p:spPr>
          <a:xfrm>
            <a:off x="9621856" y="3702370"/>
            <a:ext cx="1116000" cy="1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6000" rIns="0" bIns="36000" rtlCol="0" anchor="ctr" anchorCtr="0">
            <a:spAutoFit/>
          </a:bodyPr>
          <a:lstStyle>
            <a:defPPr>
              <a:defRPr lang="ko-KR"/>
            </a:defPPr>
            <a:lvl1pPr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/>
              <a:t>[2~3</a:t>
            </a:r>
            <a:r>
              <a:rPr lang="ko-KR" altLang="en-US" dirty="0"/>
              <a:t>차 공격</a:t>
            </a:r>
            <a:r>
              <a:rPr lang="en-US" altLang="ko-KR" dirty="0"/>
              <a:t>]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18034DE-D466-4A2C-F5DB-0AC534A9BD4E}"/>
              </a:ext>
            </a:extLst>
          </p:cNvPr>
          <p:cNvGrpSpPr/>
          <p:nvPr/>
        </p:nvGrpSpPr>
        <p:grpSpPr>
          <a:xfrm>
            <a:off x="9717603" y="3898186"/>
            <a:ext cx="924506" cy="295397"/>
            <a:chOff x="9760923" y="4461221"/>
            <a:chExt cx="924506" cy="2953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075387-BCD0-501B-6B36-F16E6D0FBDFE}"/>
                </a:ext>
              </a:extLst>
            </p:cNvPr>
            <p:cNvSpPr txBox="1"/>
            <p:nvPr/>
          </p:nvSpPr>
          <p:spPr>
            <a:xfrm>
              <a:off x="9760923" y="4461221"/>
              <a:ext cx="402354" cy="295397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휘두르기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0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{dmg_2}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DA48E-2282-146D-6A4D-3E1EE06A442A}"/>
                </a:ext>
              </a:extLst>
            </p:cNvPr>
            <p:cNvSpPr txBox="1"/>
            <p:nvPr/>
          </p:nvSpPr>
          <p:spPr>
            <a:xfrm>
              <a:off x="10283075" y="4461221"/>
              <a:ext cx="402354" cy="295397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찌르기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0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{dmg_3}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1495E1-87E4-C09B-20BD-88A572018F5D}"/>
                </a:ext>
              </a:extLst>
            </p:cNvPr>
            <p:cNvSpPr txBox="1"/>
            <p:nvPr/>
          </p:nvSpPr>
          <p:spPr>
            <a:xfrm>
              <a:off x="10185505" y="4547364"/>
              <a:ext cx="7534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&amp;</a:t>
              </a:r>
            </a:p>
          </p:txBody>
        </p:sp>
      </p:grp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8F90D084-C485-4AF0-71C1-15E5359275A1}"/>
              </a:ext>
            </a:extLst>
          </p:cNvPr>
          <p:cNvSpPr/>
          <p:nvPr/>
        </p:nvSpPr>
        <p:spPr>
          <a:xfrm>
            <a:off x="9428097" y="4595562"/>
            <a:ext cx="241460" cy="1520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C7844491-A66E-89EF-B4CE-3003ED6ED2F8}"/>
              </a:ext>
            </a:extLst>
          </p:cNvPr>
          <p:cNvSpPr/>
          <p:nvPr/>
        </p:nvSpPr>
        <p:spPr>
          <a:xfrm>
            <a:off x="10690155" y="4595562"/>
            <a:ext cx="241460" cy="1520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5B3506E-F63E-2AB3-5531-BA03427475B2}"/>
              </a:ext>
            </a:extLst>
          </p:cNvPr>
          <p:cNvGrpSpPr/>
          <p:nvPr/>
        </p:nvGrpSpPr>
        <p:grpSpPr>
          <a:xfrm>
            <a:off x="8569741" y="4496442"/>
            <a:ext cx="742824" cy="1076744"/>
            <a:chOff x="8735199" y="4496442"/>
            <a:chExt cx="742824" cy="107674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E4C1153-8AAB-C0E6-CCD6-DBC9FD816FD2}"/>
                </a:ext>
              </a:extLst>
            </p:cNvPr>
            <p:cNvSpPr/>
            <p:nvPr/>
          </p:nvSpPr>
          <p:spPr>
            <a:xfrm>
              <a:off x="8735199" y="4775837"/>
              <a:ext cx="360000" cy="720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5A971480-6A0B-D5CE-6EC2-A279994AA266}"/>
                </a:ext>
              </a:extLst>
            </p:cNvPr>
            <p:cNvGrpSpPr/>
            <p:nvPr/>
          </p:nvGrpSpPr>
          <p:grpSpPr>
            <a:xfrm>
              <a:off x="8755347" y="5264782"/>
              <a:ext cx="319705" cy="308404"/>
              <a:chOff x="3829212" y="2412758"/>
              <a:chExt cx="683799" cy="659626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3F0615B8-ECC5-3580-3755-51ECD3C7A901}"/>
                  </a:ext>
                </a:extLst>
              </p:cNvPr>
              <p:cNvSpPr/>
              <p:nvPr/>
            </p:nvSpPr>
            <p:spPr>
              <a:xfrm>
                <a:off x="3829212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B63403A-060A-C459-96E8-5A8B68C7EF24}"/>
                  </a:ext>
                </a:extLst>
              </p:cNvPr>
              <p:cNvSpPr/>
              <p:nvPr/>
            </p:nvSpPr>
            <p:spPr>
              <a:xfrm>
                <a:off x="3995185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C25A0C8D-092D-3D19-32DA-11AB24FB2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1112" y="2412758"/>
                <a:ext cx="0" cy="3077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ACFDA853-4183-8B06-687C-D1091EC1E78B}"/>
                </a:ext>
              </a:extLst>
            </p:cNvPr>
            <p:cNvGrpSpPr/>
            <p:nvPr/>
          </p:nvGrpSpPr>
          <p:grpSpPr>
            <a:xfrm>
              <a:off x="8967530" y="4775837"/>
              <a:ext cx="510493" cy="720000"/>
              <a:chOff x="8967530" y="4775837"/>
              <a:chExt cx="510493" cy="72000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57433CB-FBA9-FA41-397F-5DAF8C41F846}"/>
                  </a:ext>
                </a:extLst>
              </p:cNvPr>
              <p:cNvSpPr txBox="1"/>
              <p:nvPr/>
            </p:nvSpPr>
            <p:spPr>
              <a:xfrm>
                <a:off x="9234875" y="5074281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11" name="원호 110">
                <a:extLst>
                  <a:ext uri="{FF2B5EF4-FFF2-40B4-BE49-F238E27FC236}">
                    <a16:creationId xmlns:a16="http://schemas.microsoft.com/office/drawing/2014/main" id="{E55CE4F1-53DD-17E2-365E-BC502800D759}"/>
                  </a:ext>
                </a:extLst>
              </p:cNvPr>
              <p:cNvSpPr/>
              <p:nvPr/>
            </p:nvSpPr>
            <p:spPr>
              <a:xfrm rot="5400000">
                <a:off x="8738597" y="5004770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087D817F-2CA5-C33B-63E2-14CE4A35B34C}"/>
                </a:ext>
              </a:extLst>
            </p:cNvPr>
            <p:cNvGrpSpPr/>
            <p:nvPr/>
          </p:nvGrpSpPr>
          <p:grpSpPr>
            <a:xfrm>
              <a:off x="8738597" y="4496442"/>
              <a:ext cx="360000" cy="392801"/>
              <a:chOff x="8738597" y="4496442"/>
              <a:chExt cx="360000" cy="392801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B875AEE-48F9-3389-F18E-895F419ED163}"/>
                  </a:ext>
                </a:extLst>
              </p:cNvPr>
              <p:cNvSpPr txBox="1"/>
              <p:nvPr/>
            </p:nvSpPr>
            <p:spPr>
              <a:xfrm>
                <a:off x="8799409" y="4496442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5m</a:t>
                </a: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01EA5E5A-EEE4-3821-C568-38F87D08FF22}"/>
                  </a:ext>
                </a:extLst>
              </p:cNvPr>
              <p:cNvSpPr/>
              <p:nvPr/>
            </p:nvSpPr>
            <p:spPr>
              <a:xfrm>
                <a:off x="8738597" y="4627110"/>
                <a:ext cx="36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728A30E-123C-76E3-1C7D-FB489D49AC9B}"/>
              </a:ext>
            </a:extLst>
          </p:cNvPr>
          <p:cNvGrpSpPr/>
          <p:nvPr/>
        </p:nvGrpSpPr>
        <p:grpSpPr>
          <a:xfrm>
            <a:off x="9654124" y="4647726"/>
            <a:ext cx="996687" cy="925460"/>
            <a:chOff x="9819580" y="4647726"/>
            <a:chExt cx="996687" cy="925460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1BB504C-6987-7BBD-ABA0-8C48508CE1B6}"/>
                </a:ext>
              </a:extLst>
            </p:cNvPr>
            <p:cNvGrpSpPr/>
            <p:nvPr/>
          </p:nvGrpSpPr>
          <p:grpSpPr>
            <a:xfrm>
              <a:off x="9819580" y="4915925"/>
              <a:ext cx="720000" cy="657261"/>
              <a:chOff x="10660656" y="3483219"/>
              <a:chExt cx="1539966" cy="140577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39915D3-8319-6FBC-51E5-A1F93CBFDA91}"/>
                  </a:ext>
                </a:extLst>
              </p:cNvPr>
              <p:cNvSpPr/>
              <p:nvPr/>
            </p:nvSpPr>
            <p:spPr>
              <a:xfrm>
                <a:off x="10660656" y="3483219"/>
                <a:ext cx="1539966" cy="123197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66CDBC0C-5E42-EF72-F796-2BB67A182190}"/>
                  </a:ext>
                </a:extLst>
              </p:cNvPr>
              <p:cNvGrpSpPr/>
              <p:nvPr/>
            </p:nvGrpSpPr>
            <p:grpSpPr>
              <a:xfrm>
                <a:off x="11089329" y="4229368"/>
                <a:ext cx="683799" cy="659626"/>
                <a:chOff x="3829212" y="2412758"/>
                <a:chExt cx="683799" cy="659626"/>
              </a:xfrm>
            </p:grpSpPr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50650D4F-14EF-1F0B-43C8-7DC98F6A3BF9}"/>
                    </a:ext>
                  </a:extLst>
                </p:cNvPr>
                <p:cNvSpPr/>
                <p:nvPr/>
              </p:nvSpPr>
              <p:spPr>
                <a:xfrm>
                  <a:off x="3829212" y="2802350"/>
                  <a:ext cx="683799" cy="1882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57625870-119A-48BE-6247-7D1C6F295662}"/>
                    </a:ext>
                  </a:extLst>
                </p:cNvPr>
                <p:cNvSpPr/>
                <p:nvPr/>
              </p:nvSpPr>
              <p:spPr>
                <a:xfrm>
                  <a:off x="3995185" y="2720530"/>
                  <a:ext cx="351854" cy="3518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73AAC56F-EC0B-5254-1E03-A69C289ED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1112" y="2412758"/>
                  <a:ext cx="0" cy="3077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glow rad="38100">
                    <a:schemeClr val="bg1"/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3291213D-B767-6535-FC62-0253AE89A52D}"/>
                </a:ext>
              </a:extLst>
            </p:cNvPr>
            <p:cNvGrpSpPr/>
            <p:nvPr/>
          </p:nvGrpSpPr>
          <p:grpSpPr>
            <a:xfrm>
              <a:off x="10417307" y="4915925"/>
              <a:ext cx="398960" cy="576000"/>
              <a:chOff x="10417307" y="4915925"/>
              <a:chExt cx="398960" cy="576000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17F3225-AD28-D5C8-7620-DF8ED47BB45D}"/>
                  </a:ext>
                </a:extLst>
              </p:cNvPr>
              <p:cNvSpPr txBox="1"/>
              <p:nvPr/>
            </p:nvSpPr>
            <p:spPr>
              <a:xfrm>
                <a:off x="10573119" y="5142369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8m</a:t>
                </a:r>
              </a:p>
            </p:txBody>
          </p:sp>
          <p:sp>
            <p:nvSpPr>
              <p:cNvPr id="122" name="원호 121">
                <a:extLst>
                  <a:ext uri="{FF2B5EF4-FFF2-40B4-BE49-F238E27FC236}">
                    <a16:creationId xmlns:a16="http://schemas.microsoft.com/office/drawing/2014/main" id="{76E4CD7C-8B6F-C989-AF21-CE567453ACE8}"/>
                  </a:ext>
                </a:extLst>
              </p:cNvPr>
              <p:cNvSpPr/>
              <p:nvPr/>
            </p:nvSpPr>
            <p:spPr>
              <a:xfrm rot="5400000">
                <a:off x="10260374" y="5072858"/>
                <a:ext cx="576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75CA59AC-6A5C-D668-6E9B-858B17827E7B}"/>
                </a:ext>
              </a:extLst>
            </p:cNvPr>
            <p:cNvGrpSpPr/>
            <p:nvPr/>
          </p:nvGrpSpPr>
          <p:grpSpPr>
            <a:xfrm>
              <a:off x="9819580" y="4647726"/>
              <a:ext cx="720000" cy="392801"/>
              <a:chOff x="9819580" y="4647726"/>
              <a:chExt cx="720000" cy="392801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CFA3F6D-7605-09AE-F46F-15637297A691}"/>
                  </a:ext>
                </a:extLst>
              </p:cNvPr>
              <p:cNvSpPr txBox="1"/>
              <p:nvPr/>
            </p:nvSpPr>
            <p:spPr>
              <a:xfrm>
                <a:off x="10060668" y="4647726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DCD04512-304A-2F24-39B3-5143226387FE}"/>
                  </a:ext>
                </a:extLst>
              </p:cNvPr>
              <p:cNvSpPr/>
              <p:nvPr/>
            </p:nvSpPr>
            <p:spPr>
              <a:xfrm>
                <a:off x="9819580" y="4778394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F3EAC5D-7AB3-AFA4-1007-15C2FB952B1B}"/>
              </a:ext>
            </a:extLst>
          </p:cNvPr>
          <p:cNvGrpSpPr/>
          <p:nvPr/>
        </p:nvGrpSpPr>
        <p:grpSpPr>
          <a:xfrm>
            <a:off x="10916454" y="4276140"/>
            <a:ext cx="1114089" cy="1297047"/>
            <a:chOff x="11081910" y="4276138"/>
            <a:chExt cx="1114089" cy="1297047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78A0257-CD5A-517A-6C92-A78AEE3F41A7}"/>
                </a:ext>
              </a:extLst>
            </p:cNvPr>
            <p:cNvSpPr/>
            <p:nvPr/>
          </p:nvSpPr>
          <p:spPr>
            <a:xfrm>
              <a:off x="11081910" y="4547916"/>
              <a:ext cx="720000" cy="360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BC7369B-6145-EF78-507B-C3E7E6BDCB7F}"/>
                </a:ext>
              </a:extLst>
            </p:cNvPr>
            <p:cNvSpPr/>
            <p:nvPr/>
          </p:nvSpPr>
          <p:spPr>
            <a:xfrm>
              <a:off x="11361984" y="4909187"/>
              <a:ext cx="159854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9A28486-BA5C-00A4-7A98-BEADB5A9CBFF}"/>
                </a:ext>
              </a:extLst>
            </p:cNvPr>
            <p:cNvGrpSpPr/>
            <p:nvPr/>
          </p:nvGrpSpPr>
          <p:grpSpPr>
            <a:xfrm>
              <a:off x="11282058" y="5281262"/>
              <a:ext cx="319705" cy="291923"/>
              <a:chOff x="6133225" y="2448007"/>
              <a:chExt cx="683799" cy="624377"/>
            </a:xfrm>
          </p:grpSpPr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DB572029-5264-EE5B-2504-0331238F04C3}"/>
                  </a:ext>
                </a:extLst>
              </p:cNvPr>
              <p:cNvSpPr/>
              <p:nvPr/>
            </p:nvSpPr>
            <p:spPr>
              <a:xfrm>
                <a:off x="6133225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9CA3C222-1D31-0629-C814-B9F2474A3305}"/>
                  </a:ext>
                </a:extLst>
              </p:cNvPr>
              <p:cNvSpPr/>
              <p:nvPr/>
            </p:nvSpPr>
            <p:spPr>
              <a:xfrm>
                <a:off x="6299198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AE4AB371-0A38-E6B0-33BE-6CD7EA94F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125" y="2448007"/>
                <a:ext cx="0" cy="2725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979A8FC-68B7-C07C-A02E-943A8D60F5C0}"/>
                </a:ext>
              </a:extLst>
            </p:cNvPr>
            <p:cNvGrpSpPr/>
            <p:nvPr/>
          </p:nvGrpSpPr>
          <p:grpSpPr>
            <a:xfrm>
              <a:off x="11390106" y="4915925"/>
              <a:ext cx="510493" cy="576000"/>
              <a:chOff x="11390106" y="4915925"/>
              <a:chExt cx="510493" cy="576000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301B0D6-4AA5-3397-B24E-E677B8D43DAF}"/>
                  </a:ext>
                </a:extLst>
              </p:cNvPr>
              <p:cNvSpPr txBox="1"/>
              <p:nvPr/>
            </p:nvSpPr>
            <p:spPr>
              <a:xfrm>
                <a:off x="11657451" y="5142369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8m</a:t>
                </a:r>
              </a:p>
            </p:txBody>
          </p:sp>
          <p:sp>
            <p:nvSpPr>
              <p:cNvPr id="140" name="원호 139">
                <a:extLst>
                  <a:ext uri="{FF2B5EF4-FFF2-40B4-BE49-F238E27FC236}">
                    <a16:creationId xmlns:a16="http://schemas.microsoft.com/office/drawing/2014/main" id="{197477FE-CE01-FBCF-85E9-2F6F3A18F3AB}"/>
                  </a:ext>
                </a:extLst>
              </p:cNvPr>
              <p:cNvSpPr/>
              <p:nvPr/>
            </p:nvSpPr>
            <p:spPr>
              <a:xfrm rot="5400000">
                <a:off x="11233173" y="5072858"/>
                <a:ext cx="576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6828131-D23E-2687-B0DD-6EF5DC450637}"/>
                </a:ext>
              </a:extLst>
            </p:cNvPr>
            <p:cNvGrpSpPr/>
            <p:nvPr/>
          </p:nvGrpSpPr>
          <p:grpSpPr>
            <a:xfrm>
              <a:off x="11081910" y="4276138"/>
              <a:ext cx="720000" cy="392801"/>
              <a:chOff x="11081910" y="4276138"/>
              <a:chExt cx="720000" cy="392801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C7DEA50-2115-327B-3CC9-74219DBA0270}"/>
                  </a:ext>
                </a:extLst>
              </p:cNvPr>
              <p:cNvSpPr txBox="1"/>
              <p:nvPr/>
            </p:nvSpPr>
            <p:spPr>
              <a:xfrm>
                <a:off x="11322998" y="4276138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434E130B-39D6-A1F9-AAA8-F6A36D7AF6BA}"/>
                  </a:ext>
                </a:extLst>
              </p:cNvPr>
              <p:cNvSpPr/>
              <p:nvPr/>
            </p:nvSpPr>
            <p:spPr>
              <a:xfrm>
                <a:off x="11081910" y="4406806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FACFF414-41C5-4F64-A1BC-0BA6C20E161A}"/>
                </a:ext>
              </a:extLst>
            </p:cNvPr>
            <p:cNvGrpSpPr/>
            <p:nvPr/>
          </p:nvGrpSpPr>
          <p:grpSpPr>
            <a:xfrm>
              <a:off x="11687894" y="4547916"/>
              <a:ext cx="508105" cy="360000"/>
              <a:chOff x="11687894" y="4547916"/>
              <a:chExt cx="508105" cy="360000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EAE822A-9E78-0874-A0C2-F0941A91BF7B}"/>
                  </a:ext>
                </a:extLst>
              </p:cNvPr>
              <p:cNvSpPr txBox="1"/>
              <p:nvPr/>
            </p:nvSpPr>
            <p:spPr>
              <a:xfrm>
                <a:off x="11952851" y="4666360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5m</a:t>
                </a:r>
              </a:p>
            </p:txBody>
          </p:sp>
          <p:sp>
            <p:nvSpPr>
              <p:cNvPr id="136" name="원호 135">
                <a:extLst>
                  <a:ext uri="{FF2B5EF4-FFF2-40B4-BE49-F238E27FC236}">
                    <a16:creationId xmlns:a16="http://schemas.microsoft.com/office/drawing/2014/main" id="{266E461A-2764-C146-E27A-315E2980D3F6}"/>
                  </a:ext>
                </a:extLst>
              </p:cNvPr>
              <p:cNvSpPr/>
              <p:nvPr/>
            </p:nvSpPr>
            <p:spPr>
              <a:xfrm rot="5400000">
                <a:off x="11638961" y="4596849"/>
                <a:ext cx="36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05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0EBF32-4055-38CC-286E-EB06CF2D30DD}"/>
              </a:ext>
            </a:extLst>
          </p:cNvPr>
          <p:cNvCxnSpPr>
            <a:cxnSpLocks/>
          </p:cNvCxnSpPr>
          <p:nvPr/>
        </p:nvCxnSpPr>
        <p:spPr>
          <a:xfrm flipV="1">
            <a:off x="194095" y="664883"/>
            <a:ext cx="12770394" cy="14142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B93594-44C3-0A37-51A0-AB3F2F7AB7A9}"/>
              </a:ext>
            </a:extLst>
          </p:cNvPr>
          <p:cNvSpPr/>
          <p:nvPr/>
        </p:nvSpPr>
        <p:spPr>
          <a:xfrm>
            <a:off x="4155126" y="46148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AE60894B-7F85-66FA-1CD6-A4D8AF7A0DA4}"/>
              </a:ext>
            </a:extLst>
          </p:cNvPr>
          <p:cNvSpPr/>
          <p:nvPr/>
        </p:nvSpPr>
        <p:spPr>
          <a:xfrm>
            <a:off x="194095" y="46148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5" y="24290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21" y="24290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FCA232F0-C04F-B1CC-04F9-0E58CCEB9195}"/>
              </a:ext>
            </a:extLst>
          </p:cNvPr>
          <p:cNvGrpSpPr/>
          <p:nvPr/>
        </p:nvGrpSpPr>
        <p:grpSpPr>
          <a:xfrm>
            <a:off x="194095" y="461481"/>
            <a:ext cx="3434699" cy="444038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30D87BC6-93C4-2D97-AFFE-CFC8292271C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0F5038D-FB07-B5BF-C628-4729D5144CF4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323A8362-4F2F-462B-E372-6426C51E3381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531D487E-253C-586A-0999-E2789A0A08A0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FC95F1B-2EBD-7D0B-622B-FF47EDD26399}"/>
              </a:ext>
            </a:extLst>
          </p:cNvPr>
          <p:cNvGrpSpPr/>
          <p:nvPr/>
        </p:nvGrpSpPr>
        <p:grpSpPr>
          <a:xfrm>
            <a:off x="384003" y="931168"/>
            <a:ext cx="562153" cy="270419"/>
            <a:chOff x="372454" y="941326"/>
            <a:chExt cx="562153" cy="27041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9D92F0A-CE17-6500-3062-ECC9890F3731}"/>
                </a:ext>
              </a:extLst>
            </p:cNvPr>
            <p:cNvGrpSpPr/>
            <p:nvPr/>
          </p:nvGrpSpPr>
          <p:grpSpPr>
            <a:xfrm>
              <a:off x="545740" y="1093688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33A2BDB0-55ED-F3D1-6F26-E7BC93EE069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27FE015-814D-05B5-C7A7-1FF85AD05195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FF4F39-5E17-0180-EB71-064E0947E437}"/>
                </a:ext>
              </a:extLst>
            </p:cNvPr>
            <p:cNvGrpSpPr/>
            <p:nvPr/>
          </p:nvGrpSpPr>
          <p:grpSpPr>
            <a:xfrm>
              <a:off x="372454" y="941326"/>
              <a:ext cx="562153" cy="123111"/>
              <a:chOff x="372454" y="941326"/>
              <a:chExt cx="562153" cy="123111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CAAAA74-1F9B-A1E5-F0DD-62D000ADB1B1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208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2A00190E-CB64-FE48-B9B1-C9FD66D1E61F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D536D56A-6DB1-5C06-8DA7-ACC8FF1E022B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4B72AD0B-CEB5-B07E-44C0-BADEC87B981C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9254149" y="616716"/>
              <a:ext cx="1694695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휘두릅니다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8A30EA-D8C8-D6BE-47F6-CC19B302FB66}"/>
              </a:ext>
            </a:extLst>
          </p:cNvPr>
          <p:cNvGrpSpPr/>
          <p:nvPr/>
        </p:nvGrpSpPr>
        <p:grpSpPr>
          <a:xfrm>
            <a:off x="4155126" y="461481"/>
            <a:ext cx="3434699" cy="444038"/>
            <a:chOff x="4150670" y="446662"/>
            <a:chExt cx="343469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150670" y="446662"/>
              <a:ext cx="3434699" cy="444038"/>
              <a:chOff x="4404725" y="471641"/>
              <a:chExt cx="343469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661599" y="495557"/>
              <a:ext cx="2412840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 다리를 뒤로 접으며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다리를 피며 창을 강하게 당겨옵니다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909861" y="419113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sp>
        <p:nvSpPr>
          <p:cNvPr id="29" name="TextBox 65">
            <a:extLst>
              <a:ext uri="{FF2B5EF4-FFF2-40B4-BE49-F238E27FC236}">
                <a16:creationId xmlns:a16="http://schemas.microsoft.com/office/drawing/2014/main" id="{0DEF8EC9-A504-F969-3B3C-C8560AE6A0DF}"/>
              </a:ext>
            </a:extLst>
          </p:cNvPr>
          <p:cNvSpPr txBox="1"/>
          <p:nvPr/>
        </p:nvSpPr>
        <p:spPr>
          <a:xfrm>
            <a:off x="8722225" y="3774539"/>
            <a:ext cx="3076264" cy="3796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loop </a:t>
            </a:r>
            <a:r>
              <a:rPr lang="ko-KR" altLang="en-US" dirty="0"/>
              <a:t>모션 대신 각기 다른 높이로 찌르기 공격을 진행하면 </a:t>
            </a:r>
            <a:endParaRPr lang="en-US" altLang="ko-KR" dirty="0"/>
          </a:p>
          <a:p>
            <a:r>
              <a:rPr lang="ko-KR" altLang="en-US" dirty="0"/>
              <a:t>몰아치는 느낌과 자연스러움을 더욱 살릴 수 있습니다</a:t>
            </a:r>
            <a:r>
              <a:rPr lang="en-US" altLang="ko-KR" dirty="0"/>
              <a:t>.</a:t>
            </a:r>
          </a:p>
        </p:txBody>
      </p: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321CDBED-4669-F19A-DAF8-598027FA4D3C}"/>
              </a:ext>
            </a:extLst>
          </p:cNvPr>
          <p:cNvGrpSpPr/>
          <p:nvPr/>
        </p:nvGrpSpPr>
        <p:grpSpPr>
          <a:xfrm>
            <a:off x="733441" y="1241923"/>
            <a:ext cx="2356007" cy="1292740"/>
            <a:chOff x="530915" y="1257163"/>
            <a:chExt cx="2356007" cy="1292740"/>
          </a:xfrm>
        </p:grpSpPr>
        <p:pic>
          <p:nvPicPr>
            <p:cNvPr id="10" name="그림 9" descr="만화 영화, 무기, 의류이(가) 표시된 사진&#10;&#10;자동 생성된 설명">
              <a:extLst>
                <a:ext uri="{FF2B5EF4-FFF2-40B4-BE49-F238E27FC236}">
                  <a16:creationId xmlns:a16="http://schemas.microsoft.com/office/drawing/2014/main" id="{3CAF3343-E50B-1A90-7A1B-EA4967A3F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" t="9086" r="691"/>
            <a:stretch/>
          </p:blipFill>
          <p:spPr>
            <a:xfrm>
              <a:off x="530915" y="1433410"/>
              <a:ext cx="2303342" cy="1116493"/>
            </a:xfrm>
            <a:prstGeom prst="rect">
              <a:avLst/>
            </a:prstGeom>
          </p:spPr>
        </p:pic>
        <p:grpSp>
          <p:nvGrpSpPr>
            <p:cNvPr id="2059" name="그룹 2058">
              <a:extLst>
                <a:ext uri="{FF2B5EF4-FFF2-40B4-BE49-F238E27FC236}">
                  <a16:creationId xmlns:a16="http://schemas.microsoft.com/office/drawing/2014/main" id="{077D02FE-85AB-78D0-B9A3-6226CF75ADB3}"/>
                </a:ext>
              </a:extLst>
            </p:cNvPr>
            <p:cNvGrpSpPr/>
            <p:nvPr/>
          </p:nvGrpSpPr>
          <p:grpSpPr>
            <a:xfrm>
              <a:off x="911860" y="1257163"/>
              <a:ext cx="1975062" cy="491331"/>
              <a:chOff x="911860" y="1257163"/>
              <a:chExt cx="1975062" cy="49133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374EA27-2697-180F-0865-E6DE071DFD28}"/>
                  </a:ext>
                </a:extLst>
              </p:cNvPr>
              <p:cNvSpPr/>
              <p:nvPr/>
            </p:nvSpPr>
            <p:spPr>
              <a:xfrm>
                <a:off x="911860" y="1532494"/>
                <a:ext cx="216000" cy="21600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25E2F90C-79C4-F653-8F16-5C639F933B7A}"/>
                  </a:ext>
                </a:extLst>
              </p:cNvPr>
              <p:cNvCxnSpPr>
                <a:cxnSpLocks/>
                <a:stCxn id="30" idx="0"/>
                <a:endCxn id="44" idx="1"/>
              </p:cNvCxnSpPr>
              <p:nvPr/>
            </p:nvCxnSpPr>
            <p:spPr>
              <a:xfrm rot="5400000" flipH="1" flipV="1">
                <a:off x="966973" y="1371607"/>
                <a:ext cx="213775" cy="108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552ADB2-C8AE-DD98-82F5-9320D8DF629E}"/>
                  </a:ext>
                </a:extLst>
              </p:cNvPr>
              <p:cNvGrpSpPr/>
              <p:nvPr/>
            </p:nvGrpSpPr>
            <p:grpSpPr>
              <a:xfrm>
                <a:off x="1127860" y="1257163"/>
                <a:ext cx="1759062" cy="246073"/>
                <a:chOff x="1127860" y="1174605"/>
                <a:chExt cx="1759062" cy="246073"/>
              </a:xfrm>
            </p:grpSpPr>
            <p:sp>
              <p:nvSpPr>
                <p:cNvPr id="44" name="TextBox 4">
                  <a:extLst>
                    <a:ext uri="{FF2B5EF4-FFF2-40B4-BE49-F238E27FC236}">
                      <a16:creationId xmlns:a16="http://schemas.microsoft.com/office/drawing/2014/main" id="{0FC12BED-E079-B7E2-90C8-DD96BF7584B9}"/>
                    </a:ext>
                  </a:extLst>
                </p:cNvPr>
                <p:cNvSpPr txBox="1"/>
                <p:nvPr/>
              </p:nvSpPr>
              <p:spPr>
                <a:xfrm>
                  <a:off x="1127860" y="1174605"/>
                  <a:ext cx="1759062" cy="12311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800" dirty="0"/>
                    <a:t>왼손은 반드시 창을 잡고 있어야 합니다</a:t>
                  </a:r>
                  <a:r>
                    <a:rPr lang="en-US" altLang="ko-KR" sz="800" dirty="0"/>
                    <a:t>.</a:t>
                  </a:r>
                </a:p>
              </p:txBody>
            </p:sp>
            <p:sp>
              <p:nvSpPr>
                <p:cNvPr id="50" name="TextBox 4">
                  <a:extLst>
                    <a:ext uri="{FF2B5EF4-FFF2-40B4-BE49-F238E27FC236}">
                      <a16:creationId xmlns:a16="http://schemas.microsoft.com/office/drawing/2014/main" id="{3C0E35C2-B6D3-46DD-8000-ECD417BE4496}"/>
                    </a:ext>
                  </a:extLst>
                </p:cNvPr>
                <p:cNvSpPr txBox="1"/>
                <p:nvPr/>
              </p:nvSpPr>
              <p:spPr>
                <a:xfrm>
                  <a:off x="1214823" y="1312956"/>
                  <a:ext cx="1577907" cy="10772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[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모션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2]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에서 왼손으로 창을 찔러 공격</a:t>
                  </a:r>
                </a:p>
              </p:txBody>
            </p:sp>
          </p:grpSp>
        </p:grpSp>
      </p:grpSp>
      <p:grpSp>
        <p:nvGrpSpPr>
          <p:cNvPr id="2058" name="그룹 2057">
            <a:extLst>
              <a:ext uri="{FF2B5EF4-FFF2-40B4-BE49-F238E27FC236}">
                <a16:creationId xmlns:a16="http://schemas.microsoft.com/office/drawing/2014/main" id="{761716A7-A47E-FBE5-8858-27E3415F483E}"/>
              </a:ext>
            </a:extLst>
          </p:cNvPr>
          <p:cNvGrpSpPr/>
          <p:nvPr/>
        </p:nvGrpSpPr>
        <p:grpSpPr>
          <a:xfrm>
            <a:off x="685664" y="2781730"/>
            <a:ext cx="2451559" cy="1613417"/>
            <a:chOff x="636664" y="2698698"/>
            <a:chExt cx="2451559" cy="1613417"/>
          </a:xfrm>
        </p:grpSpPr>
        <p:sp>
          <p:nvSpPr>
            <p:cNvPr id="108" name="TextBox 4">
              <a:extLst>
                <a:ext uri="{FF2B5EF4-FFF2-40B4-BE49-F238E27FC236}">
                  <a16:creationId xmlns:a16="http://schemas.microsoft.com/office/drawing/2014/main" id="{8804D117-2331-8B23-181C-3B5C149F6189}"/>
                </a:ext>
              </a:extLst>
            </p:cNvPr>
            <p:cNvSpPr txBox="1"/>
            <p:nvPr/>
          </p:nvSpPr>
          <p:spPr>
            <a:xfrm>
              <a:off x="1290599" y="2698698"/>
              <a:ext cx="1143690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0" dirty="0"/>
                <a:t>[</a:t>
              </a:r>
              <a:r>
                <a:rPr lang="ko-KR" altLang="en-US" sz="800" dirty="0"/>
                <a:t>에너지 흡수 예시</a:t>
              </a:r>
              <a:r>
                <a:rPr lang="en-US" altLang="ko-KR" sz="800" dirty="0"/>
                <a:t>]</a:t>
              </a:r>
              <a:endParaRPr lang="ko-KR" altLang="en-US" sz="800" dirty="0"/>
            </a:p>
          </p:txBody>
        </p:sp>
        <p:sp>
          <p:nvSpPr>
            <p:cNvPr id="2049" name="TextBox 4">
              <a:extLst>
                <a:ext uri="{FF2B5EF4-FFF2-40B4-BE49-F238E27FC236}">
                  <a16:creationId xmlns:a16="http://schemas.microsoft.com/office/drawing/2014/main" id="{11180E41-5E2A-4C45-1BF4-312D85A5E618}"/>
                </a:ext>
              </a:extLst>
            </p:cNvPr>
            <p:cNvSpPr txBox="1"/>
            <p:nvPr/>
          </p:nvSpPr>
          <p:spPr>
            <a:xfrm>
              <a:off x="636664" y="4189004"/>
              <a:ext cx="2451559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에너지가 모여들어 클래스 마크의 모양을 형성합니다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48" name="그림 2047" descr="어둠, 우주, 성운, 불꽃놀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AD44CD9-F2CE-1F35-A92D-B51FE495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" y="2845434"/>
              <a:ext cx="2347192" cy="1319181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05D390E-7C93-5D27-A846-F40201C9ABB7}"/>
              </a:ext>
            </a:extLst>
          </p:cNvPr>
          <p:cNvGrpSpPr/>
          <p:nvPr/>
        </p:nvGrpSpPr>
        <p:grpSpPr>
          <a:xfrm>
            <a:off x="4362542" y="1049700"/>
            <a:ext cx="3019867" cy="1732028"/>
            <a:chOff x="4408935" y="1049700"/>
            <a:chExt cx="3019867" cy="173202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A3A2521-C77E-2159-704D-3C33C00FDCBF}"/>
                </a:ext>
              </a:extLst>
            </p:cNvPr>
            <p:cNvGrpSpPr/>
            <p:nvPr/>
          </p:nvGrpSpPr>
          <p:grpSpPr>
            <a:xfrm>
              <a:off x="4408935" y="1049700"/>
              <a:ext cx="3019867" cy="1732028"/>
              <a:chOff x="4179509" y="968487"/>
              <a:chExt cx="3333097" cy="1911679"/>
            </a:xfrm>
          </p:grpSpPr>
          <p:pic>
            <p:nvPicPr>
              <p:cNvPr id="67" name="그림 66" descr="물고기, 다채로움, 빛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EE7C02B-9BA9-2B32-ECAC-30E0CF2D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67" t="72246" b="12559"/>
              <a:stretch>
                <a:fillRect/>
              </a:stretch>
            </p:blipFill>
            <p:spPr>
              <a:xfrm>
                <a:off x="4179509" y="968487"/>
                <a:ext cx="3333097" cy="1577930"/>
              </a:xfrm>
              <a:prstGeom prst="rect">
                <a:avLst/>
              </a:prstGeom>
              <a:effectLst>
                <a:softEdge rad="0"/>
              </a:effectLst>
            </p:spPr>
          </p:pic>
          <p:pic>
            <p:nvPicPr>
              <p:cNvPr id="93" name="그림 92" descr="코스튬, 가상의 캐릭터, 인간의 얼굴, 의류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2E42038-1B70-987F-5D98-5843749ED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360" b="99680" l="1598" r="94674">
                            <a14:foregroundMark x1="36751" y1="64320" x2="36218" y2="98560"/>
                            <a14:foregroundMark x1="41678" y1="61440" x2="44075" y2="99680"/>
                            <a14:foregroundMark x1="42610" y1="70080" x2="41678" y2="99680"/>
                            <a14:foregroundMark x1="16112" y1="18080" x2="5593" y2="45760"/>
                            <a14:foregroundMark x1="21571" y1="14080" x2="1864" y2="33280"/>
                            <a14:foregroundMark x1="19441" y1="10400" x2="4128" y2="22720"/>
                            <a14:foregroundMark x1="22370" y1="16960" x2="8921" y2="63200"/>
                            <a14:foregroundMark x1="33688" y1="7520" x2="23435" y2="64160"/>
                            <a14:foregroundMark x1="31292" y1="13280" x2="41545" y2="96800"/>
                            <a14:foregroundMark x1="60719" y1="10400" x2="82557" y2="36960"/>
                            <a14:foregroundMark x1="48069" y1="16160" x2="80160" y2="41280"/>
                            <a14:foregroundMark x1="45539" y1="30720" x2="85619" y2="27840"/>
                            <a14:foregroundMark x1="37683" y1="28480" x2="90413" y2="26720"/>
                            <a14:foregroundMark x1="64048" y1="23840" x2="89747" y2="28480"/>
                            <a14:foregroundMark x1="72969" y1="18080" x2="94674" y2="34400"/>
                            <a14:foregroundMark x1="54594" y1="28640" x2="45806" y2="36160"/>
                            <a14:foregroundMark x1="51398" y1="22880" x2="43409" y2="47840"/>
                            <a14:foregroundMark x1="47403" y1="20960" x2="30493" y2="55520"/>
                            <a14:foregroundMark x1="34621" y1="20960" x2="33688" y2="80320"/>
                            <a14:foregroundMark x1="33688" y1="50880" x2="40746" y2="94080"/>
                            <a14:foregroundMark x1="36218" y1="52640" x2="46471" y2="97760"/>
                            <a14:backgroundMark x1="54594" y1="48960" x2="53795" y2="56320"/>
                            <a14:backgroundMark x1="53129" y1="44960" x2="52197" y2="46720"/>
                            <a14:backgroundMark x1="50466" y1="53760" x2="57656" y2="71840"/>
                            <a14:backgroundMark x1="49800" y1="46880" x2="61651" y2="67840"/>
                            <a14:backgroundMark x1="52197" y1="44960" x2="60719" y2="7952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897" r="5498" b="6212"/>
              <a:stretch>
                <a:fillRect/>
              </a:stretch>
            </p:blipFill>
            <p:spPr>
              <a:xfrm>
                <a:off x="4322442" y="1444628"/>
                <a:ext cx="1966561" cy="14355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DF7E2C3-9761-D761-4F58-E9B8A71C9F0A}"/>
                </a:ext>
              </a:extLst>
            </p:cNvPr>
            <p:cNvGrpSpPr/>
            <p:nvPr/>
          </p:nvGrpSpPr>
          <p:grpSpPr>
            <a:xfrm>
              <a:off x="5390461" y="1525533"/>
              <a:ext cx="972354" cy="131766"/>
              <a:chOff x="5168379" y="1391590"/>
              <a:chExt cx="972354" cy="131766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5F9E128-B0F1-7E28-885D-2D7F32B59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379" y="1523356"/>
                <a:ext cx="972354" cy="0"/>
              </a:xfrm>
              <a:prstGeom prst="straightConnector1">
                <a:avLst/>
              </a:prstGeom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TextBox 4">
                <a:extLst>
                  <a:ext uri="{FF2B5EF4-FFF2-40B4-BE49-F238E27FC236}">
                    <a16:creationId xmlns:a16="http://schemas.microsoft.com/office/drawing/2014/main" id="{3C92E604-C80B-64DE-E403-9DB5E601521A}"/>
                  </a:ext>
                </a:extLst>
              </p:cNvPr>
              <p:cNvSpPr txBox="1"/>
              <p:nvPr/>
            </p:nvSpPr>
            <p:spPr>
              <a:xfrm>
                <a:off x="5267606" y="1391590"/>
                <a:ext cx="145115" cy="107722"/>
              </a:xfrm>
              <a:prstGeom prst="rect">
                <a:avLst/>
              </a:prstGeom>
              <a:solidFill>
                <a:srgbClr val="FAFCB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700" dirty="0"/>
                  <a:t>1</a:t>
                </a:r>
                <a:endParaRPr lang="ko-KR" altLang="en-US" sz="700" dirty="0"/>
              </a:p>
            </p:txBody>
          </p:sp>
          <p:sp>
            <p:nvSpPr>
              <p:cNvPr id="55" name="TextBox 4">
                <a:extLst>
                  <a:ext uri="{FF2B5EF4-FFF2-40B4-BE49-F238E27FC236}">
                    <a16:creationId xmlns:a16="http://schemas.microsoft.com/office/drawing/2014/main" id="{F6E2F71E-2A41-7411-6D2F-60D0C9599CB9}"/>
                  </a:ext>
                </a:extLst>
              </p:cNvPr>
              <p:cNvSpPr txBox="1"/>
              <p:nvPr/>
            </p:nvSpPr>
            <p:spPr>
              <a:xfrm>
                <a:off x="5412721" y="1391590"/>
                <a:ext cx="351176" cy="1077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700" dirty="0">
                    <a:solidFill>
                      <a:srgbClr val="FAFCBC"/>
                    </a:solidFill>
                  </a:rPr>
                  <a:t>찌르기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68FD0BC-3CD8-F04D-8A3D-22DBE08B2176}"/>
                </a:ext>
              </a:extLst>
            </p:cNvPr>
            <p:cNvGrpSpPr/>
            <p:nvPr/>
          </p:nvGrpSpPr>
          <p:grpSpPr>
            <a:xfrm>
              <a:off x="5198125" y="2002538"/>
              <a:ext cx="801716" cy="129223"/>
              <a:chOff x="5705996" y="1928656"/>
              <a:chExt cx="801716" cy="12922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83AE8C6-E44E-807A-A929-457295D1BA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5996" y="1928656"/>
                <a:ext cx="801716" cy="0"/>
              </a:xfrm>
              <a:prstGeom prst="straightConnector1">
                <a:avLst/>
              </a:prstGeom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2" name="TextBox 4">
                <a:extLst>
                  <a:ext uri="{FF2B5EF4-FFF2-40B4-BE49-F238E27FC236}">
                    <a16:creationId xmlns:a16="http://schemas.microsoft.com/office/drawing/2014/main" id="{8484AF82-1DDD-7A00-45AF-68B212EAE633}"/>
                  </a:ext>
                </a:extLst>
              </p:cNvPr>
              <p:cNvSpPr txBox="1"/>
              <p:nvPr/>
            </p:nvSpPr>
            <p:spPr>
              <a:xfrm>
                <a:off x="5991805" y="1950157"/>
                <a:ext cx="144000" cy="107722"/>
              </a:xfrm>
              <a:prstGeom prst="rect">
                <a:avLst/>
              </a:prstGeom>
              <a:solidFill>
                <a:srgbClr val="FAFCB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7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6" name="TextBox 4">
                <a:extLst>
                  <a:ext uri="{FF2B5EF4-FFF2-40B4-BE49-F238E27FC236}">
                    <a16:creationId xmlns:a16="http://schemas.microsoft.com/office/drawing/2014/main" id="{FAD6543C-D564-61A6-7E1F-123CFE12C497}"/>
                  </a:ext>
                </a:extLst>
              </p:cNvPr>
              <p:cNvSpPr txBox="1"/>
              <p:nvPr/>
            </p:nvSpPr>
            <p:spPr>
              <a:xfrm>
                <a:off x="6139405" y="1950157"/>
                <a:ext cx="343947" cy="1077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7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dirty="0">
                    <a:solidFill>
                      <a:srgbClr val="FAFCBC"/>
                    </a:solidFill>
                  </a:rPr>
                  <a:t>당기기</a:t>
                </a:r>
              </a:p>
            </p:txBody>
          </p:sp>
        </p:grpSp>
        <p:sp>
          <p:nvSpPr>
            <p:cNvPr id="58" name="TextBox 4">
              <a:extLst>
                <a:ext uri="{FF2B5EF4-FFF2-40B4-BE49-F238E27FC236}">
                  <a16:creationId xmlns:a16="http://schemas.microsoft.com/office/drawing/2014/main" id="{68AF9ED8-C91F-7C1B-F617-EC6AE8DB10C0}"/>
                </a:ext>
              </a:extLst>
            </p:cNvPr>
            <p:cNvSpPr txBox="1"/>
            <p:nvPr/>
          </p:nvSpPr>
          <p:spPr>
            <a:xfrm>
              <a:off x="5575429" y="2510578"/>
              <a:ext cx="1814599" cy="2462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창 형상의 붉은빛 에너지가 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찌르는 동작에 맞춰 전방으로 흐릅니다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62F1B958-987E-30E8-A591-E8FA7C050CD5}"/>
              </a:ext>
            </a:extLst>
          </p:cNvPr>
          <p:cNvGrpSpPr/>
          <p:nvPr/>
        </p:nvGrpSpPr>
        <p:grpSpPr>
          <a:xfrm>
            <a:off x="4393384" y="3152139"/>
            <a:ext cx="2958183" cy="1226521"/>
            <a:chOff x="4649912" y="4013331"/>
            <a:chExt cx="2958183" cy="1226521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521C7B0-9BF3-0DB1-B5CE-A536835012B2}"/>
                </a:ext>
              </a:extLst>
            </p:cNvPr>
            <p:cNvGrpSpPr/>
            <p:nvPr/>
          </p:nvGrpSpPr>
          <p:grpSpPr>
            <a:xfrm>
              <a:off x="4687076" y="4013331"/>
              <a:ext cx="2921019" cy="1226521"/>
              <a:chOff x="4880238" y="3269658"/>
              <a:chExt cx="2921019" cy="1226521"/>
            </a:xfrm>
          </p:grpSpPr>
          <p:pic>
            <p:nvPicPr>
              <p:cNvPr id="79" name="그림 78" descr="물고기, 다채로움, 빛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946CA34-1DA0-ABDF-FEA4-511BE14F8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99" t="16457" r="2809" b="74059"/>
              <a:stretch>
                <a:fillRect/>
              </a:stretch>
            </p:blipFill>
            <p:spPr>
              <a:xfrm rot="10800000">
                <a:off x="5565589" y="3269658"/>
                <a:ext cx="1712123" cy="1226521"/>
              </a:xfrm>
              <a:prstGeom prst="rect">
                <a:avLst/>
              </a:prstGeom>
              <a:effectLst>
                <a:softEdge rad="444500"/>
              </a:effectLst>
            </p:spPr>
          </p:pic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EEA0CC8A-272D-41AF-E5A1-2212B5A339AE}"/>
                  </a:ext>
                </a:extLst>
              </p:cNvPr>
              <p:cNvGrpSpPr/>
              <p:nvPr/>
            </p:nvGrpSpPr>
            <p:grpSpPr>
              <a:xfrm>
                <a:off x="4880238" y="3376510"/>
                <a:ext cx="2921019" cy="984297"/>
                <a:chOff x="4635489" y="4184129"/>
                <a:chExt cx="2921019" cy="984297"/>
              </a:xfrm>
            </p:grpSpPr>
            <p:pic>
              <p:nvPicPr>
                <p:cNvPr id="86" name="그림 85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96B657A-BFD6-C8E1-D24D-78E000DFA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3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0800000" flipV="1">
                  <a:off x="4635491" y="4504258"/>
                  <a:ext cx="2921017" cy="309391"/>
                </a:xfrm>
                <a:prstGeom prst="rect">
                  <a:avLst/>
                </a:prstGeom>
                <a:effectLst>
                  <a:softEdge rad="114300"/>
                </a:effectLst>
              </p:spPr>
            </p:pic>
            <p:pic>
              <p:nvPicPr>
                <p:cNvPr id="90" name="그림 89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1336498-84EB-5405-650B-E6668B57A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0800000">
                  <a:off x="4728878" y="4629718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pic>
              <p:nvPicPr>
                <p:cNvPr id="89" name="그림 88" descr="무기, 공구, 밤이(가) 표시된 사진&#10;&#10;자동 생성된 설명">
                  <a:extLst>
                    <a:ext uri="{FF2B5EF4-FFF2-40B4-BE49-F238E27FC236}">
                      <a16:creationId xmlns:a16="http://schemas.microsoft.com/office/drawing/2014/main" id="{4F43FBD2-F94B-D9F0-0DD0-22B56698A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34" t="41451" r="36345" b="39852"/>
                <a:stretch>
                  <a:fillRect/>
                </a:stretch>
              </p:blipFill>
              <p:spPr>
                <a:xfrm rot="10800000" flipV="1">
                  <a:off x="4635489" y="4574458"/>
                  <a:ext cx="1059983" cy="218984"/>
                </a:xfrm>
                <a:prstGeom prst="rect">
                  <a:avLst/>
                </a:prstGeom>
              </p:spPr>
            </p:pic>
            <p:pic>
              <p:nvPicPr>
                <p:cNvPr id="82" name="그림 81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1B0C2EF4-5656-D823-3D86-E263FF3DA6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1718326" flipV="1">
                  <a:off x="5320841" y="4898289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pic>
              <p:nvPicPr>
                <p:cNvPr id="88" name="그림 87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D43B078-62AB-2A7A-3F09-2E76972CD7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9881674">
                  <a:off x="5320841" y="4365932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9390BB4A-21E3-9774-8CE5-05BA63066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8165" y="4670651"/>
                  <a:ext cx="1119320" cy="0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74A812E2-5519-2511-0452-4BED94B9FC07}"/>
                    </a:ext>
                  </a:extLst>
                </p:cNvPr>
                <p:cNvCxnSpPr>
                  <a:cxnSpLocks/>
                  <a:stCxn id="88" idx="1"/>
                </p:cNvCxnSpPr>
                <p:nvPr/>
              </p:nvCxnSpPr>
              <p:spPr>
                <a:xfrm flipH="1">
                  <a:off x="6490504" y="4184129"/>
                  <a:ext cx="512098" cy="141868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46459926-50E1-705A-3565-6C68D530CF51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H="1" flipV="1">
                  <a:off x="6490504" y="5021981"/>
                  <a:ext cx="512098" cy="146445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4">
              <a:extLst>
                <a:ext uri="{FF2B5EF4-FFF2-40B4-BE49-F238E27FC236}">
                  <a16:creationId xmlns:a16="http://schemas.microsoft.com/office/drawing/2014/main" id="{AA0C4649-4EA7-1A6C-ED8C-ACF06FEFAF23}"/>
                </a:ext>
              </a:extLst>
            </p:cNvPr>
            <p:cNvSpPr txBox="1"/>
            <p:nvPr/>
          </p:nvSpPr>
          <p:spPr>
            <a:xfrm>
              <a:off x="5371363" y="5104480"/>
              <a:ext cx="1469954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창 쪽으로 에너지가 모여듭니다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/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C3E9593B-B52D-3980-A2BE-582DBDE974D6}"/>
                </a:ext>
              </a:extLst>
            </p:cNvPr>
            <p:cNvSpPr txBox="1"/>
            <p:nvPr/>
          </p:nvSpPr>
          <p:spPr>
            <a:xfrm>
              <a:off x="4649912" y="4057095"/>
              <a:ext cx="1226298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en-US" altLang="ko-KR" sz="800" dirty="0"/>
                <a:t>[</a:t>
              </a:r>
              <a:r>
                <a:rPr lang="ko-KR" altLang="en-US" sz="800" dirty="0"/>
                <a:t>창을 당길 때의 이펙트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예시</a:t>
              </a:r>
              <a:r>
                <a:rPr lang="en-US" altLang="ko-KR" sz="800" dirty="0"/>
                <a:t>]</a:t>
              </a:r>
            </a:p>
          </p:txBody>
        </p:sp>
      </p:grpSp>
      <p:pic>
        <p:nvPicPr>
          <p:cNvPr id="123" name="그림 122" descr="만화 영화, 스케치, 댄스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03272FB-E9D1-7438-A487-52ACCE4BEF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r="12652"/>
          <a:stretch>
            <a:fillRect/>
          </a:stretch>
        </p:blipFill>
        <p:spPr>
          <a:xfrm flipH="1">
            <a:off x="8635744" y="1037274"/>
            <a:ext cx="3031911" cy="1416694"/>
          </a:xfrm>
          <a:prstGeom prst="rect">
            <a:avLst/>
          </a:prstGeom>
        </p:spPr>
      </p:pic>
      <p:sp>
        <p:nvSpPr>
          <p:cNvPr id="1038" name="TextBox 4">
            <a:extLst>
              <a:ext uri="{FF2B5EF4-FFF2-40B4-BE49-F238E27FC236}">
                <a16:creationId xmlns:a16="http://schemas.microsoft.com/office/drawing/2014/main" id="{F370D77A-D31B-CFAF-EAE6-841EDB98E930}"/>
              </a:ext>
            </a:extLst>
          </p:cNvPr>
          <p:cNvSpPr txBox="1"/>
          <p:nvPr/>
        </p:nvSpPr>
        <p:spPr>
          <a:xfrm>
            <a:off x="10627151" y="2947865"/>
            <a:ext cx="743793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휘두르기 동작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53AD7B-AAF6-F77A-E2C5-7ADF07A05DB7}"/>
              </a:ext>
            </a:extLst>
          </p:cNvPr>
          <p:cNvGrpSpPr/>
          <p:nvPr/>
        </p:nvGrpSpPr>
        <p:grpSpPr>
          <a:xfrm>
            <a:off x="192088" y="5443457"/>
            <a:ext cx="7320518" cy="396883"/>
            <a:chOff x="192088" y="5443455"/>
            <a:chExt cx="7320518" cy="3968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647581E-7F14-0A86-F7DF-C64B1AE1E542}"/>
                </a:ext>
              </a:extLst>
            </p:cNvPr>
            <p:cNvGrpSpPr/>
            <p:nvPr/>
          </p:nvGrpSpPr>
          <p:grpSpPr>
            <a:xfrm>
              <a:off x="282088" y="5686450"/>
              <a:ext cx="7230518" cy="153888"/>
              <a:chOff x="1101523" y="6200815"/>
              <a:chExt cx="7230518" cy="153888"/>
            </a:xfrm>
          </p:grpSpPr>
          <p:sp>
            <p:nvSpPr>
              <p:cNvPr id="17" name="TextBox 65">
                <a:extLst>
                  <a:ext uri="{FF2B5EF4-FFF2-40B4-BE49-F238E27FC236}">
                    <a16:creationId xmlns:a16="http://schemas.microsoft.com/office/drawing/2014/main" id="{8D9EEB3E-E368-6FFB-4A5F-4C11DA57165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952544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모션에 맞춰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70872A3-DB3B-F3E2-EF42-AF22B7C5861C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3" name="이등변 삼각형 22">
                  <a:extLst>
                    <a:ext uri="{FF2B5EF4-FFF2-40B4-BE49-F238E27FC236}">
                      <a16:creationId xmlns:a16="http://schemas.microsoft.com/office/drawing/2014/main" id="{6B307E3B-F128-9BD9-FB57-007A7B6CA1C2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5FFD094-DB11-76E5-91C3-FBC39ED8C65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8904109-38B1-145F-390E-48FEB8898EEC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9060D-CC6A-89D8-4831-01FC4C54884B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AA088DA-523B-9DA3-0A7C-B6C1BC0B380D}"/>
              </a:ext>
            </a:extLst>
          </p:cNvPr>
          <p:cNvSpPr/>
          <p:nvPr/>
        </p:nvSpPr>
        <p:spPr>
          <a:xfrm>
            <a:off x="12062169" y="243922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BAAC31-915B-7A0D-DBAF-196231CD7A9D}"/>
              </a:ext>
            </a:extLst>
          </p:cNvPr>
          <p:cNvCxnSpPr>
            <a:cxnSpLocks/>
          </p:cNvCxnSpPr>
          <p:nvPr/>
        </p:nvCxnSpPr>
        <p:spPr>
          <a:xfrm flipV="1">
            <a:off x="0" y="667785"/>
            <a:ext cx="10149840" cy="11240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EF875F-CD9F-FF86-9FAC-F693A74A5436}"/>
              </a:ext>
            </a:extLst>
          </p:cNvPr>
          <p:cNvSpPr/>
          <p:nvPr/>
        </p:nvSpPr>
        <p:spPr>
          <a:xfrm>
            <a:off x="4736200" y="47164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474716-3066-D919-CD74-E7B6C25FD31B}"/>
              </a:ext>
            </a:extLst>
          </p:cNvPr>
          <p:cNvSpPr/>
          <p:nvPr/>
        </p:nvSpPr>
        <p:spPr>
          <a:xfrm>
            <a:off x="775986" y="47164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BFE863F-EFA3-5311-56CE-D09A6D40B8B9}"/>
              </a:ext>
            </a:extLst>
          </p:cNvPr>
          <p:cNvSpPr/>
          <p:nvPr/>
        </p:nvSpPr>
        <p:spPr>
          <a:xfrm>
            <a:off x="4343612" y="243922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EA3B17-98B1-E13D-24A9-56B1D2AC8843}"/>
              </a:ext>
            </a:extLst>
          </p:cNvPr>
          <p:cNvGrpSpPr/>
          <p:nvPr/>
        </p:nvGrpSpPr>
        <p:grpSpPr>
          <a:xfrm>
            <a:off x="775986" y="471641"/>
            <a:ext cx="3434699" cy="444038"/>
            <a:chOff x="196096" y="471641"/>
            <a:chExt cx="3434699" cy="44403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AB5AAC-0142-1C49-7A1A-17CE6F7113BD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F625203-8875-D872-5D71-B2B86E0BBE92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" name="TextBox 70">
                <a:extLst>
                  <a:ext uri="{FF2B5EF4-FFF2-40B4-BE49-F238E27FC236}">
                    <a16:creationId xmlns:a16="http://schemas.microsoft.com/office/drawing/2014/main" id="{E7682917-920D-DBD5-7934-84F531BC4AE5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8" name="TextBox 65">
              <a:extLst>
                <a:ext uri="{FF2B5EF4-FFF2-40B4-BE49-F238E27FC236}">
                  <a16:creationId xmlns:a16="http://schemas.microsoft.com/office/drawing/2014/main" id="{EF54851A-1F0C-78BB-7AA2-7E7A27239666}"/>
                </a:ext>
              </a:extLst>
            </p:cNvPr>
            <p:cNvSpPr txBox="1"/>
            <p:nvPr/>
          </p:nvSpPr>
          <p:spPr>
            <a:xfrm>
              <a:off x="674965" y="616716"/>
              <a:ext cx="2476960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오른손으로 쥐고 빠르게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번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B6229B-08F0-9C3C-1F5E-304A7269E8EC}"/>
              </a:ext>
            </a:extLst>
          </p:cNvPr>
          <p:cNvGrpSpPr/>
          <p:nvPr/>
        </p:nvGrpSpPr>
        <p:grpSpPr>
          <a:xfrm>
            <a:off x="4737017" y="471641"/>
            <a:ext cx="3627669" cy="444038"/>
            <a:chOff x="4150670" y="446662"/>
            <a:chExt cx="3627669" cy="44403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963AE2C-A5F3-5D0A-402B-AC0DEA34618A}"/>
                </a:ext>
              </a:extLst>
            </p:cNvPr>
            <p:cNvGrpSpPr/>
            <p:nvPr/>
          </p:nvGrpSpPr>
          <p:grpSpPr>
            <a:xfrm>
              <a:off x="4150670" y="446662"/>
              <a:ext cx="3627669" cy="444038"/>
              <a:chOff x="4404725" y="471641"/>
              <a:chExt cx="3627669" cy="44403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0242EE2-E6A7-2E7B-350D-03896E0D9AA0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4" name="TextBox 70">
                <a:extLst>
                  <a:ext uri="{FF2B5EF4-FFF2-40B4-BE49-F238E27FC236}">
                    <a16:creationId xmlns:a16="http://schemas.microsoft.com/office/drawing/2014/main" id="{5BFFDF67-8630-09E2-7833-B08FBF1AEAF9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5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" name="TextBox 65">
              <a:extLst>
                <a:ext uri="{FF2B5EF4-FFF2-40B4-BE49-F238E27FC236}">
                  <a16:creationId xmlns:a16="http://schemas.microsoft.com/office/drawing/2014/main" id="{BB1962DB-0C3D-3FD2-7B6B-FCA4B07A4171}"/>
                </a:ext>
              </a:extLst>
            </p:cNvPr>
            <p:cNvSpPr txBox="1"/>
            <p:nvPr/>
          </p:nvSpPr>
          <p:spPr>
            <a:xfrm>
              <a:off x="4716406" y="591737"/>
              <a:ext cx="2496196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전진하며 창을 휘둘러 공격합니다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6C973D2-A5D8-1710-F507-EBE7602042E1}"/>
              </a:ext>
            </a:extLst>
          </p:cNvPr>
          <p:cNvSpPr/>
          <p:nvPr/>
        </p:nvSpPr>
        <p:spPr>
          <a:xfrm>
            <a:off x="-103632" y="2439224"/>
            <a:ext cx="74669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54" name="Picture 4">
            <a:extLst>
              <a:ext uri="{FF2B5EF4-FFF2-40B4-BE49-F238E27FC236}">
                <a16:creationId xmlns:a16="http://schemas.microsoft.com/office/drawing/2014/main" id="{19E8360B-3738-AD7C-06A4-706137E3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t="86301" r="27457" b="1835"/>
          <a:stretch/>
        </p:blipFill>
        <p:spPr bwMode="auto">
          <a:xfrm>
            <a:off x="2005975" y="3198831"/>
            <a:ext cx="1863068" cy="87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825C5FC-4138-3992-0E94-0FCB4E3B79CD}"/>
              </a:ext>
            </a:extLst>
          </p:cNvPr>
          <p:cNvGrpSpPr/>
          <p:nvPr/>
        </p:nvGrpSpPr>
        <p:grpSpPr>
          <a:xfrm>
            <a:off x="1254853" y="1122037"/>
            <a:ext cx="2434178" cy="1528388"/>
            <a:chOff x="1344859" y="1184332"/>
            <a:chExt cx="1445089" cy="907352"/>
          </a:xfrm>
        </p:grpSpPr>
        <p:pic>
          <p:nvPicPr>
            <p:cNvPr id="1056" name="그림 1055" descr="장난감, 무기, 액션 피겨, 피규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495FD50-5E8E-6D5A-F470-B6600533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4" t="9821" b="9666"/>
            <a:stretch>
              <a:fillRect/>
            </a:stretch>
          </p:blipFill>
          <p:spPr>
            <a:xfrm>
              <a:off x="1344859" y="1184332"/>
              <a:ext cx="1445089" cy="907352"/>
            </a:xfrm>
            <a:prstGeom prst="rect">
              <a:avLst/>
            </a:prstGeom>
          </p:spPr>
        </p:pic>
        <p:cxnSp>
          <p:nvCxnSpPr>
            <p:cNvPr id="1057" name="직선 화살표 연결선 1056">
              <a:extLst>
                <a:ext uri="{FF2B5EF4-FFF2-40B4-BE49-F238E27FC236}">
                  <a16:creationId xmlns:a16="http://schemas.microsoft.com/office/drawing/2014/main" id="{F2596A16-A2C9-FB79-B863-4B910AD02731}"/>
                </a:ext>
              </a:extLst>
            </p:cNvPr>
            <p:cNvCxnSpPr>
              <a:cxnSpLocks/>
            </p:cNvCxnSpPr>
            <p:nvPr/>
          </p:nvCxnSpPr>
          <p:spPr>
            <a:xfrm>
              <a:off x="1926314" y="1477111"/>
              <a:ext cx="417481" cy="1231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64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3802B-7771-0092-12E3-495A17824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1DD362-0F14-82A8-DD7A-1C4943645559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938D6CE-71EF-36CF-110E-450C47830629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C800B1-5201-A1D4-5968-497ABEC8A2B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D2FF27E-4049-FF90-1CEB-3D8D63892E0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61E5503-1B39-0D31-4638-D4794B25002A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8A28A3-338F-E67F-4DAB-08183DCA3231}"/>
              </a:ext>
            </a:extLst>
          </p:cNvPr>
          <p:cNvGrpSpPr/>
          <p:nvPr/>
        </p:nvGrpSpPr>
        <p:grpSpPr>
          <a:xfrm>
            <a:off x="211592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64C07E-E612-A37F-7449-0E4592B7923C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DD8BB-874C-B693-B5AE-3482129D1E2E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3156A5B-0BCF-4791-2E09-01AD01D0A014}"/>
              </a:ext>
            </a:extLst>
          </p:cNvPr>
          <p:cNvGrpSpPr/>
          <p:nvPr/>
        </p:nvGrpSpPr>
        <p:grpSpPr>
          <a:xfrm>
            <a:off x="264089" y="1420091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0A5C2DF0-F0CF-29C6-EC16-381E066E115A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A6A1DF3F-A240-51A0-29B4-78BE0B8959B1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0DC62194-DE3B-A79E-394A-49F3952700D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615C21D9-61DE-FF00-B313-537831C29380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DB2A555-7EEF-34D3-ED0A-22F2137B48C4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B6037E6-0DA5-784F-93CF-0E74290E15C2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5F74BF47-E8C3-7894-7C18-EBA9741789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BD83332-0A88-3FF1-9A46-1A5195C281FC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EA7DE40-CA25-12BC-6C7F-78EF3BEC3800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E7C5D2DE-BB8B-EC08-4AFC-9DD429ECD7BD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11289A6-9FC5-85DD-526F-3E2F70564665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D1B3DAD-D302-DB54-6B1D-B2AE5C05C2B8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2E797B4-1E98-0987-4693-30210180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11308E84-8121-7565-B426-0F3BFF7ED4F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F11BAFB8-4BD3-2016-BBF8-1FCDA9889048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B4BF684-152C-D864-3DCC-CE39584C5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D07312D-BDD7-64F5-90FD-75BABE4DD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915A5B2-3BB2-7388-8414-1DD5AD2A9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ED2A7A8-B392-B9AC-1A10-DB87473B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ECAEEA1-175B-63D3-90EC-FCE29F92F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0D72E1B-4C0B-6B82-158F-B61640BC3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857792A-E220-6947-691B-9D595D446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0C8B0EF-9C55-B5A5-CDF0-B5B6AC8EE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4B9683A-0E1C-8A26-2465-63BA5F073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1230477-54F9-AA9A-40AA-65259AB3CEDA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19A14A3-83CE-9A16-784C-C66A336BD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86C800D-7811-E21C-C54E-3966EAE52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641B28A-D3A2-630C-FED1-2E458E8BD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6905EA2-8B40-EF45-5029-635EAC4D7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AD37CD0-7902-5849-E779-28C7784F5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808EEA9-FEA5-95AB-4DE7-0B5F8FF44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519D8372-6A10-2E1D-4FF0-B1492CFE6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7AC9E74-7D5C-B088-8D9D-5FD722609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61715523-43D9-883C-10C3-7C9E0094E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4073DE3-0447-C94F-CFB0-434E0D922A84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0CA6634-3069-8C40-C40B-E2A212A8C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C457E5FB-6D37-78FF-FF1E-62E0FC199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A539FD-C8AA-2358-D2AC-CF0689D50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DB356B9-C2B6-A8A9-CF46-033B457B9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D4632DE-FAA2-7F95-0594-7E7BBEB8C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41B17D9-340E-BBC1-4176-D41690C65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5C56F8F7-1749-7717-3115-D2F32AB68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F5598175-BF6F-A21B-9F53-5C2F6DD35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33411C6-5548-34D9-A535-9A9059220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A128577-52F8-2E3E-C832-0554A90DE668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CBA114AA-4A82-B2C0-AFAB-F09F0F4A3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3754CB7-8007-E043-AC8E-82D46C161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D734308-D94F-CF85-1DC7-54452447B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9F999591-3A5A-A46C-1B1C-2E8D7B461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659B924-22F0-7F2E-3346-237ED74D4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CA7FCC2-F160-70E5-1FE3-F8303221F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BA51FB46-CF19-0D41-E63B-C23DA6964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7CFB2C7D-10C4-BAE1-6115-A7F352BD1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ABABC6D-EF9C-C2F3-06C4-B0394C30C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64F88613-AC4E-FD36-4808-6340E245B7BB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5202514-A5B5-E925-1A70-AD7099A53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CE7958E9-2639-3386-2EB4-DC1164DF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DFEE3CF5-BFDE-9005-8693-4FCE2990E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9ADD7949-B5EC-4AB3-987F-DE5A6BB68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221A5D45-F723-D0A1-92AF-B697388A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EDCD865F-1318-F5A0-2FC8-A252C6C53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088B864-98AC-7CD3-AA87-C033FCE13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AD5251F2-17C8-ECE7-4EF1-F073143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A7ADA8FA-26A9-606A-EAD5-674F0EBAA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8EC4F99-E28F-907C-83D3-32A43DA728DF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90A51C23-AF8E-3F39-838B-81CE37356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E09F0137-1591-2EE4-5D8E-0BE3C200B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FF3B3306-1289-09DC-B0A3-196EB4ACD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00EAF34-2651-079D-B844-DFD087FDA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728EAB67-D377-C960-F8DE-5101D4B68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CDDF5CE5-ED8B-7224-B6D0-88234B673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AE6C98C7-DB56-15F1-88EC-0B65BC6DE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657BBE8-87A5-3782-951A-9A9F8F000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AFA4B782-E822-E978-3A87-ACF202990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A03FA1E-61F9-9DF0-25A7-B71CB207283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AF0EBABE-5A71-F113-DA3A-BE1DD4ED6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05138180-9476-4672-1ADA-9A95DC875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14F9B5-BEAE-B3F1-7E81-E3557F254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0444295E-87C2-EA25-0D98-5FF7797AC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B089D55-B296-45FE-508C-E0D52C8B6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BD9314EA-3CA4-08EA-96D7-AD1CFCB6A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5CCF81E9-3F1D-FF6D-C204-4DDE9C3AA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FD1C068B-540F-E817-FE9F-EA44166FB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17B39B4B-00C0-2C8E-EB33-4A280E6C8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BCD778A6-9BB7-F913-664B-BCAB7FE8A430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32E74C39-EFBD-EF70-D75D-B0D8077FD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30D6DFA3-AD5B-F6E9-5EBD-D62CA4C0A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D8317D4A-6797-0F62-6422-48DA0243B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A8DFD307-C2F6-2FDE-006E-FFB028E61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8FEA3ACE-1B20-00BF-BBAA-D2EC6AC14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031560A3-2544-6352-872A-4A8574CAE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4E9DFF43-15A7-6EA1-9961-E61666272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EBD4BC7A-ED3D-74FF-BCC8-A03FCE30C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ABDB58BA-7E6E-4580-9E71-2E2CABC45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5D525DC-E244-A584-0185-99540DEE9003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CF84C81D-9449-0D85-5E32-F3C5D9F58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4C5A04AD-DF19-59BF-E709-96044D759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78B67D9C-ECE8-F4A0-1547-6C6861C12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EA277E5A-AD37-394F-25EB-762C503D9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0F53B76-6CA1-CF22-4307-CF6CB7C26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016F4B04-1F7D-CAB0-FF52-F8C089AA6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CC2223E4-E7E8-94B2-FBFC-272DE7EA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4A1FEFF-2B9D-0BF7-9C01-966E6DF87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42F044A-7FDB-306B-E44F-13747BE60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5ED43CEE-823E-FEE9-ED8D-47DA25C14D36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29A9E44E-6019-DA11-BC4F-552BEDC06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F7C7D7A6-8C7F-7F2C-8C89-835C86ABD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A0F9E870-8706-7061-FE2A-6CBAAA43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2D46F4AD-EEAC-51FD-5A88-ACE75D21F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0EEA88B5-96B5-FA49-ACD0-B4375EEE1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9E1E64EF-2517-CB3B-6BC1-478E15D0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A575064C-C1A2-CD10-8706-8D2FAFABC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A04B237A-CF9B-B7E2-A29D-A5E613761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223C67B7-F91F-3582-3444-D7DBD215B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8A5BF96-176C-3D05-933A-31E483A3CB3C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A39AA5B6-3966-6C1D-C26C-311C3CE7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AB3D95BC-B94D-319A-1DF6-897DF02F6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5E05B529-BF92-E7C5-7086-F9206DE21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B2CFA19F-57C1-1DF1-99A9-8C9C71002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6A59B40F-FC09-467C-3B96-61F5F3FD1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F01545C8-D7DA-A814-C251-8A28C0BD2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408E9D14-AD91-408C-F3CA-15A47BB4F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0415FA5F-40AD-E2CD-3577-23B7BD3C2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E0DEC6C5-461E-6E90-E7E6-61A88FFF4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272E03B4-B0F9-7254-90D4-4AC758E260C7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A2374B7E-FEFB-A062-7852-5D563D788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85EFACCC-32B1-43B1-D983-47031A842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4CA81D5F-5E72-05D2-2BEC-F4426FCAB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57A1DEFA-FEF9-A4F7-F1B5-8D2E47B45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CF04DE5-B0D7-F3E1-95FA-C5B4F1051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8FF9E0B9-349C-5D73-E343-1ECBC0489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70AD1366-9E38-47D1-60F7-472EBE273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9F53648E-44FB-A004-7FD8-F7C7F1DAE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82EE9AE2-960A-2757-E569-A11F47913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8A698468-21A9-6BC8-2237-E69279FF0C66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B5DF12E5-79C7-BF8B-D0AF-452B6C9B0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5E7DF722-4F32-60CE-1D5B-969AE65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9BC594BF-F017-A997-9232-3EE2BBAB8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FD2BC0BC-6171-BB46-744D-C08764450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32A670FE-2180-1EAC-9BDD-ACF32FCF1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B3394DC4-F0D6-3940-5736-F68EE976F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497A7765-A00E-7F9F-3511-A1D7EBAA6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1E77DB90-3952-BA5C-560D-72081F738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9AD10858-C896-0631-A37F-3368678EA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6B9E8075-E72A-F2DE-20C2-7D8BFB52B776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FEA11A61-9B4D-7EC4-F501-B560EC444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E226A2B9-AB4C-3FCF-9967-9E32CF5D1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EF1B4FB5-A99A-C1D1-B4BB-2D9B9020D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5426A39E-4943-5694-023F-164F94D30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685D7269-3057-4D18-C362-A4FFDA30A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7E7B3C72-B463-FA97-6AEA-56BF83B64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17D231A8-49D8-B855-A947-0E41DB9AB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D0F63D0B-976F-02E9-585C-E6225B65C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F480B910-F9FB-DD45-046A-28B5994E1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A57A2294-32DE-C2A3-2AA8-BA4D9AFCB7E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2419FC-C67D-8627-A205-DCB4C6C8A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EA72614B-4A57-5299-E318-5E670657E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88542A8A-FA97-3C4E-4123-246781022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6733ECA-3B49-C2C2-C5BE-C395407F3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C16F68BA-D02E-6F6F-DD4C-87C6DEA30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3E02CBDC-15FD-B898-C4B5-88892C448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17541C05-0CFD-7A8A-2B9F-11F8056DE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667BAA8C-1711-CF88-B0BA-275580EAB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15817DBC-CB10-1EE7-11BE-93F59523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1204082B-640D-380D-C613-66C6B992C792}"/>
              </a:ext>
            </a:extLst>
          </p:cNvPr>
          <p:cNvGrpSpPr/>
          <p:nvPr/>
        </p:nvGrpSpPr>
        <p:grpSpPr>
          <a:xfrm>
            <a:off x="161610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A68AE34-47BF-97E4-6096-58B32B55F1F5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65295D6-095B-7E96-9A2D-B50D255455CD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04C1177-EE93-842B-7EEF-02107C330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922A8D0-C7F8-1E55-D422-53E964B1D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CE012C7-9EFE-C7CE-E81D-1AC208250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D5375E3-C528-B030-4C76-433EA5230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3EB5D585-9ED2-1066-0AFF-CF23F1097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2A563430-4709-3CB8-68C3-9A2219CAA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4B79DD48-89D1-E88B-AF98-C27A9D8A93AB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62C2079-3CB4-C332-FFB8-7CDD49756ECE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1F2BDAC-15CC-1ED7-6A05-DD570547025F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8BCB2D0-D5D0-1A50-3BDD-054E5EC4B025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1F5FBC3-1DED-13C5-E50B-39F26DB3B1E1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ACD2E6B-09F0-DAAB-DABE-B0C7B8AEDF84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1BA5907-88BF-C3E4-BCEB-058B8A8FF140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19B426B7-2D05-70E6-A194-58121DD766C9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4C8B4FA8-57A8-31EF-5F44-12CA6DBF67A4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659E2F-6062-A3E3-BA1D-CC1ED8292CE8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6A3D3ABD-AD2F-27E1-850C-4101F2747F76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64764BA-6A65-FEE9-8FE7-8BC10F487FCE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A9690966-B747-A7F0-0B2D-B836B1C9363E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34CE0793-C82F-7041-C830-4EDFD45A1139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B9D99D5-262C-DA68-CB76-460EFB4FF59B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9DA506F-FD5C-F4CD-BAEF-1D7C272124B9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1F00D437-DDF7-C785-D90C-F5F31FB0F7C3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7D63422F-CDEF-65F1-54CF-47CD7858A65D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B0C6AC54-AEF5-C3D9-E9E4-D5A95C6137D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CE336147-BDF5-A398-4BA7-A7CA2ACE6612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4AB8716-D023-79CD-8FC1-93BCE13A59A4}"/>
              </a:ext>
            </a:extLst>
          </p:cNvPr>
          <p:cNvGrpSpPr/>
          <p:nvPr/>
        </p:nvGrpSpPr>
        <p:grpSpPr>
          <a:xfrm>
            <a:off x="192088" y="1544629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6F8A905-6465-3B3A-C6AE-C9F91BB1CED2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5FC9C645-DB1F-F9BA-46BF-52FCA45E3730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D845DEB-0D20-BCE8-AF4C-37A21081C76A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C4E49701-83E7-173E-BF4B-31A9D94889B3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1F90B7E8-E844-3353-C753-421C22E8E31E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16B1FF-2ACB-021E-2EB7-C937FB49938D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8DED3B-CE65-B073-E34F-BFD51C7C3D18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C51F42D8-DCF8-A0E2-6C3C-C203877DDC52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8DF6DF-E29E-3A91-F2F8-5E9A96EC56A5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D655295F-897E-DFFF-F6CA-2D98F2B78A09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74B9B5B-E9C6-D6BE-0605-8BA55BF04CBF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1DC67605-9587-E4BF-609B-65254B54060E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2DD30802-994C-6577-A390-27D55F84F4D7}"/>
              </a:ext>
            </a:extLst>
          </p:cNvPr>
          <p:cNvGrpSpPr/>
          <p:nvPr/>
        </p:nvGrpSpPr>
        <p:grpSpPr>
          <a:xfrm>
            <a:off x="192090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154CA350-9AB2-B91F-8B22-ABE3CEE9ACB9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0FD6751E-5760-29C4-B288-5AC868C203A5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FCE96ABF-F6F7-1991-0B27-D5173F9EC222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A8442C5-C91C-2FA5-2171-DA9BD399F110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CE12B7E-93C9-97EA-64AD-C97C1C81F8DE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5D881D74-46A1-AF9E-61F3-29FDAE788D25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C823DA9C-6D75-A7C1-D7CD-2269468F171D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1FFA8D57-A468-AFD2-43D6-2A92381B1811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FA4051DA-F7F1-0A4A-C70C-C5ADB2FC033A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C23B945-FB3C-1F10-430A-913ED5D5F765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9609815D-0150-44E9-0CBC-61392769BA96}"/>
              </a:ext>
            </a:extLst>
          </p:cNvPr>
          <p:cNvGrpSpPr/>
          <p:nvPr/>
        </p:nvGrpSpPr>
        <p:grpSpPr>
          <a:xfrm>
            <a:off x="192088" y="3805874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9C49044A-97D3-987A-14B7-697C13E4521D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9ABB537-2904-5F8F-6E7D-5A874A65CE57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66D86636-6244-0BE9-0588-62662E593BCE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AC10D4F-A25D-643D-80BE-B8742B1835E7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61FE5A18-0BEB-AF6C-4814-789C89881948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7D080C4D-EF48-D331-0956-CF945399E262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66A45324-1308-D0CD-3BCC-E90D9FFF8AD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57635509-B327-44A5-1A6F-129DE93B3D62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06C9F961-4933-F428-7AEE-4FB072EDCC1B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BC19DD91-E8E7-C7F4-49E9-FC0DA83191A9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66B592B0-9E61-5536-1A78-8EBDC3976CB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0ED0362B-A1D8-337B-420B-66B9D03A3EF4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35F7B133-CD04-94DE-5E9D-0F10744F7502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342469F3-04E4-7732-DBC2-B5E23FA4D5CA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8257F998-F302-D1C5-365E-685861584B05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7B6B06C-D7AA-5DE4-2B35-3B1664D149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68B24012-2FC6-4B26-498E-1DC70203E103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47E7754D-8778-45B1-4AC5-2E9183E678E5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51E0660C-4CD7-BB77-1198-525F7AEEC2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88FD13DA-251F-C7EB-7C63-8711D5776026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2C143C3-34AD-7D78-D60B-2A3C07C19299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6300A6E-B077-51D6-711A-602A6EB14E4D}"/>
              </a:ext>
            </a:extLst>
          </p:cNvPr>
          <p:cNvGrpSpPr/>
          <p:nvPr/>
        </p:nvGrpSpPr>
        <p:grpSpPr>
          <a:xfrm>
            <a:off x="192090" y="2064616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FE4DAC21-22A8-A5B1-3E83-BBD6186E8463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2BAADE4F-599D-C7A1-2B0D-FC8D40E1E6FF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E479B766-A7A7-7EF1-9BCE-C9439BC8256A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1794E201-C6B9-DF75-5156-1AFF96C8ABB4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2E103D-F04E-11B4-5E40-F1450E6CD6B3}"/>
              </a:ext>
            </a:extLst>
          </p:cNvPr>
          <p:cNvGrpSpPr/>
          <p:nvPr/>
        </p:nvGrpSpPr>
        <p:grpSpPr>
          <a:xfrm>
            <a:off x="192090" y="5043345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9AF885FB-F9BB-4DC7-F057-97FD8CF754AB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4BB7E8-4D27-5B83-932B-E19ECDCBEF36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FAD7768-3E06-DC0E-7011-53F16F33D4F4}"/>
              </a:ext>
            </a:extLst>
          </p:cNvPr>
          <p:cNvSpPr/>
          <p:nvPr/>
        </p:nvSpPr>
        <p:spPr>
          <a:xfrm>
            <a:off x="192088" y="1420093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37E5DB0-D2ED-8E91-161C-B4C76E613FF6}"/>
              </a:ext>
            </a:extLst>
          </p:cNvPr>
          <p:cNvGrpSpPr/>
          <p:nvPr/>
        </p:nvGrpSpPr>
        <p:grpSpPr>
          <a:xfrm>
            <a:off x="192088" y="2264176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96936961-1BB1-3C38-4042-B7A97D724911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82833DB-511C-471F-7B7D-F3EE89DD21F2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E72375D-F226-6DFB-3231-C7179F24255D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A98EED-9D23-C690-6302-9B17F9F81DFC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F8DD1FF8-575D-9EAB-9832-B76CCE092827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6170D7E9-FC92-4F45-6BB9-C433872575E1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B454755-337B-040F-5B3C-860BE56D97EF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AED44292-118C-1F12-A7C6-5B6DDDC023DF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266B2A15-575B-22C6-6359-8D6CF1DCE3FC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2AE9381-CECA-AF21-6D45-AE0E676F271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49ECC982-929B-3DDA-707A-B8AE189411E6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360FB03B-8486-54E8-6E1E-F3A2C6F92194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BC323B0E-698F-F98C-D770-901592A21D9C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8F220B70-F907-C91D-7C2A-97377EC49CAD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B7CC0C2A-8F90-2F5E-D6FE-278797F5292B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46A68CB6-B513-6ED4-95EB-714A884C0969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E6F33B9E-D0A4-9994-270F-1445EC5FC73F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191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2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91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10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CCEEDDF8-A806-DF3E-6877-ACBBB4C591F4}"/>
              </a:ext>
            </a:extLst>
          </p:cNvPr>
          <p:cNvSpPr/>
          <p:nvPr/>
        </p:nvSpPr>
        <p:spPr>
          <a:xfrm>
            <a:off x="192088" y="1544629"/>
            <a:ext cx="216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377407-F0C0-60FE-9CC3-695303689697}"/>
              </a:ext>
            </a:extLst>
          </p:cNvPr>
          <p:cNvSpPr/>
          <p:nvPr/>
        </p:nvSpPr>
        <p:spPr>
          <a:xfrm>
            <a:off x="2352088" y="1544629"/>
            <a:ext cx="324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공격</a:t>
            </a:r>
          </a:p>
        </p:txBody>
      </p:sp>
      <p:sp>
        <p:nvSpPr>
          <p:cNvPr id="51" name="직사각형 3">
            <a:extLst>
              <a:ext uri="{FF2B5EF4-FFF2-40B4-BE49-F238E27FC236}">
                <a16:creationId xmlns:a16="http://schemas.microsoft.com/office/drawing/2014/main" id="{69C76F1F-84A8-AD1F-401C-87A8781F02A8}"/>
              </a:ext>
            </a:extLst>
          </p:cNvPr>
          <p:cNvSpPr/>
          <p:nvPr/>
        </p:nvSpPr>
        <p:spPr>
          <a:xfrm>
            <a:off x="5592087" y="1544629"/>
            <a:ext cx="2158302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공격</a:t>
            </a:r>
          </a:p>
        </p:txBody>
      </p:sp>
      <p:sp>
        <p:nvSpPr>
          <p:cNvPr id="52" name="직사각형 9">
            <a:extLst>
              <a:ext uri="{FF2B5EF4-FFF2-40B4-BE49-F238E27FC236}">
                <a16:creationId xmlns:a16="http://schemas.microsoft.com/office/drawing/2014/main" id="{5A778B8B-E4B4-5DF3-4C87-30804CBFC09A}"/>
              </a:ext>
            </a:extLst>
          </p:cNvPr>
          <p:cNvSpPr/>
          <p:nvPr/>
        </p:nvSpPr>
        <p:spPr>
          <a:xfrm>
            <a:off x="7750391" y="1544629"/>
            <a:ext cx="3241695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공격</a:t>
            </a:r>
          </a:p>
        </p:txBody>
      </p:sp>
      <p:sp>
        <p:nvSpPr>
          <p:cNvPr id="48" name="직사각형 3">
            <a:extLst>
              <a:ext uri="{FF2B5EF4-FFF2-40B4-BE49-F238E27FC236}">
                <a16:creationId xmlns:a16="http://schemas.microsoft.com/office/drawing/2014/main" id="{FC38786E-691F-6680-597D-9B68011A3D2E}"/>
              </a:ext>
            </a:extLst>
          </p:cNvPr>
          <p:cNvSpPr/>
          <p:nvPr/>
        </p:nvSpPr>
        <p:spPr>
          <a:xfrm>
            <a:off x="5592087" y="573405"/>
            <a:ext cx="2158302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공격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685E187-2D03-BB79-4584-EB1DFFC924BC}"/>
              </a:ext>
            </a:extLst>
          </p:cNvPr>
          <p:cNvSpPr txBox="1"/>
          <p:nvPr/>
        </p:nvSpPr>
        <p:spPr>
          <a:xfrm>
            <a:off x="5543330" y="1952566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8C6C5E-8519-A4FD-D57C-CB6BD83409D6}"/>
              </a:ext>
            </a:extLst>
          </p:cNvPr>
          <p:cNvSpPr txBox="1"/>
          <p:nvPr/>
        </p:nvSpPr>
        <p:spPr>
          <a:xfrm>
            <a:off x="7692845" y="1952566"/>
            <a:ext cx="1490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105</a:t>
            </a:r>
          </a:p>
        </p:txBody>
      </p: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90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4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90" y="2064616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90" y="5043345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3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6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7288C2-A78E-DAEF-D932-0BAC8A5596E5}"/>
              </a:ext>
            </a:extLst>
          </p:cNvPr>
          <p:cNvGrpSpPr/>
          <p:nvPr/>
        </p:nvGrpSpPr>
        <p:grpSpPr>
          <a:xfrm>
            <a:off x="192088" y="5827304"/>
            <a:ext cx="7320518" cy="396883"/>
            <a:chOff x="192088" y="5443455"/>
            <a:chExt cx="7320518" cy="3968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A7F013B-DCA4-CBC1-6AD3-89DEE5AEF9E8}"/>
                </a:ext>
              </a:extLst>
            </p:cNvPr>
            <p:cNvGrpSpPr/>
            <p:nvPr/>
          </p:nvGrpSpPr>
          <p:grpSpPr>
            <a:xfrm>
              <a:off x="282088" y="5686450"/>
              <a:ext cx="7230518" cy="153888"/>
              <a:chOff x="1101523" y="6200815"/>
              <a:chExt cx="7230518" cy="153888"/>
            </a:xfrm>
          </p:grpSpPr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2EE3842B-F795-5776-29E3-D03ED9E12B4C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952544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모션에 맞춰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3404438-EE23-513C-AC6B-5838BEECBFF1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7" name="이등변 삼각형 36">
                  <a:extLst>
                    <a:ext uri="{FF2B5EF4-FFF2-40B4-BE49-F238E27FC236}">
                      <a16:creationId xmlns:a16="http://schemas.microsoft.com/office/drawing/2014/main" id="{E338C17B-6CB6-D6B5-0540-6158F3E0904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F3DFEFE0-89AA-FF3D-DF5E-DAC4972E1711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83000B8-31AC-DCAB-D192-0F1C1485E75F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1208584" y="6353679"/>
                <a:ext cx="6999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323038-BB88-EE44-B4C7-93DEDFD54393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278">
            <a:extLst>
              <a:ext uri="{FF2B5EF4-FFF2-40B4-BE49-F238E27FC236}">
                <a16:creationId xmlns:a16="http://schemas.microsoft.com/office/drawing/2014/main" id="{8CC95EFB-DAFF-3D8A-8BD5-B98CF1CA0C70}"/>
              </a:ext>
            </a:extLst>
          </p:cNvPr>
          <p:cNvSpPr txBox="1"/>
          <p:nvPr/>
        </p:nvSpPr>
        <p:spPr>
          <a:xfrm>
            <a:off x="192088" y="1218834"/>
            <a:ext cx="8784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1000" dirty="0"/>
              <a:t>[</a:t>
            </a:r>
            <a:r>
              <a:rPr lang="ko-KR" altLang="en-US" sz="1000" dirty="0"/>
              <a:t>연출 추가 설명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F8B9517-D5C4-B619-D76D-A88A4EECEED6}"/>
              </a:ext>
            </a:extLst>
          </p:cNvPr>
          <p:cNvGrpSpPr/>
          <p:nvPr/>
        </p:nvGrpSpPr>
        <p:grpSpPr>
          <a:xfrm>
            <a:off x="192088" y="1724022"/>
            <a:ext cx="11772900" cy="844840"/>
            <a:chOff x="192088" y="801080"/>
            <a:chExt cx="11772900" cy="844840"/>
          </a:xfrm>
        </p:grpSpPr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BD6BB882-C5D1-4E07-4742-D4F09BFB2810}"/>
                </a:ext>
              </a:extLst>
            </p:cNvPr>
            <p:cNvGrpSpPr/>
            <p:nvPr/>
          </p:nvGrpSpPr>
          <p:grpSpPr>
            <a:xfrm>
              <a:off x="192088" y="80108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C9E60AF2-6767-CE73-8EA3-5D9F081F5569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A5951B57-052C-EC28-A129-596CFD2C895A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E8840182-63C7-DAEE-4070-85F567BBA1A6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F817E68D-ADD8-8C74-3B97-56AED1A6FF5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BC285F3-A5BA-E44F-F6C9-F453C1FB255F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1171451A-6DCC-7D52-F869-20309C526CBD}"/>
                </a:ext>
              </a:extLst>
            </p:cNvPr>
            <p:cNvGrpSpPr/>
            <p:nvPr/>
          </p:nvGrpSpPr>
          <p:grpSpPr>
            <a:xfrm>
              <a:off x="3190227" y="882956"/>
              <a:ext cx="2021736" cy="681090"/>
              <a:chOff x="3190227" y="867790"/>
              <a:chExt cx="2021736" cy="681090"/>
            </a:xfrm>
          </p:grpSpPr>
          <p:sp>
            <p:nvSpPr>
              <p:cNvPr id="387" name="TextBox 70">
                <a:extLst>
                  <a:ext uri="{FF2B5EF4-FFF2-40B4-BE49-F238E27FC236}">
                    <a16:creationId xmlns:a16="http://schemas.microsoft.com/office/drawing/2014/main" id="{10040710-3E14-8176-8BDC-1BD4B0CE1F52}"/>
                  </a:ext>
                </a:extLst>
              </p:cNvPr>
              <p:cNvSpPr txBox="1"/>
              <p:nvPr/>
            </p:nvSpPr>
            <p:spPr>
              <a:xfrm>
                <a:off x="3190227" y="867790"/>
                <a:ext cx="1602081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목 뒤에 걸친 후 회전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TextBox 70">
                <a:extLst>
                  <a:ext uri="{FF2B5EF4-FFF2-40B4-BE49-F238E27FC236}">
                    <a16:creationId xmlns:a16="http://schemas.microsoft.com/office/drawing/2014/main" id="{1216AEB2-C404-B0D0-029D-0FE314DEC07D}"/>
                  </a:ext>
                </a:extLst>
              </p:cNvPr>
              <p:cNvSpPr txBox="1"/>
              <p:nvPr/>
            </p:nvSpPr>
            <p:spPr>
              <a:xfrm>
                <a:off x="3192803" y="1130615"/>
                <a:ext cx="160208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응축</a:t>
                </a:r>
              </a:p>
            </p:txBody>
          </p:sp>
          <p:sp>
            <p:nvSpPr>
              <p:cNvPr id="389" name="TextBox 70">
                <a:extLst>
                  <a:ext uri="{FF2B5EF4-FFF2-40B4-BE49-F238E27FC236}">
                    <a16:creationId xmlns:a16="http://schemas.microsoft.com/office/drawing/2014/main" id="{A20F938B-96E5-E9E0-85C7-95D31DCCE095}"/>
                  </a:ext>
                </a:extLst>
              </p:cNvPr>
              <p:cNvSpPr txBox="1"/>
              <p:nvPr/>
            </p:nvSpPr>
            <p:spPr>
              <a:xfrm>
                <a:off x="3192804" y="1389418"/>
                <a:ext cx="2019159" cy="159462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D2282674-2969-A741-5D17-F0482CBD34CA}"/>
                </a:ext>
              </a:extLst>
            </p:cNvPr>
            <p:cNvGrpSpPr/>
            <p:nvPr/>
          </p:nvGrpSpPr>
          <p:grpSpPr>
            <a:xfrm>
              <a:off x="5621230" y="882955"/>
              <a:ext cx="5027720" cy="681090"/>
              <a:chOff x="5621230" y="867789"/>
              <a:chExt cx="5027720" cy="681090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B6A5732D-EEAC-C538-591C-F8D010A1C7E2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4896267" cy="159462"/>
                <a:chOff x="5621230" y="819296"/>
                <a:chExt cx="4896267" cy="159462"/>
              </a:xfrm>
            </p:grpSpPr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08D2DE5-6B72-9543-7259-9CCEE6F87859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4323867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86" name="TextBox 70">
                  <a:extLst>
                    <a:ext uri="{FF2B5EF4-FFF2-40B4-BE49-F238E27FC236}">
                      <a16:creationId xmlns:a16="http://schemas.microsoft.com/office/drawing/2014/main" id="{8C0A4517-EA8C-229D-3C0C-A7D2BC20459A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851D2CDE-3EFD-8C5B-FA98-A00595CE0053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383" name="TextBox 70">
                  <a:extLst>
                    <a:ext uri="{FF2B5EF4-FFF2-40B4-BE49-F238E27FC236}">
                      <a16:creationId xmlns:a16="http://schemas.microsoft.com/office/drawing/2014/main" id="{5BEA16AA-29FF-45E0-8543-C17375982537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1345FE1B-41E0-3859-C24C-21C826150835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캐릭터를 향해 에너지가 흡수되며 모인 에너지는 클래스 마크 모양으로 응축됩니다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9C2A38D9-6F1E-42E0-542C-17454C47F9B2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594800" cy="159462"/>
                <a:chOff x="5626913" y="1419736"/>
                <a:chExt cx="3594800" cy="159462"/>
              </a:xfrm>
            </p:grpSpPr>
            <p:sp>
              <p:nvSpPr>
                <p:cNvPr id="381" name="TextBox 70">
                  <a:extLst>
                    <a:ext uri="{FF2B5EF4-FFF2-40B4-BE49-F238E27FC236}">
                      <a16:creationId xmlns:a16="http://schemas.microsoft.com/office/drawing/2014/main" id="{9473CEAF-5200-7711-1757-4B8E60277828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0696D29C-257C-B87F-E2B4-CA092AA2E9DA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3023832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5417BC3B-799B-7C9E-E471-075F9484084F}"/>
              </a:ext>
            </a:extLst>
          </p:cNvPr>
          <p:cNvGrpSpPr/>
          <p:nvPr/>
        </p:nvGrpSpPr>
        <p:grpSpPr>
          <a:xfrm>
            <a:off x="192088" y="2568862"/>
            <a:ext cx="11772900" cy="586844"/>
            <a:chOff x="192088" y="1695160"/>
            <a:chExt cx="11772900" cy="586844"/>
          </a:xfrm>
        </p:grpSpPr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DB9A1E81-A2BC-4678-CF62-1B64047ECD54}"/>
                </a:ext>
              </a:extLst>
            </p:cNvPr>
            <p:cNvGrpSpPr/>
            <p:nvPr/>
          </p:nvGrpSpPr>
          <p:grpSpPr>
            <a:xfrm>
              <a:off x="192088" y="1695160"/>
              <a:ext cx="11772900" cy="586844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4288EF7D-40D3-F1D9-9E1B-4E5AF02775B2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323BF6-89C8-8275-358D-F22B8652F930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힘을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끝까지쥐어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짜내는 느낌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4C96CC77-0025-3856-18B5-D4077FE414D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7BB09B6F-D0AB-BDBE-E102-B4F85281481D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B71E5F-5319-7B1E-BD4D-0F8B121C3E88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60" name="그룹 359">
              <a:extLst>
                <a:ext uri="{FF2B5EF4-FFF2-40B4-BE49-F238E27FC236}">
                  <a16:creationId xmlns:a16="http://schemas.microsoft.com/office/drawing/2014/main" id="{B00A54DF-E1B2-146A-FF76-14037CA36808}"/>
                </a:ext>
              </a:extLst>
            </p:cNvPr>
            <p:cNvGrpSpPr/>
            <p:nvPr/>
          </p:nvGrpSpPr>
          <p:grpSpPr>
            <a:xfrm>
              <a:off x="3192804" y="1779450"/>
              <a:ext cx="1762619" cy="418266"/>
              <a:chOff x="3192804" y="1765891"/>
              <a:chExt cx="1762619" cy="418266"/>
            </a:xfrm>
          </p:grpSpPr>
          <p:sp>
            <p:nvSpPr>
              <p:cNvPr id="368" name="TextBox 70">
                <a:extLst>
                  <a:ext uri="{FF2B5EF4-FFF2-40B4-BE49-F238E27FC236}">
                    <a16:creationId xmlns:a16="http://schemas.microsoft.com/office/drawing/2014/main" id="{1D986E97-CF44-AA59-0C2C-466E7B8F38BF}"/>
                  </a:ext>
                </a:extLst>
              </p:cNvPr>
              <p:cNvSpPr txBox="1"/>
              <p:nvPr/>
            </p:nvSpPr>
            <p:spPr>
              <a:xfrm>
                <a:off x="3192804" y="1765891"/>
                <a:ext cx="1447776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2]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찌른 후 당기기</a:t>
                </a:r>
              </a:p>
            </p:txBody>
          </p:sp>
          <p:sp>
            <p:nvSpPr>
              <p:cNvPr id="369" name="TextBox 70">
                <a:extLst>
                  <a:ext uri="{FF2B5EF4-FFF2-40B4-BE49-F238E27FC236}">
                    <a16:creationId xmlns:a16="http://schemas.microsoft.com/office/drawing/2014/main" id="{E8F3F212-93AD-8E89-FBC4-4A53E247252A}"/>
                  </a:ext>
                </a:extLst>
              </p:cNvPr>
              <p:cNvSpPr txBox="1"/>
              <p:nvPr/>
            </p:nvSpPr>
            <p:spPr>
              <a:xfrm>
                <a:off x="3192804" y="2024695"/>
                <a:ext cx="1762619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2] </a:t>
                </a:r>
                <a:r>
                  <a:rPr lang="ko-KR" altLang="en-US" sz="800" dirty="0"/>
                  <a:t>창 형태로 축적되는 에너지</a:t>
                </a:r>
              </a:p>
            </p:txBody>
          </p:sp>
        </p:grpSp>
        <p:grpSp>
          <p:nvGrpSpPr>
            <p:cNvPr id="361" name="그룹 360">
              <a:extLst>
                <a:ext uri="{FF2B5EF4-FFF2-40B4-BE49-F238E27FC236}">
                  <a16:creationId xmlns:a16="http://schemas.microsoft.com/office/drawing/2014/main" id="{36CDA55B-304D-89EA-E38E-E8FB99F8F7E6}"/>
                </a:ext>
              </a:extLst>
            </p:cNvPr>
            <p:cNvGrpSpPr/>
            <p:nvPr/>
          </p:nvGrpSpPr>
          <p:grpSpPr>
            <a:xfrm>
              <a:off x="5621230" y="1779449"/>
              <a:ext cx="4157283" cy="418266"/>
              <a:chOff x="5621230" y="1765890"/>
              <a:chExt cx="4157283" cy="418266"/>
            </a:xfrm>
          </p:grpSpPr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8626D94-5A5F-DC3B-3914-494F703D00C6}"/>
                  </a:ext>
                </a:extLst>
              </p:cNvPr>
              <p:cNvGrpSpPr/>
              <p:nvPr/>
            </p:nvGrpSpPr>
            <p:grpSpPr>
              <a:xfrm>
                <a:off x="5621230" y="1765890"/>
                <a:ext cx="4157283" cy="159462"/>
                <a:chOff x="5621230" y="819296"/>
                <a:chExt cx="4157283" cy="159462"/>
              </a:xfrm>
            </p:grpSpPr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390A5D89-79F9-45D1-3B8E-7DBDB763609E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58488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회전의 힘을 이용하여 오른쪽 발을 들면서 창을 강하게 찌른 후 당깁니다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67" name="TextBox 70">
                  <a:extLst>
                    <a:ext uri="{FF2B5EF4-FFF2-40B4-BE49-F238E27FC236}">
                      <a16:creationId xmlns:a16="http://schemas.microsoft.com/office/drawing/2014/main" id="{701D835D-E099-D109-F96E-4DCF67D040BB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63" name="그룹 362">
                <a:extLst>
                  <a:ext uri="{FF2B5EF4-FFF2-40B4-BE49-F238E27FC236}">
                    <a16:creationId xmlns:a16="http://schemas.microsoft.com/office/drawing/2014/main" id="{6DFAB798-48A9-C169-E535-35EC84A6CFFC}"/>
                  </a:ext>
                </a:extLst>
              </p:cNvPr>
              <p:cNvGrpSpPr/>
              <p:nvPr/>
            </p:nvGrpSpPr>
            <p:grpSpPr>
              <a:xfrm>
                <a:off x="5626913" y="2024694"/>
                <a:ext cx="3846471" cy="159462"/>
                <a:chOff x="5626913" y="1131736"/>
                <a:chExt cx="3846471" cy="159462"/>
              </a:xfrm>
            </p:grpSpPr>
            <p:sp>
              <p:nvSpPr>
                <p:cNvPr id="364" name="TextBox 70">
                  <a:extLst>
                    <a:ext uri="{FF2B5EF4-FFF2-40B4-BE49-F238E27FC236}">
                      <a16:creationId xmlns:a16="http://schemas.microsoft.com/office/drawing/2014/main" id="{6F2B8901-98F5-73FE-20AA-992EF436C2E5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458CFADC-D032-FF2B-3C11-4654C468B008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7550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창에 에너지가 모이고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창 형상을 띄며 점차 커집니다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30C3288-6B68-8817-A2E9-1B49F3B91080}"/>
              </a:ext>
            </a:extLst>
          </p:cNvPr>
          <p:cNvGrpSpPr/>
          <p:nvPr/>
        </p:nvGrpSpPr>
        <p:grpSpPr>
          <a:xfrm>
            <a:off x="192088" y="5537601"/>
            <a:ext cx="11772900" cy="844840"/>
            <a:chOff x="192088" y="2435900"/>
            <a:chExt cx="11772900" cy="844840"/>
          </a:xfrm>
        </p:grpSpPr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8778AF68-5E34-02C1-1083-90C1FA4D9CC5}"/>
                </a:ext>
              </a:extLst>
            </p:cNvPr>
            <p:cNvGrpSpPr/>
            <p:nvPr/>
          </p:nvGrpSpPr>
          <p:grpSpPr>
            <a:xfrm>
              <a:off x="192088" y="243590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D70597C-6794-8C63-780D-B4A6782DD5A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5CA29BD-D83E-7635-30D4-8A40F6CA632F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유성이 떨어지는 듯한 강력함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516933D4-9180-5B52-AFF1-892957530B6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2.2s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6F3DB11B-B8D3-C562-CA65-25590EDA242F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17E7DCA-DD42-6BEA-4B38-F3AC49FB4CE3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E409CD15-E9F8-7C63-85CA-604FF50C411D}"/>
                </a:ext>
              </a:extLst>
            </p:cNvPr>
            <p:cNvGrpSpPr/>
            <p:nvPr/>
          </p:nvGrpSpPr>
          <p:grpSpPr>
            <a:xfrm>
              <a:off x="3190229" y="2517776"/>
              <a:ext cx="1659626" cy="681090"/>
              <a:chOff x="3190229" y="2517776"/>
              <a:chExt cx="1659626" cy="681090"/>
            </a:xfrm>
          </p:grpSpPr>
          <p:sp>
            <p:nvSpPr>
              <p:cNvPr id="319" name="TextBox 70">
                <a:extLst>
                  <a:ext uri="{FF2B5EF4-FFF2-40B4-BE49-F238E27FC236}">
                    <a16:creationId xmlns:a16="http://schemas.microsoft.com/office/drawing/2014/main" id="{C4AED842-F0DB-5D5B-7B48-14D7BE9453FC}"/>
                  </a:ext>
                </a:extLst>
              </p:cNvPr>
              <p:cNvSpPr txBox="1"/>
              <p:nvPr/>
            </p:nvSpPr>
            <p:spPr>
              <a:xfrm>
                <a:off x="3190229" y="2517776"/>
                <a:ext cx="958260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</a:t>
                </a:r>
              </a:p>
            </p:txBody>
          </p:sp>
          <p:sp>
            <p:nvSpPr>
              <p:cNvPr id="320" name="TextBox 70">
                <a:extLst>
                  <a:ext uri="{FF2B5EF4-FFF2-40B4-BE49-F238E27FC236}">
                    <a16:creationId xmlns:a16="http://schemas.microsoft.com/office/drawing/2014/main" id="{FF9D9918-4B47-8040-E416-74F8402DCDF5}"/>
                  </a:ext>
                </a:extLst>
              </p:cNvPr>
              <p:cNvSpPr txBox="1"/>
              <p:nvPr/>
            </p:nvSpPr>
            <p:spPr>
              <a:xfrm>
                <a:off x="3192804" y="2780601"/>
                <a:ext cx="165705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4] </a:t>
                </a:r>
                <a:r>
                  <a:rPr lang="ko-KR" altLang="en-US" sz="800" dirty="0"/>
                  <a:t>창이 꽂힌 위치에서 폭발</a:t>
                </a:r>
              </a:p>
            </p:txBody>
          </p:sp>
          <p:sp>
            <p:nvSpPr>
              <p:cNvPr id="321" name="TextBox 70">
                <a:extLst>
                  <a:ext uri="{FF2B5EF4-FFF2-40B4-BE49-F238E27FC236}">
                    <a16:creationId xmlns:a16="http://schemas.microsoft.com/office/drawing/2014/main" id="{9BADFC11-DEFB-5793-B7C2-948D8B7A7338}"/>
                  </a:ext>
                </a:extLst>
              </p:cNvPr>
              <p:cNvSpPr txBox="1"/>
              <p:nvPr/>
            </p:nvSpPr>
            <p:spPr>
              <a:xfrm>
                <a:off x="3192805" y="3039404"/>
                <a:ext cx="955684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총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5E87F5E-C5BA-65ED-6F6B-E74FEF872B01}"/>
                </a:ext>
              </a:extLst>
            </p:cNvPr>
            <p:cNvGrpSpPr/>
            <p:nvPr/>
          </p:nvGrpSpPr>
          <p:grpSpPr>
            <a:xfrm>
              <a:off x="5621230" y="2517775"/>
              <a:ext cx="4787690" cy="681090"/>
              <a:chOff x="5621230" y="2517775"/>
              <a:chExt cx="4787690" cy="681090"/>
            </a:xfrm>
          </p:grpSpPr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DC33ED89-A98D-2A08-1260-E67464537334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540400" cy="159462"/>
                <a:chOff x="5621230" y="819296"/>
                <a:chExt cx="4540400" cy="159462"/>
              </a:xfrm>
            </p:grpSpPr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645798B-0171-25FC-F357-640AF23AFFDA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96800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캔슬할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18" name="TextBox 70">
                  <a:extLst>
                    <a:ext uri="{FF2B5EF4-FFF2-40B4-BE49-F238E27FC236}">
                      <a16:creationId xmlns:a16="http://schemas.microsoft.com/office/drawing/2014/main" id="{FA00EF8B-CA22-5ED6-A2C1-5D9F5AC7DA0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E5DB0F21-5226-DB9A-9674-9323990E62E9}"/>
                  </a:ext>
                </a:extLst>
              </p:cNvPr>
              <p:cNvGrpSpPr/>
              <p:nvPr/>
            </p:nvGrpSpPr>
            <p:grpSpPr>
              <a:xfrm>
                <a:off x="5626913" y="2780600"/>
                <a:ext cx="4782007" cy="159462"/>
                <a:chOff x="5626913" y="1131736"/>
                <a:chExt cx="4782007" cy="159462"/>
              </a:xfrm>
            </p:grpSpPr>
            <p:sp>
              <p:nvSpPr>
                <p:cNvPr id="315" name="TextBox 70">
                  <a:extLst>
                    <a:ext uri="{FF2B5EF4-FFF2-40B4-BE49-F238E27FC236}">
                      <a16:creationId xmlns:a16="http://schemas.microsoft.com/office/drawing/2014/main" id="{DA06E2E9-E3CF-E47A-5F68-6F27F3E8D41F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D329FAF1-CD70-5BCD-948C-4ED12EC0A36D}"/>
                    </a:ext>
                  </a:extLst>
                </p:cNvPr>
                <p:cNvSpPr txBox="1"/>
                <p:nvPr/>
              </p:nvSpPr>
              <p:spPr>
                <a:xfrm>
                  <a:off x="6197880" y="1142218"/>
                  <a:ext cx="4211040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꽂힌 후 폭발이 일어납니다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과정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준비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FF0AB700-FF0A-7784-A37F-9C9E65C6A933}"/>
                  </a:ext>
                </a:extLst>
              </p:cNvPr>
              <p:cNvGrpSpPr/>
              <p:nvPr/>
            </p:nvGrpSpPr>
            <p:grpSpPr>
              <a:xfrm>
                <a:off x="5626913" y="3039403"/>
                <a:ext cx="4497526" cy="159462"/>
                <a:chOff x="5626913" y="1419736"/>
                <a:chExt cx="4497526" cy="159462"/>
              </a:xfrm>
            </p:grpSpPr>
            <p:sp>
              <p:nvSpPr>
                <p:cNvPr id="313" name="TextBox 70">
                  <a:extLst>
                    <a:ext uri="{FF2B5EF4-FFF2-40B4-BE49-F238E27FC236}">
                      <a16:creationId xmlns:a16="http://schemas.microsoft.com/office/drawing/2014/main" id="{C9A27B39-E2D0-2208-7210-B98D4D5D0145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83072906-68D7-9F38-FA2B-31543A544D52}"/>
                    </a:ext>
                  </a:extLst>
                </p:cNvPr>
                <p:cNvSpPr txBox="1"/>
                <p:nvPr/>
              </p:nvSpPr>
              <p:spPr>
                <a:xfrm>
                  <a:off x="6197880" y="1430218"/>
                  <a:ext cx="392655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폭발하며 총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(1~5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번째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경직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/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마지막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피격 이상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4B28772-2F09-B641-0147-D222D94F572F}"/>
              </a:ext>
            </a:extLst>
          </p:cNvPr>
          <p:cNvGrpSpPr/>
          <p:nvPr/>
        </p:nvGrpSpPr>
        <p:grpSpPr>
          <a:xfrm>
            <a:off x="192088" y="1436022"/>
            <a:ext cx="11772900" cy="288000"/>
            <a:chOff x="192088" y="513080"/>
            <a:chExt cx="11772900" cy="288000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A14CD99E-AF90-468E-1723-2A3A155654DE}"/>
                </a:ext>
              </a:extLst>
            </p:cNvPr>
            <p:cNvSpPr/>
            <p:nvPr/>
          </p:nvSpPr>
          <p:spPr>
            <a:xfrm>
              <a:off x="192088" y="513080"/>
              <a:ext cx="630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분류</a:t>
              </a: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08DE857-FC51-5E24-945D-A8D06150C154}"/>
                </a:ext>
              </a:extLst>
            </p:cNvPr>
            <p:cNvSpPr/>
            <p:nvPr/>
          </p:nvSpPr>
          <p:spPr>
            <a:xfrm>
              <a:off x="822088" y="513080"/>
              <a:ext cx="16632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핵심 포인트</a:t>
              </a: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57C3322A-AD4D-08E5-4AAC-002793D99583}"/>
                </a:ext>
              </a:extLst>
            </p:cNvPr>
            <p:cNvSpPr/>
            <p:nvPr/>
          </p:nvSpPr>
          <p:spPr>
            <a:xfrm>
              <a:off x="2485288" y="513080"/>
              <a:ext cx="594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예상 시간</a:t>
              </a: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9B2E3979-A78B-4CE9-F392-63BF88415B20}"/>
                </a:ext>
              </a:extLst>
            </p:cNvPr>
            <p:cNvSpPr/>
            <p:nvPr/>
          </p:nvSpPr>
          <p:spPr>
            <a:xfrm>
              <a:off x="3079288" y="513080"/>
              <a:ext cx="24696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구성 요소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D1DB410-8296-DB11-DE02-75446F33E011}"/>
                </a:ext>
              </a:extLst>
            </p:cNvPr>
            <p:cNvSpPr/>
            <p:nvPr/>
          </p:nvSpPr>
          <p:spPr>
            <a:xfrm>
              <a:off x="5548888" y="513080"/>
              <a:ext cx="64161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추가 설명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52E0CF-F672-B1A7-94CB-33A026F3C7BC}"/>
              </a:ext>
            </a:extLst>
          </p:cNvPr>
          <p:cNvCxnSpPr>
            <a:cxnSpLocks/>
          </p:cNvCxnSpPr>
          <p:nvPr/>
        </p:nvCxnSpPr>
        <p:spPr>
          <a:xfrm>
            <a:off x="192088" y="1724022"/>
            <a:ext cx="117729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9001B4-8A57-7C5E-3622-21E0A8D7EA93}"/>
              </a:ext>
            </a:extLst>
          </p:cNvPr>
          <p:cNvGrpSpPr/>
          <p:nvPr/>
        </p:nvGrpSpPr>
        <p:grpSpPr>
          <a:xfrm>
            <a:off x="192088" y="4454042"/>
            <a:ext cx="11772900" cy="1083561"/>
            <a:chOff x="192088" y="3155705"/>
            <a:chExt cx="11772900" cy="1083561"/>
          </a:xfrm>
        </p:grpSpPr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155705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순식간에 여러 번 휘두르기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237581"/>
              <a:ext cx="3826506" cy="897163"/>
              <a:chOff x="5621230" y="3399627"/>
              <a:chExt cx="382650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3820823" cy="159462"/>
                <a:chOff x="5626913" y="1131736"/>
                <a:chExt cx="382082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4985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꽂힙니다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237582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휘두르기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찌르기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695460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71ACA67-8FCD-E3CB-4BC0-2750D2E2CC83}"/>
              </a:ext>
            </a:extLst>
          </p:cNvPr>
          <p:cNvSpPr/>
          <p:nvPr/>
        </p:nvSpPr>
        <p:spPr>
          <a:xfrm>
            <a:off x="192088" y="1436023"/>
            <a:ext cx="11772900" cy="36480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20E2059A-120F-50F5-8773-74AD0F001B76}"/>
              </a:ext>
            </a:extLst>
          </p:cNvPr>
          <p:cNvSpPr txBox="1"/>
          <p:nvPr/>
        </p:nvSpPr>
        <p:spPr>
          <a:xfrm>
            <a:off x="3190228" y="3183963"/>
            <a:ext cx="695460" cy="159462"/>
          </a:xfrm>
          <a:prstGeom prst="homePlate">
            <a:avLst/>
          </a:prstGeom>
          <a:solidFill>
            <a:srgbClr val="FFD1D1"/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18000" rIns="0" bIns="18000" rtlCol="0" anchor="ctr">
            <a:spAutoFit/>
          </a:bodyPr>
          <a:lstStyle>
            <a:defPPr>
              <a:defRPr lang="ko-KR"/>
            </a:defPPr>
            <a:lvl1pPr algn="ctr">
              <a:defRPr sz="800" b="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타격</a:t>
            </a:r>
            <a:r>
              <a:rPr lang="en-US" altLang="ko-KR" dirty="0">
                <a:solidFill>
                  <a:schemeClr val="tx1"/>
                </a:solidFill>
              </a:rPr>
              <a:t>] 2</a:t>
            </a:r>
            <a:r>
              <a:rPr lang="ko-KR" altLang="en-US" dirty="0">
                <a:solidFill>
                  <a:schemeClr val="tx1"/>
                </a:solidFill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96248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7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16291"/>
              </p:ext>
            </p:extLst>
          </p:nvPr>
        </p:nvGraphicFramePr>
        <p:xfrm>
          <a:off x="192088" y="665804"/>
          <a:ext cx="8052752" cy="3791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1459</Words>
  <Application>Microsoft Office PowerPoint</Application>
  <PresentationFormat>와이드스크린</PresentationFormat>
  <Paragraphs>352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KR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89</cp:revision>
  <dcterms:created xsi:type="dcterms:W3CDTF">2025-06-06T11:22:44Z</dcterms:created>
  <dcterms:modified xsi:type="dcterms:W3CDTF">2025-06-19T09:32:25Z</dcterms:modified>
</cp:coreProperties>
</file>