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5" r:id="rId2"/>
    <p:sldId id="346" r:id="rId3"/>
    <p:sldId id="347" r:id="rId4"/>
    <p:sldId id="309" r:id="rId5"/>
    <p:sldId id="341" r:id="rId6"/>
    <p:sldId id="342" r:id="rId7"/>
    <p:sldId id="343" r:id="rId8"/>
    <p:sldId id="344" r:id="rId9"/>
    <p:sldId id="340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C5D4A-AF66-1C8B-A73C-B91FCB50D450}"/>
              </a:ext>
            </a:extLst>
          </p:cNvPr>
          <p:cNvSpPr txBox="1"/>
          <p:nvPr/>
        </p:nvSpPr>
        <p:spPr>
          <a:xfrm>
            <a:off x="192088" y="1416576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E7BD-14FC-EC90-652F-A8ED1EAB639E}"/>
              </a:ext>
            </a:extLst>
          </p:cNvPr>
          <p:cNvSpPr txBox="1"/>
          <p:nvPr/>
        </p:nvSpPr>
        <p:spPr>
          <a:xfrm>
            <a:off x="192088" y="152400"/>
            <a:ext cx="2146421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20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게임 기획 포트폴리오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B4AC-90E7-2AE7-68E0-65BB8A4AB148}"/>
              </a:ext>
            </a:extLst>
          </p:cNvPr>
          <p:cNvSpPr txBox="1"/>
          <p:nvPr/>
        </p:nvSpPr>
        <p:spPr>
          <a:xfrm>
            <a:off x="192088" y="1062251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소개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122F36-EDB5-88AB-67EB-76F00FA1A0F7}"/>
              </a:ext>
            </a:extLst>
          </p:cNvPr>
          <p:cNvCxnSpPr>
            <a:cxnSpLocks/>
          </p:cNvCxnSpPr>
          <p:nvPr/>
        </p:nvCxnSpPr>
        <p:spPr>
          <a:xfrm>
            <a:off x="192088" y="1354257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7A9957-EE49-9FB4-6E90-04877C7A769B}"/>
              </a:ext>
            </a:extLst>
          </p:cNvPr>
          <p:cNvSpPr txBox="1"/>
          <p:nvPr/>
        </p:nvSpPr>
        <p:spPr>
          <a:xfrm>
            <a:off x="2625446" y="2021309"/>
            <a:ext cx="2433358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안녕하세요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!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전투기획자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꿈꾸는 </a:t>
            </a:r>
            <a:r>
              <a:rPr lang="ko-KR" altLang="en-US" sz="10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홍진선</a:t>
            </a:r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입니다</a:t>
            </a:r>
            <a:r>
              <a: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98DAB-5296-0B28-7389-09C21FF24DAF}"/>
              </a:ext>
            </a:extLst>
          </p:cNvPr>
          <p:cNvSpPr txBox="1"/>
          <p:nvPr/>
        </p:nvSpPr>
        <p:spPr>
          <a:xfrm>
            <a:off x="192088" y="3840175"/>
            <a:ext cx="123110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ECBAF2-580F-C6ED-A9D8-3A1BF9A72338}"/>
              </a:ext>
            </a:extLst>
          </p:cNvPr>
          <p:cNvCxnSpPr>
            <a:cxnSpLocks/>
          </p:cNvCxnSpPr>
          <p:nvPr/>
        </p:nvCxnSpPr>
        <p:spPr>
          <a:xfrm>
            <a:off x="192088" y="413218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8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2D6B5-1C58-CC15-92D9-7E1CCD4F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3CCFCD-9280-0930-BD29-0D54075C9721}"/>
              </a:ext>
            </a:extLst>
          </p:cNvPr>
          <p:cNvSpPr txBox="1"/>
          <p:nvPr/>
        </p:nvSpPr>
        <p:spPr>
          <a:xfrm>
            <a:off x="192088" y="152400"/>
            <a:ext cx="1240724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개인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B37D08-6F5E-AA4C-5D42-78BA3D85C307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DB9E82-C300-15E1-3F23-ED79951E0DE2}"/>
              </a:ext>
            </a:extLst>
          </p:cNvPr>
          <p:cNvSpPr/>
          <p:nvPr/>
        </p:nvSpPr>
        <p:spPr>
          <a:xfrm>
            <a:off x="192088" y="532435"/>
            <a:ext cx="11807825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453BC-B8FD-8231-8655-DB8747DAD2DE}"/>
              </a:ext>
            </a:extLst>
          </p:cNvPr>
          <p:cNvSpPr txBox="1"/>
          <p:nvPr/>
        </p:nvSpPr>
        <p:spPr>
          <a:xfrm>
            <a:off x="192088" y="3559215"/>
            <a:ext cx="180658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포트폴리오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팀 프로젝트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9E702B-D5E4-CAE7-9BC8-767714D92857}"/>
              </a:ext>
            </a:extLst>
          </p:cNvPr>
          <p:cNvCxnSpPr>
            <a:cxnSpLocks/>
          </p:cNvCxnSpPr>
          <p:nvPr/>
        </p:nvCxnSpPr>
        <p:spPr>
          <a:xfrm>
            <a:off x="192088" y="3851221"/>
            <a:ext cx="1180782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BA68AB-D5AF-CA92-B5E3-D8314B113773}"/>
              </a:ext>
            </a:extLst>
          </p:cNvPr>
          <p:cNvSpPr/>
          <p:nvPr/>
        </p:nvSpPr>
        <p:spPr>
          <a:xfrm>
            <a:off x="192089" y="3939250"/>
            <a:ext cx="8738304" cy="27663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6269DD-56A3-A32B-5CD0-6D9733FA92D5}"/>
              </a:ext>
            </a:extLst>
          </p:cNvPr>
          <p:cNvSpPr/>
          <p:nvPr/>
        </p:nvSpPr>
        <p:spPr>
          <a:xfrm>
            <a:off x="300118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바렌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EEB99-896D-3862-CB97-37E4DE9C9082}"/>
              </a:ext>
            </a:extLst>
          </p:cNvPr>
          <p:cNvSpPr/>
          <p:nvPr/>
        </p:nvSpPr>
        <p:spPr>
          <a:xfrm>
            <a:off x="3198059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노아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1D38A6-87C4-DE44-29A1-31C91B5B496A}"/>
              </a:ext>
            </a:extLst>
          </p:cNvPr>
          <p:cNvSpPr/>
          <p:nvPr/>
        </p:nvSpPr>
        <p:spPr>
          <a:xfrm>
            <a:off x="6096000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에스테리아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C461CD-8A6F-938A-30E2-7ED6FF8A2023}"/>
              </a:ext>
            </a:extLst>
          </p:cNvPr>
          <p:cNvSpPr/>
          <p:nvPr/>
        </p:nvSpPr>
        <p:spPr>
          <a:xfrm>
            <a:off x="30011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3BEEC-4002-2E10-5756-143E75CB0086}"/>
              </a:ext>
            </a:extLst>
          </p:cNvPr>
          <p:cNvSpPr/>
          <p:nvPr/>
        </p:nvSpPr>
        <p:spPr>
          <a:xfrm>
            <a:off x="375222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화령사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EA6871-253D-4212-EA04-71A948AA89EC}"/>
              </a:ext>
            </a:extLst>
          </p:cNvPr>
          <p:cNvSpPr/>
          <p:nvPr/>
        </p:nvSpPr>
        <p:spPr>
          <a:xfrm>
            <a:off x="7204339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탈론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38498E-5D5B-F1D2-B935-C575C553801C}"/>
              </a:ext>
            </a:extLst>
          </p:cNvPr>
          <p:cNvSpPr/>
          <p:nvPr/>
        </p:nvSpPr>
        <p:spPr>
          <a:xfrm>
            <a:off x="202617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8B26B9-BC05-A839-7F9C-81CE31D79275}"/>
              </a:ext>
            </a:extLst>
          </p:cNvPr>
          <p:cNvSpPr/>
          <p:nvPr/>
        </p:nvSpPr>
        <p:spPr>
          <a:xfrm>
            <a:off x="5478284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EAB40C-81D6-87D7-32B7-E792D1D737B1}"/>
              </a:ext>
            </a:extLst>
          </p:cNvPr>
          <p:cNvSpPr/>
          <p:nvPr/>
        </p:nvSpPr>
        <p:spPr>
          <a:xfrm>
            <a:off x="8930392" y="704837"/>
            <a:ext cx="1356578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4A5A4D-7790-240D-299D-90F413F65138}"/>
              </a:ext>
            </a:extLst>
          </p:cNvPr>
          <p:cNvSpPr/>
          <p:nvPr/>
        </p:nvSpPr>
        <p:spPr>
          <a:xfrm>
            <a:off x="9140667" y="4085554"/>
            <a:ext cx="2687667" cy="24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대학교때</a:t>
            </a:r>
          </a:p>
        </p:txBody>
      </p:sp>
    </p:spTree>
    <p:extLst>
      <p:ext uri="{BB962C8B-B14F-4D97-AF65-F5344CB8AC3E}">
        <p14:creationId xmlns:p14="http://schemas.microsoft.com/office/powerpoint/2010/main" val="25272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20B26-9A3F-DC5F-CA24-404BDD202F02}"/>
              </a:ext>
            </a:extLst>
          </p:cNvPr>
          <p:cNvSpPr txBox="1"/>
          <p:nvPr/>
        </p:nvSpPr>
        <p:spPr>
          <a:xfrm>
            <a:off x="192088" y="152400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교육 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29FA7B-DE1A-97F4-D597-F1C83A1CCEE0}"/>
              </a:ext>
            </a:extLst>
          </p:cNvPr>
          <p:cNvCxnSpPr>
            <a:cxnSpLocks/>
          </p:cNvCxnSpPr>
          <p:nvPr/>
        </p:nvCxnSpPr>
        <p:spPr>
          <a:xfrm>
            <a:off x="192088" y="444406"/>
            <a:ext cx="542163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49250-0BEE-A5B2-9B62-FC8D1CC78A1F}"/>
              </a:ext>
            </a:extLst>
          </p:cNvPr>
          <p:cNvSpPr txBox="1"/>
          <p:nvPr/>
        </p:nvSpPr>
        <p:spPr>
          <a:xfrm>
            <a:off x="192088" y="3543782"/>
            <a:ext cx="67486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 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B85B37-AD86-C56E-E752-98D270B34B1C}"/>
              </a:ext>
            </a:extLst>
          </p:cNvPr>
          <p:cNvCxnSpPr>
            <a:cxnSpLocks/>
          </p:cNvCxnSpPr>
          <p:nvPr/>
        </p:nvCxnSpPr>
        <p:spPr>
          <a:xfrm>
            <a:off x="192088" y="3835788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C45C18-47C0-EEE5-69C7-E6E4AF7214CB}"/>
              </a:ext>
            </a:extLst>
          </p:cNvPr>
          <p:cNvSpPr txBox="1"/>
          <p:nvPr/>
        </p:nvSpPr>
        <p:spPr>
          <a:xfrm>
            <a:off x="6096000" y="152400"/>
            <a:ext cx="115095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경력 사항 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신입</a:t>
            </a:r>
            <a:r>
              <a:rPr lang="en-US" altLang="ko-KR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)</a:t>
            </a:r>
            <a:endParaRPr lang="ko-KR" altLang="en-US" sz="1400" dirty="0">
              <a:latin typeface="페이퍼로지 7 Bold" pitchFamily="2" charset="-127"/>
              <a:ea typeface="페이퍼로지 7 Bold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FDA34B-3EAE-180C-F672-909F24109940}"/>
              </a:ext>
            </a:extLst>
          </p:cNvPr>
          <p:cNvCxnSpPr>
            <a:cxnSpLocks/>
          </p:cNvCxnSpPr>
          <p:nvPr/>
        </p:nvCxnSpPr>
        <p:spPr>
          <a:xfrm>
            <a:off x="6096000" y="444406"/>
            <a:ext cx="54216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008AEC1-F0A5-20AE-EA41-08E49DC8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404390"/>
            <a:ext cx="1193649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97D7E-0FA5-4B11-BF4A-819C5DB4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223654"/>
            <a:ext cx="118031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E9DCC8-CB0E-11E6-3FCA-E0E123DA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592" y="3656647"/>
            <a:ext cx="12192000" cy="3517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D6350A-93A4-C48D-15C0-C1BBE825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47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24BA9-4C99-3046-D3CC-D50501FF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123"/>
            <a:ext cx="12192000" cy="3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059A26-DB16-E4F4-0C60-9ACA9789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263577"/>
            <a:ext cx="6300152" cy="2252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F97A5-068F-9D5E-80FB-E7019785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9" y="2694373"/>
            <a:ext cx="6102032" cy="2471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97055C-C295-E0DC-2ADA-7F6685BAA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8" y="5165499"/>
            <a:ext cx="4181931" cy="23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CA23-B2D6-C3A3-9A99-E6083155B134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1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9470</TotalTime>
  <Words>47</Words>
  <Application>Microsoft Office PowerPoint</Application>
  <PresentationFormat>와이드스크린</PresentationFormat>
  <Paragraphs>20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Pretendard Medium</vt:lpstr>
      <vt:lpstr>맑은 고딕</vt:lpstr>
      <vt:lpstr>페이퍼로지 7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421</cp:revision>
  <dcterms:created xsi:type="dcterms:W3CDTF">2025-06-06T11:22:44Z</dcterms:created>
  <dcterms:modified xsi:type="dcterms:W3CDTF">2025-07-29T10:58:53Z</dcterms:modified>
</cp:coreProperties>
</file>