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69" r:id="rId2"/>
    <p:sldId id="403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6068" userDrawn="1">
          <p15:clr>
            <a:srgbClr val="F26B43"/>
          </p15:clr>
        </p15:guide>
        <p15:guide id="4" orient="horz" pos="172" userDrawn="1">
          <p15:clr>
            <a:srgbClr val="F26B43"/>
          </p15:clr>
        </p15:guide>
        <p15:guide id="6" pos="119" userDrawn="1">
          <p15:clr>
            <a:srgbClr val="F26B43"/>
          </p15:clr>
        </p15:guide>
        <p15:guide id="7" pos="4201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5"/>
    <a:srgbClr val="006633"/>
    <a:srgbClr val="E0FFE6"/>
    <a:srgbClr val="CC0000"/>
    <a:srgbClr val="FFE0E0"/>
    <a:srgbClr val="E1F2FF"/>
    <a:srgbClr val="FAFCBC"/>
    <a:srgbClr val="FBDDD9"/>
    <a:srgbClr val="D4CFC5"/>
    <a:srgbClr val="BD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9" autoAdjust="0"/>
    <p:restoredTop sz="92277" autoAdjust="0"/>
  </p:normalViewPr>
  <p:slideViewPr>
    <p:cSldViewPr snapToGrid="0" showGuides="1">
      <p:cViewPr>
        <p:scale>
          <a:sx n="300" d="100"/>
          <a:sy n="300" d="100"/>
        </p:scale>
        <p:origin x="53" y="-7790"/>
      </p:cViewPr>
      <p:guideLst>
        <p:guide orient="horz" pos="3120"/>
        <p:guide pos="2160"/>
        <p:guide orient="horz" pos="6068"/>
        <p:guide orient="horz" pos="172"/>
        <p:guide pos="119"/>
        <p:guide pos="42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18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828B-354E-471C-9DDF-8CCC3FB2DDA3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832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8C40-5ADE-4F0D-8261-BB278CA3F0EE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62B8-BC89-4470-B73B-63A42EBD9E41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04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7558-A570-441D-91AD-2DA8E34CE724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2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71CC-33E3-4D48-97DF-D29FD5A52162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97E4-B703-439F-A504-27092B0B9BAB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45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449B-C1A7-4FD0-9D4B-C1B9AFA78301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31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1EFA-E6B6-4695-A4E8-ABBACBDE31D8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5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0840-21C4-49E5-AACD-9F2D29995543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11103" y="9708800"/>
            <a:ext cx="1543050" cy="145700"/>
          </a:xfrm>
        </p:spPr>
        <p:txBody>
          <a:bodyPr/>
          <a:lstStyle/>
          <a:p>
            <a:r>
              <a:rPr lang="en-US" altLang="ko-KR"/>
              <a:t>p.</a:t>
            </a:r>
            <a:fld id="{070F40F9-ACE8-4B8E-BEF3-4D4725501AF7}" type="slidenum">
              <a:rPr lang="ko-KR" altLang="en-US" smtClean="0"/>
              <a:pPr/>
              <a:t>‹#›</a:t>
            </a:fld>
            <a:r>
              <a:rPr lang="en-US" altLang="ko-KR"/>
              <a:t>/8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779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7B56-1317-428A-B266-F471B47FE9FB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3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F7E5-563D-48D6-A5DE-1BA73A622D0A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70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03945-8EF1-4CDA-8F11-D19050847910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jsportfoliolist.netlify.app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C1133-5357-CE75-E534-976901BDD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675CA3-26A3-65F9-EB02-DE008A6C6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254048"/>
              </p:ext>
            </p:extLst>
          </p:nvPr>
        </p:nvGraphicFramePr>
        <p:xfrm>
          <a:off x="188417" y="6106103"/>
          <a:ext cx="6474753" cy="1348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08">
                  <a:extLst>
                    <a:ext uri="{9D8B030D-6E8A-4147-A177-3AD203B41FA5}">
                      <a16:colId xmlns:a16="http://schemas.microsoft.com/office/drawing/2014/main" val="2877529452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2068784636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1353713263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3378152575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2068905512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228951734"/>
                    </a:ext>
                  </a:extLst>
                </a:gridCol>
              </a:tblGrid>
              <a:tr h="1875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0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구분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0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많이 해 봤어요</a:t>
                      </a: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</a:t>
                      </a:r>
                      <a:r>
                        <a:rPr lang="en-US" altLang="ko-KR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6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꽤 해 봤어요</a:t>
                      </a: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중상</a:t>
                      </a:r>
                      <a:r>
                        <a:rPr lang="en-US" altLang="ko-KR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6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어느 정도 해 봤어요</a:t>
                      </a: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중</a:t>
                      </a:r>
                      <a:r>
                        <a:rPr lang="en-US" altLang="ko-KR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6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조금 해 봤어요</a:t>
                      </a: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중하</a:t>
                      </a:r>
                      <a:r>
                        <a:rPr lang="en-US" altLang="ko-KR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6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해본 적 있어요</a:t>
                      </a: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하</a:t>
                      </a:r>
                      <a:r>
                        <a:rPr lang="en-US" altLang="ko-KR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6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977880"/>
                  </a:ext>
                </a:extLst>
              </a:tr>
              <a:tr h="29020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문서작업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137561"/>
                  </a:ext>
                </a:extLst>
              </a:tr>
              <a:tr h="29020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프로그래밍 언어</a:t>
                      </a:r>
                      <a:endParaRPr lang="en-US" altLang="ko-KR" sz="600" b="1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270398"/>
                  </a:ext>
                </a:extLst>
              </a:tr>
              <a:tr h="29020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게임엔진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697367"/>
                  </a:ext>
                </a:extLst>
              </a:tr>
              <a:tr h="29020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기타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5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D9FF88-A8DE-A0FF-A8FC-4B36BB91097F}"/>
              </a:ext>
            </a:extLst>
          </p:cNvPr>
          <p:cNvSpPr txBox="1"/>
          <p:nvPr/>
        </p:nvSpPr>
        <p:spPr>
          <a:xfrm>
            <a:off x="188416" y="852769"/>
            <a:ext cx="4514056" cy="252620"/>
          </a:xfrm>
          <a:prstGeom prst="rect">
            <a:avLst/>
          </a:prstGeom>
          <a:noFill/>
        </p:spPr>
        <p:txBody>
          <a:bodyPr wrap="none" lIns="0" tIns="40500" rIns="0" bIns="0" rtlCol="0" anchor="t">
            <a:spAutoFit/>
          </a:bodyPr>
          <a:lstStyle/>
          <a:p>
            <a:pPr>
              <a:spcAft>
                <a:spcPts val="338"/>
              </a:spcAft>
            </a:pPr>
            <a:r>
              <a:rPr lang="ko-KR" altLang="en-US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안녕하세요</a:t>
            </a:r>
            <a:r>
              <a:rPr lang="en-US" altLang="ko-KR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! </a:t>
            </a:r>
            <a:r>
              <a:rPr lang="ko-KR" altLang="en-US" sz="563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전투 기획자</a:t>
            </a:r>
            <a:r>
              <a:rPr lang="ko-KR" altLang="en-US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꿈꾸는 </a:t>
            </a:r>
            <a:r>
              <a:rPr lang="ko-KR" altLang="en-US" sz="563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홍진선</a:t>
            </a:r>
            <a:r>
              <a:rPr lang="ko-KR" altLang="en-US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입니다</a:t>
            </a:r>
            <a:r>
              <a:rPr lang="en-US" altLang="ko-KR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>
              <a:spcAft>
                <a:spcPts val="338"/>
              </a:spcAft>
            </a:pPr>
            <a:r>
              <a:rPr lang="ko-KR" altLang="en-US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저는 캐릭터 컨셉에 어울리는 스킬과 액션을 상상하는 것에 재미를 느낍니다</a:t>
            </a:r>
            <a:r>
              <a:rPr lang="en-US" altLang="ko-KR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이제는 상상에서 그치지 않고</a:t>
            </a:r>
            <a:r>
              <a:rPr lang="en-US" altLang="ko-KR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저의 색깔이 담긴 캐릭터를 세상에 탄생시키려고 합니다</a:t>
            </a:r>
            <a:r>
              <a:rPr lang="en-US" altLang="ko-KR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sz="563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DB06A8-51EC-2886-FBB2-2AED6776756F}"/>
              </a:ext>
            </a:extLst>
          </p:cNvPr>
          <p:cNvSpPr txBox="1"/>
          <p:nvPr/>
        </p:nvSpPr>
        <p:spPr>
          <a:xfrm>
            <a:off x="188417" y="5852478"/>
            <a:ext cx="684483" cy="121252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788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관련 역량 및 기술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15E22C1-A657-07BD-0102-8607050DE838}"/>
              </a:ext>
            </a:extLst>
          </p:cNvPr>
          <p:cNvCxnSpPr>
            <a:cxnSpLocks/>
          </p:cNvCxnSpPr>
          <p:nvPr/>
        </p:nvCxnSpPr>
        <p:spPr>
          <a:xfrm>
            <a:off x="189000" y="6016797"/>
            <a:ext cx="648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9679F4-0587-2B4E-0341-8C967CAAC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83431"/>
              </p:ext>
            </p:extLst>
          </p:nvPr>
        </p:nvGraphicFramePr>
        <p:xfrm>
          <a:off x="1093792" y="1202709"/>
          <a:ext cx="1341343" cy="915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>
                  <a:extLst>
                    <a:ext uri="{9D8B030D-6E8A-4147-A177-3AD203B41FA5}">
                      <a16:colId xmlns:a16="http://schemas.microsoft.com/office/drawing/2014/main" val="1073248805"/>
                    </a:ext>
                  </a:extLst>
                </a:gridCol>
                <a:gridCol w="82769">
                  <a:extLst>
                    <a:ext uri="{9D8B030D-6E8A-4147-A177-3AD203B41FA5}">
                      <a16:colId xmlns:a16="http://schemas.microsoft.com/office/drawing/2014/main" val="2910123102"/>
                    </a:ext>
                  </a:extLst>
                </a:gridCol>
                <a:gridCol w="774481">
                  <a:extLst>
                    <a:ext uri="{9D8B030D-6E8A-4147-A177-3AD203B41FA5}">
                      <a16:colId xmlns:a16="http://schemas.microsoft.com/office/drawing/2014/main" val="6037233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이름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홍진선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12168"/>
                  </a:ext>
                </a:extLst>
              </a:tr>
              <a:tr h="101250">
                <a:tc>
                  <a:txBody>
                    <a:bodyPr/>
                    <a:lstStyle/>
                    <a:p>
                      <a:pPr algn="dist" latinLnBrk="1"/>
                      <a:endParaRPr lang="en-US" altLang="ko-KR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548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생년월일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1996.09.13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25082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75395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거주지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경기도 광명시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57590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248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연락처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010-2052-2419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9909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AD98DEE-4536-7BE2-9815-35BB02F83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97316"/>
              </p:ext>
            </p:extLst>
          </p:nvPr>
        </p:nvGraphicFramePr>
        <p:xfrm>
          <a:off x="2474324" y="1202709"/>
          <a:ext cx="1985114" cy="915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>
                  <a:extLst>
                    <a:ext uri="{9D8B030D-6E8A-4147-A177-3AD203B41FA5}">
                      <a16:colId xmlns:a16="http://schemas.microsoft.com/office/drawing/2014/main" val="1073248805"/>
                    </a:ext>
                  </a:extLst>
                </a:gridCol>
                <a:gridCol w="82769">
                  <a:extLst>
                    <a:ext uri="{9D8B030D-6E8A-4147-A177-3AD203B41FA5}">
                      <a16:colId xmlns:a16="http://schemas.microsoft.com/office/drawing/2014/main" val="2910123102"/>
                    </a:ext>
                  </a:extLst>
                </a:gridCol>
                <a:gridCol w="1418252">
                  <a:extLst>
                    <a:ext uri="{9D8B030D-6E8A-4147-A177-3AD203B41FA5}">
                      <a16:colId xmlns:a16="http://schemas.microsoft.com/office/drawing/2014/main" val="6037233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전공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한국공학대학교 게임공학과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12168"/>
                  </a:ext>
                </a:extLst>
              </a:tr>
              <a:tr h="101250">
                <a:tc>
                  <a:txBody>
                    <a:bodyPr/>
                    <a:lstStyle/>
                    <a:p>
                      <a:pPr algn="dist" latinLnBrk="1"/>
                      <a:endParaRPr lang="en-US" altLang="ko-KR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548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경력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신입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25082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75395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병역사항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군필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육군 만기전역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/ 2019.06 ~ 2021.01)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57590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248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이메일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hjs0913@naver.com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99097"/>
                  </a:ext>
                </a:extLst>
              </a:tr>
            </a:tbl>
          </a:graphicData>
        </a:graphic>
      </p:graphicFrame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1E879E64-6650-6E68-8466-7D8BBAFCD30E}"/>
              </a:ext>
            </a:extLst>
          </p:cNvPr>
          <p:cNvGrpSpPr/>
          <p:nvPr/>
        </p:nvGrpSpPr>
        <p:grpSpPr>
          <a:xfrm>
            <a:off x="3634449" y="6335015"/>
            <a:ext cx="167085" cy="234901"/>
            <a:chOff x="5076210" y="4698298"/>
            <a:chExt cx="297040" cy="417602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88952A6-96F3-E67F-A5BF-5094D78F2E38}"/>
                </a:ext>
              </a:extLst>
            </p:cNvPr>
            <p:cNvSpPr txBox="1"/>
            <p:nvPr/>
          </p:nvSpPr>
          <p:spPr>
            <a:xfrm>
              <a:off x="5098894" y="4974613"/>
              <a:ext cx="247932" cy="141287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sz="450" dirty="0"/>
                <a:t>Excel</a:t>
              </a:r>
              <a:endParaRPr lang="ko-KR" altLang="en-US" sz="450" dirty="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A489FD8-AB59-7176-FB2C-C8CA258C40FD}"/>
                </a:ext>
              </a:extLst>
            </p:cNvPr>
            <p:cNvGrpSpPr/>
            <p:nvPr/>
          </p:nvGrpSpPr>
          <p:grpSpPr>
            <a:xfrm>
              <a:off x="5076210" y="4698298"/>
              <a:ext cx="297040" cy="276316"/>
              <a:chOff x="5484238" y="4698298"/>
              <a:chExt cx="243810" cy="226800"/>
            </a:xfrm>
          </p:grpSpPr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DB5EB79E-9370-39B8-A001-B5F71B41046F}"/>
                  </a:ext>
                </a:extLst>
              </p:cNvPr>
              <p:cNvSpPr/>
              <p:nvPr/>
            </p:nvSpPr>
            <p:spPr>
              <a:xfrm>
                <a:off x="5540938" y="4789018"/>
                <a:ext cx="187110" cy="136080"/>
              </a:xfrm>
              <a:custGeom>
                <a:avLst/>
                <a:gdLst>
                  <a:gd name="connsiteX0" fmla="*/ 96390 w 187110"/>
                  <a:gd name="connsiteY0" fmla="*/ 17010 h 136080"/>
                  <a:gd name="connsiteX1" fmla="*/ 0 w 187110"/>
                  <a:gd name="connsiteY1" fmla="*/ 0 h 136080"/>
                  <a:gd name="connsiteX2" fmla="*/ 0 w 187110"/>
                  <a:gd name="connsiteY2" fmla="*/ 125687 h 136080"/>
                  <a:gd name="connsiteX3" fmla="*/ 10393 w 187110"/>
                  <a:gd name="connsiteY3" fmla="*/ 136080 h 136080"/>
                  <a:gd name="connsiteX4" fmla="*/ 10393 w 187110"/>
                  <a:gd name="connsiteY4" fmla="*/ 136080 h 136080"/>
                  <a:gd name="connsiteX5" fmla="*/ 176717 w 187110"/>
                  <a:gd name="connsiteY5" fmla="*/ 136080 h 136080"/>
                  <a:gd name="connsiteX6" fmla="*/ 187110 w 187110"/>
                  <a:gd name="connsiteY6" fmla="*/ 125687 h 136080"/>
                  <a:gd name="connsiteX7" fmla="*/ 187110 w 187110"/>
                  <a:gd name="connsiteY7" fmla="*/ 125687 h 136080"/>
                  <a:gd name="connsiteX8" fmla="*/ 187110 w 187110"/>
                  <a:gd name="connsiteY8" fmla="*/ 79380 h 136080"/>
                  <a:gd name="connsiteX9" fmla="*/ 96390 w 187110"/>
                  <a:gd name="connsiteY9" fmla="*/ 17010 h 13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110" h="136080">
                    <a:moveTo>
                      <a:pt x="96390" y="17010"/>
                    </a:moveTo>
                    <a:lnTo>
                      <a:pt x="0" y="0"/>
                    </a:lnTo>
                    <a:lnTo>
                      <a:pt x="0" y="125687"/>
                    </a:lnTo>
                    <a:cubicBezTo>
                      <a:pt x="0" y="131427"/>
                      <a:pt x="4653" y="136080"/>
                      <a:pt x="10393" y="136080"/>
                    </a:cubicBezTo>
                    <a:lnTo>
                      <a:pt x="10393" y="136080"/>
                    </a:lnTo>
                    <a:lnTo>
                      <a:pt x="176717" y="136080"/>
                    </a:lnTo>
                    <a:cubicBezTo>
                      <a:pt x="182457" y="136080"/>
                      <a:pt x="187110" y="131427"/>
                      <a:pt x="187110" y="125687"/>
                    </a:cubicBezTo>
                    <a:lnTo>
                      <a:pt x="187110" y="125687"/>
                    </a:lnTo>
                    <a:lnTo>
                      <a:pt x="187110" y="79380"/>
                    </a:lnTo>
                    <a:lnTo>
                      <a:pt x="96390" y="17010"/>
                    </a:lnTo>
                    <a:close/>
                  </a:path>
                </a:pathLst>
              </a:custGeom>
              <a:solidFill>
                <a:srgbClr val="185C37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B490218C-0609-5D6D-E1D0-DF44ECB11FCA}"/>
                  </a:ext>
                </a:extLst>
              </p:cNvPr>
              <p:cNvSpPr/>
              <p:nvPr/>
            </p:nvSpPr>
            <p:spPr>
              <a:xfrm>
                <a:off x="5540938" y="4698298"/>
                <a:ext cx="187110" cy="130410"/>
              </a:xfrm>
              <a:custGeom>
                <a:avLst/>
                <a:gdLst>
                  <a:gd name="connsiteX0" fmla="*/ 96390 w 187110"/>
                  <a:gd name="connsiteY0" fmla="*/ 0 h 130410"/>
                  <a:gd name="connsiteX1" fmla="*/ 10393 w 187110"/>
                  <a:gd name="connsiteY1" fmla="*/ 0 h 130410"/>
                  <a:gd name="connsiteX2" fmla="*/ 0 w 187110"/>
                  <a:gd name="connsiteY2" fmla="*/ 10393 h 130410"/>
                  <a:gd name="connsiteX3" fmla="*/ 0 w 187110"/>
                  <a:gd name="connsiteY3" fmla="*/ 10393 h 130410"/>
                  <a:gd name="connsiteX4" fmla="*/ 0 w 187110"/>
                  <a:gd name="connsiteY4" fmla="*/ 56700 h 130410"/>
                  <a:gd name="connsiteX5" fmla="*/ 96390 w 187110"/>
                  <a:gd name="connsiteY5" fmla="*/ 113400 h 130410"/>
                  <a:gd name="connsiteX6" fmla="*/ 147420 w 187110"/>
                  <a:gd name="connsiteY6" fmla="*/ 130410 h 130410"/>
                  <a:gd name="connsiteX7" fmla="*/ 187110 w 187110"/>
                  <a:gd name="connsiteY7" fmla="*/ 113400 h 130410"/>
                  <a:gd name="connsiteX8" fmla="*/ 187110 w 187110"/>
                  <a:gd name="connsiteY8" fmla="*/ 56700 h 130410"/>
                  <a:gd name="connsiteX9" fmla="*/ 96390 w 187110"/>
                  <a:gd name="connsiteY9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110" h="130410">
                    <a:moveTo>
                      <a:pt x="96390" y="0"/>
                    </a:moveTo>
                    <a:lnTo>
                      <a:pt x="10393" y="0"/>
                    </a:lnTo>
                    <a:cubicBezTo>
                      <a:pt x="4653" y="0"/>
                      <a:pt x="0" y="4653"/>
                      <a:pt x="0" y="10393"/>
                    </a:cubicBezTo>
                    <a:cubicBezTo>
                      <a:pt x="0" y="10393"/>
                      <a:pt x="0" y="10393"/>
                      <a:pt x="0" y="10393"/>
                    </a:cubicBezTo>
                    <a:lnTo>
                      <a:pt x="0" y="56700"/>
                    </a:lnTo>
                    <a:lnTo>
                      <a:pt x="96390" y="113400"/>
                    </a:lnTo>
                    <a:lnTo>
                      <a:pt x="147420" y="130410"/>
                    </a:lnTo>
                    <a:lnTo>
                      <a:pt x="187110" y="113400"/>
                    </a:lnTo>
                    <a:lnTo>
                      <a:pt x="187110" y="56700"/>
                    </a:lnTo>
                    <a:lnTo>
                      <a:pt x="96390" y="0"/>
                    </a:lnTo>
                    <a:close/>
                  </a:path>
                </a:pathLst>
              </a:custGeom>
              <a:solidFill>
                <a:srgbClr val="21A366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1A07EEA7-4B63-811C-546C-23278F9442D2}"/>
                  </a:ext>
                </a:extLst>
              </p:cNvPr>
              <p:cNvSpPr/>
              <p:nvPr/>
            </p:nvSpPr>
            <p:spPr>
              <a:xfrm>
                <a:off x="5540938" y="4754998"/>
                <a:ext cx="96390" cy="56700"/>
              </a:xfrm>
              <a:custGeom>
                <a:avLst/>
                <a:gdLst>
                  <a:gd name="connsiteX0" fmla="*/ 0 w 96390"/>
                  <a:gd name="connsiteY0" fmla="*/ 0 h 56700"/>
                  <a:gd name="connsiteX1" fmla="*/ 96390 w 96390"/>
                  <a:gd name="connsiteY1" fmla="*/ 0 h 56700"/>
                  <a:gd name="connsiteX2" fmla="*/ 96390 w 96390"/>
                  <a:gd name="connsiteY2" fmla="*/ 56700 h 56700"/>
                  <a:gd name="connsiteX3" fmla="*/ 0 w 96390"/>
                  <a:gd name="connsiteY3" fmla="*/ 56700 h 56700"/>
                  <a:gd name="connsiteX4" fmla="*/ 0 w 96390"/>
                  <a:gd name="connsiteY4" fmla="*/ 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90" h="56700">
                    <a:moveTo>
                      <a:pt x="0" y="0"/>
                    </a:moveTo>
                    <a:lnTo>
                      <a:pt x="96390" y="0"/>
                    </a:lnTo>
                    <a:lnTo>
                      <a:pt x="96390" y="56700"/>
                    </a:lnTo>
                    <a:lnTo>
                      <a:pt x="0" y="56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7C41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4845C419-678B-EC49-3C64-1EFCC34C8336}"/>
                  </a:ext>
                </a:extLst>
              </p:cNvPr>
              <p:cNvSpPr/>
              <p:nvPr/>
            </p:nvSpPr>
            <p:spPr>
              <a:xfrm>
                <a:off x="5540938" y="4743658"/>
                <a:ext cx="79380" cy="141750"/>
              </a:xfrm>
              <a:custGeom>
                <a:avLst/>
                <a:gdLst>
                  <a:gd name="connsiteX0" fmla="*/ 68987 w 79380"/>
                  <a:gd name="connsiteY0" fmla="*/ 0 h 141750"/>
                  <a:gd name="connsiteX1" fmla="*/ 0 w 79380"/>
                  <a:gd name="connsiteY1" fmla="*/ 0 h 141750"/>
                  <a:gd name="connsiteX2" fmla="*/ 0 w 79380"/>
                  <a:gd name="connsiteY2" fmla="*/ 141750 h 141750"/>
                  <a:gd name="connsiteX3" fmla="*/ 68987 w 79380"/>
                  <a:gd name="connsiteY3" fmla="*/ 141750 h 141750"/>
                  <a:gd name="connsiteX4" fmla="*/ 79380 w 79380"/>
                  <a:gd name="connsiteY4" fmla="*/ 131357 h 141750"/>
                  <a:gd name="connsiteX5" fmla="*/ 79380 w 79380"/>
                  <a:gd name="connsiteY5" fmla="*/ 10393 h 141750"/>
                  <a:gd name="connsiteX6" fmla="*/ 68987 w 79380"/>
                  <a:gd name="connsiteY6" fmla="*/ 0 h 14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0" h="141750">
                    <a:moveTo>
                      <a:pt x="68987" y="0"/>
                    </a:moveTo>
                    <a:lnTo>
                      <a:pt x="0" y="0"/>
                    </a:lnTo>
                    <a:lnTo>
                      <a:pt x="0" y="141750"/>
                    </a:lnTo>
                    <a:lnTo>
                      <a:pt x="68987" y="141750"/>
                    </a:lnTo>
                    <a:cubicBezTo>
                      <a:pt x="74720" y="141731"/>
                      <a:pt x="79361" y="137089"/>
                      <a:pt x="79380" y="131357"/>
                    </a:cubicBezTo>
                    <a:lnTo>
                      <a:pt x="79380" y="10393"/>
                    </a:lnTo>
                    <a:cubicBezTo>
                      <a:pt x="79361" y="4661"/>
                      <a:pt x="74720" y="19"/>
                      <a:pt x="68987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45973627-E81D-3E0D-99FA-C1CF18E0E20A}"/>
                  </a:ext>
                </a:extLst>
              </p:cNvPr>
              <p:cNvSpPr/>
              <p:nvPr/>
            </p:nvSpPr>
            <p:spPr>
              <a:xfrm>
                <a:off x="5540938" y="4749328"/>
                <a:ext cx="73710" cy="141750"/>
              </a:xfrm>
              <a:custGeom>
                <a:avLst/>
                <a:gdLst>
                  <a:gd name="connsiteX0" fmla="*/ 63317 w 73710"/>
                  <a:gd name="connsiteY0" fmla="*/ 0 h 141750"/>
                  <a:gd name="connsiteX1" fmla="*/ 0 w 73710"/>
                  <a:gd name="connsiteY1" fmla="*/ 0 h 141750"/>
                  <a:gd name="connsiteX2" fmla="*/ 0 w 73710"/>
                  <a:gd name="connsiteY2" fmla="*/ 141750 h 141750"/>
                  <a:gd name="connsiteX3" fmla="*/ 63317 w 73710"/>
                  <a:gd name="connsiteY3" fmla="*/ 141750 h 141750"/>
                  <a:gd name="connsiteX4" fmla="*/ 73710 w 73710"/>
                  <a:gd name="connsiteY4" fmla="*/ 131357 h 141750"/>
                  <a:gd name="connsiteX5" fmla="*/ 73710 w 73710"/>
                  <a:gd name="connsiteY5" fmla="*/ 10393 h 141750"/>
                  <a:gd name="connsiteX6" fmla="*/ 63317 w 73710"/>
                  <a:gd name="connsiteY6" fmla="*/ 0 h 14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10" h="141750">
                    <a:moveTo>
                      <a:pt x="63317" y="0"/>
                    </a:moveTo>
                    <a:lnTo>
                      <a:pt x="0" y="0"/>
                    </a:lnTo>
                    <a:lnTo>
                      <a:pt x="0" y="141750"/>
                    </a:lnTo>
                    <a:lnTo>
                      <a:pt x="63317" y="141750"/>
                    </a:lnTo>
                    <a:cubicBezTo>
                      <a:pt x="69050" y="141731"/>
                      <a:pt x="73691" y="137089"/>
                      <a:pt x="73710" y="131357"/>
                    </a:cubicBezTo>
                    <a:lnTo>
                      <a:pt x="73710" y="10393"/>
                    </a:lnTo>
                    <a:cubicBezTo>
                      <a:pt x="73691" y="4661"/>
                      <a:pt x="69050" y="19"/>
                      <a:pt x="6331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F7439EBF-3A19-5C72-B104-C35518D7C2AF}"/>
                  </a:ext>
                </a:extLst>
              </p:cNvPr>
              <p:cNvSpPr/>
              <p:nvPr/>
            </p:nvSpPr>
            <p:spPr>
              <a:xfrm>
                <a:off x="5540938" y="4749328"/>
                <a:ext cx="73710" cy="130410"/>
              </a:xfrm>
              <a:custGeom>
                <a:avLst/>
                <a:gdLst>
                  <a:gd name="connsiteX0" fmla="*/ 63317 w 73710"/>
                  <a:gd name="connsiteY0" fmla="*/ 0 h 130410"/>
                  <a:gd name="connsiteX1" fmla="*/ 0 w 73710"/>
                  <a:gd name="connsiteY1" fmla="*/ 0 h 130410"/>
                  <a:gd name="connsiteX2" fmla="*/ 0 w 73710"/>
                  <a:gd name="connsiteY2" fmla="*/ 130410 h 130410"/>
                  <a:gd name="connsiteX3" fmla="*/ 63317 w 73710"/>
                  <a:gd name="connsiteY3" fmla="*/ 130410 h 130410"/>
                  <a:gd name="connsiteX4" fmla="*/ 73710 w 73710"/>
                  <a:gd name="connsiteY4" fmla="*/ 120017 h 130410"/>
                  <a:gd name="connsiteX5" fmla="*/ 73710 w 73710"/>
                  <a:gd name="connsiteY5" fmla="*/ 10393 h 130410"/>
                  <a:gd name="connsiteX6" fmla="*/ 63317 w 73710"/>
                  <a:gd name="connsiteY6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10" h="130410">
                    <a:moveTo>
                      <a:pt x="63317" y="0"/>
                    </a:moveTo>
                    <a:lnTo>
                      <a:pt x="0" y="0"/>
                    </a:lnTo>
                    <a:lnTo>
                      <a:pt x="0" y="130410"/>
                    </a:lnTo>
                    <a:lnTo>
                      <a:pt x="63317" y="130410"/>
                    </a:lnTo>
                    <a:cubicBezTo>
                      <a:pt x="69050" y="130391"/>
                      <a:pt x="73691" y="125749"/>
                      <a:pt x="73710" y="120017"/>
                    </a:cubicBezTo>
                    <a:lnTo>
                      <a:pt x="73710" y="10393"/>
                    </a:lnTo>
                    <a:cubicBezTo>
                      <a:pt x="73691" y="4661"/>
                      <a:pt x="69050" y="19"/>
                      <a:pt x="6331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211AEA39-0C6E-14DD-C72D-B761B74BF2FA}"/>
                  </a:ext>
                </a:extLst>
              </p:cNvPr>
              <p:cNvSpPr/>
              <p:nvPr/>
            </p:nvSpPr>
            <p:spPr>
              <a:xfrm>
                <a:off x="5540938" y="4749328"/>
                <a:ext cx="68040" cy="130410"/>
              </a:xfrm>
              <a:custGeom>
                <a:avLst/>
                <a:gdLst>
                  <a:gd name="connsiteX0" fmla="*/ 57647 w 68040"/>
                  <a:gd name="connsiteY0" fmla="*/ 0 h 130410"/>
                  <a:gd name="connsiteX1" fmla="*/ 0 w 68040"/>
                  <a:gd name="connsiteY1" fmla="*/ 0 h 130410"/>
                  <a:gd name="connsiteX2" fmla="*/ 0 w 68040"/>
                  <a:gd name="connsiteY2" fmla="*/ 130410 h 130410"/>
                  <a:gd name="connsiteX3" fmla="*/ 57647 w 68040"/>
                  <a:gd name="connsiteY3" fmla="*/ 130410 h 130410"/>
                  <a:gd name="connsiteX4" fmla="*/ 68040 w 68040"/>
                  <a:gd name="connsiteY4" fmla="*/ 120017 h 130410"/>
                  <a:gd name="connsiteX5" fmla="*/ 68040 w 68040"/>
                  <a:gd name="connsiteY5" fmla="*/ 10393 h 130410"/>
                  <a:gd name="connsiteX6" fmla="*/ 57647 w 68040"/>
                  <a:gd name="connsiteY6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040" h="130410">
                    <a:moveTo>
                      <a:pt x="57647" y="0"/>
                    </a:moveTo>
                    <a:lnTo>
                      <a:pt x="0" y="0"/>
                    </a:lnTo>
                    <a:lnTo>
                      <a:pt x="0" y="130410"/>
                    </a:lnTo>
                    <a:lnTo>
                      <a:pt x="57647" y="130410"/>
                    </a:lnTo>
                    <a:cubicBezTo>
                      <a:pt x="63380" y="130391"/>
                      <a:pt x="68021" y="125749"/>
                      <a:pt x="68040" y="120017"/>
                    </a:cubicBezTo>
                    <a:lnTo>
                      <a:pt x="68040" y="10393"/>
                    </a:lnTo>
                    <a:cubicBezTo>
                      <a:pt x="68021" y="4661"/>
                      <a:pt x="63380" y="19"/>
                      <a:pt x="5764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D119587C-3BC7-6B16-53A7-5930D1955008}"/>
                  </a:ext>
                </a:extLst>
              </p:cNvPr>
              <p:cNvSpPr/>
              <p:nvPr/>
            </p:nvSpPr>
            <p:spPr>
              <a:xfrm>
                <a:off x="5484238" y="4749328"/>
                <a:ext cx="124740" cy="124740"/>
              </a:xfrm>
              <a:custGeom>
                <a:avLst/>
                <a:gdLst>
                  <a:gd name="connsiteX0" fmla="*/ 10393 w 124740"/>
                  <a:gd name="connsiteY0" fmla="*/ 0 h 124740"/>
                  <a:gd name="connsiteX1" fmla="*/ 114347 w 124740"/>
                  <a:gd name="connsiteY1" fmla="*/ 0 h 124740"/>
                  <a:gd name="connsiteX2" fmla="*/ 124740 w 124740"/>
                  <a:gd name="connsiteY2" fmla="*/ 10393 h 124740"/>
                  <a:gd name="connsiteX3" fmla="*/ 124740 w 124740"/>
                  <a:gd name="connsiteY3" fmla="*/ 114347 h 124740"/>
                  <a:gd name="connsiteX4" fmla="*/ 114347 w 124740"/>
                  <a:gd name="connsiteY4" fmla="*/ 124740 h 124740"/>
                  <a:gd name="connsiteX5" fmla="*/ 10393 w 124740"/>
                  <a:gd name="connsiteY5" fmla="*/ 124740 h 124740"/>
                  <a:gd name="connsiteX6" fmla="*/ 0 w 124740"/>
                  <a:gd name="connsiteY6" fmla="*/ 114347 h 124740"/>
                  <a:gd name="connsiteX7" fmla="*/ 0 w 124740"/>
                  <a:gd name="connsiteY7" fmla="*/ 10393 h 124740"/>
                  <a:gd name="connsiteX8" fmla="*/ 10393 w 124740"/>
                  <a:gd name="connsiteY8" fmla="*/ 0 h 124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40" h="124740">
                    <a:moveTo>
                      <a:pt x="10393" y="0"/>
                    </a:moveTo>
                    <a:lnTo>
                      <a:pt x="114347" y="0"/>
                    </a:lnTo>
                    <a:cubicBezTo>
                      <a:pt x="120087" y="0"/>
                      <a:pt x="124740" y="4653"/>
                      <a:pt x="124740" y="10393"/>
                    </a:cubicBezTo>
                    <a:lnTo>
                      <a:pt x="124740" y="114347"/>
                    </a:lnTo>
                    <a:cubicBezTo>
                      <a:pt x="124740" y="120087"/>
                      <a:pt x="120087" y="124740"/>
                      <a:pt x="114347" y="124740"/>
                    </a:cubicBezTo>
                    <a:lnTo>
                      <a:pt x="10393" y="124740"/>
                    </a:lnTo>
                    <a:cubicBezTo>
                      <a:pt x="4653" y="124740"/>
                      <a:pt x="0" y="120087"/>
                      <a:pt x="0" y="114347"/>
                    </a:cubicBezTo>
                    <a:lnTo>
                      <a:pt x="0" y="10393"/>
                    </a:lnTo>
                    <a:cubicBezTo>
                      <a:pt x="0" y="4653"/>
                      <a:pt x="4653" y="0"/>
                      <a:pt x="1039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8884F"/>
                  </a:gs>
                  <a:gs pos="50000">
                    <a:srgbClr val="117E43"/>
                  </a:gs>
                  <a:gs pos="100000">
                    <a:srgbClr val="0B6631"/>
                  </a:gs>
                </a:gsLst>
                <a:lin ang="3599921" scaled="1"/>
              </a:gra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4DB1C038-9991-A1F6-0118-412A7DF83BB3}"/>
                  </a:ext>
                </a:extLst>
              </p:cNvPr>
              <p:cNvSpPr/>
              <p:nvPr/>
            </p:nvSpPr>
            <p:spPr>
              <a:xfrm>
                <a:off x="5516426" y="4777910"/>
                <a:ext cx="60362" cy="67569"/>
              </a:xfrm>
              <a:custGeom>
                <a:avLst/>
                <a:gdLst>
                  <a:gd name="connsiteX0" fmla="*/ 0 w 60362"/>
                  <a:gd name="connsiteY0" fmla="*/ 67569 h 67569"/>
                  <a:gd name="connsiteX1" fmla="*/ 21864 w 60362"/>
                  <a:gd name="connsiteY1" fmla="*/ 33691 h 67569"/>
                  <a:gd name="connsiteX2" fmla="*/ 1831 w 60362"/>
                  <a:gd name="connsiteY2" fmla="*/ 0 h 67569"/>
                  <a:gd name="connsiteX3" fmla="*/ 17946 w 60362"/>
                  <a:gd name="connsiteY3" fmla="*/ 0 h 67569"/>
                  <a:gd name="connsiteX4" fmla="*/ 28877 w 60362"/>
                  <a:gd name="connsiteY4" fmla="*/ 21546 h 67569"/>
                  <a:gd name="connsiteX5" fmla="*/ 30953 w 60362"/>
                  <a:gd name="connsiteY5" fmla="*/ 26116 h 67569"/>
                  <a:gd name="connsiteX6" fmla="*/ 31094 w 60362"/>
                  <a:gd name="connsiteY6" fmla="*/ 26116 h 67569"/>
                  <a:gd name="connsiteX7" fmla="*/ 33362 w 60362"/>
                  <a:gd name="connsiteY7" fmla="*/ 21359 h 67569"/>
                  <a:gd name="connsiteX8" fmla="*/ 45048 w 60362"/>
                  <a:gd name="connsiteY8" fmla="*/ 11 h 67569"/>
                  <a:gd name="connsiteX9" fmla="*/ 59841 w 60362"/>
                  <a:gd name="connsiteY9" fmla="*/ 11 h 67569"/>
                  <a:gd name="connsiteX10" fmla="*/ 39299 w 60362"/>
                  <a:gd name="connsiteY10" fmla="*/ 33504 h 67569"/>
                  <a:gd name="connsiteX11" fmla="*/ 60363 w 60362"/>
                  <a:gd name="connsiteY11" fmla="*/ 67569 h 67569"/>
                  <a:gd name="connsiteX12" fmla="*/ 44623 w 60362"/>
                  <a:gd name="connsiteY12" fmla="*/ 67569 h 67569"/>
                  <a:gd name="connsiteX13" fmla="*/ 31996 w 60362"/>
                  <a:gd name="connsiteY13" fmla="*/ 43920 h 67569"/>
                  <a:gd name="connsiteX14" fmla="*/ 30488 w 60362"/>
                  <a:gd name="connsiteY14" fmla="*/ 40762 h 67569"/>
                  <a:gd name="connsiteX15" fmla="*/ 30301 w 60362"/>
                  <a:gd name="connsiteY15" fmla="*/ 40762 h 67569"/>
                  <a:gd name="connsiteX16" fmla="*/ 28838 w 60362"/>
                  <a:gd name="connsiteY16" fmla="*/ 43823 h 67569"/>
                  <a:gd name="connsiteX17" fmla="*/ 15836 w 60362"/>
                  <a:gd name="connsiteY17" fmla="*/ 67569 h 67569"/>
                  <a:gd name="connsiteX18" fmla="*/ 0 w 60362"/>
                  <a:gd name="connsiteY18" fmla="*/ 67569 h 6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0362" h="67569">
                    <a:moveTo>
                      <a:pt x="0" y="67569"/>
                    </a:moveTo>
                    <a:lnTo>
                      <a:pt x="21864" y="33691"/>
                    </a:lnTo>
                    <a:lnTo>
                      <a:pt x="1831" y="0"/>
                    </a:lnTo>
                    <a:lnTo>
                      <a:pt x="17946" y="0"/>
                    </a:lnTo>
                    <a:lnTo>
                      <a:pt x="28877" y="21546"/>
                    </a:lnTo>
                    <a:cubicBezTo>
                      <a:pt x="29887" y="23593"/>
                      <a:pt x="30578" y="25112"/>
                      <a:pt x="30953" y="26116"/>
                    </a:cubicBezTo>
                    <a:lnTo>
                      <a:pt x="31094" y="26116"/>
                    </a:lnTo>
                    <a:cubicBezTo>
                      <a:pt x="31813" y="24483"/>
                      <a:pt x="32569" y="22897"/>
                      <a:pt x="33362" y="21359"/>
                    </a:cubicBezTo>
                    <a:lnTo>
                      <a:pt x="45048" y="11"/>
                    </a:lnTo>
                    <a:lnTo>
                      <a:pt x="59841" y="11"/>
                    </a:lnTo>
                    <a:lnTo>
                      <a:pt x="39299" y="33504"/>
                    </a:lnTo>
                    <a:lnTo>
                      <a:pt x="60363" y="67569"/>
                    </a:lnTo>
                    <a:lnTo>
                      <a:pt x="44623" y="67569"/>
                    </a:lnTo>
                    <a:lnTo>
                      <a:pt x="31996" y="43920"/>
                    </a:lnTo>
                    <a:cubicBezTo>
                      <a:pt x="31401" y="42914"/>
                      <a:pt x="30896" y="41857"/>
                      <a:pt x="30488" y="40762"/>
                    </a:cubicBezTo>
                    <a:lnTo>
                      <a:pt x="30301" y="40762"/>
                    </a:lnTo>
                    <a:cubicBezTo>
                      <a:pt x="29931" y="41834"/>
                      <a:pt x="29440" y="42862"/>
                      <a:pt x="28838" y="43823"/>
                    </a:cubicBezTo>
                    <a:lnTo>
                      <a:pt x="15836" y="67569"/>
                    </a:lnTo>
                    <a:lnTo>
                      <a:pt x="0" y="67569"/>
                    </a:lnTo>
                    <a:close/>
                  </a:path>
                </a:pathLst>
              </a:custGeom>
              <a:solidFill>
                <a:srgbClr val="FFFFFF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B3118E6-7BCA-F536-B2E8-18E21F3184A8}"/>
                  </a:ext>
                </a:extLst>
              </p:cNvPr>
              <p:cNvSpPr/>
              <p:nvPr/>
            </p:nvSpPr>
            <p:spPr>
              <a:xfrm>
                <a:off x="5637328" y="4698298"/>
                <a:ext cx="90720" cy="56700"/>
              </a:xfrm>
              <a:custGeom>
                <a:avLst/>
                <a:gdLst>
                  <a:gd name="connsiteX0" fmla="*/ 80327 w 90720"/>
                  <a:gd name="connsiteY0" fmla="*/ 0 h 56700"/>
                  <a:gd name="connsiteX1" fmla="*/ 0 w 90720"/>
                  <a:gd name="connsiteY1" fmla="*/ 0 h 56700"/>
                  <a:gd name="connsiteX2" fmla="*/ 0 w 90720"/>
                  <a:gd name="connsiteY2" fmla="*/ 56700 h 56700"/>
                  <a:gd name="connsiteX3" fmla="*/ 90720 w 90720"/>
                  <a:gd name="connsiteY3" fmla="*/ 56700 h 56700"/>
                  <a:gd name="connsiteX4" fmla="*/ 90720 w 90720"/>
                  <a:gd name="connsiteY4" fmla="*/ 10393 h 56700"/>
                  <a:gd name="connsiteX5" fmla="*/ 80327 w 90720"/>
                  <a:gd name="connsiteY5" fmla="*/ 0 h 56700"/>
                  <a:gd name="connsiteX6" fmla="*/ 80327 w 90720"/>
                  <a:gd name="connsiteY6" fmla="*/ 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720" h="56700">
                    <a:moveTo>
                      <a:pt x="80327" y="0"/>
                    </a:moveTo>
                    <a:lnTo>
                      <a:pt x="0" y="0"/>
                    </a:lnTo>
                    <a:lnTo>
                      <a:pt x="0" y="56700"/>
                    </a:lnTo>
                    <a:lnTo>
                      <a:pt x="90720" y="56700"/>
                    </a:lnTo>
                    <a:lnTo>
                      <a:pt x="90720" y="10393"/>
                    </a:lnTo>
                    <a:cubicBezTo>
                      <a:pt x="90720" y="4653"/>
                      <a:pt x="86067" y="0"/>
                      <a:pt x="80327" y="0"/>
                    </a:cubicBezTo>
                    <a:lnTo>
                      <a:pt x="80327" y="0"/>
                    </a:lnTo>
                    <a:close/>
                  </a:path>
                </a:pathLst>
              </a:custGeom>
              <a:solidFill>
                <a:srgbClr val="33C481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ECC8F779-19B7-BA9E-F07D-C8EFA231578B}"/>
                  </a:ext>
                </a:extLst>
              </p:cNvPr>
              <p:cNvSpPr/>
              <p:nvPr/>
            </p:nvSpPr>
            <p:spPr>
              <a:xfrm>
                <a:off x="5637328" y="4811698"/>
                <a:ext cx="90720" cy="56700"/>
              </a:xfrm>
              <a:custGeom>
                <a:avLst/>
                <a:gdLst>
                  <a:gd name="connsiteX0" fmla="*/ 0 w 90720"/>
                  <a:gd name="connsiteY0" fmla="*/ 0 h 56700"/>
                  <a:gd name="connsiteX1" fmla="*/ 90720 w 90720"/>
                  <a:gd name="connsiteY1" fmla="*/ 0 h 56700"/>
                  <a:gd name="connsiteX2" fmla="*/ 90720 w 90720"/>
                  <a:gd name="connsiteY2" fmla="*/ 56700 h 56700"/>
                  <a:gd name="connsiteX3" fmla="*/ 0 w 90720"/>
                  <a:gd name="connsiteY3" fmla="*/ 56700 h 56700"/>
                  <a:gd name="connsiteX4" fmla="*/ 0 w 90720"/>
                  <a:gd name="connsiteY4" fmla="*/ 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720" h="56700">
                    <a:moveTo>
                      <a:pt x="0" y="0"/>
                    </a:moveTo>
                    <a:lnTo>
                      <a:pt x="90720" y="0"/>
                    </a:lnTo>
                    <a:lnTo>
                      <a:pt x="90720" y="56700"/>
                    </a:lnTo>
                    <a:lnTo>
                      <a:pt x="0" y="56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7C41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</p:grp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9E480A23-62CC-A43A-DA4A-FB8DE2E8C494}"/>
              </a:ext>
            </a:extLst>
          </p:cNvPr>
          <p:cNvGrpSpPr/>
          <p:nvPr/>
        </p:nvGrpSpPr>
        <p:grpSpPr>
          <a:xfrm>
            <a:off x="2387597" y="6624262"/>
            <a:ext cx="303690" cy="235557"/>
            <a:chOff x="1986817" y="5206141"/>
            <a:chExt cx="539893" cy="418768"/>
          </a:xfrm>
        </p:grpSpPr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25597EC2-0B3C-7693-7A60-310892553932}"/>
                </a:ext>
              </a:extLst>
            </p:cNvPr>
            <p:cNvGrpSpPr/>
            <p:nvPr/>
          </p:nvGrpSpPr>
          <p:grpSpPr>
            <a:xfrm>
              <a:off x="1986817" y="5206141"/>
              <a:ext cx="539893" cy="277482"/>
              <a:chOff x="1986817" y="5206141"/>
              <a:chExt cx="539893" cy="277482"/>
            </a:xfrm>
          </p:grpSpPr>
          <p:grpSp>
            <p:nvGrpSpPr>
              <p:cNvPr id="157" name="그룹 156">
                <a:extLst>
                  <a:ext uri="{FF2B5EF4-FFF2-40B4-BE49-F238E27FC236}">
                    <a16:creationId xmlns:a16="http://schemas.microsoft.com/office/drawing/2014/main" id="{714A60DA-7D29-D4CB-4A36-B252D2E6BA5A}"/>
                  </a:ext>
                </a:extLst>
              </p:cNvPr>
              <p:cNvGrpSpPr/>
              <p:nvPr/>
            </p:nvGrpSpPr>
            <p:grpSpPr>
              <a:xfrm>
                <a:off x="2280132" y="5206141"/>
                <a:ext cx="246578" cy="277482"/>
                <a:chOff x="2280132" y="5206141"/>
                <a:chExt cx="246578" cy="277482"/>
              </a:xfrm>
            </p:grpSpPr>
            <p:sp>
              <p:nvSpPr>
                <p:cNvPr id="151" name="자유형: 도형 150">
                  <a:extLst>
                    <a:ext uri="{FF2B5EF4-FFF2-40B4-BE49-F238E27FC236}">
                      <a16:creationId xmlns:a16="http://schemas.microsoft.com/office/drawing/2014/main" id="{5A547DCD-5214-904E-A01A-1D1C283DDA9C}"/>
                    </a:ext>
                  </a:extLst>
                </p:cNvPr>
                <p:cNvSpPr/>
                <p:nvPr/>
              </p:nvSpPr>
              <p:spPr>
                <a:xfrm>
                  <a:off x="2403421" y="5275512"/>
                  <a:ext cx="123289" cy="138740"/>
                </a:xfrm>
                <a:custGeom>
                  <a:avLst/>
                  <a:gdLst>
                    <a:gd name="connsiteX0" fmla="*/ 120152 w 123289"/>
                    <a:gd name="connsiteY0" fmla="*/ 138740 h 138740"/>
                    <a:gd name="connsiteX1" fmla="*/ 123289 w 123289"/>
                    <a:gd name="connsiteY1" fmla="*/ 128222 h 138740"/>
                    <a:gd name="connsiteX2" fmla="*/ 123289 w 123289"/>
                    <a:gd name="connsiteY2" fmla="*/ 10517 h 138740"/>
                    <a:gd name="connsiteX3" fmla="*/ 120153 w 123289"/>
                    <a:gd name="connsiteY3" fmla="*/ 0 h 138740"/>
                    <a:gd name="connsiteX4" fmla="*/ 0 w 123289"/>
                    <a:gd name="connsiteY4" fmla="*/ 69370 h 138740"/>
                    <a:gd name="connsiteX5" fmla="*/ 120152 w 123289"/>
                    <a:gd name="connsiteY5" fmla="*/ 138740 h 138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3289" h="138740">
                      <a:moveTo>
                        <a:pt x="120152" y="138740"/>
                      </a:moveTo>
                      <a:cubicBezTo>
                        <a:pt x="122087" y="135389"/>
                        <a:pt x="123289" y="131613"/>
                        <a:pt x="123289" y="128222"/>
                      </a:cubicBezTo>
                      <a:lnTo>
                        <a:pt x="123289" y="10517"/>
                      </a:lnTo>
                      <a:cubicBezTo>
                        <a:pt x="123289" y="7127"/>
                        <a:pt x="122088" y="3351"/>
                        <a:pt x="120153" y="0"/>
                      </a:cubicBezTo>
                      <a:lnTo>
                        <a:pt x="0" y="69370"/>
                      </a:lnTo>
                      <a:lnTo>
                        <a:pt x="120152" y="138740"/>
                      </a:lnTo>
                      <a:close/>
                    </a:path>
                  </a:pathLst>
                </a:custGeom>
                <a:solidFill>
                  <a:srgbClr val="00599C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152" name="자유형: 도형 151">
                  <a:extLst>
                    <a:ext uri="{FF2B5EF4-FFF2-40B4-BE49-F238E27FC236}">
                      <a16:creationId xmlns:a16="http://schemas.microsoft.com/office/drawing/2014/main" id="{7E4755BB-6218-C57F-CA93-8BB4D6D8D1D8}"/>
                    </a:ext>
                  </a:extLst>
                </p:cNvPr>
                <p:cNvSpPr/>
                <p:nvPr/>
              </p:nvSpPr>
              <p:spPr>
                <a:xfrm>
                  <a:off x="2283269" y="5344883"/>
                  <a:ext cx="240303" cy="138740"/>
                </a:xfrm>
                <a:custGeom>
                  <a:avLst/>
                  <a:gdLst>
                    <a:gd name="connsiteX0" fmla="*/ 130829 w 240303"/>
                    <a:gd name="connsiteY0" fmla="*/ 136197 h 138740"/>
                    <a:gd name="connsiteX1" fmla="*/ 232764 w 240303"/>
                    <a:gd name="connsiteY1" fmla="*/ 77345 h 138740"/>
                    <a:gd name="connsiteX2" fmla="*/ 240304 w 240303"/>
                    <a:gd name="connsiteY2" fmla="*/ 69370 h 138740"/>
                    <a:gd name="connsiteX3" fmla="*/ 120152 w 240303"/>
                    <a:gd name="connsiteY3" fmla="*/ 0 h 138740"/>
                    <a:gd name="connsiteX4" fmla="*/ 0 w 240303"/>
                    <a:gd name="connsiteY4" fmla="*/ 69371 h 138740"/>
                    <a:gd name="connsiteX5" fmla="*/ 7540 w 240303"/>
                    <a:gd name="connsiteY5" fmla="*/ 77345 h 138740"/>
                    <a:gd name="connsiteX6" fmla="*/ 109475 w 240303"/>
                    <a:gd name="connsiteY6" fmla="*/ 136197 h 138740"/>
                    <a:gd name="connsiteX7" fmla="*/ 130829 w 240303"/>
                    <a:gd name="connsiteY7" fmla="*/ 136197 h 138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0303" h="138740">
                      <a:moveTo>
                        <a:pt x="130829" y="136197"/>
                      </a:moveTo>
                      <a:lnTo>
                        <a:pt x="232764" y="77345"/>
                      </a:lnTo>
                      <a:cubicBezTo>
                        <a:pt x="235700" y="75650"/>
                        <a:pt x="238369" y="72722"/>
                        <a:pt x="240304" y="69370"/>
                      </a:cubicBezTo>
                      <a:lnTo>
                        <a:pt x="120152" y="0"/>
                      </a:lnTo>
                      <a:lnTo>
                        <a:pt x="0" y="69371"/>
                      </a:lnTo>
                      <a:cubicBezTo>
                        <a:pt x="1935" y="72722"/>
                        <a:pt x="4604" y="75651"/>
                        <a:pt x="7540" y="77345"/>
                      </a:cubicBezTo>
                      <a:lnTo>
                        <a:pt x="109475" y="136197"/>
                      </a:lnTo>
                      <a:cubicBezTo>
                        <a:pt x="115347" y="139588"/>
                        <a:pt x="124957" y="139588"/>
                        <a:pt x="130829" y="136197"/>
                      </a:cubicBezTo>
                      <a:close/>
                    </a:path>
                  </a:pathLst>
                </a:custGeom>
                <a:solidFill>
                  <a:srgbClr val="004482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153" name="자유형: 도형 152">
                  <a:extLst>
                    <a:ext uri="{FF2B5EF4-FFF2-40B4-BE49-F238E27FC236}">
                      <a16:creationId xmlns:a16="http://schemas.microsoft.com/office/drawing/2014/main" id="{3244E75E-3798-F416-0F98-E95B37166B7F}"/>
                    </a:ext>
                  </a:extLst>
                </p:cNvPr>
                <p:cNvSpPr/>
                <p:nvPr/>
              </p:nvSpPr>
              <p:spPr>
                <a:xfrm>
                  <a:off x="2280132" y="5206141"/>
                  <a:ext cx="243441" cy="208111"/>
                </a:xfrm>
                <a:custGeom>
                  <a:avLst/>
                  <a:gdLst>
                    <a:gd name="connsiteX0" fmla="*/ 243442 w 243441"/>
                    <a:gd name="connsiteY0" fmla="*/ 69370 h 208111"/>
                    <a:gd name="connsiteX1" fmla="*/ 235901 w 243441"/>
                    <a:gd name="connsiteY1" fmla="*/ 61395 h 208111"/>
                    <a:gd name="connsiteX2" fmla="*/ 133966 w 243441"/>
                    <a:gd name="connsiteY2" fmla="*/ 2543 h 208111"/>
                    <a:gd name="connsiteX3" fmla="*/ 112612 w 243441"/>
                    <a:gd name="connsiteY3" fmla="*/ 2543 h 208111"/>
                    <a:gd name="connsiteX4" fmla="*/ 10677 w 243441"/>
                    <a:gd name="connsiteY4" fmla="*/ 61395 h 208111"/>
                    <a:gd name="connsiteX5" fmla="*/ 0 w 243441"/>
                    <a:gd name="connsiteY5" fmla="*/ 79888 h 208111"/>
                    <a:gd name="connsiteX6" fmla="*/ 0 w 243441"/>
                    <a:gd name="connsiteY6" fmla="*/ 197593 h 208111"/>
                    <a:gd name="connsiteX7" fmla="*/ 3137 w 243441"/>
                    <a:gd name="connsiteY7" fmla="*/ 208111 h 208111"/>
                    <a:gd name="connsiteX8" fmla="*/ 123289 w 243441"/>
                    <a:gd name="connsiteY8" fmla="*/ 138741 h 208111"/>
                    <a:gd name="connsiteX9" fmla="*/ 243442 w 243441"/>
                    <a:gd name="connsiteY9" fmla="*/ 69370 h 208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3441" h="208111">
                      <a:moveTo>
                        <a:pt x="243442" y="69370"/>
                      </a:moveTo>
                      <a:cubicBezTo>
                        <a:pt x="241506" y="66018"/>
                        <a:pt x="238837" y="63090"/>
                        <a:pt x="235901" y="61395"/>
                      </a:cubicBezTo>
                      <a:lnTo>
                        <a:pt x="133966" y="2543"/>
                      </a:lnTo>
                      <a:cubicBezTo>
                        <a:pt x="128094" y="-848"/>
                        <a:pt x="118484" y="-848"/>
                        <a:pt x="112612" y="2543"/>
                      </a:cubicBezTo>
                      <a:lnTo>
                        <a:pt x="10677" y="61395"/>
                      </a:lnTo>
                      <a:cubicBezTo>
                        <a:pt x="4804" y="64785"/>
                        <a:pt x="0" y="73107"/>
                        <a:pt x="0" y="79888"/>
                      </a:cubicBezTo>
                      <a:lnTo>
                        <a:pt x="0" y="197593"/>
                      </a:lnTo>
                      <a:cubicBezTo>
                        <a:pt x="0" y="200984"/>
                        <a:pt x="1201" y="204760"/>
                        <a:pt x="3137" y="208111"/>
                      </a:cubicBezTo>
                      <a:lnTo>
                        <a:pt x="123289" y="138741"/>
                      </a:lnTo>
                      <a:lnTo>
                        <a:pt x="243442" y="69370"/>
                      </a:lnTo>
                      <a:close/>
                    </a:path>
                  </a:pathLst>
                </a:custGeom>
                <a:solidFill>
                  <a:srgbClr val="659AD2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154" name="자유형: 도형 153">
                  <a:extLst>
                    <a:ext uri="{FF2B5EF4-FFF2-40B4-BE49-F238E27FC236}">
                      <a16:creationId xmlns:a16="http://schemas.microsoft.com/office/drawing/2014/main" id="{2F7DDC85-DA9E-3C96-79A5-F9A5CB881979}"/>
                    </a:ext>
                  </a:extLst>
                </p:cNvPr>
                <p:cNvSpPr/>
                <p:nvPr/>
              </p:nvSpPr>
              <p:spPr>
                <a:xfrm>
                  <a:off x="2321228" y="5262689"/>
                  <a:ext cx="153373" cy="164386"/>
                </a:xfrm>
                <a:custGeom>
                  <a:avLst/>
                  <a:gdLst>
                    <a:gd name="connsiteX0" fmla="*/ 82193 w 153373"/>
                    <a:gd name="connsiteY0" fmla="*/ 164386 h 164386"/>
                    <a:gd name="connsiteX1" fmla="*/ 0 w 153373"/>
                    <a:gd name="connsiteY1" fmla="*/ 82193 h 164386"/>
                    <a:gd name="connsiteX2" fmla="*/ 82193 w 153373"/>
                    <a:gd name="connsiteY2" fmla="*/ 0 h 164386"/>
                    <a:gd name="connsiteX3" fmla="*/ 153371 w 153373"/>
                    <a:gd name="connsiteY3" fmla="*/ 41071 h 164386"/>
                    <a:gd name="connsiteX4" fmla="*/ 117800 w 153373"/>
                    <a:gd name="connsiteY4" fmla="*/ 61654 h 164386"/>
                    <a:gd name="connsiteX5" fmla="*/ 82193 w 153373"/>
                    <a:gd name="connsiteY5" fmla="*/ 41097 h 164386"/>
                    <a:gd name="connsiteX6" fmla="*/ 41096 w 153373"/>
                    <a:gd name="connsiteY6" fmla="*/ 82193 h 164386"/>
                    <a:gd name="connsiteX7" fmla="*/ 82193 w 153373"/>
                    <a:gd name="connsiteY7" fmla="*/ 123290 h 164386"/>
                    <a:gd name="connsiteX8" fmla="*/ 117802 w 153373"/>
                    <a:gd name="connsiteY8" fmla="*/ 102729 h 164386"/>
                    <a:gd name="connsiteX9" fmla="*/ 153373 w 153373"/>
                    <a:gd name="connsiteY9" fmla="*/ 123312 h 164386"/>
                    <a:gd name="connsiteX10" fmla="*/ 82193 w 153373"/>
                    <a:gd name="connsiteY10" fmla="*/ 164386 h 164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373" h="164386">
                      <a:moveTo>
                        <a:pt x="82193" y="164386"/>
                      </a:moveTo>
                      <a:cubicBezTo>
                        <a:pt x="36871" y="164386"/>
                        <a:pt x="0" y="127514"/>
                        <a:pt x="0" y="82193"/>
                      </a:cubicBezTo>
                      <a:cubicBezTo>
                        <a:pt x="0" y="36872"/>
                        <a:pt x="36871" y="0"/>
                        <a:pt x="82193" y="0"/>
                      </a:cubicBezTo>
                      <a:cubicBezTo>
                        <a:pt x="111437" y="0"/>
                        <a:pt x="138711" y="15738"/>
                        <a:pt x="153371" y="41071"/>
                      </a:cubicBezTo>
                      <a:lnTo>
                        <a:pt x="117800" y="61654"/>
                      </a:lnTo>
                      <a:cubicBezTo>
                        <a:pt x="110463" y="48974"/>
                        <a:pt x="96818" y="41097"/>
                        <a:pt x="82193" y="41097"/>
                      </a:cubicBezTo>
                      <a:cubicBezTo>
                        <a:pt x="59532" y="41097"/>
                        <a:pt x="41096" y="59532"/>
                        <a:pt x="41096" y="82193"/>
                      </a:cubicBezTo>
                      <a:cubicBezTo>
                        <a:pt x="41096" y="104853"/>
                        <a:pt x="59532" y="123290"/>
                        <a:pt x="82193" y="123290"/>
                      </a:cubicBezTo>
                      <a:cubicBezTo>
                        <a:pt x="96820" y="123290"/>
                        <a:pt x="110465" y="115412"/>
                        <a:pt x="117802" y="102729"/>
                      </a:cubicBezTo>
                      <a:lnTo>
                        <a:pt x="153373" y="123312"/>
                      </a:lnTo>
                      <a:cubicBezTo>
                        <a:pt x="138714" y="148648"/>
                        <a:pt x="111439" y="164386"/>
                        <a:pt x="82193" y="1643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155" name="자유형: 도형 154">
                  <a:extLst>
                    <a:ext uri="{FF2B5EF4-FFF2-40B4-BE49-F238E27FC236}">
                      <a16:creationId xmlns:a16="http://schemas.microsoft.com/office/drawing/2014/main" id="{9AE96018-CBFE-7148-8E05-53B0AC90B3B8}"/>
                    </a:ext>
                  </a:extLst>
                </p:cNvPr>
                <p:cNvSpPr/>
                <p:nvPr/>
              </p:nvSpPr>
              <p:spPr>
                <a:xfrm>
                  <a:off x="2458216" y="5331184"/>
                  <a:ext cx="27397" cy="27397"/>
                </a:xfrm>
                <a:custGeom>
                  <a:avLst/>
                  <a:gdLst>
                    <a:gd name="connsiteX0" fmla="*/ 27398 w 27397"/>
                    <a:gd name="connsiteY0" fmla="*/ 9132 h 27397"/>
                    <a:gd name="connsiteX1" fmla="*/ 18265 w 27397"/>
                    <a:gd name="connsiteY1" fmla="*/ 9132 h 27397"/>
                    <a:gd name="connsiteX2" fmla="*/ 18265 w 27397"/>
                    <a:gd name="connsiteY2" fmla="*/ 0 h 27397"/>
                    <a:gd name="connsiteX3" fmla="*/ 9133 w 27397"/>
                    <a:gd name="connsiteY3" fmla="*/ 0 h 27397"/>
                    <a:gd name="connsiteX4" fmla="*/ 9133 w 27397"/>
                    <a:gd name="connsiteY4" fmla="*/ 9132 h 27397"/>
                    <a:gd name="connsiteX5" fmla="*/ 0 w 27397"/>
                    <a:gd name="connsiteY5" fmla="*/ 9132 h 27397"/>
                    <a:gd name="connsiteX6" fmla="*/ 0 w 27397"/>
                    <a:gd name="connsiteY6" fmla="*/ 18265 h 27397"/>
                    <a:gd name="connsiteX7" fmla="*/ 9133 w 27397"/>
                    <a:gd name="connsiteY7" fmla="*/ 18265 h 27397"/>
                    <a:gd name="connsiteX8" fmla="*/ 9133 w 27397"/>
                    <a:gd name="connsiteY8" fmla="*/ 27398 h 27397"/>
                    <a:gd name="connsiteX9" fmla="*/ 18265 w 27397"/>
                    <a:gd name="connsiteY9" fmla="*/ 27398 h 27397"/>
                    <a:gd name="connsiteX10" fmla="*/ 18265 w 27397"/>
                    <a:gd name="connsiteY10" fmla="*/ 18265 h 27397"/>
                    <a:gd name="connsiteX11" fmla="*/ 27398 w 27397"/>
                    <a:gd name="connsiteY11" fmla="*/ 18265 h 27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397" h="27397">
                      <a:moveTo>
                        <a:pt x="27398" y="9132"/>
                      </a:moveTo>
                      <a:lnTo>
                        <a:pt x="18265" y="9132"/>
                      </a:lnTo>
                      <a:lnTo>
                        <a:pt x="18265" y="0"/>
                      </a:lnTo>
                      <a:lnTo>
                        <a:pt x="9133" y="0"/>
                      </a:lnTo>
                      <a:lnTo>
                        <a:pt x="9133" y="9132"/>
                      </a:lnTo>
                      <a:lnTo>
                        <a:pt x="0" y="9132"/>
                      </a:lnTo>
                      <a:lnTo>
                        <a:pt x="0" y="18265"/>
                      </a:lnTo>
                      <a:lnTo>
                        <a:pt x="9133" y="18265"/>
                      </a:lnTo>
                      <a:lnTo>
                        <a:pt x="9133" y="27398"/>
                      </a:lnTo>
                      <a:lnTo>
                        <a:pt x="18265" y="27398"/>
                      </a:lnTo>
                      <a:lnTo>
                        <a:pt x="18265" y="18265"/>
                      </a:lnTo>
                      <a:lnTo>
                        <a:pt x="27398" y="182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156" name="자유형: 도형 155">
                  <a:extLst>
                    <a:ext uri="{FF2B5EF4-FFF2-40B4-BE49-F238E27FC236}">
                      <a16:creationId xmlns:a16="http://schemas.microsoft.com/office/drawing/2014/main" id="{ED67A259-6538-4DF4-B131-D5058F3952F1}"/>
                    </a:ext>
                  </a:extLst>
                </p:cNvPr>
                <p:cNvSpPr/>
                <p:nvPr/>
              </p:nvSpPr>
              <p:spPr>
                <a:xfrm>
                  <a:off x="2492463" y="5331184"/>
                  <a:ext cx="27397" cy="27397"/>
                </a:xfrm>
                <a:custGeom>
                  <a:avLst/>
                  <a:gdLst>
                    <a:gd name="connsiteX0" fmla="*/ 27398 w 27397"/>
                    <a:gd name="connsiteY0" fmla="*/ 9132 h 27397"/>
                    <a:gd name="connsiteX1" fmla="*/ 18264 w 27397"/>
                    <a:gd name="connsiteY1" fmla="*/ 9132 h 27397"/>
                    <a:gd name="connsiteX2" fmla="*/ 18264 w 27397"/>
                    <a:gd name="connsiteY2" fmla="*/ 0 h 27397"/>
                    <a:gd name="connsiteX3" fmla="*/ 9133 w 27397"/>
                    <a:gd name="connsiteY3" fmla="*/ 0 h 27397"/>
                    <a:gd name="connsiteX4" fmla="*/ 9133 w 27397"/>
                    <a:gd name="connsiteY4" fmla="*/ 9132 h 27397"/>
                    <a:gd name="connsiteX5" fmla="*/ 0 w 27397"/>
                    <a:gd name="connsiteY5" fmla="*/ 9132 h 27397"/>
                    <a:gd name="connsiteX6" fmla="*/ 0 w 27397"/>
                    <a:gd name="connsiteY6" fmla="*/ 18265 h 27397"/>
                    <a:gd name="connsiteX7" fmla="*/ 9133 w 27397"/>
                    <a:gd name="connsiteY7" fmla="*/ 18265 h 27397"/>
                    <a:gd name="connsiteX8" fmla="*/ 9133 w 27397"/>
                    <a:gd name="connsiteY8" fmla="*/ 27398 h 27397"/>
                    <a:gd name="connsiteX9" fmla="*/ 18264 w 27397"/>
                    <a:gd name="connsiteY9" fmla="*/ 27398 h 27397"/>
                    <a:gd name="connsiteX10" fmla="*/ 18264 w 27397"/>
                    <a:gd name="connsiteY10" fmla="*/ 18265 h 27397"/>
                    <a:gd name="connsiteX11" fmla="*/ 27398 w 27397"/>
                    <a:gd name="connsiteY11" fmla="*/ 18265 h 27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397" h="27397">
                      <a:moveTo>
                        <a:pt x="27398" y="9132"/>
                      </a:moveTo>
                      <a:lnTo>
                        <a:pt x="18264" y="9132"/>
                      </a:lnTo>
                      <a:lnTo>
                        <a:pt x="18264" y="0"/>
                      </a:lnTo>
                      <a:lnTo>
                        <a:pt x="9133" y="0"/>
                      </a:lnTo>
                      <a:lnTo>
                        <a:pt x="9133" y="9132"/>
                      </a:lnTo>
                      <a:lnTo>
                        <a:pt x="0" y="9132"/>
                      </a:lnTo>
                      <a:lnTo>
                        <a:pt x="0" y="18265"/>
                      </a:lnTo>
                      <a:lnTo>
                        <a:pt x="9133" y="18265"/>
                      </a:lnTo>
                      <a:lnTo>
                        <a:pt x="9133" y="27398"/>
                      </a:lnTo>
                      <a:lnTo>
                        <a:pt x="18264" y="27398"/>
                      </a:lnTo>
                      <a:lnTo>
                        <a:pt x="18264" y="18265"/>
                      </a:lnTo>
                      <a:lnTo>
                        <a:pt x="27398" y="182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</p:grp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53594EB4-BE69-86E3-C123-53A50A68AF1F}"/>
                  </a:ext>
                </a:extLst>
              </p:cNvPr>
              <p:cNvGrpSpPr/>
              <p:nvPr/>
            </p:nvGrpSpPr>
            <p:grpSpPr>
              <a:xfrm>
                <a:off x="1986817" y="5206142"/>
                <a:ext cx="250800" cy="277199"/>
                <a:chOff x="1986817" y="5206142"/>
                <a:chExt cx="250800" cy="277199"/>
              </a:xfrm>
            </p:grpSpPr>
            <p:sp>
              <p:nvSpPr>
                <p:cNvPr id="144" name="자유형: 도형 143">
                  <a:extLst>
                    <a:ext uri="{FF2B5EF4-FFF2-40B4-BE49-F238E27FC236}">
                      <a16:creationId xmlns:a16="http://schemas.microsoft.com/office/drawing/2014/main" id="{88BD982C-17A7-46A8-30E7-0330855C6013}"/>
                    </a:ext>
                  </a:extLst>
                </p:cNvPr>
                <p:cNvSpPr/>
                <p:nvPr/>
              </p:nvSpPr>
              <p:spPr>
                <a:xfrm>
                  <a:off x="1986817" y="5206145"/>
                  <a:ext cx="250800" cy="277196"/>
                </a:xfrm>
                <a:custGeom>
                  <a:avLst/>
                  <a:gdLst>
                    <a:gd name="connsiteX0" fmla="*/ 118160 w 250800"/>
                    <a:gd name="connsiteY0" fmla="*/ 1886 h 277196"/>
                    <a:gd name="connsiteX1" fmla="*/ 132634 w 250800"/>
                    <a:gd name="connsiteY1" fmla="*/ 1886 h 277196"/>
                    <a:gd name="connsiteX2" fmla="*/ 243560 w 250800"/>
                    <a:gd name="connsiteY2" fmla="*/ 64150 h 277196"/>
                    <a:gd name="connsiteX3" fmla="*/ 250800 w 250800"/>
                    <a:gd name="connsiteY3" fmla="*/ 76334 h 277196"/>
                    <a:gd name="connsiteX4" fmla="*/ 250800 w 250800"/>
                    <a:gd name="connsiteY4" fmla="*/ 200856 h 277196"/>
                    <a:gd name="connsiteX5" fmla="*/ 243560 w 250800"/>
                    <a:gd name="connsiteY5" fmla="*/ 213046 h 277196"/>
                    <a:gd name="connsiteX6" fmla="*/ 132634 w 250800"/>
                    <a:gd name="connsiteY6" fmla="*/ 275311 h 277196"/>
                    <a:gd name="connsiteX7" fmla="*/ 118160 w 250800"/>
                    <a:gd name="connsiteY7" fmla="*/ 275311 h 277196"/>
                    <a:gd name="connsiteX8" fmla="*/ 7234 w 250800"/>
                    <a:gd name="connsiteY8" fmla="*/ 213046 h 277196"/>
                    <a:gd name="connsiteX9" fmla="*/ 0 w 250800"/>
                    <a:gd name="connsiteY9" fmla="*/ 200863 h 277196"/>
                    <a:gd name="connsiteX10" fmla="*/ 0 w 250800"/>
                    <a:gd name="connsiteY10" fmla="*/ 76341 h 277196"/>
                    <a:gd name="connsiteX11" fmla="*/ 7240 w 250800"/>
                    <a:gd name="connsiteY11" fmla="*/ 64150 h 277196"/>
                    <a:gd name="connsiteX12" fmla="*/ 118160 w 250800"/>
                    <a:gd name="connsiteY12" fmla="*/ 1886 h 27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0800" h="277196">
                      <a:moveTo>
                        <a:pt x="118160" y="1886"/>
                      </a:moveTo>
                      <a:cubicBezTo>
                        <a:pt x="122641" y="-629"/>
                        <a:pt x="128159" y="-629"/>
                        <a:pt x="132634" y="1886"/>
                      </a:cubicBezTo>
                      <a:cubicBezTo>
                        <a:pt x="154777" y="14314"/>
                        <a:pt x="221410" y="51723"/>
                        <a:pt x="243560" y="64150"/>
                      </a:cubicBezTo>
                      <a:cubicBezTo>
                        <a:pt x="248041" y="66658"/>
                        <a:pt x="250800" y="71305"/>
                        <a:pt x="250800" y="76334"/>
                      </a:cubicBezTo>
                      <a:cubicBezTo>
                        <a:pt x="250800" y="101190"/>
                        <a:pt x="250800" y="176001"/>
                        <a:pt x="250800" y="200856"/>
                      </a:cubicBezTo>
                      <a:cubicBezTo>
                        <a:pt x="250800" y="205885"/>
                        <a:pt x="248041" y="210532"/>
                        <a:pt x="243560" y="213046"/>
                      </a:cubicBezTo>
                      <a:cubicBezTo>
                        <a:pt x="221417" y="225474"/>
                        <a:pt x="154783" y="262883"/>
                        <a:pt x="132634" y="275311"/>
                      </a:cubicBezTo>
                      <a:cubicBezTo>
                        <a:pt x="128152" y="277825"/>
                        <a:pt x="122635" y="277825"/>
                        <a:pt x="118160" y="275311"/>
                      </a:cubicBezTo>
                      <a:cubicBezTo>
                        <a:pt x="96017" y="262883"/>
                        <a:pt x="29383" y="225474"/>
                        <a:pt x="7234" y="213046"/>
                      </a:cubicBezTo>
                      <a:cubicBezTo>
                        <a:pt x="2759" y="210532"/>
                        <a:pt x="0" y="205892"/>
                        <a:pt x="0" y="200863"/>
                      </a:cubicBezTo>
                      <a:cubicBezTo>
                        <a:pt x="0" y="176007"/>
                        <a:pt x="0" y="101196"/>
                        <a:pt x="0" y="76341"/>
                      </a:cubicBezTo>
                      <a:cubicBezTo>
                        <a:pt x="0" y="71311"/>
                        <a:pt x="2759" y="66665"/>
                        <a:pt x="7240" y="64150"/>
                      </a:cubicBezTo>
                      <a:cubicBezTo>
                        <a:pt x="29377" y="51723"/>
                        <a:pt x="96023" y="14314"/>
                        <a:pt x="118160" y="1886"/>
                      </a:cubicBezTo>
                      <a:close/>
                    </a:path>
                  </a:pathLst>
                </a:custGeom>
                <a:solidFill>
                  <a:srgbClr val="004482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146" name="자유형: 도형 145">
                  <a:extLst>
                    <a:ext uri="{FF2B5EF4-FFF2-40B4-BE49-F238E27FC236}">
                      <a16:creationId xmlns:a16="http://schemas.microsoft.com/office/drawing/2014/main" id="{05559D78-7A7D-290D-4130-8B8236E886FB}"/>
                    </a:ext>
                  </a:extLst>
                </p:cNvPr>
                <p:cNvSpPr/>
                <p:nvPr/>
              </p:nvSpPr>
              <p:spPr>
                <a:xfrm>
                  <a:off x="1986817" y="5206142"/>
                  <a:ext cx="247414" cy="207268"/>
                </a:xfrm>
                <a:custGeom>
                  <a:avLst/>
                  <a:gdLst>
                    <a:gd name="connsiteX0" fmla="*/ 2006 w 247414"/>
                    <a:gd name="connsiteY0" fmla="*/ 207268 h 207268"/>
                    <a:gd name="connsiteX1" fmla="*/ 0 w 247414"/>
                    <a:gd name="connsiteY1" fmla="*/ 199685 h 207268"/>
                    <a:gd name="connsiteX2" fmla="*/ 0 w 247414"/>
                    <a:gd name="connsiteY2" fmla="*/ 75876 h 207268"/>
                    <a:gd name="connsiteX3" fmla="*/ 7220 w 247414"/>
                    <a:gd name="connsiteY3" fmla="*/ 63758 h 207268"/>
                    <a:gd name="connsiteX4" fmla="*/ 117757 w 247414"/>
                    <a:gd name="connsiteY4" fmla="*/ 1850 h 207268"/>
                    <a:gd name="connsiteX5" fmla="*/ 132746 w 247414"/>
                    <a:gd name="connsiteY5" fmla="*/ 1903 h 207268"/>
                    <a:gd name="connsiteX6" fmla="*/ 243058 w 247414"/>
                    <a:gd name="connsiteY6" fmla="*/ 63487 h 207268"/>
                    <a:gd name="connsiteX7" fmla="*/ 247414 w 247414"/>
                    <a:gd name="connsiteY7" fmla="*/ 67289 h 207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7414" h="207268">
                      <a:moveTo>
                        <a:pt x="2006" y="207268"/>
                      </a:moveTo>
                      <a:cubicBezTo>
                        <a:pt x="251" y="204919"/>
                        <a:pt x="0" y="202688"/>
                        <a:pt x="0" y="199685"/>
                      </a:cubicBezTo>
                      <a:cubicBezTo>
                        <a:pt x="0" y="174975"/>
                        <a:pt x="0" y="100593"/>
                        <a:pt x="0" y="75876"/>
                      </a:cubicBezTo>
                      <a:cubicBezTo>
                        <a:pt x="0" y="70873"/>
                        <a:pt x="2752" y="66253"/>
                        <a:pt x="7220" y="63758"/>
                      </a:cubicBezTo>
                      <a:cubicBezTo>
                        <a:pt x="29284" y="51403"/>
                        <a:pt x="95693" y="14212"/>
                        <a:pt x="117757" y="1850"/>
                      </a:cubicBezTo>
                      <a:cubicBezTo>
                        <a:pt x="122225" y="-652"/>
                        <a:pt x="128278" y="-599"/>
                        <a:pt x="132746" y="1903"/>
                      </a:cubicBezTo>
                      <a:cubicBezTo>
                        <a:pt x="154810" y="14258"/>
                        <a:pt x="220994" y="51132"/>
                        <a:pt x="243058" y="63487"/>
                      </a:cubicBezTo>
                      <a:cubicBezTo>
                        <a:pt x="244840" y="64490"/>
                        <a:pt x="246200" y="65698"/>
                        <a:pt x="247414" y="67289"/>
                      </a:cubicBezTo>
                      <a:close/>
                    </a:path>
                  </a:pathLst>
                </a:custGeom>
                <a:solidFill>
                  <a:srgbClr val="659AD2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147" name="자유형: 도형 146">
                  <a:extLst>
                    <a:ext uri="{FF2B5EF4-FFF2-40B4-BE49-F238E27FC236}">
                      <a16:creationId xmlns:a16="http://schemas.microsoft.com/office/drawing/2014/main" id="{B5C2BA96-D07E-79C4-C062-1677B7F3A80D}"/>
                    </a:ext>
                  </a:extLst>
                </p:cNvPr>
                <p:cNvSpPr/>
                <p:nvPr/>
              </p:nvSpPr>
              <p:spPr>
                <a:xfrm>
                  <a:off x="2019817" y="5252343"/>
                  <a:ext cx="184800" cy="184800"/>
                </a:xfrm>
                <a:custGeom>
                  <a:avLst/>
                  <a:gdLst>
                    <a:gd name="connsiteX0" fmla="*/ 92400 w 184800"/>
                    <a:gd name="connsiteY0" fmla="*/ 0 h 184800"/>
                    <a:gd name="connsiteX1" fmla="*/ 184800 w 184800"/>
                    <a:gd name="connsiteY1" fmla="*/ 92400 h 184800"/>
                    <a:gd name="connsiteX2" fmla="*/ 92400 w 184800"/>
                    <a:gd name="connsiteY2" fmla="*/ 184800 h 184800"/>
                    <a:gd name="connsiteX3" fmla="*/ 0 w 184800"/>
                    <a:gd name="connsiteY3" fmla="*/ 92400 h 184800"/>
                    <a:gd name="connsiteX4" fmla="*/ 92400 w 184800"/>
                    <a:gd name="connsiteY4" fmla="*/ 0 h 184800"/>
                    <a:gd name="connsiteX5" fmla="*/ 92400 w 184800"/>
                    <a:gd name="connsiteY5" fmla="*/ 46200 h 184800"/>
                    <a:gd name="connsiteX6" fmla="*/ 138600 w 184800"/>
                    <a:gd name="connsiteY6" fmla="*/ 92400 h 184800"/>
                    <a:gd name="connsiteX7" fmla="*/ 92400 w 184800"/>
                    <a:gd name="connsiteY7" fmla="*/ 138600 h 184800"/>
                    <a:gd name="connsiteX8" fmla="*/ 46200 w 184800"/>
                    <a:gd name="connsiteY8" fmla="*/ 92400 h 184800"/>
                    <a:gd name="connsiteX9" fmla="*/ 92400 w 184800"/>
                    <a:gd name="connsiteY9" fmla="*/ 46200 h 18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4800" h="184800">
                      <a:moveTo>
                        <a:pt x="92400" y="0"/>
                      </a:moveTo>
                      <a:cubicBezTo>
                        <a:pt x="143398" y="0"/>
                        <a:pt x="184800" y="41402"/>
                        <a:pt x="184800" y="92400"/>
                      </a:cubicBezTo>
                      <a:cubicBezTo>
                        <a:pt x="184800" y="143398"/>
                        <a:pt x="143398" y="184800"/>
                        <a:pt x="92400" y="184800"/>
                      </a:cubicBezTo>
                      <a:cubicBezTo>
                        <a:pt x="41402" y="184800"/>
                        <a:pt x="0" y="143398"/>
                        <a:pt x="0" y="92400"/>
                      </a:cubicBezTo>
                      <a:cubicBezTo>
                        <a:pt x="0" y="41402"/>
                        <a:pt x="41402" y="0"/>
                        <a:pt x="92400" y="0"/>
                      </a:cubicBezTo>
                      <a:close/>
                      <a:moveTo>
                        <a:pt x="92400" y="46200"/>
                      </a:moveTo>
                      <a:cubicBezTo>
                        <a:pt x="117896" y="46200"/>
                        <a:pt x="138600" y="66898"/>
                        <a:pt x="138600" y="92400"/>
                      </a:cubicBezTo>
                      <a:cubicBezTo>
                        <a:pt x="138600" y="117896"/>
                        <a:pt x="117896" y="138600"/>
                        <a:pt x="92400" y="138600"/>
                      </a:cubicBezTo>
                      <a:cubicBezTo>
                        <a:pt x="66904" y="138600"/>
                        <a:pt x="46200" y="117896"/>
                        <a:pt x="46200" y="92400"/>
                      </a:cubicBezTo>
                      <a:cubicBezTo>
                        <a:pt x="46200" y="66898"/>
                        <a:pt x="66898" y="46200"/>
                        <a:pt x="92400" y="462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148" name="자유형: 도형 147">
                  <a:extLst>
                    <a:ext uri="{FF2B5EF4-FFF2-40B4-BE49-F238E27FC236}">
                      <a16:creationId xmlns:a16="http://schemas.microsoft.com/office/drawing/2014/main" id="{578D7326-4C87-0C4E-6B2B-789209F35E14}"/>
                    </a:ext>
                  </a:extLst>
                </p:cNvPr>
                <p:cNvSpPr/>
                <p:nvPr/>
              </p:nvSpPr>
              <p:spPr>
                <a:xfrm>
                  <a:off x="2109530" y="5273496"/>
                  <a:ext cx="128086" cy="140546"/>
                </a:xfrm>
                <a:custGeom>
                  <a:avLst/>
                  <a:gdLst>
                    <a:gd name="connsiteX0" fmla="*/ 124687 w 128086"/>
                    <a:gd name="connsiteY0" fmla="*/ 0 h 140546"/>
                    <a:gd name="connsiteX1" fmla="*/ 128027 w 128086"/>
                    <a:gd name="connsiteY1" fmla="*/ 11774 h 140546"/>
                    <a:gd name="connsiteX2" fmla="*/ 128086 w 128086"/>
                    <a:gd name="connsiteY2" fmla="*/ 133109 h 140546"/>
                    <a:gd name="connsiteX3" fmla="*/ 125954 w 128086"/>
                    <a:gd name="connsiteY3" fmla="*/ 140547 h 140546"/>
                    <a:gd name="connsiteX4" fmla="*/ 0 w 128086"/>
                    <a:gd name="connsiteY4" fmla="*/ 71247 h 140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086" h="140546">
                      <a:moveTo>
                        <a:pt x="124687" y="0"/>
                      </a:moveTo>
                      <a:cubicBezTo>
                        <a:pt x="128093" y="3188"/>
                        <a:pt x="128027" y="7993"/>
                        <a:pt x="128027" y="11774"/>
                      </a:cubicBezTo>
                      <a:cubicBezTo>
                        <a:pt x="128027" y="36821"/>
                        <a:pt x="127816" y="108062"/>
                        <a:pt x="128086" y="133109"/>
                      </a:cubicBezTo>
                      <a:cubicBezTo>
                        <a:pt x="128113" y="135722"/>
                        <a:pt x="127248" y="138475"/>
                        <a:pt x="125954" y="140547"/>
                      </a:cubicBezTo>
                      <a:lnTo>
                        <a:pt x="0" y="71247"/>
                      </a:lnTo>
                      <a:close/>
                    </a:path>
                  </a:pathLst>
                </a:custGeom>
                <a:solidFill>
                  <a:srgbClr val="00599C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</p:grpSp>
        </p:grp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49B23FA9-B2D4-149D-7213-71BA8266B36C}"/>
                </a:ext>
              </a:extLst>
            </p:cNvPr>
            <p:cNvSpPr txBox="1"/>
            <p:nvPr/>
          </p:nvSpPr>
          <p:spPr>
            <a:xfrm>
              <a:off x="2101272" y="5483622"/>
              <a:ext cx="307776" cy="141287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sz="450" dirty="0"/>
                <a:t>C/C++</a:t>
              </a:r>
              <a:endParaRPr lang="ko-KR" altLang="en-US" sz="450" dirty="0"/>
            </a:p>
          </p:txBody>
        </p:sp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0BB14E4D-80F1-D5FB-A018-5F5D4C69EB42}"/>
              </a:ext>
            </a:extLst>
          </p:cNvPr>
          <p:cNvGrpSpPr/>
          <p:nvPr/>
        </p:nvGrpSpPr>
        <p:grpSpPr>
          <a:xfrm>
            <a:off x="2196625" y="6334992"/>
            <a:ext cx="626970" cy="234948"/>
            <a:chOff x="1811038" y="4697862"/>
            <a:chExt cx="1114613" cy="417685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2DE3AEAB-0872-510E-8695-910D5C40CA39}"/>
                </a:ext>
              </a:extLst>
            </p:cNvPr>
            <p:cNvGrpSpPr/>
            <p:nvPr/>
          </p:nvGrpSpPr>
          <p:grpSpPr>
            <a:xfrm>
              <a:off x="2628614" y="4697903"/>
              <a:ext cx="297037" cy="417602"/>
              <a:chOff x="2582237" y="4698298"/>
              <a:chExt cx="297037" cy="417602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13E3472-41C0-CC66-C648-AE53546C1851}"/>
                  </a:ext>
                </a:extLst>
              </p:cNvPr>
              <p:cNvSpPr txBox="1"/>
              <p:nvPr/>
            </p:nvSpPr>
            <p:spPr>
              <a:xfrm>
                <a:off x="2604118" y="4974613"/>
                <a:ext cx="256480" cy="141287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sz="450" dirty="0"/>
                  <a:t>Word</a:t>
                </a:r>
                <a:endParaRPr lang="ko-KR" altLang="en-US" sz="450" dirty="0"/>
              </a:p>
            </p:txBody>
          </p: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F9C18DE6-73E4-E837-87E1-2480C6E974BA}"/>
                  </a:ext>
                </a:extLst>
              </p:cNvPr>
              <p:cNvGrpSpPr/>
              <p:nvPr/>
            </p:nvGrpSpPr>
            <p:grpSpPr>
              <a:xfrm>
                <a:off x="2582237" y="4698298"/>
                <a:ext cx="297037" cy="276316"/>
                <a:chOff x="2402198" y="4698298"/>
                <a:chExt cx="243808" cy="226800"/>
              </a:xfrm>
            </p:grpSpPr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4ED49760-AC85-D74B-93BE-9B7E77F06B33}"/>
                    </a:ext>
                  </a:extLst>
                </p:cNvPr>
                <p:cNvSpPr/>
                <p:nvPr/>
              </p:nvSpPr>
              <p:spPr>
                <a:xfrm>
                  <a:off x="2458897" y="4698298"/>
                  <a:ext cx="187109" cy="85050"/>
                </a:xfrm>
                <a:custGeom>
                  <a:avLst/>
                  <a:gdLst>
                    <a:gd name="connsiteX0" fmla="*/ 176717 w 187109"/>
                    <a:gd name="connsiteY0" fmla="*/ 0 h 85050"/>
                    <a:gd name="connsiteX1" fmla="*/ 10393 w 187109"/>
                    <a:gd name="connsiteY1" fmla="*/ 0 h 85050"/>
                    <a:gd name="connsiteX2" fmla="*/ 0 w 187109"/>
                    <a:gd name="connsiteY2" fmla="*/ 10393 h 85050"/>
                    <a:gd name="connsiteX3" fmla="*/ 0 w 187109"/>
                    <a:gd name="connsiteY3" fmla="*/ 10393 h 85050"/>
                    <a:gd name="connsiteX4" fmla="*/ 0 w 187109"/>
                    <a:gd name="connsiteY4" fmla="*/ 56700 h 85050"/>
                    <a:gd name="connsiteX5" fmla="*/ 96390 w 187109"/>
                    <a:gd name="connsiteY5" fmla="*/ 85050 h 85050"/>
                    <a:gd name="connsiteX6" fmla="*/ 187110 w 187109"/>
                    <a:gd name="connsiteY6" fmla="*/ 56700 h 85050"/>
                    <a:gd name="connsiteX7" fmla="*/ 187110 w 187109"/>
                    <a:gd name="connsiteY7" fmla="*/ 10393 h 85050"/>
                    <a:gd name="connsiteX8" fmla="*/ 176717 w 187109"/>
                    <a:gd name="connsiteY8" fmla="*/ 0 h 85050"/>
                    <a:gd name="connsiteX9" fmla="*/ 176717 w 187109"/>
                    <a:gd name="connsiteY9" fmla="*/ 0 h 85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7109" h="85050">
                      <a:moveTo>
                        <a:pt x="176717" y="0"/>
                      </a:moveTo>
                      <a:lnTo>
                        <a:pt x="10393" y="0"/>
                      </a:lnTo>
                      <a:cubicBezTo>
                        <a:pt x="4653" y="0"/>
                        <a:pt x="0" y="4653"/>
                        <a:pt x="0" y="10393"/>
                      </a:cubicBezTo>
                      <a:cubicBezTo>
                        <a:pt x="0" y="10393"/>
                        <a:pt x="0" y="10393"/>
                        <a:pt x="0" y="10393"/>
                      </a:cubicBezTo>
                      <a:lnTo>
                        <a:pt x="0" y="56700"/>
                      </a:lnTo>
                      <a:lnTo>
                        <a:pt x="96390" y="85050"/>
                      </a:lnTo>
                      <a:lnTo>
                        <a:pt x="187110" y="56700"/>
                      </a:lnTo>
                      <a:lnTo>
                        <a:pt x="187110" y="10393"/>
                      </a:lnTo>
                      <a:cubicBezTo>
                        <a:pt x="187110" y="4653"/>
                        <a:pt x="182457" y="0"/>
                        <a:pt x="176717" y="0"/>
                      </a:cubicBezTo>
                      <a:lnTo>
                        <a:pt x="176717" y="0"/>
                      </a:lnTo>
                      <a:close/>
                    </a:path>
                  </a:pathLst>
                </a:custGeom>
                <a:solidFill>
                  <a:srgbClr val="41A5EE"/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1DA25BD9-9019-980C-1815-4561B0CEE36C}"/>
                    </a:ext>
                  </a:extLst>
                </p:cNvPr>
                <p:cNvSpPr/>
                <p:nvPr/>
              </p:nvSpPr>
              <p:spPr>
                <a:xfrm>
                  <a:off x="2458897" y="4754998"/>
                  <a:ext cx="187109" cy="73710"/>
                </a:xfrm>
                <a:custGeom>
                  <a:avLst/>
                  <a:gdLst>
                    <a:gd name="connsiteX0" fmla="*/ 187110 w 187109"/>
                    <a:gd name="connsiteY0" fmla="*/ 0 h 73710"/>
                    <a:gd name="connsiteX1" fmla="*/ 0 w 187109"/>
                    <a:gd name="connsiteY1" fmla="*/ 0 h 73710"/>
                    <a:gd name="connsiteX2" fmla="*/ 0 w 187109"/>
                    <a:gd name="connsiteY2" fmla="*/ 56700 h 73710"/>
                    <a:gd name="connsiteX3" fmla="*/ 96390 w 187109"/>
                    <a:gd name="connsiteY3" fmla="*/ 73710 h 73710"/>
                    <a:gd name="connsiteX4" fmla="*/ 187110 w 187109"/>
                    <a:gd name="connsiteY4" fmla="*/ 56700 h 73710"/>
                    <a:gd name="connsiteX5" fmla="*/ 187110 w 187109"/>
                    <a:gd name="connsiteY5" fmla="*/ 0 h 73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7109" h="73710">
                      <a:moveTo>
                        <a:pt x="187110" y="0"/>
                      </a:moveTo>
                      <a:lnTo>
                        <a:pt x="0" y="0"/>
                      </a:lnTo>
                      <a:lnTo>
                        <a:pt x="0" y="56700"/>
                      </a:lnTo>
                      <a:lnTo>
                        <a:pt x="96390" y="73710"/>
                      </a:lnTo>
                      <a:lnTo>
                        <a:pt x="187110" y="56700"/>
                      </a:lnTo>
                      <a:lnTo>
                        <a:pt x="187110" y="0"/>
                      </a:lnTo>
                      <a:close/>
                    </a:path>
                  </a:pathLst>
                </a:custGeom>
                <a:solidFill>
                  <a:srgbClr val="2B7CD3"/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DEF54FAB-718D-296F-6B24-2E52BE962E75}"/>
                    </a:ext>
                  </a:extLst>
                </p:cNvPr>
                <p:cNvSpPr/>
                <p:nvPr/>
              </p:nvSpPr>
              <p:spPr>
                <a:xfrm>
                  <a:off x="2458897" y="4811698"/>
                  <a:ext cx="187109" cy="68040"/>
                </a:xfrm>
                <a:custGeom>
                  <a:avLst/>
                  <a:gdLst>
                    <a:gd name="connsiteX0" fmla="*/ 0 w 187109"/>
                    <a:gd name="connsiteY0" fmla="*/ 0 h 68040"/>
                    <a:gd name="connsiteX1" fmla="*/ 0 w 187109"/>
                    <a:gd name="connsiteY1" fmla="*/ 56700 h 68040"/>
                    <a:gd name="connsiteX2" fmla="*/ 90720 w 187109"/>
                    <a:gd name="connsiteY2" fmla="*/ 68040 h 68040"/>
                    <a:gd name="connsiteX3" fmla="*/ 187110 w 187109"/>
                    <a:gd name="connsiteY3" fmla="*/ 56700 h 68040"/>
                    <a:gd name="connsiteX4" fmla="*/ 187110 w 187109"/>
                    <a:gd name="connsiteY4" fmla="*/ 0 h 68040"/>
                    <a:gd name="connsiteX5" fmla="*/ 0 w 187109"/>
                    <a:gd name="connsiteY5" fmla="*/ 0 h 68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7109" h="68040">
                      <a:moveTo>
                        <a:pt x="0" y="0"/>
                      </a:moveTo>
                      <a:lnTo>
                        <a:pt x="0" y="56700"/>
                      </a:lnTo>
                      <a:lnTo>
                        <a:pt x="90720" y="68040"/>
                      </a:lnTo>
                      <a:lnTo>
                        <a:pt x="187110" y="56700"/>
                      </a:lnTo>
                      <a:lnTo>
                        <a:pt x="18711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85ABD"/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8C3FC412-922A-FB0E-B277-C2450440B73D}"/>
                    </a:ext>
                  </a:extLst>
                </p:cNvPr>
                <p:cNvSpPr/>
                <p:nvPr/>
              </p:nvSpPr>
              <p:spPr>
                <a:xfrm>
                  <a:off x="2458897" y="4868398"/>
                  <a:ext cx="187109" cy="56700"/>
                </a:xfrm>
                <a:custGeom>
                  <a:avLst/>
                  <a:gdLst>
                    <a:gd name="connsiteX0" fmla="*/ 10393 w 187109"/>
                    <a:gd name="connsiteY0" fmla="*/ 56700 h 56700"/>
                    <a:gd name="connsiteX1" fmla="*/ 176717 w 187109"/>
                    <a:gd name="connsiteY1" fmla="*/ 56700 h 56700"/>
                    <a:gd name="connsiteX2" fmla="*/ 187110 w 187109"/>
                    <a:gd name="connsiteY2" fmla="*/ 46307 h 56700"/>
                    <a:gd name="connsiteX3" fmla="*/ 187110 w 187109"/>
                    <a:gd name="connsiteY3" fmla="*/ 46307 h 56700"/>
                    <a:gd name="connsiteX4" fmla="*/ 187110 w 187109"/>
                    <a:gd name="connsiteY4" fmla="*/ 0 h 56700"/>
                    <a:gd name="connsiteX5" fmla="*/ 0 w 187109"/>
                    <a:gd name="connsiteY5" fmla="*/ 0 h 56700"/>
                    <a:gd name="connsiteX6" fmla="*/ 0 w 187109"/>
                    <a:gd name="connsiteY6" fmla="*/ 46307 h 56700"/>
                    <a:gd name="connsiteX7" fmla="*/ 10393 w 187109"/>
                    <a:gd name="connsiteY7" fmla="*/ 56700 h 56700"/>
                    <a:gd name="connsiteX8" fmla="*/ 10393 w 187109"/>
                    <a:gd name="connsiteY8" fmla="*/ 56700 h 56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7109" h="56700">
                      <a:moveTo>
                        <a:pt x="10393" y="56700"/>
                      </a:moveTo>
                      <a:lnTo>
                        <a:pt x="176717" y="56700"/>
                      </a:lnTo>
                      <a:cubicBezTo>
                        <a:pt x="182457" y="56700"/>
                        <a:pt x="187110" y="52047"/>
                        <a:pt x="187110" y="46307"/>
                      </a:cubicBezTo>
                      <a:lnTo>
                        <a:pt x="187110" y="46307"/>
                      </a:lnTo>
                      <a:lnTo>
                        <a:pt x="187110" y="0"/>
                      </a:lnTo>
                      <a:lnTo>
                        <a:pt x="0" y="0"/>
                      </a:lnTo>
                      <a:lnTo>
                        <a:pt x="0" y="46307"/>
                      </a:lnTo>
                      <a:cubicBezTo>
                        <a:pt x="0" y="52047"/>
                        <a:pt x="4653" y="56700"/>
                        <a:pt x="10393" y="56700"/>
                      </a:cubicBezTo>
                      <a:lnTo>
                        <a:pt x="10393" y="56700"/>
                      </a:lnTo>
                      <a:close/>
                    </a:path>
                  </a:pathLst>
                </a:custGeom>
                <a:solidFill>
                  <a:srgbClr val="103F91"/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1207B343-3587-13B0-4E13-AADFB97E7584}"/>
                    </a:ext>
                  </a:extLst>
                </p:cNvPr>
                <p:cNvSpPr/>
                <p:nvPr/>
              </p:nvSpPr>
              <p:spPr>
                <a:xfrm>
                  <a:off x="2458897" y="4743658"/>
                  <a:ext cx="79379" cy="141750"/>
                </a:xfrm>
                <a:custGeom>
                  <a:avLst/>
                  <a:gdLst>
                    <a:gd name="connsiteX0" fmla="*/ 68987 w 79379"/>
                    <a:gd name="connsiteY0" fmla="*/ 0 h 141750"/>
                    <a:gd name="connsiteX1" fmla="*/ 0 w 79379"/>
                    <a:gd name="connsiteY1" fmla="*/ 0 h 141750"/>
                    <a:gd name="connsiteX2" fmla="*/ 0 w 79379"/>
                    <a:gd name="connsiteY2" fmla="*/ 141750 h 141750"/>
                    <a:gd name="connsiteX3" fmla="*/ 68987 w 79379"/>
                    <a:gd name="connsiteY3" fmla="*/ 141750 h 141750"/>
                    <a:gd name="connsiteX4" fmla="*/ 79380 w 79379"/>
                    <a:gd name="connsiteY4" fmla="*/ 131357 h 141750"/>
                    <a:gd name="connsiteX5" fmla="*/ 79380 w 79379"/>
                    <a:gd name="connsiteY5" fmla="*/ 10393 h 141750"/>
                    <a:gd name="connsiteX6" fmla="*/ 68987 w 79379"/>
                    <a:gd name="connsiteY6" fmla="*/ 0 h 14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379" h="141750">
                      <a:moveTo>
                        <a:pt x="68987" y="0"/>
                      </a:moveTo>
                      <a:lnTo>
                        <a:pt x="0" y="0"/>
                      </a:lnTo>
                      <a:lnTo>
                        <a:pt x="0" y="141750"/>
                      </a:lnTo>
                      <a:lnTo>
                        <a:pt x="68987" y="141750"/>
                      </a:lnTo>
                      <a:cubicBezTo>
                        <a:pt x="74719" y="141732"/>
                        <a:pt x="79362" y="137090"/>
                        <a:pt x="79380" y="131357"/>
                      </a:cubicBezTo>
                      <a:lnTo>
                        <a:pt x="79380" y="10393"/>
                      </a:lnTo>
                      <a:cubicBezTo>
                        <a:pt x="79362" y="4661"/>
                        <a:pt x="74719" y="19"/>
                        <a:pt x="6898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FAD68817-B908-D012-7CE2-7AB842BB8048}"/>
                    </a:ext>
                  </a:extLst>
                </p:cNvPr>
                <p:cNvSpPr/>
                <p:nvPr/>
              </p:nvSpPr>
              <p:spPr>
                <a:xfrm>
                  <a:off x="2458897" y="4749328"/>
                  <a:ext cx="73709" cy="141750"/>
                </a:xfrm>
                <a:custGeom>
                  <a:avLst/>
                  <a:gdLst>
                    <a:gd name="connsiteX0" fmla="*/ 63317 w 73709"/>
                    <a:gd name="connsiteY0" fmla="*/ 0 h 141750"/>
                    <a:gd name="connsiteX1" fmla="*/ 0 w 73709"/>
                    <a:gd name="connsiteY1" fmla="*/ 0 h 141750"/>
                    <a:gd name="connsiteX2" fmla="*/ 0 w 73709"/>
                    <a:gd name="connsiteY2" fmla="*/ 141750 h 141750"/>
                    <a:gd name="connsiteX3" fmla="*/ 63317 w 73709"/>
                    <a:gd name="connsiteY3" fmla="*/ 141750 h 141750"/>
                    <a:gd name="connsiteX4" fmla="*/ 73710 w 73709"/>
                    <a:gd name="connsiteY4" fmla="*/ 131357 h 141750"/>
                    <a:gd name="connsiteX5" fmla="*/ 73710 w 73709"/>
                    <a:gd name="connsiteY5" fmla="*/ 10393 h 141750"/>
                    <a:gd name="connsiteX6" fmla="*/ 63317 w 73709"/>
                    <a:gd name="connsiteY6" fmla="*/ 0 h 14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3709" h="141750">
                      <a:moveTo>
                        <a:pt x="63317" y="0"/>
                      </a:moveTo>
                      <a:lnTo>
                        <a:pt x="0" y="0"/>
                      </a:lnTo>
                      <a:lnTo>
                        <a:pt x="0" y="141750"/>
                      </a:lnTo>
                      <a:lnTo>
                        <a:pt x="63317" y="141750"/>
                      </a:lnTo>
                      <a:cubicBezTo>
                        <a:pt x="69049" y="141732"/>
                        <a:pt x="73692" y="137090"/>
                        <a:pt x="73710" y="131357"/>
                      </a:cubicBezTo>
                      <a:lnTo>
                        <a:pt x="73710" y="10393"/>
                      </a:lnTo>
                      <a:cubicBezTo>
                        <a:pt x="73692" y="4661"/>
                        <a:pt x="69049" y="19"/>
                        <a:pt x="6331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F8518BDE-1A66-A8DE-2DBB-5300A2A9D0C9}"/>
                    </a:ext>
                  </a:extLst>
                </p:cNvPr>
                <p:cNvSpPr/>
                <p:nvPr/>
              </p:nvSpPr>
              <p:spPr>
                <a:xfrm>
                  <a:off x="2458897" y="4749328"/>
                  <a:ext cx="73709" cy="130410"/>
                </a:xfrm>
                <a:custGeom>
                  <a:avLst/>
                  <a:gdLst>
                    <a:gd name="connsiteX0" fmla="*/ 63317 w 73709"/>
                    <a:gd name="connsiteY0" fmla="*/ 0 h 130410"/>
                    <a:gd name="connsiteX1" fmla="*/ 0 w 73709"/>
                    <a:gd name="connsiteY1" fmla="*/ 0 h 130410"/>
                    <a:gd name="connsiteX2" fmla="*/ 0 w 73709"/>
                    <a:gd name="connsiteY2" fmla="*/ 130410 h 130410"/>
                    <a:gd name="connsiteX3" fmla="*/ 63317 w 73709"/>
                    <a:gd name="connsiteY3" fmla="*/ 130410 h 130410"/>
                    <a:gd name="connsiteX4" fmla="*/ 73710 w 73709"/>
                    <a:gd name="connsiteY4" fmla="*/ 120017 h 130410"/>
                    <a:gd name="connsiteX5" fmla="*/ 73710 w 73709"/>
                    <a:gd name="connsiteY5" fmla="*/ 10393 h 130410"/>
                    <a:gd name="connsiteX6" fmla="*/ 63317 w 73709"/>
                    <a:gd name="connsiteY6" fmla="*/ 0 h 130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3709" h="130410">
                      <a:moveTo>
                        <a:pt x="63317" y="0"/>
                      </a:moveTo>
                      <a:lnTo>
                        <a:pt x="0" y="0"/>
                      </a:lnTo>
                      <a:lnTo>
                        <a:pt x="0" y="130410"/>
                      </a:lnTo>
                      <a:lnTo>
                        <a:pt x="63317" y="130410"/>
                      </a:lnTo>
                      <a:cubicBezTo>
                        <a:pt x="69049" y="130392"/>
                        <a:pt x="73692" y="125750"/>
                        <a:pt x="73710" y="120017"/>
                      </a:cubicBezTo>
                      <a:lnTo>
                        <a:pt x="73710" y="10393"/>
                      </a:lnTo>
                      <a:cubicBezTo>
                        <a:pt x="73692" y="4661"/>
                        <a:pt x="69049" y="19"/>
                        <a:pt x="6331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D29AF8EB-6E07-29ED-622D-68EE73520D05}"/>
                    </a:ext>
                  </a:extLst>
                </p:cNvPr>
                <p:cNvSpPr/>
                <p:nvPr/>
              </p:nvSpPr>
              <p:spPr>
                <a:xfrm>
                  <a:off x="2458897" y="4749328"/>
                  <a:ext cx="68039" cy="130410"/>
                </a:xfrm>
                <a:custGeom>
                  <a:avLst/>
                  <a:gdLst>
                    <a:gd name="connsiteX0" fmla="*/ 57647 w 68039"/>
                    <a:gd name="connsiteY0" fmla="*/ 0 h 130410"/>
                    <a:gd name="connsiteX1" fmla="*/ 0 w 68039"/>
                    <a:gd name="connsiteY1" fmla="*/ 0 h 130410"/>
                    <a:gd name="connsiteX2" fmla="*/ 0 w 68039"/>
                    <a:gd name="connsiteY2" fmla="*/ 130410 h 130410"/>
                    <a:gd name="connsiteX3" fmla="*/ 57647 w 68039"/>
                    <a:gd name="connsiteY3" fmla="*/ 130410 h 130410"/>
                    <a:gd name="connsiteX4" fmla="*/ 68040 w 68039"/>
                    <a:gd name="connsiteY4" fmla="*/ 120017 h 130410"/>
                    <a:gd name="connsiteX5" fmla="*/ 68040 w 68039"/>
                    <a:gd name="connsiteY5" fmla="*/ 10393 h 130410"/>
                    <a:gd name="connsiteX6" fmla="*/ 57647 w 68039"/>
                    <a:gd name="connsiteY6" fmla="*/ 0 h 130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8039" h="130410">
                      <a:moveTo>
                        <a:pt x="57647" y="0"/>
                      </a:moveTo>
                      <a:lnTo>
                        <a:pt x="0" y="0"/>
                      </a:lnTo>
                      <a:lnTo>
                        <a:pt x="0" y="130410"/>
                      </a:lnTo>
                      <a:lnTo>
                        <a:pt x="57647" y="130410"/>
                      </a:lnTo>
                      <a:cubicBezTo>
                        <a:pt x="63379" y="130392"/>
                        <a:pt x="68021" y="125750"/>
                        <a:pt x="68040" y="120017"/>
                      </a:cubicBezTo>
                      <a:lnTo>
                        <a:pt x="68040" y="10393"/>
                      </a:lnTo>
                      <a:cubicBezTo>
                        <a:pt x="68021" y="4661"/>
                        <a:pt x="63379" y="19"/>
                        <a:pt x="5764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0738E55D-D8B0-B920-654B-CAF1CFD458AF}"/>
                    </a:ext>
                  </a:extLst>
                </p:cNvPr>
                <p:cNvSpPr/>
                <p:nvPr/>
              </p:nvSpPr>
              <p:spPr>
                <a:xfrm>
                  <a:off x="2402198" y="4749328"/>
                  <a:ext cx="124739" cy="124740"/>
                </a:xfrm>
                <a:custGeom>
                  <a:avLst/>
                  <a:gdLst>
                    <a:gd name="connsiteX0" fmla="*/ 10393 w 124739"/>
                    <a:gd name="connsiteY0" fmla="*/ 0 h 124740"/>
                    <a:gd name="connsiteX1" fmla="*/ 114347 w 124739"/>
                    <a:gd name="connsiteY1" fmla="*/ 0 h 124740"/>
                    <a:gd name="connsiteX2" fmla="*/ 124740 w 124739"/>
                    <a:gd name="connsiteY2" fmla="*/ 10393 h 124740"/>
                    <a:gd name="connsiteX3" fmla="*/ 124740 w 124739"/>
                    <a:gd name="connsiteY3" fmla="*/ 114347 h 124740"/>
                    <a:gd name="connsiteX4" fmla="*/ 114347 w 124739"/>
                    <a:gd name="connsiteY4" fmla="*/ 124740 h 124740"/>
                    <a:gd name="connsiteX5" fmla="*/ 10393 w 124739"/>
                    <a:gd name="connsiteY5" fmla="*/ 124740 h 124740"/>
                    <a:gd name="connsiteX6" fmla="*/ 0 w 124739"/>
                    <a:gd name="connsiteY6" fmla="*/ 114347 h 124740"/>
                    <a:gd name="connsiteX7" fmla="*/ 0 w 124739"/>
                    <a:gd name="connsiteY7" fmla="*/ 10393 h 124740"/>
                    <a:gd name="connsiteX8" fmla="*/ 10393 w 124739"/>
                    <a:gd name="connsiteY8" fmla="*/ 0 h 124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739" h="124740">
                      <a:moveTo>
                        <a:pt x="10393" y="0"/>
                      </a:moveTo>
                      <a:lnTo>
                        <a:pt x="114347" y="0"/>
                      </a:lnTo>
                      <a:cubicBezTo>
                        <a:pt x="120087" y="0"/>
                        <a:pt x="124740" y="4653"/>
                        <a:pt x="124740" y="10393"/>
                      </a:cubicBezTo>
                      <a:lnTo>
                        <a:pt x="124740" y="114347"/>
                      </a:lnTo>
                      <a:cubicBezTo>
                        <a:pt x="124740" y="120087"/>
                        <a:pt x="120087" y="124740"/>
                        <a:pt x="114347" y="124740"/>
                      </a:cubicBezTo>
                      <a:lnTo>
                        <a:pt x="10393" y="124740"/>
                      </a:lnTo>
                      <a:cubicBezTo>
                        <a:pt x="4653" y="124740"/>
                        <a:pt x="0" y="120087"/>
                        <a:pt x="0" y="114347"/>
                      </a:cubicBezTo>
                      <a:lnTo>
                        <a:pt x="0" y="10393"/>
                      </a:lnTo>
                      <a:cubicBezTo>
                        <a:pt x="0" y="4653"/>
                        <a:pt x="4653" y="0"/>
                        <a:pt x="1039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368C4"/>
                    </a:gs>
                    <a:gs pos="50000">
                      <a:srgbClr val="1A5DBE"/>
                    </a:gs>
                    <a:gs pos="100000">
                      <a:srgbClr val="1146AC"/>
                    </a:gs>
                  </a:gsLst>
                  <a:lin ang="3599920" scaled="1"/>
                </a:gra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54" name="자유형: 도형 53">
                  <a:extLst>
                    <a:ext uri="{FF2B5EF4-FFF2-40B4-BE49-F238E27FC236}">
                      <a16:creationId xmlns:a16="http://schemas.microsoft.com/office/drawing/2014/main" id="{C874AF23-629C-63C4-59B2-629821E4CAC2}"/>
                    </a:ext>
                  </a:extLst>
                </p:cNvPr>
                <p:cNvSpPr/>
                <p:nvPr/>
              </p:nvSpPr>
              <p:spPr>
                <a:xfrm>
                  <a:off x="2421266" y="4777893"/>
                  <a:ext cx="86660" cy="67586"/>
                </a:xfrm>
                <a:custGeom>
                  <a:avLst/>
                  <a:gdLst>
                    <a:gd name="connsiteX0" fmla="*/ 23582 w 86660"/>
                    <a:gd name="connsiteY0" fmla="*/ 51144 h 67586"/>
                    <a:gd name="connsiteX1" fmla="*/ 23984 w 86660"/>
                    <a:gd name="connsiteY1" fmla="*/ 55339 h 67586"/>
                    <a:gd name="connsiteX2" fmla="*/ 24222 w 86660"/>
                    <a:gd name="connsiteY2" fmla="*/ 55339 h 67586"/>
                    <a:gd name="connsiteX3" fmla="*/ 24789 w 86660"/>
                    <a:gd name="connsiteY3" fmla="*/ 51240 h 67586"/>
                    <a:gd name="connsiteX4" fmla="*/ 25566 w 86660"/>
                    <a:gd name="connsiteY4" fmla="*/ 47186 h 67586"/>
                    <a:gd name="connsiteX5" fmla="*/ 36498 w 86660"/>
                    <a:gd name="connsiteY5" fmla="*/ 23 h 67586"/>
                    <a:gd name="connsiteX6" fmla="*/ 50633 w 86660"/>
                    <a:gd name="connsiteY6" fmla="*/ 23 h 67586"/>
                    <a:gd name="connsiteX7" fmla="*/ 61973 w 86660"/>
                    <a:gd name="connsiteY7" fmla="*/ 46477 h 67586"/>
                    <a:gd name="connsiteX8" fmla="*/ 63385 w 86660"/>
                    <a:gd name="connsiteY8" fmla="*/ 55243 h 67586"/>
                    <a:gd name="connsiteX9" fmla="*/ 63572 w 86660"/>
                    <a:gd name="connsiteY9" fmla="*/ 55243 h 67586"/>
                    <a:gd name="connsiteX10" fmla="*/ 64751 w 86660"/>
                    <a:gd name="connsiteY10" fmla="*/ 46738 h 67586"/>
                    <a:gd name="connsiteX11" fmla="*/ 73795 w 86660"/>
                    <a:gd name="connsiteY11" fmla="*/ 0 h 67586"/>
                    <a:gd name="connsiteX12" fmla="*/ 86660 w 86660"/>
                    <a:gd name="connsiteY12" fmla="*/ 0 h 67586"/>
                    <a:gd name="connsiteX13" fmla="*/ 70773 w 86660"/>
                    <a:gd name="connsiteY13" fmla="*/ 67586 h 67586"/>
                    <a:gd name="connsiteX14" fmla="*/ 55742 w 86660"/>
                    <a:gd name="connsiteY14" fmla="*/ 67586 h 67586"/>
                    <a:gd name="connsiteX15" fmla="*/ 44969 w 86660"/>
                    <a:gd name="connsiteY15" fmla="*/ 22827 h 67586"/>
                    <a:gd name="connsiteX16" fmla="*/ 43909 w 86660"/>
                    <a:gd name="connsiteY16" fmla="*/ 17787 h 67586"/>
                    <a:gd name="connsiteX17" fmla="*/ 43177 w 86660"/>
                    <a:gd name="connsiteY17" fmla="*/ 13251 h 67586"/>
                    <a:gd name="connsiteX18" fmla="*/ 42990 w 86660"/>
                    <a:gd name="connsiteY18" fmla="*/ 13251 h 67586"/>
                    <a:gd name="connsiteX19" fmla="*/ 42258 w 86660"/>
                    <a:gd name="connsiteY19" fmla="*/ 18150 h 67586"/>
                    <a:gd name="connsiteX20" fmla="*/ 41385 w 86660"/>
                    <a:gd name="connsiteY20" fmla="*/ 22958 h 67586"/>
                    <a:gd name="connsiteX21" fmla="*/ 31259 w 86660"/>
                    <a:gd name="connsiteY21" fmla="*/ 67574 h 67586"/>
                    <a:gd name="connsiteX22" fmla="*/ 15972 w 86660"/>
                    <a:gd name="connsiteY22" fmla="*/ 67574 h 67586"/>
                    <a:gd name="connsiteX23" fmla="*/ 0 w 86660"/>
                    <a:gd name="connsiteY23" fmla="*/ 23 h 67586"/>
                    <a:gd name="connsiteX24" fmla="*/ 13098 w 86660"/>
                    <a:gd name="connsiteY24" fmla="*/ 23 h 67586"/>
                    <a:gd name="connsiteX25" fmla="*/ 22946 w 86660"/>
                    <a:gd name="connsiteY25" fmla="*/ 47282 h 67586"/>
                    <a:gd name="connsiteX26" fmla="*/ 23582 w 86660"/>
                    <a:gd name="connsiteY26" fmla="*/ 51144 h 67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6660" h="67586">
                      <a:moveTo>
                        <a:pt x="23582" y="51144"/>
                      </a:moveTo>
                      <a:cubicBezTo>
                        <a:pt x="23786" y="52748"/>
                        <a:pt x="23922" y="54143"/>
                        <a:pt x="23984" y="55339"/>
                      </a:cubicBezTo>
                      <a:lnTo>
                        <a:pt x="24222" y="55339"/>
                      </a:lnTo>
                      <a:cubicBezTo>
                        <a:pt x="24313" y="54205"/>
                        <a:pt x="24502" y="52839"/>
                        <a:pt x="24789" y="51240"/>
                      </a:cubicBezTo>
                      <a:cubicBezTo>
                        <a:pt x="25077" y="49641"/>
                        <a:pt x="25335" y="48289"/>
                        <a:pt x="25566" y="47186"/>
                      </a:cubicBezTo>
                      <a:lnTo>
                        <a:pt x="36498" y="23"/>
                      </a:lnTo>
                      <a:lnTo>
                        <a:pt x="50633" y="23"/>
                      </a:lnTo>
                      <a:lnTo>
                        <a:pt x="61973" y="46477"/>
                      </a:lnTo>
                      <a:cubicBezTo>
                        <a:pt x="62632" y="49366"/>
                        <a:pt x="63104" y="52293"/>
                        <a:pt x="63385" y="55243"/>
                      </a:cubicBezTo>
                      <a:lnTo>
                        <a:pt x="63572" y="55243"/>
                      </a:lnTo>
                      <a:cubicBezTo>
                        <a:pt x="63783" y="52385"/>
                        <a:pt x="64177" y="49545"/>
                        <a:pt x="64751" y="46738"/>
                      </a:cubicBezTo>
                      <a:lnTo>
                        <a:pt x="73795" y="0"/>
                      </a:lnTo>
                      <a:lnTo>
                        <a:pt x="86660" y="0"/>
                      </a:lnTo>
                      <a:lnTo>
                        <a:pt x="70773" y="67586"/>
                      </a:lnTo>
                      <a:lnTo>
                        <a:pt x="55742" y="67586"/>
                      </a:lnTo>
                      <a:lnTo>
                        <a:pt x="44969" y="22827"/>
                      </a:lnTo>
                      <a:cubicBezTo>
                        <a:pt x="44657" y="21540"/>
                        <a:pt x="44300" y="19856"/>
                        <a:pt x="43909" y="17787"/>
                      </a:cubicBezTo>
                      <a:cubicBezTo>
                        <a:pt x="43517" y="15717"/>
                        <a:pt x="43273" y="14203"/>
                        <a:pt x="43177" y="13251"/>
                      </a:cubicBezTo>
                      <a:lnTo>
                        <a:pt x="42990" y="13251"/>
                      </a:lnTo>
                      <a:cubicBezTo>
                        <a:pt x="42865" y="14351"/>
                        <a:pt x="42621" y="15984"/>
                        <a:pt x="42258" y="18150"/>
                      </a:cubicBezTo>
                      <a:cubicBezTo>
                        <a:pt x="41896" y="20316"/>
                        <a:pt x="41604" y="21918"/>
                        <a:pt x="41385" y="22958"/>
                      </a:cubicBezTo>
                      <a:lnTo>
                        <a:pt x="31259" y="67574"/>
                      </a:lnTo>
                      <a:lnTo>
                        <a:pt x="15972" y="67574"/>
                      </a:lnTo>
                      <a:lnTo>
                        <a:pt x="0" y="23"/>
                      </a:lnTo>
                      <a:lnTo>
                        <a:pt x="13098" y="23"/>
                      </a:lnTo>
                      <a:lnTo>
                        <a:pt x="22946" y="47282"/>
                      </a:lnTo>
                      <a:cubicBezTo>
                        <a:pt x="23168" y="48252"/>
                        <a:pt x="23377" y="49544"/>
                        <a:pt x="23582" y="511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</p:grpSp>
        </p:grp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A09195B0-0AFA-ACC6-51B7-C14759172309}"/>
                </a:ext>
              </a:extLst>
            </p:cNvPr>
            <p:cNvGrpSpPr/>
            <p:nvPr/>
          </p:nvGrpSpPr>
          <p:grpSpPr>
            <a:xfrm>
              <a:off x="1811038" y="4697862"/>
              <a:ext cx="538609" cy="417685"/>
              <a:chOff x="1556933" y="4698298"/>
              <a:chExt cx="538609" cy="417685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21EA509-346E-EE00-0C18-423430252A5C}"/>
                  </a:ext>
                </a:extLst>
              </p:cNvPr>
              <p:cNvSpPr txBox="1"/>
              <p:nvPr/>
            </p:nvSpPr>
            <p:spPr>
              <a:xfrm>
                <a:off x="1556933" y="4974696"/>
                <a:ext cx="538609" cy="141287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defRPr>
                </a:lvl1pPr>
              </a:lstStyle>
              <a:p>
                <a:r>
                  <a:rPr lang="en-US" altLang="ko-KR" sz="450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PowerPoint</a:t>
                </a:r>
                <a:endParaRPr lang="ko-KR" altLang="en-US" sz="45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195291B5-03E3-D44B-3C01-16BE0E6D52BA}"/>
                  </a:ext>
                </a:extLst>
              </p:cNvPr>
              <p:cNvGrpSpPr/>
              <p:nvPr/>
            </p:nvGrpSpPr>
            <p:grpSpPr>
              <a:xfrm>
                <a:off x="1677673" y="4698298"/>
                <a:ext cx="297128" cy="276399"/>
                <a:chOff x="1617277" y="4698298"/>
                <a:chExt cx="243882" cy="226868"/>
              </a:xfrm>
            </p:grpSpPr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79E0A408-C24E-7CC4-A5AB-25172D7CDB01}"/>
                    </a:ext>
                  </a:extLst>
                </p:cNvPr>
                <p:cNvSpPr/>
                <p:nvPr/>
              </p:nvSpPr>
              <p:spPr>
                <a:xfrm>
                  <a:off x="1634292" y="4698298"/>
                  <a:ext cx="130448" cy="124777"/>
                </a:xfrm>
                <a:custGeom>
                  <a:avLst/>
                  <a:gdLst>
                    <a:gd name="connsiteX0" fmla="*/ 130449 w 130448"/>
                    <a:gd name="connsiteY0" fmla="*/ 124777 h 124777"/>
                    <a:gd name="connsiteX1" fmla="*/ 113434 w 130448"/>
                    <a:gd name="connsiteY1" fmla="*/ 0 h 124777"/>
                    <a:gd name="connsiteX2" fmla="*/ 112164 w 130448"/>
                    <a:gd name="connsiteY2" fmla="*/ 0 h 124777"/>
                    <a:gd name="connsiteX3" fmla="*/ 0 w 130448"/>
                    <a:gd name="connsiteY3" fmla="*/ 112163 h 124777"/>
                    <a:gd name="connsiteX4" fmla="*/ 0 w 130448"/>
                    <a:gd name="connsiteY4" fmla="*/ 113434 h 124777"/>
                    <a:gd name="connsiteX5" fmla="*/ 130449 w 130448"/>
                    <a:gd name="connsiteY5" fmla="*/ 124777 h 124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448" h="124777">
                      <a:moveTo>
                        <a:pt x="130449" y="124777"/>
                      </a:moveTo>
                      <a:lnTo>
                        <a:pt x="113434" y="0"/>
                      </a:lnTo>
                      <a:lnTo>
                        <a:pt x="112164" y="0"/>
                      </a:lnTo>
                      <a:cubicBezTo>
                        <a:pt x="50292" y="181"/>
                        <a:pt x="181" y="50292"/>
                        <a:pt x="0" y="112163"/>
                      </a:cubicBezTo>
                      <a:lnTo>
                        <a:pt x="0" y="113434"/>
                      </a:lnTo>
                      <a:lnTo>
                        <a:pt x="130449" y="124777"/>
                      </a:lnTo>
                      <a:close/>
                    </a:path>
                  </a:pathLst>
                </a:custGeom>
                <a:solidFill>
                  <a:srgbClr val="ED6C47"/>
                </a:soli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B304ED05-9D3C-F903-950C-C098DFA3894C}"/>
                    </a:ext>
                  </a:extLst>
                </p:cNvPr>
                <p:cNvSpPr/>
                <p:nvPr/>
              </p:nvSpPr>
              <p:spPr>
                <a:xfrm>
                  <a:off x="1747725" y="4698298"/>
                  <a:ext cx="113433" cy="136120"/>
                </a:xfrm>
                <a:custGeom>
                  <a:avLst/>
                  <a:gdLst>
                    <a:gd name="connsiteX0" fmla="*/ 1270 w 113433"/>
                    <a:gd name="connsiteY0" fmla="*/ 0 h 136120"/>
                    <a:gd name="connsiteX1" fmla="*/ 0 w 113433"/>
                    <a:gd name="connsiteY1" fmla="*/ 0 h 136120"/>
                    <a:gd name="connsiteX2" fmla="*/ 0 w 113433"/>
                    <a:gd name="connsiteY2" fmla="*/ 113434 h 136120"/>
                    <a:gd name="connsiteX3" fmla="*/ 56717 w 113433"/>
                    <a:gd name="connsiteY3" fmla="*/ 136121 h 136120"/>
                    <a:gd name="connsiteX4" fmla="*/ 113434 w 113433"/>
                    <a:gd name="connsiteY4" fmla="*/ 113434 h 136120"/>
                    <a:gd name="connsiteX5" fmla="*/ 113434 w 113433"/>
                    <a:gd name="connsiteY5" fmla="*/ 112163 h 136120"/>
                    <a:gd name="connsiteX6" fmla="*/ 1270 w 113433"/>
                    <a:gd name="connsiteY6" fmla="*/ 0 h 136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3433" h="136120">
                      <a:moveTo>
                        <a:pt x="1270" y="0"/>
                      </a:moveTo>
                      <a:lnTo>
                        <a:pt x="0" y="0"/>
                      </a:lnTo>
                      <a:lnTo>
                        <a:pt x="0" y="113434"/>
                      </a:lnTo>
                      <a:lnTo>
                        <a:pt x="56717" y="136121"/>
                      </a:lnTo>
                      <a:lnTo>
                        <a:pt x="113434" y="113434"/>
                      </a:lnTo>
                      <a:lnTo>
                        <a:pt x="113434" y="112163"/>
                      </a:lnTo>
                      <a:cubicBezTo>
                        <a:pt x="113253" y="50292"/>
                        <a:pt x="63142" y="181"/>
                        <a:pt x="1270" y="0"/>
                      </a:cubicBezTo>
                      <a:close/>
                    </a:path>
                  </a:pathLst>
                </a:custGeom>
                <a:solidFill>
                  <a:srgbClr val="FF8F6B"/>
                </a:soli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 dirty="0"/>
                </a:p>
              </p:txBody>
            </p:sp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15087ED6-9E7F-E01D-B4E4-5E459EF6D917}"/>
                    </a:ext>
                  </a:extLst>
                </p:cNvPr>
                <p:cNvSpPr/>
                <p:nvPr/>
              </p:nvSpPr>
              <p:spPr>
                <a:xfrm>
                  <a:off x="1634292" y="4811732"/>
                  <a:ext cx="226867" cy="113434"/>
                </a:xfrm>
                <a:custGeom>
                  <a:avLst/>
                  <a:gdLst>
                    <a:gd name="connsiteX0" fmla="*/ 226868 w 226867"/>
                    <a:gd name="connsiteY0" fmla="*/ 0 h 113434"/>
                    <a:gd name="connsiteX1" fmla="*/ 226868 w 226867"/>
                    <a:gd name="connsiteY1" fmla="*/ 1248 h 113434"/>
                    <a:gd name="connsiteX2" fmla="*/ 114681 w 226867"/>
                    <a:gd name="connsiteY2" fmla="*/ 113434 h 113434"/>
                    <a:gd name="connsiteX3" fmla="*/ 112186 w 226867"/>
                    <a:gd name="connsiteY3" fmla="*/ 113434 h 113434"/>
                    <a:gd name="connsiteX4" fmla="*/ 0 w 226867"/>
                    <a:gd name="connsiteY4" fmla="*/ 1248 h 113434"/>
                    <a:gd name="connsiteX5" fmla="*/ 0 w 226867"/>
                    <a:gd name="connsiteY5" fmla="*/ 0 h 113434"/>
                    <a:gd name="connsiteX6" fmla="*/ 226868 w 226867"/>
                    <a:gd name="connsiteY6" fmla="*/ 0 h 113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6867" h="113434">
                      <a:moveTo>
                        <a:pt x="226868" y="0"/>
                      </a:moveTo>
                      <a:lnTo>
                        <a:pt x="226868" y="1248"/>
                      </a:lnTo>
                      <a:cubicBezTo>
                        <a:pt x="226690" y="63133"/>
                        <a:pt x="176567" y="113256"/>
                        <a:pt x="114681" y="113434"/>
                      </a:cubicBezTo>
                      <a:lnTo>
                        <a:pt x="112186" y="113434"/>
                      </a:lnTo>
                      <a:cubicBezTo>
                        <a:pt x="50301" y="113256"/>
                        <a:pt x="178" y="63133"/>
                        <a:pt x="0" y="1248"/>
                      </a:cubicBezTo>
                      <a:lnTo>
                        <a:pt x="0" y="0"/>
                      </a:lnTo>
                      <a:lnTo>
                        <a:pt x="226868" y="0"/>
                      </a:lnTo>
                      <a:close/>
                    </a:path>
                  </a:pathLst>
                </a:custGeom>
                <a:solidFill>
                  <a:srgbClr val="D35230"/>
                </a:soli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A87E5CE9-4A68-1EDE-ED7A-13B92F655C8D}"/>
                    </a:ext>
                  </a:extLst>
                </p:cNvPr>
                <p:cNvSpPr/>
                <p:nvPr/>
              </p:nvSpPr>
              <p:spPr>
                <a:xfrm>
                  <a:off x="1634291" y="4743671"/>
                  <a:ext cx="119105" cy="141792"/>
                </a:xfrm>
                <a:custGeom>
                  <a:avLst/>
                  <a:gdLst>
                    <a:gd name="connsiteX0" fmla="*/ 119106 w 119105"/>
                    <a:gd name="connsiteY0" fmla="*/ 10379 h 141792"/>
                    <a:gd name="connsiteX1" fmla="*/ 119106 w 119105"/>
                    <a:gd name="connsiteY1" fmla="*/ 131413 h 141792"/>
                    <a:gd name="connsiteX2" fmla="*/ 112640 w 119105"/>
                    <a:gd name="connsiteY2" fmla="*/ 140999 h 141792"/>
                    <a:gd name="connsiteX3" fmla="*/ 108726 w 119105"/>
                    <a:gd name="connsiteY3" fmla="*/ 141793 h 141792"/>
                    <a:gd name="connsiteX4" fmla="*/ 26771 w 119105"/>
                    <a:gd name="connsiteY4" fmla="*/ 141793 h 141792"/>
                    <a:gd name="connsiteX5" fmla="*/ 22233 w 119105"/>
                    <a:gd name="connsiteY5" fmla="*/ 136121 h 141792"/>
                    <a:gd name="connsiteX6" fmla="*/ 0 w 119105"/>
                    <a:gd name="connsiteY6" fmla="*/ 69308 h 141792"/>
                    <a:gd name="connsiteX7" fmla="*/ 0 w 119105"/>
                    <a:gd name="connsiteY7" fmla="*/ 66813 h 141792"/>
                    <a:gd name="connsiteX8" fmla="*/ 18263 w 119105"/>
                    <a:gd name="connsiteY8" fmla="*/ 5672 h 141792"/>
                    <a:gd name="connsiteX9" fmla="*/ 22233 w 119105"/>
                    <a:gd name="connsiteY9" fmla="*/ 0 h 141792"/>
                    <a:gd name="connsiteX10" fmla="*/ 108726 w 119105"/>
                    <a:gd name="connsiteY10" fmla="*/ 0 h 141792"/>
                    <a:gd name="connsiteX11" fmla="*/ 119106 w 119105"/>
                    <a:gd name="connsiteY11" fmla="*/ 10379 h 141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9105" h="141792">
                      <a:moveTo>
                        <a:pt x="119106" y="10379"/>
                      </a:moveTo>
                      <a:lnTo>
                        <a:pt x="119106" y="131413"/>
                      </a:lnTo>
                      <a:cubicBezTo>
                        <a:pt x="119078" y="135619"/>
                        <a:pt x="116528" y="139397"/>
                        <a:pt x="112640" y="140999"/>
                      </a:cubicBezTo>
                      <a:cubicBezTo>
                        <a:pt x="111402" y="141522"/>
                        <a:pt x="110070" y="141793"/>
                        <a:pt x="108726" y="141793"/>
                      </a:cubicBezTo>
                      <a:lnTo>
                        <a:pt x="26771" y="141793"/>
                      </a:lnTo>
                      <a:cubicBezTo>
                        <a:pt x="25182" y="139977"/>
                        <a:pt x="23651" y="138049"/>
                        <a:pt x="22233" y="136121"/>
                      </a:cubicBezTo>
                      <a:cubicBezTo>
                        <a:pt x="7783" y="116845"/>
                        <a:pt x="-19" y="93398"/>
                        <a:pt x="0" y="69308"/>
                      </a:cubicBezTo>
                      <a:lnTo>
                        <a:pt x="0" y="66813"/>
                      </a:lnTo>
                      <a:cubicBezTo>
                        <a:pt x="-33" y="45083"/>
                        <a:pt x="6317" y="23823"/>
                        <a:pt x="18263" y="5672"/>
                      </a:cubicBezTo>
                      <a:cubicBezTo>
                        <a:pt x="19511" y="3743"/>
                        <a:pt x="20815" y="1815"/>
                        <a:pt x="22233" y="0"/>
                      </a:cubicBezTo>
                      <a:lnTo>
                        <a:pt x="108726" y="0"/>
                      </a:lnTo>
                      <a:cubicBezTo>
                        <a:pt x="114441" y="43"/>
                        <a:pt x="119062" y="4665"/>
                        <a:pt x="119106" y="10379"/>
                      </a:cubicBez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A0114AF0-16D2-E819-7A96-DFA27588700F}"/>
                    </a:ext>
                  </a:extLst>
                </p:cNvPr>
                <p:cNvSpPr/>
                <p:nvPr/>
              </p:nvSpPr>
              <p:spPr>
                <a:xfrm>
                  <a:off x="1634291" y="4749343"/>
                  <a:ext cx="113434" cy="141792"/>
                </a:xfrm>
                <a:custGeom>
                  <a:avLst/>
                  <a:gdLst>
                    <a:gd name="connsiteX0" fmla="*/ 113434 w 113434"/>
                    <a:gd name="connsiteY0" fmla="*/ 10379 h 141792"/>
                    <a:gd name="connsiteX1" fmla="*/ 113434 w 113434"/>
                    <a:gd name="connsiteY1" fmla="*/ 131413 h 141792"/>
                    <a:gd name="connsiteX2" fmla="*/ 112640 w 113434"/>
                    <a:gd name="connsiteY2" fmla="*/ 135327 h 141792"/>
                    <a:gd name="connsiteX3" fmla="*/ 103055 w 113434"/>
                    <a:gd name="connsiteY3" fmla="*/ 141793 h 141792"/>
                    <a:gd name="connsiteX4" fmla="*/ 31932 w 113434"/>
                    <a:gd name="connsiteY4" fmla="*/ 141793 h 141792"/>
                    <a:gd name="connsiteX5" fmla="*/ 26771 w 113434"/>
                    <a:gd name="connsiteY5" fmla="*/ 136121 h 141792"/>
                    <a:gd name="connsiteX6" fmla="*/ 22233 w 113434"/>
                    <a:gd name="connsiteY6" fmla="*/ 130449 h 141792"/>
                    <a:gd name="connsiteX7" fmla="*/ 0 w 113434"/>
                    <a:gd name="connsiteY7" fmla="*/ 63636 h 141792"/>
                    <a:gd name="connsiteX8" fmla="*/ 0 w 113434"/>
                    <a:gd name="connsiteY8" fmla="*/ 61141 h 141792"/>
                    <a:gd name="connsiteX9" fmla="*/ 18263 w 113434"/>
                    <a:gd name="connsiteY9" fmla="*/ 0 h 141792"/>
                    <a:gd name="connsiteX10" fmla="*/ 103055 w 113434"/>
                    <a:gd name="connsiteY10" fmla="*/ 0 h 141792"/>
                    <a:gd name="connsiteX11" fmla="*/ 113434 w 113434"/>
                    <a:gd name="connsiteY11" fmla="*/ 10379 h 141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3434" h="141792">
                      <a:moveTo>
                        <a:pt x="113434" y="10379"/>
                      </a:moveTo>
                      <a:lnTo>
                        <a:pt x="113434" y="131413"/>
                      </a:lnTo>
                      <a:cubicBezTo>
                        <a:pt x="113434" y="132757"/>
                        <a:pt x="113163" y="134088"/>
                        <a:pt x="112640" y="135327"/>
                      </a:cubicBezTo>
                      <a:cubicBezTo>
                        <a:pt x="111038" y="139215"/>
                        <a:pt x="107260" y="141765"/>
                        <a:pt x="103055" y="141793"/>
                      </a:cubicBezTo>
                      <a:lnTo>
                        <a:pt x="31932" y="141793"/>
                      </a:lnTo>
                      <a:cubicBezTo>
                        <a:pt x="30137" y="139971"/>
                        <a:pt x="28415" y="138078"/>
                        <a:pt x="26771" y="136121"/>
                      </a:cubicBezTo>
                      <a:cubicBezTo>
                        <a:pt x="25182" y="134306"/>
                        <a:pt x="23651" y="132377"/>
                        <a:pt x="22233" y="130449"/>
                      </a:cubicBezTo>
                      <a:cubicBezTo>
                        <a:pt x="7783" y="111173"/>
                        <a:pt x="-19" y="87727"/>
                        <a:pt x="0" y="63636"/>
                      </a:cubicBezTo>
                      <a:lnTo>
                        <a:pt x="0" y="61141"/>
                      </a:lnTo>
                      <a:cubicBezTo>
                        <a:pt x="-33" y="39412"/>
                        <a:pt x="6317" y="18151"/>
                        <a:pt x="18263" y="0"/>
                      </a:cubicBezTo>
                      <a:lnTo>
                        <a:pt x="103055" y="0"/>
                      </a:lnTo>
                      <a:cubicBezTo>
                        <a:pt x="108769" y="43"/>
                        <a:pt x="113391" y="4665"/>
                        <a:pt x="113434" y="10379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443BC647-6442-65EE-3A1A-ADEEBE7E8FC8}"/>
                    </a:ext>
                  </a:extLst>
                </p:cNvPr>
                <p:cNvSpPr/>
                <p:nvPr/>
              </p:nvSpPr>
              <p:spPr>
                <a:xfrm>
                  <a:off x="1634291" y="4749343"/>
                  <a:ext cx="113433" cy="130448"/>
                </a:xfrm>
                <a:custGeom>
                  <a:avLst/>
                  <a:gdLst>
                    <a:gd name="connsiteX0" fmla="*/ 113434 w 113433"/>
                    <a:gd name="connsiteY0" fmla="*/ 10379 h 130448"/>
                    <a:gd name="connsiteX1" fmla="*/ 113434 w 113433"/>
                    <a:gd name="connsiteY1" fmla="*/ 120070 h 130448"/>
                    <a:gd name="connsiteX2" fmla="*/ 103055 w 113433"/>
                    <a:gd name="connsiteY2" fmla="*/ 130449 h 130448"/>
                    <a:gd name="connsiteX3" fmla="*/ 22233 w 113433"/>
                    <a:gd name="connsiteY3" fmla="*/ 130449 h 130448"/>
                    <a:gd name="connsiteX4" fmla="*/ 0 w 113433"/>
                    <a:gd name="connsiteY4" fmla="*/ 63636 h 130448"/>
                    <a:gd name="connsiteX5" fmla="*/ 0 w 113433"/>
                    <a:gd name="connsiteY5" fmla="*/ 61141 h 130448"/>
                    <a:gd name="connsiteX6" fmla="*/ 18263 w 113433"/>
                    <a:gd name="connsiteY6" fmla="*/ 0 h 130448"/>
                    <a:gd name="connsiteX7" fmla="*/ 103055 w 113433"/>
                    <a:gd name="connsiteY7" fmla="*/ 0 h 130448"/>
                    <a:gd name="connsiteX8" fmla="*/ 113434 w 113433"/>
                    <a:gd name="connsiteY8" fmla="*/ 10379 h 130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433" h="130448">
                      <a:moveTo>
                        <a:pt x="113434" y="10379"/>
                      </a:moveTo>
                      <a:lnTo>
                        <a:pt x="113434" y="120070"/>
                      </a:lnTo>
                      <a:cubicBezTo>
                        <a:pt x="113391" y="125785"/>
                        <a:pt x="108769" y="130406"/>
                        <a:pt x="103055" y="130449"/>
                      </a:cubicBezTo>
                      <a:lnTo>
                        <a:pt x="22233" y="130449"/>
                      </a:lnTo>
                      <a:cubicBezTo>
                        <a:pt x="7783" y="111173"/>
                        <a:pt x="-19" y="87728"/>
                        <a:pt x="0" y="63636"/>
                      </a:cubicBezTo>
                      <a:lnTo>
                        <a:pt x="0" y="61141"/>
                      </a:lnTo>
                      <a:cubicBezTo>
                        <a:pt x="-33" y="39412"/>
                        <a:pt x="6317" y="18151"/>
                        <a:pt x="18263" y="0"/>
                      </a:cubicBezTo>
                      <a:lnTo>
                        <a:pt x="103055" y="0"/>
                      </a:lnTo>
                      <a:cubicBezTo>
                        <a:pt x="108769" y="43"/>
                        <a:pt x="113391" y="4665"/>
                        <a:pt x="113434" y="10379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449B1EFB-8671-BD99-65B1-2225D1A0F90B}"/>
                    </a:ext>
                  </a:extLst>
                </p:cNvPr>
                <p:cNvSpPr/>
                <p:nvPr/>
              </p:nvSpPr>
              <p:spPr>
                <a:xfrm>
                  <a:off x="1634291" y="4749343"/>
                  <a:ext cx="107762" cy="130448"/>
                </a:xfrm>
                <a:custGeom>
                  <a:avLst/>
                  <a:gdLst>
                    <a:gd name="connsiteX0" fmla="*/ 107762 w 107762"/>
                    <a:gd name="connsiteY0" fmla="*/ 10379 h 130448"/>
                    <a:gd name="connsiteX1" fmla="*/ 107762 w 107762"/>
                    <a:gd name="connsiteY1" fmla="*/ 120070 h 130448"/>
                    <a:gd name="connsiteX2" fmla="*/ 97383 w 107762"/>
                    <a:gd name="connsiteY2" fmla="*/ 130449 h 130448"/>
                    <a:gd name="connsiteX3" fmla="*/ 22233 w 107762"/>
                    <a:gd name="connsiteY3" fmla="*/ 130449 h 130448"/>
                    <a:gd name="connsiteX4" fmla="*/ 0 w 107762"/>
                    <a:gd name="connsiteY4" fmla="*/ 63636 h 130448"/>
                    <a:gd name="connsiteX5" fmla="*/ 0 w 107762"/>
                    <a:gd name="connsiteY5" fmla="*/ 61141 h 130448"/>
                    <a:gd name="connsiteX6" fmla="*/ 18263 w 107762"/>
                    <a:gd name="connsiteY6" fmla="*/ 0 h 130448"/>
                    <a:gd name="connsiteX7" fmla="*/ 97383 w 107762"/>
                    <a:gd name="connsiteY7" fmla="*/ 0 h 130448"/>
                    <a:gd name="connsiteX8" fmla="*/ 107762 w 107762"/>
                    <a:gd name="connsiteY8" fmla="*/ 10379 h 130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7762" h="130448">
                      <a:moveTo>
                        <a:pt x="107762" y="10379"/>
                      </a:moveTo>
                      <a:lnTo>
                        <a:pt x="107762" y="120070"/>
                      </a:lnTo>
                      <a:cubicBezTo>
                        <a:pt x="107719" y="125785"/>
                        <a:pt x="103097" y="130406"/>
                        <a:pt x="97383" y="130449"/>
                      </a:cubicBezTo>
                      <a:lnTo>
                        <a:pt x="22233" y="130449"/>
                      </a:lnTo>
                      <a:cubicBezTo>
                        <a:pt x="7783" y="111173"/>
                        <a:pt x="-19" y="87728"/>
                        <a:pt x="0" y="63636"/>
                      </a:cubicBezTo>
                      <a:lnTo>
                        <a:pt x="0" y="61141"/>
                      </a:lnTo>
                      <a:cubicBezTo>
                        <a:pt x="-33" y="39412"/>
                        <a:pt x="6317" y="18151"/>
                        <a:pt x="18263" y="0"/>
                      </a:cubicBezTo>
                      <a:lnTo>
                        <a:pt x="97383" y="0"/>
                      </a:lnTo>
                      <a:cubicBezTo>
                        <a:pt x="103097" y="43"/>
                        <a:pt x="107719" y="4665"/>
                        <a:pt x="107762" y="10379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724555C9-A57B-4B9E-AA4D-868A0866E56C}"/>
                    </a:ext>
                  </a:extLst>
                </p:cNvPr>
                <p:cNvSpPr/>
                <p:nvPr/>
              </p:nvSpPr>
              <p:spPr>
                <a:xfrm>
                  <a:off x="1617277" y="4749343"/>
                  <a:ext cx="124777" cy="124777"/>
                </a:xfrm>
                <a:custGeom>
                  <a:avLst/>
                  <a:gdLst>
                    <a:gd name="connsiteX0" fmla="*/ 10396 w 124777"/>
                    <a:gd name="connsiteY0" fmla="*/ 0 h 124777"/>
                    <a:gd name="connsiteX1" fmla="*/ 114381 w 124777"/>
                    <a:gd name="connsiteY1" fmla="*/ 0 h 124777"/>
                    <a:gd name="connsiteX2" fmla="*/ 124777 w 124777"/>
                    <a:gd name="connsiteY2" fmla="*/ 10396 h 124777"/>
                    <a:gd name="connsiteX3" fmla="*/ 124777 w 124777"/>
                    <a:gd name="connsiteY3" fmla="*/ 114382 h 124777"/>
                    <a:gd name="connsiteX4" fmla="*/ 114381 w 124777"/>
                    <a:gd name="connsiteY4" fmla="*/ 124777 h 124777"/>
                    <a:gd name="connsiteX5" fmla="*/ 10396 w 124777"/>
                    <a:gd name="connsiteY5" fmla="*/ 124777 h 124777"/>
                    <a:gd name="connsiteX6" fmla="*/ 0 w 124777"/>
                    <a:gd name="connsiteY6" fmla="*/ 114382 h 124777"/>
                    <a:gd name="connsiteX7" fmla="*/ 0 w 124777"/>
                    <a:gd name="connsiteY7" fmla="*/ 10396 h 124777"/>
                    <a:gd name="connsiteX8" fmla="*/ 10396 w 124777"/>
                    <a:gd name="connsiteY8" fmla="*/ 0 h 124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777" h="124777">
                      <a:moveTo>
                        <a:pt x="10396" y="0"/>
                      </a:moveTo>
                      <a:lnTo>
                        <a:pt x="114381" y="0"/>
                      </a:lnTo>
                      <a:cubicBezTo>
                        <a:pt x="120123" y="0"/>
                        <a:pt x="124777" y="4655"/>
                        <a:pt x="124777" y="10396"/>
                      </a:cubicBezTo>
                      <a:lnTo>
                        <a:pt x="124777" y="114382"/>
                      </a:lnTo>
                      <a:cubicBezTo>
                        <a:pt x="124777" y="120123"/>
                        <a:pt x="120122" y="124777"/>
                        <a:pt x="114381" y="124777"/>
                      </a:cubicBezTo>
                      <a:lnTo>
                        <a:pt x="10396" y="124777"/>
                      </a:lnTo>
                      <a:cubicBezTo>
                        <a:pt x="4655" y="124777"/>
                        <a:pt x="0" y="120123"/>
                        <a:pt x="0" y="114382"/>
                      </a:cubicBezTo>
                      <a:lnTo>
                        <a:pt x="0" y="10396"/>
                      </a:lnTo>
                      <a:cubicBezTo>
                        <a:pt x="0" y="4655"/>
                        <a:pt x="4655" y="0"/>
                        <a:pt x="1039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A4C28"/>
                    </a:gs>
                    <a:gs pos="50000">
                      <a:srgbClr val="C5401E"/>
                    </a:gs>
                    <a:gs pos="100000">
                      <a:srgbClr val="B62F14"/>
                    </a:gs>
                  </a:gsLst>
                  <a:lin ang="3599918" scaled="1"/>
                </a:gra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37" name="자유형: 도형 36">
                  <a:extLst>
                    <a:ext uri="{FF2B5EF4-FFF2-40B4-BE49-F238E27FC236}">
                      <a16:creationId xmlns:a16="http://schemas.microsoft.com/office/drawing/2014/main" id="{9F7BE1BF-3409-0DF2-D513-7CB97C56E608}"/>
                    </a:ext>
                  </a:extLst>
                </p:cNvPr>
                <p:cNvSpPr/>
                <p:nvPr/>
              </p:nvSpPr>
              <p:spPr>
                <a:xfrm>
                  <a:off x="1653343" y="4777007"/>
                  <a:ext cx="53019" cy="69203"/>
                </a:xfrm>
                <a:custGeom>
                  <a:avLst/>
                  <a:gdLst>
                    <a:gd name="connsiteX0" fmla="*/ 27457 w 53019"/>
                    <a:gd name="connsiteY0" fmla="*/ 65 h 69203"/>
                    <a:gd name="connsiteX1" fmla="*/ 46389 w 53019"/>
                    <a:gd name="connsiteY1" fmla="*/ 5612 h 69203"/>
                    <a:gd name="connsiteX2" fmla="*/ 52979 w 53019"/>
                    <a:gd name="connsiteY2" fmla="*/ 21680 h 69203"/>
                    <a:gd name="connsiteX3" fmla="*/ 49729 w 53019"/>
                    <a:gd name="connsiteY3" fmla="*/ 33687 h 69203"/>
                    <a:gd name="connsiteX4" fmla="*/ 40502 w 53019"/>
                    <a:gd name="connsiteY4" fmla="*/ 41843 h 69203"/>
                    <a:gd name="connsiteX5" fmla="*/ 26623 w 53019"/>
                    <a:gd name="connsiteY5" fmla="*/ 44758 h 69203"/>
                    <a:gd name="connsiteX6" fmla="*/ 13470 w 53019"/>
                    <a:gd name="connsiteY6" fmla="*/ 44758 h 69203"/>
                    <a:gd name="connsiteX7" fmla="*/ 13470 w 53019"/>
                    <a:gd name="connsiteY7" fmla="*/ 69203 h 69203"/>
                    <a:gd name="connsiteX8" fmla="*/ 0 w 53019"/>
                    <a:gd name="connsiteY8" fmla="*/ 69203 h 69203"/>
                    <a:gd name="connsiteX9" fmla="*/ 0 w 53019"/>
                    <a:gd name="connsiteY9" fmla="*/ 65 h 69203"/>
                    <a:gd name="connsiteX10" fmla="*/ 27457 w 53019"/>
                    <a:gd name="connsiteY10" fmla="*/ 65 h 69203"/>
                    <a:gd name="connsiteX11" fmla="*/ 13459 w 53019"/>
                    <a:gd name="connsiteY11" fmla="*/ 34197 h 69203"/>
                    <a:gd name="connsiteX12" fmla="*/ 25052 w 53019"/>
                    <a:gd name="connsiteY12" fmla="*/ 34197 h 69203"/>
                    <a:gd name="connsiteX13" fmla="*/ 35301 w 53019"/>
                    <a:gd name="connsiteY13" fmla="*/ 31140 h 69203"/>
                    <a:gd name="connsiteX14" fmla="*/ 38766 w 53019"/>
                    <a:gd name="connsiteY14" fmla="*/ 22196 h 69203"/>
                    <a:gd name="connsiteX15" fmla="*/ 25483 w 53019"/>
                    <a:gd name="connsiteY15" fmla="*/ 10767 h 69203"/>
                    <a:gd name="connsiteX16" fmla="*/ 13459 w 53019"/>
                    <a:gd name="connsiteY16" fmla="*/ 10767 h 69203"/>
                    <a:gd name="connsiteX17" fmla="*/ 13459 w 53019"/>
                    <a:gd name="connsiteY17" fmla="*/ 34197 h 69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3019" h="69203">
                      <a:moveTo>
                        <a:pt x="27457" y="65"/>
                      </a:moveTo>
                      <a:cubicBezTo>
                        <a:pt x="34226" y="-392"/>
                        <a:pt x="40937" y="1574"/>
                        <a:pt x="46389" y="5612"/>
                      </a:cubicBezTo>
                      <a:cubicBezTo>
                        <a:pt x="50936" y="9672"/>
                        <a:pt x="53366" y="15596"/>
                        <a:pt x="52979" y="21680"/>
                      </a:cubicBezTo>
                      <a:cubicBezTo>
                        <a:pt x="53054" y="25909"/>
                        <a:pt x="51927" y="30072"/>
                        <a:pt x="49729" y="33687"/>
                      </a:cubicBezTo>
                      <a:cubicBezTo>
                        <a:pt x="47505" y="37239"/>
                        <a:pt x="44300" y="40071"/>
                        <a:pt x="40502" y="41843"/>
                      </a:cubicBezTo>
                      <a:cubicBezTo>
                        <a:pt x="36159" y="43862"/>
                        <a:pt x="31411" y="44860"/>
                        <a:pt x="26623" y="44758"/>
                      </a:cubicBezTo>
                      <a:lnTo>
                        <a:pt x="13470" y="44758"/>
                      </a:lnTo>
                      <a:lnTo>
                        <a:pt x="13470" y="69203"/>
                      </a:lnTo>
                      <a:lnTo>
                        <a:pt x="0" y="69203"/>
                      </a:lnTo>
                      <a:lnTo>
                        <a:pt x="0" y="65"/>
                      </a:lnTo>
                      <a:lnTo>
                        <a:pt x="27457" y="65"/>
                      </a:lnTo>
                      <a:close/>
                      <a:moveTo>
                        <a:pt x="13459" y="34197"/>
                      </a:moveTo>
                      <a:lnTo>
                        <a:pt x="25052" y="34197"/>
                      </a:lnTo>
                      <a:cubicBezTo>
                        <a:pt x="28727" y="34467"/>
                        <a:pt x="32374" y="33379"/>
                        <a:pt x="35301" y="31140"/>
                      </a:cubicBezTo>
                      <a:cubicBezTo>
                        <a:pt x="37722" y="28818"/>
                        <a:pt x="38990" y="25543"/>
                        <a:pt x="38766" y="22196"/>
                      </a:cubicBezTo>
                      <a:cubicBezTo>
                        <a:pt x="38766" y="14577"/>
                        <a:pt x="34338" y="10767"/>
                        <a:pt x="25483" y="10767"/>
                      </a:cubicBezTo>
                      <a:lnTo>
                        <a:pt x="13459" y="10767"/>
                      </a:lnTo>
                      <a:lnTo>
                        <a:pt x="13459" y="341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</p:grpSp>
        </p:grp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B902416-5FE2-1E41-AD53-C6EC9E033B91}"/>
              </a:ext>
            </a:extLst>
          </p:cNvPr>
          <p:cNvGrpSpPr/>
          <p:nvPr/>
        </p:nvGrpSpPr>
        <p:grpSpPr>
          <a:xfrm>
            <a:off x="5940745" y="6624342"/>
            <a:ext cx="262892" cy="235398"/>
            <a:chOff x="7268766" y="5209367"/>
            <a:chExt cx="467363" cy="418486"/>
          </a:xfrm>
        </p:grpSpPr>
        <p:pic>
          <p:nvPicPr>
            <p:cNvPr id="102" name="그림 101" descr="원, 그래픽, 스크린샷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4021E99-5C7A-86A5-033B-D2141191D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69013" y="5209367"/>
              <a:ext cx="277200" cy="277200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06CE6B1-652F-88B2-6752-6F68C1960870}"/>
                </a:ext>
              </a:extLst>
            </p:cNvPr>
            <p:cNvSpPr txBox="1"/>
            <p:nvPr/>
          </p:nvSpPr>
          <p:spPr>
            <a:xfrm>
              <a:off x="7268766" y="5486566"/>
              <a:ext cx="467363" cy="141287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sz="450" dirty="0"/>
                <a:t>Lua Script</a:t>
              </a:r>
              <a:endParaRPr lang="ko-KR" altLang="en-US" sz="450" dirty="0"/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6C666AC9-7416-CE5E-9188-C15A6DCF9A0F}"/>
              </a:ext>
            </a:extLst>
          </p:cNvPr>
          <p:cNvGrpSpPr/>
          <p:nvPr/>
        </p:nvGrpSpPr>
        <p:grpSpPr>
          <a:xfrm>
            <a:off x="4759480" y="6624342"/>
            <a:ext cx="267702" cy="235398"/>
            <a:chOff x="8534617" y="5209367"/>
            <a:chExt cx="475915" cy="418486"/>
          </a:xfrm>
        </p:grpSpPr>
        <p:pic>
          <p:nvPicPr>
            <p:cNvPr id="145" name="그림 144" descr="텍스트, 폰트, 스크린샷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0CE6314-C7E9-2BE7-60EA-EE7ED4A19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591347" y="5209367"/>
              <a:ext cx="373853" cy="277200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154276D-448C-3648-9D02-3BB84C4F65D8}"/>
                </a:ext>
              </a:extLst>
            </p:cNvPr>
            <p:cNvSpPr txBox="1"/>
            <p:nvPr/>
          </p:nvSpPr>
          <p:spPr>
            <a:xfrm>
              <a:off x="8534617" y="5486566"/>
              <a:ext cx="475915" cy="141287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sz="450" dirty="0"/>
                <a:t>DirectX 12</a:t>
              </a:r>
              <a:endParaRPr lang="ko-KR" altLang="en-US" sz="45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5CA69AF-8D65-94E9-FC00-90460F014579}"/>
              </a:ext>
            </a:extLst>
          </p:cNvPr>
          <p:cNvGrpSpPr/>
          <p:nvPr/>
        </p:nvGrpSpPr>
        <p:grpSpPr>
          <a:xfrm>
            <a:off x="3458536" y="6624342"/>
            <a:ext cx="551400" cy="235398"/>
            <a:chOff x="6141614" y="5187449"/>
            <a:chExt cx="980266" cy="418486"/>
          </a:xfrm>
        </p:grpSpPr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8B5936F5-D5FD-6473-13AB-A7327C60D186}"/>
                </a:ext>
              </a:extLst>
            </p:cNvPr>
            <p:cNvGrpSpPr/>
            <p:nvPr/>
          </p:nvGrpSpPr>
          <p:grpSpPr>
            <a:xfrm>
              <a:off x="6141614" y="5187449"/>
              <a:ext cx="246637" cy="418486"/>
              <a:chOff x="4432158" y="5206142"/>
              <a:chExt cx="246637" cy="418486"/>
            </a:xfrm>
          </p:grpSpPr>
          <p:grpSp>
            <p:nvGrpSpPr>
              <p:cNvPr id="103" name="그래픽 33">
                <a:extLst>
                  <a:ext uri="{FF2B5EF4-FFF2-40B4-BE49-F238E27FC236}">
                    <a16:creationId xmlns:a16="http://schemas.microsoft.com/office/drawing/2014/main" id="{AA2B9FD3-DBC4-0049-F420-5251829EA95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32158" y="5206142"/>
                <a:ext cx="246637" cy="277200"/>
                <a:chOff x="4681172" y="5241975"/>
                <a:chExt cx="201270" cy="226211"/>
              </a:xfrm>
            </p:grpSpPr>
            <p:sp>
              <p:nvSpPr>
                <p:cNvPr id="104" name="자유형: 도형 103">
                  <a:extLst>
                    <a:ext uri="{FF2B5EF4-FFF2-40B4-BE49-F238E27FC236}">
                      <a16:creationId xmlns:a16="http://schemas.microsoft.com/office/drawing/2014/main" id="{606D255B-3761-FA05-F83F-7236DE5F2E84}"/>
                    </a:ext>
                  </a:extLst>
                </p:cNvPr>
                <p:cNvSpPr/>
                <p:nvPr/>
              </p:nvSpPr>
              <p:spPr>
                <a:xfrm>
                  <a:off x="4681172" y="5241975"/>
                  <a:ext cx="201270" cy="226211"/>
                </a:xfrm>
                <a:custGeom>
                  <a:avLst/>
                  <a:gdLst>
                    <a:gd name="connsiteX0" fmla="*/ 201261 w 201270"/>
                    <a:gd name="connsiteY0" fmla="*/ 66506 h 226211"/>
                    <a:gd name="connsiteX1" fmla="*/ 198800 w 201270"/>
                    <a:gd name="connsiteY1" fmla="*/ 56457 h 226211"/>
                    <a:gd name="connsiteX2" fmla="*/ 191518 w 201270"/>
                    <a:gd name="connsiteY2" fmla="*/ 49363 h 226211"/>
                    <a:gd name="connsiteX3" fmla="*/ 111117 w 201270"/>
                    <a:gd name="connsiteY3" fmla="*/ 3045 h 226211"/>
                    <a:gd name="connsiteX4" fmla="*/ 89726 w 201270"/>
                    <a:gd name="connsiteY4" fmla="*/ 3257 h 226211"/>
                    <a:gd name="connsiteX5" fmla="*/ 9753 w 201270"/>
                    <a:gd name="connsiteY5" fmla="*/ 49355 h 226211"/>
                    <a:gd name="connsiteX6" fmla="*/ 10 w 201270"/>
                    <a:gd name="connsiteY6" fmla="*/ 66499 h 226211"/>
                    <a:gd name="connsiteX7" fmla="*/ 0 w 201270"/>
                    <a:gd name="connsiteY7" fmla="*/ 159711 h 226211"/>
                    <a:gd name="connsiteX8" fmla="*/ 2353 w 201270"/>
                    <a:gd name="connsiteY8" fmla="*/ 169568 h 226211"/>
                    <a:gd name="connsiteX9" fmla="*/ 9745 w 201270"/>
                    <a:gd name="connsiteY9" fmla="*/ 176856 h 226211"/>
                    <a:gd name="connsiteX10" fmla="*/ 89723 w 201270"/>
                    <a:gd name="connsiteY10" fmla="*/ 222953 h 226211"/>
                    <a:gd name="connsiteX11" fmla="*/ 111119 w 201270"/>
                    <a:gd name="connsiteY11" fmla="*/ 223165 h 226211"/>
                    <a:gd name="connsiteX12" fmla="*/ 191527 w 201270"/>
                    <a:gd name="connsiteY12" fmla="*/ 176847 h 226211"/>
                    <a:gd name="connsiteX13" fmla="*/ 198919 w 201270"/>
                    <a:gd name="connsiteY13" fmla="*/ 169561 h 226211"/>
                    <a:gd name="connsiteX14" fmla="*/ 201271 w 201270"/>
                    <a:gd name="connsiteY14" fmla="*/ 159703 h 226211"/>
                    <a:gd name="connsiteX15" fmla="*/ 201261 w 201270"/>
                    <a:gd name="connsiteY15" fmla="*/ 66506 h 226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1270" h="226211">
                      <a:moveTo>
                        <a:pt x="201261" y="66506"/>
                      </a:moveTo>
                      <a:cubicBezTo>
                        <a:pt x="201259" y="62703"/>
                        <a:pt x="200446" y="59342"/>
                        <a:pt x="198800" y="56457"/>
                      </a:cubicBezTo>
                      <a:cubicBezTo>
                        <a:pt x="197184" y="53620"/>
                        <a:pt x="194765" y="51243"/>
                        <a:pt x="191518" y="49363"/>
                      </a:cubicBezTo>
                      <a:cubicBezTo>
                        <a:pt x="164724" y="33913"/>
                        <a:pt x="137903" y="18511"/>
                        <a:pt x="111117" y="3045"/>
                      </a:cubicBezTo>
                      <a:cubicBezTo>
                        <a:pt x="103896" y="-1124"/>
                        <a:pt x="96894" y="-972"/>
                        <a:pt x="89726" y="3257"/>
                      </a:cubicBezTo>
                      <a:cubicBezTo>
                        <a:pt x="79061" y="9546"/>
                        <a:pt x="25665" y="40138"/>
                        <a:pt x="9753" y="49355"/>
                      </a:cubicBezTo>
                      <a:cubicBezTo>
                        <a:pt x="3200" y="53148"/>
                        <a:pt x="12" y="58953"/>
                        <a:pt x="10" y="66499"/>
                      </a:cubicBezTo>
                      <a:cubicBezTo>
                        <a:pt x="0" y="97570"/>
                        <a:pt x="10" y="128640"/>
                        <a:pt x="0" y="159711"/>
                      </a:cubicBezTo>
                      <a:cubicBezTo>
                        <a:pt x="0" y="163431"/>
                        <a:pt x="780" y="166727"/>
                        <a:pt x="2353" y="169568"/>
                      </a:cubicBezTo>
                      <a:cubicBezTo>
                        <a:pt x="3970" y="172491"/>
                        <a:pt x="6424" y="174934"/>
                        <a:pt x="9745" y="176856"/>
                      </a:cubicBezTo>
                      <a:cubicBezTo>
                        <a:pt x="25657" y="186072"/>
                        <a:pt x="79060" y="216662"/>
                        <a:pt x="89723" y="222953"/>
                      </a:cubicBezTo>
                      <a:cubicBezTo>
                        <a:pt x="96894" y="227184"/>
                        <a:pt x="103896" y="227335"/>
                        <a:pt x="111119" y="223165"/>
                      </a:cubicBezTo>
                      <a:cubicBezTo>
                        <a:pt x="137906" y="207698"/>
                        <a:pt x="164728" y="192296"/>
                        <a:pt x="191527" y="176847"/>
                      </a:cubicBezTo>
                      <a:cubicBezTo>
                        <a:pt x="194848" y="174925"/>
                        <a:pt x="197302" y="172481"/>
                        <a:pt x="198919" y="169561"/>
                      </a:cubicBezTo>
                      <a:cubicBezTo>
                        <a:pt x="200489" y="166719"/>
                        <a:pt x="201271" y="163424"/>
                        <a:pt x="201271" y="159703"/>
                      </a:cubicBezTo>
                      <a:cubicBezTo>
                        <a:pt x="201271" y="159703"/>
                        <a:pt x="201271" y="97578"/>
                        <a:pt x="201261" y="66506"/>
                      </a:cubicBezTo>
                    </a:path>
                  </a:pathLst>
                </a:custGeom>
                <a:solidFill>
                  <a:srgbClr val="A179DC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105" name="자유형: 도형 104">
                  <a:extLst>
                    <a:ext uri="{FF2B5EF4-FFF2-40B4-BE49-F238E27FC236}">
                      <a16:creationId xmlns:a16="http://schemas.microsoft.com/office/drawing/2014/main" id="{BDD28663-1FC1-FCD3-1AF3-E6E1E9073EED}"/>
                    </a:ext>
                  </a:extLst>
                </p:cNvPr>
                <p:cNvSpPr/>
                <p:nvPr/>
              </p:nvSpPr>
              <p:spPr>
                <a:xfrm>
                  <a:off x="4683525" y="5354777"/>
                  <a:ext cx="196565" cy="113408"/>
                </a:xfrm>
                <a:custGeom>
                  <a:avLst/>
                  <a:gdLst>
                    <a:gd name="connsiteX0" fmla="*/ 98590 w 196565"/>
                    <a:gd name="connsiteY0" fmla="*/ 0 h 113408"/>
                    <a:gd name="connsiteX1" fmla="*/ 0 w 196565"/>
                    <a:gd name="connsiteY1" fmla="*/ 56766 h 113408"/>
                    <a:gd name="connsiteX2" fmla="*/ 7391 w 196565"/>
                    <a:gd name="connsiteY2" fmla="*/ 64054 h 113408"/>
                    <a:gd name="connsiteX3" fmla="*/ 87370 w 196565"/>
                    <a:gd name="connsiteY3" fmla="*/ 110151 h 113408"/>
                    <a:gd name="connsiteX4" fmla="*/ 108766 w 196565"/>
                    <a:gd name="connsiteY4" fmla="*/ 110363 h 113408"/>
                    <a:gd name="connsiteX5" fmla="*/ 189174 w 196565"/>
                    <a:gd name="connsiteY5" fmla="*/ 64044 h 113408"/>
                    <a:gd name="connsiteX6" fmla="*/ 196566 w 196565"/>
                    <a:gd name="connsiteY6" fmla="*/ 56758 h 113408"/>
                    <a:gd name="connsiteX7" fmla="*/ 98590 w 196565"/>
                    <a:gd name="connsiteY7" fmla="*/ 0 h 11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6565" h="113408">
                      <a:moveTo>
                        <a:pt x="98590" y="0"/>
                      </a:moveTo>
                      <a:lnTo>
                        <a:pt x="0" y="56766"/>
                      </a:lnTo>
                      <a:cubicBezTo>
                        <a:pt x="1617" y="59689"/>
                        <a:pt x="4071" y="62131"/>
                        <a:pt x="7391" y="64054"/>
                      </a:cubicBezTo>
                      <a:cubicBezTo>
                        <a:pt x="23304" y="73270"/>
                        <a:pt x="76707" y="103859"/>
                        <a:pt x="87370" y="110151"/>
                      </a:cubicBezTo>
                      <a:cubicBezTo>
                        <a:pt x="94541" y="114382"/>
                        <a:pt x="101543" y="114533"/>
                        <a:pt x="108766" y="110363"/>
                      </a:cubicBezTo>
                      <a:cubicBezTo>
                        <a:pt x="135553" y="94896"/>
                        <a:pt x="162375" y="79494"/>
                        <a:pt x="189174" y="64044"/>
                      </a:cubicBezTo>
                      <a:cubicBezTo>
                        <a:pt x="192495" y="62123"/>
                        <a:pt x="194949" y="59678"/>
                        <a:pt x="196566" y="56758"/>
                      </a:cubicBezTo>
                      <a:lnTo>
                        <a:pt x="98590" y="0"/>
                      </a:lnTo>
                    </a:path>
                  </a:pathLst>
                </a:custGeom>
                <a:solidFill>
                  <a:srgbClr val="280068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106" name="자유형: 도형 105">
                  <a:extLst>
                    <a:ext uri="{FF2B5EF4-FFF2-40B4-BE49-F238E27FC236}">
                      <a16:creationId xmlns:a16="http://schemas.microsoft.com/office/drawing/2014/main" id="{7C38CCA7-F8A3-E4D4-FEAF-A0A9A9D52C3D}"/>
                    </a:ext>
                  </a:extLst>
                </p:cNvPr>
                <p:cNvSpPr/>
                <p:nvPr/>
              </p:nvSpPr>
              <p:spPr>
                <a:xfrm>
                  <a:off x="4782115" y="5298431"/>
                  <a:ext cx="100327" cy="113103"/>
                </a:xfrm>
                <a:custGeom>
                  <a:avLst/>
                  <a:gdLst>
                    <a:gd name="connsiteX0" fmla="*/ 100317 w 100327"/>
                    <a:gd name="connsiteY0" fmla="*/ 10049 h 113103"/>
                    <a:gd name="connsiteX1" fmla="*/ 97857 w 100327"/>
                    <a:gd name="connsiteY1" fmla="*/ 0 h 113103"/>
                    <a:gd name="connsiteX2" fmla="*/ 0 w 100327"/>
                    <a:gd name="connsiteY2" fmla="*/ 56345 h 113103"/>
                    <a:gd name="connsiteX3" fmla="*/ 97975 w 100327"/>
                    <a:gd name="connsiteY3" fmla="*/ 113104 h 113103"/>
                    <a:gd name="connsiteX4" fmla="*/ 100327 w 100327"/>
                    <a:gd name="connsiteY4" fmla="*/ 103246 h 113103"/>
                    <a:gd name="connsiteX5" fmla="*/ 100317 w 100327"/>
                    <a:gd name="connsiteY5" fmla="*/ 10049 h 1131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327" h="113103">
                      <a:moveTo>
                        <a:pt x="100317" y="10049"/>
                      </a:moveTo>
                      <a:cubicBezTo>
                        <a:pt x="100316" y="6246"/>
                        <a:pt x="99502" y="2885"/>
                        <a:pt x="97857" y="0"/>
                      </a:cubicBezTo>
                      <a:lnTo>
                        <a:pt x="0" y="56345"/>
                      </a:lnTo>
                      <a:lnTo>
                        <a:pt x="97975" y="113104"/>
                      </a:lnTo>
                      <a:cubicBezTo>
                        <a:pt x="99546" y="110262"/>
                        <a:pt x="100326" y="106967"/>
                        <a:pt x="100327" y="103246"/>
                      </a:cubicBezTo>
                      <a:cubicBezTo>
                        <a:pt x="100327" y="103246"/>
                        <a:pt x="100327" y="41121"/>
                        <a:pt x="100317" y="10049"/>
                      </a:cubicBezTo>
                    </a:path>
                  </a:pathLst>
                </a:custGeom>
                <a:solidFill>
                  <a:srgbClr val="390091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 dirty="0"/>
                </a:p>
              </p:txBody>
            </p:sp>
            <p:sp>
              <p:nvSpPr>
                <p:cNvPr id="107" name="자유형: 도형 106">
                  <a:extLst>
                    <a:ext uri="{FF2B5EF4-FFF2-40B4-BE49-F238E27FC236}">
                      <a16:creationId xmlns:a16="http://schemas.microsoft.com/office/drawing/2014/main" id="{E32502E5-476F-EF0D-A3B2-A69AEC20C0FA}"/>
                    </a:ext>
                  </a:extLst>
                </p:cNvPr>
                <p:cNvSpPr/>
                <p:nvPr/>
              </p:nvSpPr>
              <p:spPr>
                <a:xfrm>
                  <a:off x="4824246" y="5333556"/>
                  <a:ext cx="42442" cy="42442"/>
                </a:xfrm>
                <a:custGeom>
                  <a:avLst/>
                  <a:gdLst>
                    <a:gd name="connsiteX0" fmla="*/ 15915 w 42442"/>
                    <a:gd name="connsiteY0" fmla="*/ 0 h 42442"/>
                    <a:gd name="connsiteX1" fmla="*/ 15915 w 42442"/>
                    <a:gd name="connsiteY1" fmla="*/ 10611 h 42442"/>
                    <a:gd name="connsiteX2" fmla="*/ 26526 w 42442"/>
                    <a:gd name="connsiteY2" fmla="*/ 10611 h 42442"/>
                    <a:gd name="connsiteX3" fmla="*/ 26526 w 42442"/>
                    <a:gd name="connsiteY3" fmla="*/ 0 h 42442"/>
                    <a:gd name="connsiteX4" fmla="*/ 31832 w 42442"/>
                    <a:gd name="connsiteY4" fmla="*/ 0 h 42442"/>
                    <a:gd name="connsiteX5" fmla="*/ 31832 w 42442"/>
                    <a:gd name="connsiteY5" fmla="*/ 10611 h 42442"/>
                    <a:gd name="connsiteX6" fmla="*/ 42442 w 42442"/>
                    <a:gd name="connsiteY6" fmla="*/ 10611 h 42442"/>
                    <a:gd name="connsiteX7" fmla="*/ 42442 w 42442"/>
                    <a:gd name="connsiteY7" fmla="*/ 15916 h 42442"/>
                    <a:gd name="connsiteX8" fmla="*/ 31832 w 42442"/>
                    <a:gd name="connsiteY8" fmla="*/ 15916 h 42442"/>
                    <a:gd name="connsiteX9" fmla="*/ 31832 w 42442"/>
                    <a:gd name="connsiteY9" fmla="*/ 26526 h 42442"/>
                    <a:gd name="connsiteX10" fmla="*/ 42442 w 42442"/>
                    <a:gd name="connsiteY10" fmla="*/ 26526 h 42442"/>
                    <a:gd name="connsiteX11" fmla="*/ 42442 w 42442"/>
                    <a:gd name="connsiteY11" fmla="*/ 31832 h 42442"/>
                    <a:gd name="connsiteX12" fmla="*/ 31832 w 42442"/>
                    <a:gd name="connsiteY12" fmla="*/ 31832 h 42442"/>
                    <a:gd name="connsiteX13" fmla="*/ 31832 w 42442"/>
                    <a:gd name="connsiteY13" fmla="*/ 42442 h 42442"/>
                    <a:gd name="connsiteX14" fmla="*/ 26526 w 42442"/>
                    <a:gd name="connsiteY14" fmla="*/ 42442 h 42442"/>
                    <a:gd name="connsiteX15" fmla="*/ 26526 w 42442"/>
                    <a:gd name="connsiteY15" fmla="*/ 31832 h 42442"/>
                    <a:gd name="connsiteX16" fmla="*/ 15915 w 42442"/>
                    <a:gd name="connsiteY16" fmla="*/ 31832 h 42442"/>
                    <a:gd name="connsiteX17" fmla="*/ 15915 w 42442"/>
                    <a:gd name="connsiteY17" fmla="*/ 42442 h 42442"/>
                    <a:gd name="connsiteX18" fmla="*/ 10610 w 42442"/>
                    <a:gd name="connsiteY18" fmla="*/ 42442 h 42442"/>
                    <a:gd name="connsiteX19" fmla="*/ 10610 w 42442"/>
                    <a:gd name="connsiteY19" fmla="*/ 31832 h 42442"/>
                    <a:gd name="connsiteX20" fmla="*/ 0 w 42442"/>
                    <a:gd name="connsiteY20" fmla="*/ 31832 h 42442"/>
                    <a:gd name="connsiteX21" fmla="*/ 0 w 42442"/>
                    <a:gd name="connsiteY21" fmla="*/ 26526 h 42442"/>
                    <a:gd name="connsiteX22" fmla="*/ 10610 w 42442"/>
                    <a:gd name="connsiteY22" fmla="*/ 26526 h 42442"/>
                    <a:gd name="connsiteX23" fmla="*/ 10610 w 42442"/>
                    <a:gd name="connsiteY23" fmla="*/ 15916 h 42442"/>
                    <a:gd name="connsiteX24" fmla="*/ 0 w 42442"/>
                    <a:gd name="connsiteY24" fmla="*/ 15916 h 42442"/>
                    <a:gd name="connsiteX25" fmla="*/ 0 w 42442"/>
                    <a:gd name="connsiteY25" fmla="*/ 10611 h 42442"/>
                    <a:gd name="connsiteX26" fmla="*/ 10610 w 42442"/>
                    <a:gd name="connsiteY26" fmla="*/ 10611 h 42442"/>
                    <a:gd name="connsiteX27" fmla="*/ 10610 w 42442"/>
                    <a:gd name="connsiteY27" fmla="*/ 0 h 42442"/>
                    <a:gd name="connsiteX28" fmla="*/ 15915 w 42442"/>
                    <a:gd name="connsiteY28" fmla="*/ 0 h 42442"/>
                    <a:gd name="connsiteX29" fmla="*/ 26526 w 42442"/>
                    <a:gd name="connsiteY29" fmla="*/ 15916 h 42442"/>
                    <a:gd name="connsiteX30" fmla="*/ 15915 w 42442"/>
                    <a:gd name="connsiteY30" fmla="*/ 15916 h 42442"/>
                    <a:gd name="connsiteX31" fmla="*/ 15915 w 42442"/>
                    <a:gd name="connsiteY31" fmla="*/ 26526 h 42442"/>
                    <a:gd name="connsiteX32" fmla="*/ 26526 w 42442"/>
                    <a:gd name="connsiteY32" fmla="*/ 26526 h 42442"/>
                    <a:gd name="connsiteX33" fmla="*/ 26526 w 42442"/>
                    <a:gd name="connsiteY33" fmla="*/ 15916 h 42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42442" h="42442">
                      <a:moveTo>
                        <a:pt x="15915" y="0"/>
                      </a:moveTo>
                      <a:lnTo>
                        <a:pt x="15915" y="10611"/>
                      </a:lnTo>
                      <a:lnTo>
                        <a:pt x="26526" y="10611"/>
                      </a:lnTo>
                      <a:lnTo>
                        <a:pt x="26526" y="0"/>
                      </a:lnTo>
                      <a:lnTo>
                        <a:pt x="31832" y="0"/>
                      </a:lnTo>
                      <a:lnTo>
                        <a:pt x="31832" y="10611"/>
                      </a:lnTo>
                      <a:lnTo>
                        <a:pt x="42442" y="10611"/>
                      </a:lnTo>
                      <a:lnTo>
                        <a:pt x="42442" y="15916"/>
                      </a:lnTo>
                      <a:lnTo>
                        <a:pt x="31832" y="15916"/>
                      </a:lnTo>
                      <a:lnTo>
                        <a:pt x="31832" y="26526"/>
                      </a:lnTo>
                      <a:lnTo>
                        <a:pt x="42442" y="26526"/>
                      </a:lnTo>
                      <a:lnTo>
                        <a:pt x="42442" y="31832"/>
                      </a:lnTo>
                      <a:lnTo>
                        <a:pt x="31832" y="31832"/>
                      </a:lnTo>
                      <a:lnTo>
                        <a:pt x="31832" y="42442"/>
                      </a:lnTo>
                      <a:lnTo>
                        <a:pt x="26526" y="42442"/>
                      </a:lnTo>
                      <a:lnTo>
                        <a:pt x="26526" y="31832"/>
                      </a:lnTo>
                      <a:lnTo>
                        <a:pt x="15915" y="31832"/>
                      </a:lnTo>
                      <a:lnTo>
                        <a:pt x="15915" y="42442"/>
                      </a:lnTo>
                      <a:lnTo>
                        <a:pt x="10610" y="42442"/>
                      </a:lnTo>
                      <a:lnTo>
                        <a:pt x="10610" y="31832"/>
                      </a:lnTo>
                      <a:lnTo>
                        <a:pt x="0" y="31832"/>
                      </a:lnTo>
                      <a:lnTo>
                        <a:pt x="0" y="26526"/>
                      </a:lnTo>
                      <a:lnTo>
                        <a:pt x="10610" y="26526"/>
                      </a:lnTo>
                      <a:lnTo>
                        <a:pt x="10610" y="15916"/>
                      </a:lnTo>
                      <a:lnTo>
                        <a:pt x="0" y="15916"/>
                      </a:lnTo>
                      <a:lnTo>
                        <a:pt x="0" y="10611"/>
                      </a:lnTo>
                      <a:lnTo>
                        <a:pt x="10610" y="10611"/>
                      </a:lnTo>
                      <a:lnTo>
                        <a:pt x="10610" y="0"/>
                      </a:lnTo>
                      <a:lnTo>
                        <a:pt x="15915" y="0"/>
                      </a:lnTo>
                      <a:close/>
                      <a:moveTo>
                        <a:pt x="26526" y="15916"/>
                      </a:moveTo>
                      <a:lnTo>
                        <a:pt x="15915" y="15916"/>
                      </a:lnTo>
                      <a:lnTo>
                        <a:pt x="15915" y="26526"/>
                      </a:lnTo>
                      <a:lnTo>
                        <a:pt x="26526" y="26526"/>
                      </a:lnTo>
                      <a:lnTo>
                        <a:pt x="26526" y="159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108" name="자유형: 도형 107">
                  <a:extLst>
                    <a:ext uri="{FF2B5EF4-FFF2-40B4-BE49-F238E27FC236}">
                      <a16:creationId xmlns:a16="http://schemas.microsoft.com/office/drawing/2014/main" id="{585FCA32-9EB8-6FAC-48A0-70C8CA58D784}"/>
                    </a:ext>
                  </a:extLst>
                </p:cNvPr>
                <p:cNvSpPr/>
                <p:nvPr/>
              </p:nvSpPr>
              <p:spPr>
                <a:xfrm>
                  <a:off x="4707518" y="5280267"/>
                  <a:ext cx="139633" cy="149625"/>
                </a:xfrm>
                <a:custGeom>
                  <a:avLst/>
                  <a:gdLst>
                    <a:gd name="connsiteX0" fmla="*/ 74813 w 139633"/>
                    <a:gd name="connsiteY0" fmla="*/ 0 h 149625"/>
                    <a:gd name="connsiteX1" fmla="*/ 139594 w 139633"/>
                    <a:gd name="connsiteY1" fmla="*/ 37372 h 149625"/>
                    <a:gd name="connsiteX2" fmla="*/ 139468 w 139633"/>
                    <a:gd name="connsiteY2" fmla="*/ 37157 h 149625"/>
                    <a:gd name="connsiteX3" fmla="*/ 106906 w 139633"/>
                    <a:gd name="connsiteY3" fmla="*/ 55905 h 149625"/>
                    <a:gd name="connsiteX4" fmla="*/ 75238 w 139633"/>
                    <a:gd name="connsiteY4" fmla="*/ 37562 h 149625"/>
                    <a:gd name="connsiteX5" fmla="*/ 74813 w 139633"/>
                    <a:gd name="connsiteY5" fmla="*/ 37559 h 149625"/>
                    <a:gd name="connsiteX6" fmla="*/ 37559 w 139633"/>
                    <a:gd name="connsiteY6" fmla="*/ 74812 h 149625"/>
                    <a:gd name="connsiteX7" fmla="*/ 42473 w 139633"/>
                    <a:gd name="connsiteY7" fmla="*/ 93294 h 149625"/>
                    <a:gd name="connsiteX8" fmla="*/ 74813 w 139633"/>
                    <a:gd name="connsiteY8" fmla="*/ 112065 h 149625"/>
                    <a:gd name="connsiteX9" fmla="*/ 107275 w 139633"/>
                    <a:gd name="connsiteY9" fmla="*/ 93079 h 149625"/>
                    <a:gd name="connsiteX10" fmla="*/ 107120 w 139633"/>
                    <a:gd name="connsiteY10" fmla="*/ 93350 h 149625"/>
                    <a:gd name="connsiteX11" fmla="*/ 139633 w 139633"/>
                    <a:gd name="connsiteY11" fmla="*/ 112186 h 149625"/>
                    <a:gd name="connsiteX12" fmla="*/ 75646 w 139633"/>
                    <a:gd name="connsiteY12" fmla="*/ 149620 h 149625"/>
                    <a:gd name="connsiteX13" fmla="*/ 74813 w 139633"/>
                    <a:gd name="connsiteY13" fmla="*/ 149625 h 149625"/>
                    <a:gd name="connsiteX14" fmla="*/ 9908 w 139633"/>
                    <a:gd name="connsiteY14" fmla="*/ 112042 h 149625"/>
                    <a:gd name="connsiteX15" fmla="*/ 0 w 139633"/>
                    <a:gd name="connsiteY15" fmla="*/ 74812 h 149625"/>
                    <a:gd name="connsiteX16" fmla="*/ 74813 w 139633"/>
                    <a:gd name="connsiteY16" fmla="*/ 0 h 149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9633" h="149625">
                      <a:moveTo>
                        <a:pt x="74813" y="0"/>
                      </a:moveTo>
                      <a:cubicBezTo>
                        <a:pt x="102489" y="0"/>
                        <a:pt x="126652" y="15030"/>
                        <a:pt x="139594" y="37372"/>
                      </a:cubicBezTo>
                      <a:lnTo>
                        <a:pt x="139468" y="37157"/>
                      </a:lnTo>
                      <a:lnTo>
                        <a:pt x="106906" y="55905"/>
                      </a:lnTo>
                      <a:cubicBezTo>
                        <a:pt x="100490" y="45044"/>
                        <a:pt x="88729" y="37713"/>
                        <a:pt x="75238" y="37562"/>
                      </a:cubicBezTo>
                      <a:lnTo>
                        <a:pt x="74813" y="37559"/>
                      </a:lnTo>
                      <a:cubicBezTo>
                        <a:pt x="54239" y="37559"/>
                        <a:pt x="37559" y="54238"/>
                        <a:pt x="37559" y="74812"/>
                      </a:cubicBezTo>
                      <a:cubicBezTo>
                        <a:pt x="37559" y="81540"/>
                        <a:pt x="39353" y="87847"/>
                        <a:pt x="42473" y="93294"/>
                      </a:cubicBezTo>
                      <a:cubicBezTo>
                        <a:pt x="48894" y="104504"/>
                        <a:pt x="60966" y="112065"/>
                        <a:pt x="74813" y="112065"/>
                      </a:cubicBezTo>
                      <a:cubicBezTo>
                        <a:pt x="88746" y="112065"/>
                        <a:pt x="100886" y="104408"/>
                        <a:pt x="107275" y="93079"/>
                      </a:cubicBezTo>
                      <a:lnTo>
                        <a:pt x="107120" y="93350"/>
                      </a:lnTo>
                      <a:lnTo>
                        <a:pt x="139633" y="112186"/>
                      </a:lnTo>
                      <a:cubicBezTo>
                        <a:pt x="126832" y="134337"/>
                        <a:pt x="103000" y="149322"/>
                        <a:pt x="75646" y="149620"/>
                      </a:cubicBezTo>
                      <a:lnTo>
                        <a:pt x="74813" y="149625"/>
                      </a:lnTo>
                      <a:cubicBezTo>
                        <a:pt x="47050" y="149625"/>
                        <a:pt x="22818" y="134502"/>
                        <a:pt x="9908" y="112042"/>
                      </a:cubicBezTo>
                      <a:cubicBezTo>
                        <a:pt x="3606" y="101078"/>
                        <a:pt x="0" y="88367"/>
                        <a:pt x="0" y="74812"/>
                      </a:cubicBezTo>
                      <a:cubicBezTo>
                        <a:pt x="0" y="33495"/>
                        <a:pt x="33494" y="0"/>
                        <a:pt x="748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35F295A-9768-C56D-BCDF-3D4DC08EBE6A}"/>
                  </a:ext>
                </a:extLst>
              </p:cNvPr>
              <p:cNvSpPr txBox="1"/>
              <p:nvPr/>
            </p:nvSpPr>
            <p:spPr>
              <a:xfrm>
                <a:off x="4488149" y="5483341"/>
                <a:ext cx="133942" cy="141287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sz="450" dirty="0"/>
                  <a:t>C#</a:t>
                </a:r>
                <a:endParaRPr lang="ko-KR" altLang="en-US" sz="450" dirty="0"/>
              </a:p>
            </p:txBody>
          </p:sp>
        </p:grp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51A99452-D713-7761-2E9F-6D3FBD357FCB}"/>
                </a:ext>
              </a:extLst>
            </p:cNvPr>
            <p:cNvGrpSpPr/>
            <p:nvPr/>
          </p:nvGrpSpPr>
          <p:grpSpPr>
            <a:xfrm>
              <a:off x="6788455" y="5187449"/>
              <a:ext cx="333425" cy="418486"/>
              <a:chOff x="5678731" y="5206142"/>
              <a:chExt cx="333425" cy="418486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66E7F1C2-3F55-CD8E-E3C5-56D4A241BE57}"/>
                  </a:ext>
                </a:extLst>
              </p:cNvPr>
              <p:cNvGrpSpPr/>
              <p:nvPr/>
            </p:nvGrpSpPr>
            <p:grpSpPr>
              <a:xfrm>
                <a:off x="5708446" y="5206142"/>
                <a:ext cx="277200" cy="277200"/>
                <a:chOff x="5624709" y="5269888"/>
                <a:chExt cx="253987" cy="256749"/>
              </a:xfrm>
            </p:grpSpPr>
            <p:sp>
              <p:nvSpPr>
                <p:cNvPr id="122" name="자유형: 도형 121">
                  <a:extLst>
                    <a:ext uri="{FF2B5EF4-FFF2-40B4-BE49-F238E27FC236}">
                      <a16:creationId xmlns:a16="http://schemas.microsoft.com/office/drawing/2014/main" id="{13941FC2-E561-2EF6-B5F0-2BC750F49476}"/>
                    </a:ext>
                  </a:extLst>
                </p:cNvPr>
                <p:cNvSpPr/>
                <p:nvPr/>
              </p:nvSpPr>
              <p:spPr>
                <a:xfrm>
                  <a:off x="5624709" y="5269888"/>
                  <a:ext cx="188016" cy="189840"/>
                </a:xfrm>
                <a:custGeom>
                  <a:avLst/>
                  <a:gdLst>
                    <a:gd name="connsiteX0" fmla="*/ 320080 w 479654"/>
                    <a:gd name="connsiteY0" fmla="*/ 29 h 484307"/>
                    <a:gd name="connsiteX1" fmla="*/ 245419 w 479654"/>
                    <a:gd name="connsiteY1" fmla="*/ 6405 h 484307"/>
                    <a:gd name="connsiteX2" fmla="*/ 167260 w 479654"/>
                    <a:gd name="connsiteY2" fmla="*/ 87652 h 484307"/>
                    <a:gd name="connsiteX3" fmla="*/ 167260 w 479654"/>
                    <a:gd name="connsiteY3" fmla="*/ 147218 h 484307"/>
                    <a:gd name="connsiteX4" fmla="*/ 323519 w 479654"/>
                    <a:gd name="connsiteY4" fmla="*/ 147218 h 484307"/>
                    <a:gd name="connsiteX5" fmla="*/ 323519 w 479654"/>
                    <a:gd name="connsiteY5" fmla="*/ 167069 h 484307"/>
                    <a:gd name="connsiteX6" fmla="*/ 167260 w 479654"/>
                    <a:gd name="connsiteY6" fmla="*/ 167069 h 484307"/>
                    <a:gd name="connsiteX7" fmla="*/ 108627 w 479654"/>
                    <a:gd name="connsiteY7" fmla="*/ 167069 h 484307"/>
                    <a:gd name="connsiteX8" fmla="*/ 11002 w 479654"/>
                    <a:gd name="connsiteY8" fmla="*/ 246277 h 484307"/>
                    <a:gd name="connsiteX9" fmla="*/ 11002 w 479654"/>
                    <a:gd name="connsiteY9" fmla="*/ 405100 h 484307"/>
                    <a:gd name="connsiteX10" fmla="*/ 94056 w 479654"/>
                    <a:gd name="connsiteY10" fmla="*/ 484307 h 484307"/>
                    <a:gd name="connsiteX11" fmla="*/ 147788 w 479654"/>
                    <a:gd name="connsiteY11" fmla="*/ 484307 h 484307"/>
                    <a:gd name="connsiteX12" fmla="*/ 147788 w 479654"/>
                    <a:gd name="connsiteY12" fmla="*/ 412910 h 484307"/>
                    <a:gd name="connsiteX13" fmla="*/ 245413 w 479654"/>
                    <a:gd name="connsiteY13" fmla="*/ 315809 h 484307"/>
                    <a:gd name="connsiteX14" fmla="*/ 401496 w 479654"/>
                    <a:gd name="connsiteY14" fmla="*/ 315809 h 484307"/>
                    <a:gd name="connsiteX15" fmla="*/ 479655 w 479654"/>
                    <a:gd name="connsiteY15" fmla="*/ 236427 h 484307"/>
                    <a:gd name="connsiteX16" fmla="*/ 479655 w 479654"/>
                    <a:gd name="connsiteY16" fmla="*/ 87629 h 484307"/>
                    <a:gd name="connsiteX17" fmla="*/ 401496 w 479654"/>
                    <a:gd name="connsiteY17" fmla="*/ 6381 h 484307"/>
                    <a:gd name="connsiteX18" fmla="*/ 320074 w 479654"/>
                    <a:gd name="connsiteY18" fmla="*/ 5 h 484307"/>
                    <a:gd name="connsiteX19" fmla="*/ 235569 w 479654"/>
                    <a:gd name="connsiteY19" fmla="*/ 47932 h 484307"/>
                    <a:gd name="connsiteX20" fmla="*/ 264891 w 479654"/>
                    <a:gd name="connsiteY20" fmla="*/ 77802 h 484307"/>
                    <a:gd name="connsiteX21" fmla="*/ 235569 w 479654"/>
                    <a:gd name="connsiteY21" fmla="*/ 107492 h 484307"/>
                    <a:gd name="connsiteX22" fmla="*/ 206246 w 479654"/>
                    <a:gd name="connsiteY22" fmla="*/ 77802 h 484307"/>
                    <a:gd name="connsiteX23" fmla="*/ 235569 w 479654"/>
                    <a:gd name="connsiteY23" fmla="*/ 47932 h 484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79654" h="484307">
                      <a:moveTo>
                        <a:pt x="320080" y="29"/>
                      </a:moveTo>
                      <a:cubicBezTo>
                        <a:pt x="293363" y="153"/>
                        <a:pt x="267852" y="2431"/>
                        <a:pt x="245419" y="6405"/>
                      </a:cubicBezTo>
                      <a:cubicBezTo>
                        <a:pt x="179267" y="18091"/>
                        <a:pt x="167260" y="42541"/>
                        <a:pt x="167260" y="87652"/>
                      </a:cubicBezTo>
                      <a:lnTo>
                        <a:pt x="167260" y="147218"/>
                      </a:lnTo>
                      <a:lnTo>
                        <a:pt x="323519" y="147218"/>
                      </a:lnTo>
                      <a:lnTo>
                        <a:pt x="323519" y="167069"/>
                      </a:lnTo>
                      <a:lnTo>
                        <a:pt x="167260" y="167069"/>
                      </a:lnTo>
                      <a:lnTo>
                        <a:pt x="108627" y="167069"/>
                      </a:lnTo>
                      <a:cubicBezTo>
                        <a:pt x="63212" y="167069"/>
                        <a:pt x="23416" y="194370"/>
                        <a:pt x="11002" y="246277"/>
                      </a:cubicBezTo>
                      <a:cubicBezTo>
                        <a:pt x="-3348" y="305785"/>
                        <a:pt x="-3983" y="342970"/>
                        <a:pt x="11002" y="405100"/>
                      </a:cubicBezTo>
                      <a:cubicBezTo>
                        <a:pt x="22110" y="451366"/>
                        <a:pt x="48641" y="484307"/>
                        <a:pt x="94056" y="484307"/>
                      </a:cubicBezTo>
                      <a:lnTo>
                        <a:pt x="147788" y="484307"/>
                      </a:lnTo>
                      <a:lnTo>
                        <a:pt x="147788" y="412910"/>
                      </a:lnTo>
                      <a:cubicBezTo>
                        <a:pt x="147788" y="361329"/>
                        <a:pt x="192415" y="315809"/>
                        <a:pt x="245413" y="315809"/>
                      </a:cubicBezTo>
                      <a:lnTo>
                        <a:pt x="401496" y="315809"/>
                      </a:lnTo>
                      <a:cubicBezTo>
                        <a:pt x="444947" y="315809"/>
                        <a:pt x="479655" y="280035"/>
                        <a:pt x="479655" y="236427"/>
                      </a:cubicBezTo>
                      <a:lnTo>
                        <a:pt x="479655" y="87629"/>
                      </a:lnTo>
                      <a:cubicBezTo>
                        <a:pt x="479655" y="45280"/>
                        <a:pt x="443927" y="13492"/>
                        <a:pt x="401496" y="6381"/>
                      </a:cubicBezTo>
                      <a:cubicBezTo>
                        <a:pt x="374651" y="1913"/>
                        <a:pt x="346797" y="-117"/>
                        <a:pt x="320074" y="5"/>
                      </a:cubicBezTo>
                      <a:close/>
                      <a:moveTo>
                        <a:pt x="235569" y="47932"/>
                      </a:moveTo>
                      <a:cubicBezTo>
                        <a:pt x="251713" y="47932"/>
                        <a:pt x="264891" y="61331"/>
                        <a:pt x="264891" y="77802"/>
                      </a:cubicBezTo>
                      <a:cubicBezTo>
                        <a:pt x="264891" y="94215"/>
                        <a:pt x="251707" y="107492"/>
                        <a:pt x="235569" y="107492"/>
                      </a:cubicBezTo>
                      <a:cubicBezTo>
                        <a:pt x="219372" y="107492"/>
                        <a:pt x="206246" y="94221"/>
                        <a:pt x="206246" y="77802"/>
                      </a:cubicBezTo>
                      <a:cubicBezTo>
                        <a:pt x="206246" y="61331"/>
                        <a:pt x="219372" y="47932"/>
                        <a:pt x="235569" y="479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A9FD4"/>
                    </a:gs>
                    <a:gs pos="50000">
                      <a:srgbClr val="4584B6"/>
                    </a:gs>
                    <a:gs pos="100000">
                      <a:srgbClr val="306998"/>
                    </a:gs>
                  </a:gsLst>
                  <a:lin ang="2458589" scaled="1"/>
                </a:gradFill>
                <a:ln w="5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123" name="자유형: 도형 122">
                  <a:extLst>
                    <a:ext uri="{FF2B5EF4-FFF2-40B4-BE49-F238E27FC236}">
                      <a16:creationId xmlns:a16="http://schemas.microsoft.com/office/drawing/2014/main" id="{815FADE9-1AE8-56BA-D40B-722855B572FA}"/>
                    </a:ext>
                  </a:extLst>
                </p:cNvPr>
                <p:cNvSpPr/>
                <p:nvPr/>
              </p:nvSpPr>
              <p:spPr>
                <a:xfrm>
                  <a:off x="5690272" y="5335358"/>
                  <a:ext cx="188424" cy="191279"/>
                </a:xfrm>
                <a:custGeom>
                  <a:avLst/>
                  <a:gdLst>
                    <a:gd name="connsiteX0" fmla="*/ 331867 w 480693"/>
                    <a:gd name="connsiteY0" fmla="*/ 0 h 487977"/>
                    <a:gd name="connsiteX1" fmla="*/ 331867 w 480693"/>
                    <a:gd name="connsiteY1" fmla="*/ 69416 h 487977"/>
                    <a:gd name="connsiteX2" fmla="*/ 234242 w 480693"/>
                    <a:gd name="connsiteY2" fmla="*/ 168498 h 487977"/>
                    <a:gd name="connsiteX3" fmla="*/ 78158 w 480693"/>
                    <a:gd name="connsiteY3" fmla="*/ 168498 h 487977"/>
                    <a:gd name="connsiteX4" fmla="*/ 0 w 480693"/>
                    <a:gd name="connsiteY4" fmla="*/ 247880 h 487977"/>
                    <a:gd name="connsiteX5" fmla="*/ 0 w 480693"/>
                    <a:gd name="connsiteY5" fmla="*/ 396679 h 487977"/>
                    <a:gd name="connsiteX6" fmla="*/ 78158 w 480693"/>
                    <a:gd name="connsiteY6" fmla="*/ 476061 h 487977"/>
                    <a:gd name="connsiteX7" fmla="*/ 234242 w 480693"/>
                    <a:gd name="connsiteY7" fmla="*/ 476061 h 487977"/>
                    <a:gd name="connsiteX8" fmla="*/ 312401 w 480693"/>
                    <a:gd name="connsiteY8" fmla="*/ 396679 h 487977"/>
                    <a:gd name="connsiteX9" fmla="*/ 312401 w 480693"/>
                    <a:gd name="connsiteY9" fmla="*/ 337113 h 487977"/>
                    <a:gd name="connsiteX10" fmla="*/ 156317 w 480693"/>
                    <a:gd name="connsiteY10" fmla="*/ 337113 h 487977"/>
                    <a:gd name="connsiteX11" fmla="*/ 156317 w 480693"/>
                    <a:gd name="connsiteY11" fmla="*/ 317261 h 487977"/>
                    <a:gd name="connsiteX12" fmla="*/ 312401 w 480693"/>
                    <a:gd name="connsiteY12" fmla="*/ 317261 h 487977"/>
                    <a:gd name="connsiteX13" fmla="*/ 390559 w 480693"/>
                    <a:gd name="connsiteY13" fmla="*/ 317261 h 487977"/>
                    <a:gd name="connsiteX14" fmla="*/ 468717 w 480693"/>
                    <a:gd name="connsiteY14" fmla="*/ 238054 h 487977"/>
                    <a:gd name="connsiteX15" fmla="*/ 468717 w 480693"/>
                    <a:gd name="connsiteY15" fmla="*/ 79231 h 487977"/>
                    <a:gd name="connsiteX16" fmla="*/ 390559 w 480693"/>
                    <a:gd name="connsiteY16" fmla="*/ 23 h 487977"/>
                    <a:gd name="connsiteX17" fmla="*/ 331926 w 480693"/>
                    <a:gd name="connsiteY17" fmla="*/ 23 h 487977"/>
                    <a:gd name="connsiteX18" fmla="*/ 244092 w 480693"/>
                    <a:gd name="connsiteY18" fmla="*/ 376862 h 487977"/>
                    <a:gd name="connsiteX19" fmla="*/ 273415 w 480693"/>
                    <a:gd name="connsiteY19" fmla="*/ 406552 h 487977"/>
                    <a:gd name="connsiteX20" fmla="*/ 244092 w 480693"/>
                    <a:gd name="connsiteY20" fmla="*/ 436422 h 487977"/>
                    <a:gd name="connsiteX21" fmla="*/ 214770 w 480693"/>
                    <a:gd name="connsiteY21" fmla="*/ 406552 h 487977"/>
                    <a:gd name="connsiteX22" fmla="*/ 244092 w 480693"/>
                    <a:gd name="connsiteY22" fmla="*/ 376862 h 487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80693" h="487977">
                      <a:moveTo>
                        <a:pt x="331867" y="0"/>
                      </a:moveTo>
                      <a:lnTo>
                        <a:pt x="331867" y="69416"/>
                      </a:lnTo>
                      <a:cubicBezTo>
                        <a:pt x="331867" y="123218"/>
                        <a:pt x="286255" y="168498"/>
                        <a:pt x="234242" y="168498"/>
                      </a:cubicBezTo>
                      <a:lnTo>
                        <a:pt x="78158" y="168498"/>
                      </a:lnTo>
                      <a:cubicBezTo>
                        <a:pt x="35401" y="168498"/>
                        <a:pt x="0" y="205089"/>
                        <a:pt x="0" y="247880"/>
                      </a:cubicBezTo>
                      <a:lnTo>
                        <a:pt x="0" y="396679"/>
                      </a:lnTo>
                      <a:cubicBezTo>
                        <a:pt x="0" y="439028"/>
                        <a:pt x="36829" y="463938"/>
                        <a:pt x="78158" y="476061"/>
                      </a:cubicBezTo>
                      <a:cubicBezTo>
                        <a:pt x="127624" y="490609"/>
                        <a:pt x="175084" y="493237"/>
                        <a:pt x="234242" y="476061"/>
                      </a:cubicBezTo>
                      <a:cubicBezTo>
                        <a:pt x="273584" y="464672"/>
                        <a:pt x="312401" y="441744"/>
                        <a:pt x="312401" y="396679"/>
                      </a:cubicBezTo>
                      <a:lnTo>
                        <a:pt x="312401" y="337113"/>
                      </a:lnTo>
                      <a:lnTo>
                        <a:pt x="156317" y="337113"/>
                      </a:lnTo>
                      <a:lnTo>
                        <a:pt x="156317" y="317261"/>
                      </a:lnTo>
                      <a:lnTo>
                        <a:pt x="312401" y="317261"/>
                      </a:lnTo>
                      <a:lnTo>
                        <a:pt x="390559" y="317261"/>
                      </a:lnTo>
                      <a:cubicBezTo>
                        <a:pt x="435974" y="317261"/>
                        <a:pt x="452923" y="285584"/>
                        <a:pt x="468717" y="238054"/>
                      </a:cubicBezTo>
                      <a:cubicBezTo>
                        <a:pt x="485031" y="189101"/>
                        <a:pt x="484337" y="142002"/>
                        <a:pt x="468717" y="79231"/>
                      </a:cubicBezTo>
                      <a:cubicBezTo>
                        <a:pt x="457492" y="34020"/>
                        <a:pt x="436055" y="23"/>
                        <a:pt x="390559" y="23"/>
                      </a:cubicBezTo>
                      <a:lnTo>
                        <a:pt x="331926" y="23"/>
                      </a:lnTo>
                      <a:close/>
                      <a:moveTo>
                        <a:pt x="244092" y="376862"/>
                      </a:moveTo>
                      <a:cubicBezTo>
                        <a:pt x="260289" y="376862"/>
                        <a:pt x="273415" y="390133"/>
                        <a:pt x="273415" y="406552"/>
                      </a:cubicBezTo>
                      <a:cubicBezTo>
                        <a:pt x="273415" y="423023"/>
                        <a:pt x="260289" y="436422"/>
                        <a:pt x="244092" y="436422"/>
                      </a:cubicBezTo>
                      <a:cubicBezTo>
                        <a:pt x="227948" y="436422"/>
                        <a:pt x="214770" y="423023"/>
                        <a:pt x="214770" y="406552"/>
                      </a:cubicBezTo>
                      <a:cubicBezTo>
                        <a:pt x="214770" y="390139"/>
                        <a:pt x="227953" y="376862"/>
                        <a:pt x="244092" y="37686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D43B"/>
                    </a:gs>
                    <a:gs pos="50000">
                      <a:srgbClr val="FFDE57"/>
                    </a:gs>
                    <a:gs pos="100000">
                      <a:srgbClr val="FFE873"/>
                    </a:gs>
                  </a:gsLst>
                  <a:lin ang="14098288" scaled="1"/>
                </a:gradFill>
                <a:ln w="5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676C87E-2437-9916-852E-C5EF77C8A369}"/>
                  </a:ext>
                </a:extLst>
              </p:cNvPr>
              <p:cNvSpPr txBox="1"/>
              <p:nvPr/>
            </p:nvSpPr>
            <p:spPr>
              <a:xfrm>
                <a:off x="5678731" y="5483341"/>
                <a:ext cx="333425" cy="141287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sz="450" dirty="0"/>
                  <a:t>Python</a:t>
                </a:r>
                <a:endParaRPr lang="ko-KR" altLang="en-US" sz="450" dirty="0"/>
              </a:p>
            </p:txBody>
          </p: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43D7217-0AA7-9A15-2AA7-158104AF1D20}"/>
              </a:ext>
            </a:extLst>
          </p:cNvPr>
          <p:cNvGrpSpPr/>
          <p:nvPr/>
        </p:nvGrpSpPr>
        <p:grpSpPr>
          <a:xfrm>
            <a:off x="3458535" y="6913917"/>
            <a:ext cx="670257" cy="235398"/>
            <a:chOff x="6136694" y="5702249"/>
            <a:chExt cx="1191567" cy="418486"/>
          </a:xfrm>
        </p:grpSpPr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38A57066-478B-2F6A-49D3-DEBE19809E58}"/>
                </a:ext>
              </a:extLst>
            </p:cNvPr>
            <p:cNvGrpSpPr/>
            <p:nvPr/>
          </p:nvGrpSpPr>
          <p:grpSpPr>
            <a:xfrm>
              <a:off x="6587317" y="5702249"/>
              <a:ext cx="740944" cy="416674"/>
              <a:chOff x="4215057" y="5717823"/>
              <a:chExt cx="740944" cy="416674"/>
            </a:xfrm>
          </p:grpSpPr>
          <p:pic>
            <p:nvPicPr>
              <p:cNvPr id="136" name="그림 135">
                <a:extLst>
                  <a:ext uri="{FF2B5EF4-FFF2-40B4-BE49-F238E27FC236}">
                    <a16:creationId xmlns:a16="http://schemas.microsoft.com/office/drawing/2014/main" id="{5D7D36CF-8CD3-889A-8196-AFA69892AA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449155" y="5717823"/>
                <a:ext cx="277200" cy="275388"/>
              </a:xfrm>
              <a:prstGeom prst="rect">
                <a:avLst/>
              </a:prstGeom>
            </p:spPr>
          </p:pic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6635E8-E294-87A7-57C9-7EB6EA3541E3}"/>
                  </a:ext>
                </a:extLst>
              </p:cNvPr>
              <p:cNvSpPr txBox="1"/>
              <p:nvPr/>
            </p:nvSpPr>
            <p:spPr>
              <a:xfrm>
                <a:off x="4215057" y="5993210"/>
                <a:ext cx="740944" cy="141287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sz="450" dirty="0"/>
                  <a:t>Unreal Engine 4</a:t>
                </a:r>
                <a:endParaRPr lang="ko-KR" altLang="en-US" sz="450" dirty="0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A1D49BCE-7DB6-C13D-E2D3-AEE6E963BDBE}"/>
                </a:ext>
              </a:extLst>
            </p:cNvPr>
            <p:cNvGrpSpPr/>
            <p:nvPr/>
          </p:nvGrpSpPr>
          <p:grpSpPr>
            <a:xfrm>
              <a:off x="6136694" y="5702249"/>
              <a:ext cx="246249" cy="418486"/>
              <a:chOff x="5718207" y="5706100"/>
              <a:chExt cx="246249" cy="418486"/>
            </a:xfrm>
          </p:grpSpPr>
          <p:grpSp>
            <p:nvGrpSpPr>
              <p:cNvPr id="167" name="그래픽 165">
                <a:extLst>
                  <a:ext uri="{FF2B5EF4-FFF2-40B4-BE49-F238E27FC236}">
                    <a16:creationId xmlns:a16="http://schemas.microsoft.com/office/drawing/2014/main" id="{B19BBEC6-EDF7-754B-9229-63F52D0E6B0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718821" y="5706100"/>
                <a:ext cx="245635" cy="277200"/>
                <a:chOff x="5686425" y="2967037"/>
                <a:chExt cx="815339" cy="920114"/>
              </a:xfrm>
            </p:grpSpPr>
            <p:sp>
              <p:nvSpPr>
                <p:cNvPr id="169" name="자유형: 도형 168">
                  <a:extLst>
                    <a:ext uri="{FF2B5EF4-FFF2-40B4-BE49-F238E27FC236}">
                      <a16:creationId xmlns:a16="http://schemas.microsoft.com/office/drawing/2014/main" id="{4D76DD8F-981D-8F85-6634-C27B31BFF431}"/>
                    </a:ext>
                  </a:extLst>
                </p:cNvPr>
                <p:cNvSpPr/>
                <p:nvPr/>
              </p:nvSpPr>
              <p:spPr>
                <a:xfrm>
                  <a:off x="5686425" y="2967037"/>
                  <a:ext cx="815339" cy="920114"/>
                </a:xfrm>
                <a:custGeom>
                  <a:avLst/>
                  <a:gdLst>
                    <a:gd name="connsiteX0" fmla="*/ 815340 w 815339"/>
                    <a:gd name="connsiteY0" fmla="*/ 643890 h 920114"/>
                    <a:gd name="connsiteX1" fmla="*/ 815340 w 815339"/>
                    <a:gd name="connsiteY1" fmla="*/ 214313 h 920114"/>
                    <a:gd name="connsiteX2" fmla="*/ 442913 w 815339"/>
                    <a:gd name="connsiteY2" fmla="*/ 0 h 920114"/>
                    <a:gd name="connsiteX3" fmla="*/ 442913 w 815339"/>
                    <a:gd name="connsiteY3" fmla="*/ 164783 h 920114"/>
                    <a:gd name="connsiteX4" fmla="*/ 588645 w 815339"/>
                    <a:gd name="connsiteY4" fmla="*/ 248603 h 920114"/>
                    <a:gd name="connsiteX5" fmla="*/ 588645 w 815339"/>
                    <a:gd name="connsiteY5" fmla="*/ 262890 h 920114"/>
                    <a:gd name="connsiteX6" fmla="*/ 415290 w 815339"/>
                    <a:gd name="connsiteY6" fmla="*/ 362903 h 920114"/>
                    <a:gd name="connsiteX7" fmla="*/ 399098 w 815339"/>
                    <a:gd name="connsiteY7" fmla="*/ 362903 h 920114"/>
                    <a:gd name="connsiteX8" fmla="*/ 225743 w 815339"/>
                    <a:gd name="connsiteY8" fmla="*/ 262890 h 920114"/>
                    <a:gd name="connsiteX9" fmla="*/ 225743 w 815339"/>
                    <a:gd name="connsiteY9" fmla="*/ 248603 h 920114"/>
                    <a:gd name="connsiteX10" fmla="*/ 371475 w 815339"/>
                    <a:gd name="connsiteY10" fmla="*/ 164783 h 920114"/>
                    <a:gd name="connsiteX11" fmla="*/ 371475 w 815339"/>
                    <a:gd name="connsiteY11" fmla="*/ 0 h 920114"/>
                    <a:gd name="connsiteX12" fmla="*/ 0 w 815339"/>
                    <a:gd name="connsiteY12" fmla="*/ 214313 h 920114"/>
                    <a:gd name="connsiteX13" fmla="*/ 0 w 815339"/>
                    <a:gd name="connsiteY13" fmla="*/ 643890 h 920114"/>
                    <a:gd name="connsiteX14" fmla="*/ 0 w 815339"/>
                    <a:gd name="connsiteY14" fmla="*/ 641985 h 920114"/>
                    <a:gd name="connsiteX15" fmla="*/ 0 w 815339"/>
                    <a:gd name="connsiteY15" fmla="*/ 643890 h 920114"/>
                    <a:gd name="connsiteX16" fmla="*/ 142875 w 815339"/>
                    <a:gd name="connsiteY16" fmla="*/ 561975 h 920114"/>
                    <a:gd name="connsiteX17" fmla="*/ 142875 w 815339"/>
                    <a:gd name="connsiteY17" fmla="*/ 393383 h 920114"/>
                    <a:gd name="connsiteX18" fmla="*/ 155258 w 815339"/>
                    <a:gd name="connsiteY18" fmla="*/ 386715 h 920114"/>
                    <a:gd name="connsiteX19" fmla="*/ 328613 w 815339"/>
                    <a:gd name="connsiteY19" fmla="*/ 486728 h 920114"/>
                    <a:gd name="connsiteX20" fmla="*/ 337185 w 815339"/>
                    <a:gd name="connsiteY20" fmla="*/ 501015 h 920114"/>
                    <a:gd name="connsiteX21" fmla="*/ 337185 w 815339"/>
                    <a:gd name="connsiteY21" fmla="*/ 701040 h 920114"/>
                    <a:gd name="connsiteX22" fmla="*/ 324803 w 815339"/>
                    <a:gd name="connsiteY22" fmla="*/ 707708 h 920114"/>
                    <a:gd name="connsiteX23" fmla="*/ 179070 w 815339"/>
                    <a:gd name="connsiteY23" fmla="*/ 623888 h 920114"/>
                    <a:gd name="connsiteX24" fmla="*/ 36195 w 815339"/>
                    <a:gd name="connsiteY24" fmla="*/ 705803 h 920114"/>
                    <a:gd name="connsiteX25" fmla="*/ 407670 w 815339"/>
                    <a:gd name="connsiteY25" fmla="*/ 920115 h 920114"/>
                    <a:gd name="connsiteX26" fmla="*/ 779145 w 815339"/>
                    <a:gd name="connsiteY26" fmla="*/ 705803 h 920114"/>
                    <a:gd name="connsiteX27" fmla="*/ 636270 w 815339"/>
                    <a:gd name="connsiteY27" fmla="*/ 623888 h 920114"/>
                    <a:gd name="connsiteX28" fmla="*/ 490538 w 815339"/>
                    <a:gd name="connsiteY28" fmla="*/ 707708 h 920114"/>
                    <a:gd name="connsiteX29" fmla="*/ 478155 w 815339"/>
                    <a:gd name="connsiteY29" fmla="*/ 701040 h 920114"/>
                    <a:gd name="connsiteX30" fmla="*/ 478155 w 815339"/>
                    <a:gd name="connsiteY30" fmla="*/ 501015 h 920114"/>
                    <a:gd name="connsiteX31" fmla="*/ 486728 w 815339"/>
                    <a:gd name="connsiteY31" fmla="*/ 486728 h 920114"/>
                    <a:gd name="connsiteX32" fmla="*/ 660083 w 815339"/>
                    <a:gd name="connsiteY32" fmla="*/ 386715 h 920114"/>
                    <a:gd name="connsiteX33" fmla="*/ 672465 w 815339"/>
                    <a:gd name="connsiteY33" fmla="*/ 393383 h 920114"/>
                    <a:gd name="connsiteX34" fmla="*/ 672465 w 815339"/>
                    <a:gd name="connsiteY34" fmla="*/ 561975 h 920114"/>
                    <a:gd name="connsiteX35" fmla="*/ 815340 w 815339"/>
                    <a:gd name="connsiteY35" fmla="*/ 643890 h 920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815339" h="920114">
                      <a:moveTo>
                        <a:pt x="815340" y="643890"/>
                      </a:moveTo>
                      <a:lnTo>
                        <a:pt x="815340" y="214313"/>
                      </a:lnTo>
                      <a:lnTo>
                        <a:pt x="442913" y="0"/>
                      </a:lnTo>
                      <a:lnTo>
                        <a:pt x="442913" y="164783"/>
                      </a:lnTo>
                      <a:lnTo>
                        <a:pt x="588645" y="248603"/>
                      </a:lnTo>
                      <a:cubicBezTo>
                        <a:pt x="594360" y="251460"/>
                        <a:pt x="594360" y="260033"/>
                        <a:pt x="588645" y="262890"/>
                      </a:cubicBezTo>
                      <a:lnTo>
                        <a:pt x="415290" y="362903"/>
                      </a:lnTo>
                      <a:cubicBezTo>
                        <a:pt x="410528" y="365760"/>
                        <a:pt x="403860" y="365760"/>
                        <a:pt x="399098" y="362903"/>
                      </a:cubicBezTo>
                      <a:lnTo>
                        <a:pt x="225743" y="262890"/>
                      </a:lnTo>
                      <a:cubicBezTo>
                        <a:pt x="220028" y="260033"/>
                        <a:pt x="220028" y="251460"/>
                        <a:pt x="225743" y="248603"/>
                      </a:cubicBezTo>
                      <a:lnTo>
                        <a:pt x="371475" y="164783"/>
                      </a:lnTo>
                      <a:lnTo>
                        <a:pt x="371475" y="0"/>
                      </a:lnTo>
                      <a:lnTo>
                        <a:pt x="0" y="214313"/>
                      </a:lnTo>
                      <a:lnTo>
                        <a:pt x="0" y="643890"/>
                      </a:lnTo>
                      <a:lnTo>
                        <a:pt x="0" y="641985"/>
                      </a:lnTo>
                      <a:lnTo>
                        <a:pt x="0" y="643890"/>
                      </a:lnTo>
                      <a:lnTo>
                        <a:pt x="142875" y="561975"/>
                      </a:lnTo>
                      <a:lnTo>
                        <a:pt x="142875" y="393383"/>
                      </a:lnTo>
                      <a:cubicBezTo>
                        <a:pt x="142875" y="387668"/>
                        <a:pt x="149543" y="382905"/>
                        <a:pt x="155258" y="386715"/>
                      </a:cubicBezTo>
                      <a:lnTo>
                        <a:pt x="328613" y="486728"/>
                      </a:lnTo>
                      <a:cubicBezTo>
                        <a:pt x="333375" y="489585"/>
                        <a:pt x="337185" y="495300"/>
                        <a:pt x="337185" y="501015"/>
                      </a:cubicBezTo>
                      <a:lnTo>
                        <a:pt x="337185" y="701040"/>
                      </a:lnTo>
                      <a:cubicBezTo>
                        <a:pt x="337185" y="706755"/>
                        <a:pt x="330518" y="711518"/>
                        <a:pt x="324803" y="707708"/>
                      </a:cubicBezTo>
                      <a:lnTo>
                        <a:pt x="179070" y="623888"/>
                      </a:lnTo>
                      <a:lnTo>
                        <a:pt x="36195" y="705803"/>
                      </a:lnTo>
                      <a:lnTo>
                        <a:pt x="407670" y="920115"/>
                      </a:lnTo>
                      <a:lnTo>
                        <a:pt x="779145" y="705803"/>
                      </a:lnTo>
                      <a:lnTo>
                        <a:pt x="636270" y="623888"/>
                      </a:lnTo>
                      <a:lnTo>
                        <a:pt x="490538" y="707708"/>
                      </a:lnTo>
                      <a:cubicBezTo>
                        <a:pt x="485775" y="710565"/>
                        <a:pt x="478155" y="706755"/>
                        <a:pt x="478155" y="701040"/>
                      </a:cubicBezTo>
                      <a:lnTo>
                        <a:pt x="478155" y="501015"/>
                      </a:lnTo>
                      <a:cubicBezTo>
                        <a:pt x="478155" y="495300"/>
                        <a:pt x="481013" y="489585"/>
                        <a:pt x="486728" y="486728"/>
                      </a:cubicBezTo>
                      <a:lnTo>
                        <a:pt x="660083" y="386715"/>
                      </a:lnTo>
                      <a:cubicBezTo>
                        <a:pt x="664845" y="383858"/>
                        <a:pt x="672465" y="387668"/>
                        <a:pt x="672465" y="393383"/>
                      </a:cubicBezTo>
                      <a:lnTo>
                        <a:pt x="672465" y="561975"/>
                      </a:lnTo>
                      <a:lnTo>
                        <a:pt x="815340" y="643890"/>
                      </a:lnTo>
                      <a:close/>
                    </a:path>
                  </a:pathLst>
                </a:custGeom>
                <a:solidFill>
                  <a:srgbClr val="4C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170" name="자유형: 도형 169">
                  <a:extLst>
                    <a:ext uri="{FF2B5EF4-FFF2-40B4-BE49-F238E27FC236}">
                      <a16:creationId xmlns:a16="http://schemas.microsoft.com/office/drawing/2014/main" id="{5F57E2B0-5F44-041F-2498-81978A8C1575}"/>
                    </a:ext>
                  </a:extLst>
                </p:cNvPr>
                <p:cNvSpPr/>
                <p:nvPr/>
              </p:nvSpPr>
              <p:spPr>
                <a:xfrm>
                  <a:off x="6094094" y="3181349"/>
                  <a:ext cx="407669" cy="705802"/>
                </a:xfrm>
                <a:custGeom>
                  <a:avLst/>
                  <a:gdLst>
                    <a:gd name="connsiteX0" fmla="*/ 0 w 407669"/>
                    <a:gd name="connsiteY0" fmla="*/ 705803 h 705802"/>
                    <a:gd name="connsiteX1" fmla="*/ 371475 w 407669"/>
                    <a:gd name="connsiteY1" fmla="*/ 491490 h 705802"/>
                    <a:gd name="connsiteX2" fmla="*/ 228600 w 407669"/>
                    <a:gd name="connsiteY2" fmla="*/ 409575 h 705802"/>
                    <a:gd name="connsiteX3" fmla="*/ 82868 w 407669"/>
                    <a:gd name="connsiteY3" fmla="*/ 493395 h 705802"/>
                    <a:gd name="connsiteX4" fmla="*/ 70485 w 407669"/>
                    <a:gd name="connsiteY4" fmla="*/ 486728 h 705802"/>
                    <a:gd name="connsiteX5" fmla="*/ 70485 w 407669"/>
                    <a:gd name="connsiteY5" fmla="*/ 286703 h 705802"/>
                    <a:gd name="connsiteX6" fmla="*/ 79057 w 407669"/>
                    <a:gd name="connsiteY6" fmla="*/ 272415 h 705802"/>
                    <a:gd name="connsiteX7" fmla="*/ 252413 w 407669"/>
                    <a:gd name="connsiteY7" fmla="*/ 172402 h 705802"/>
                    <a:gd name="connsiteX8" fmla="*/ 264795 w 407669"/>
                    <a:gd name="connsiteY8" fmla="*/ 179070 h 705802"/>
                    <a:gd name="connsiteX9" fmla="*/ 264795 w 407669"/>
                    <a:gd name="connsiteY9" fmla="*/ 347663 h 705802"/>
                    <a:gd name="connsiteX10" fmla="*/ 407670 w 407669"/>
                    <a:gd name="connsiteY10" fmla="*/ 429578 h 705802"/>
                    <a:gd name="connsiteX11" fmla="*/ 407670 w 407669"/>
                    <a:gd name="connsiteY11" fmla="*/ 0 h 705802"/>
                    <a:gd name="connsiteX12" fmla="*/ 0 w 407669"/>
                    <a:gd name="connsiteY12" fmla="*/ 235268 h 705802"/>
                    <a:gd name="connsiteX13" fmla="*/ 0 w 407669"/>
                    <a:gd name="connsiteY13" fmla="*/ 705803 h 70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07669" h="705802">
                      <a:moveTo>
                        <a:pt x="0" y="705803"/>
                      </a:moveTo>
                      <a:lnTo>
                        <a:pt x="371475" y="491490"/>
                      </a:lnTo>
                      <a:lnTo>
                        <a:pt x="228600" y="409575"/>
                      </a:lnTo>
                      <a:lnTo>
                        <a:pt x="82868" y="493395"/>
                      </a:lnTo>
                      <a:cubicBezTo>
                        <a:pt x="78105" y="496253"/>
                        <a:pt x="70485" y="492442"/>
                        <a:pt x="70485" y="486728"/>
                      </a:cubicBezTo>
                      <a:lnTo>
                        <a:pt x="70485" y="286703"/>
                      </a:lnTo>
                      <a:cubicBezTo>
                        <a:pt x="70485" y="280988"/>
                        <a:pt x="73343" y="275273"/>
                        <a:pt x="79057" y="272415"/>
                      </a:cubicBezTo>
                      <a:lnTo>
                        <a:pt x="252413" y="172402"/>
                      </a:lnTo>
                      <a:cubicBezTo>
                        <a:pt x="257175" y="169545"/>
                        <a:pt x="264795" y="173355"/>
                        <a:pt x="264795" y="179070"/>
                      </a:cubicBezTo>
                      <a:lnTo>
                        <a:pt x="264795" y="347663"/>
                      </a:lnTo>
                      <a:lnTo>
                        <a:pt x="407670" y="429578"/>
                      </a:lnTo>
                      <a:lnTo>
                        <a:pt x="407670" y="0"/>
                      </a:lnTo>
                      <a:lnTo>
                        <a:pt x="0" y="235268"/>
                      </a:lnTo>
                      <a:lnTo>
                        <a:pt x="0" y="7058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179" name="자유형: 도형 178">
                  <a:extLst>
                    <a:ext uri="{FF2B5EF4-FFF2-40B4-BE49-F238E27FC236}">
                      <a16:creationId xmlns:a16="http://schemas.microsoft.com/office/drawing/2014/main" id="{17E872B3-A8B4-AB01-36E3-20FE02EFA71F}"/>
                    </a:ext>
                  </a:extLst>
                </p:cNvPr>
                <p:cNvSpPr/>
                <p:nvPr/>
              </p:nvSpPr>
              <p:spPr>
                <a:xfrm>
                  <a:off x="5686425" y="2967037"/>
                  <a:ext cx="815339" cy="449580"/>
                </a:xfrm>
                <a:custGeom>
                  <a:avLst/>
                  <a:gdLst>
                    <a:gd name="connsiteX0" fmla="*/ 442913 w 815339"/>
                    <a:gd name="connsiteY0" fmla="*/ 0 h 449580"/>
                    <a:gd name="connsiteX1" fmla="*/ 442913 w 815339"/>
                    <a:gd name="connsiteY1" fmla="*/ 164783 h 449580"/>
                    <a:gd name="connsiteX2" fmla="*/ 588645 w 815339"/>
                    <a:gd name="connsiteY2" fmla="*/ 248603 h 449580"/>
                    <a:gd name="connsiteX3" fmla="*/ 588645 w 815339"/>
                    <a:gd name="connsiteY3" fmla="*/ 262890 h 449580"/>
                    <a:gd name="connsiteX4" fmla="*/ 415290 w 815339"/>
                    <a:gd name="connsiteY4" fmla="*/ 362903 h 449580"/>
                    <a:gd name="connsiteX5" fmla="*/ 399098 w 815339"/>
                    <a:gd name="connsiteY5" fmla="*/ 362903 h 449580"/>
                    <a:gd name="connsiteX6" fmla="*/ 225743 w 815339"/>
                    <a:gd name="connsiteY6" fmla="*/ 262890 h 449580"/>
                    <a:gd name="connsiteX7" fmla="*/ 225743 w 815339"/>
                    <a:gd name="connsiteY7" fmla="*/ 248603 h 449580"/>
                    <a:gd name="connsiteX8" fmla="*/ 371475 w 815339"/>
                    <a:gd name="connsiteY8" fmla="*/ 164783 h 449580"/>
                    <a:gd name="connsiteX9" fmla="*/ 371475 w 815339"/>
                    <a:gd name="connsiteY9" fmla="*/ 0 h 449580"/>
                    <a:gd name="connsiteX10" fmla="*/ 0 w 815339"/>
                    <a:gd name="connsiteY10" fmla="*/ 214313 h 449580"/>
                    <a:gd name="connsiteX11" fmla="*/ 407670 w 815339"/>
                    <a:gd name="connsiteY11" fmla="*/ 449580 h 449580"/>
                    <a:gd name="connsiteX12" fmla="*/ 815340 w 815339"/>
                    <a:gd name="connsiteY12" fmla="*/ 214313 h 449580"/>
                    <a:gd name="connsiteX13" fmla="*/ 442913 w 815339"/>
                    <a:gd name="connsiteY13" fmla="*/ 0 h 449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15339" h="449580">
                      <a:moveTo>
                        <a:pt x="442913" y="0"/>
                      </a:moveTo>
                      <a:lnTo>
                        <a:pt x="442913" y="164783"/>
                      </a:lnTo>
                      <a:lnTo>
                        <a:pt x="588645" y="248603"/>
                      </a:lnTo>
                      <a:cubicBezTo>
                        <a:pt x="594360" y="251460"/>
                        <a:pt x="594360" y="260033"/>
                        <a:pt x="588645" y="262890"/>
                      </a:cubicBezTo>
                      <a:lnTo>
                        <a:pt x="415290" y="362903"/>
                      </a:lnTo>
                      <a:cubicBezTo>
                        <a:pt x="410528" y="365760"/>
                        <a:pt x="403860" y="365760"/>
                        <a:pt x="399098" y="362903"/>
                      </a:cubicBezTo>
                      <a:lnTo>
                        <a:pt x="225743" y="262890"/>
                      </a:lnTo>
                      <a:cubicBezTo>
                        <a:pt x="220028" y="260033"/>
                        <a:pt x="220028" y="251460"/>
                        <a:pt x="225743" y="248603"/>
                      </a:cubicBezTo>
                      <a:lnTo>
                        <a:pt x="371475" y="164783"/>
                      </a:lnTo>
                      <a:lnTo>
                        <a:pt x="371475" y="0"/>
                      </a:lnTo>
                      <a:lnTo>
                        <a:pt x="0" y="214313"/>
                      </a:lnTo>
                      <a:lnTo>
                        <a:pt x="407670" y="449580"/>
                      </a:lnTo>
                      <a:lnTo>
                        <a:pt x="815340" y="214313"/>
                      </a:lnTo>
                      <a:lnTo>
                        <a:pt x="44291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180" name="자유형: 도형 179">
                  <a:extLst>
                    <a:ext uri="{FF2B5EF4-FFF2-40B4-BE49-F238E27FC236}">
                      <a16:creationId xmlns:a16="http://schemas.microsoft.com/office/drawing/2014/main" id="{82EB85D9-2738-C251-A459-B18416410767}"/>
                    </a:ext>
                  </a:extLst>
                </p:cNvPr>
                <p:cNvSpPr/>
                <p:nvPr/>
              </p:nvSpPr>
              <p:spPr>
                <a:xfrm>
                  <a:off x="5686425" y="3181349"/>
                  <a:ext cx="406717" cy="705802"/>
                </a:xfrm>
                <a:custGeom>
                  <a:avLst/>
                  <a:gdLst>
                    <a:gd name="connsiteX0" fmla="*/ 323850 w 406717"/>
                    <a:gd name="connsiteY0" fmla="*/ 493395 h 705802"/>
                    <a:gd name="connsiteX1" fmla="*/ 178118 w 406717"/>
                    <a:gd name="connsiteY1" fmla="*/ 409575 h 705802"/>
                    <a:gd name="connsiteX2" fmla="*/ 35243 w 406717"/>
                    <a:gd name="connsiteY2" fmla="*/ 491490 h 705802"/>
                    <a:gd name="connsiteX3" fmla="*/ 406718 w 406717"/>
                    <a:gd name="connsiteY3" fmla="*/ 705803 h 705802"/>
                    <a:gd name="connsiteX4" fmla="*/ 406718 w 406717"/>
                    <a:gd name="connsiteY4" fmla="*/ 235268 h 705802"/>
                    <a:gd name="connsiteX5" fmla="*/ 0 w 406717"/>
                    <a:gd name="connsiteY5" fmla="*/ 0 h 705802"/>
                    <a:gd name="connsiteX6" fmla="*/ 0 w 406717"/>
                    <a:gd name="connsiteY6" fmla="*/ 429578 h 705802"/>
                    <a:gd name="connsiteX7" fmla="*/ 0 w 406717"/>
                    <a:gd name="connsiteY7" fmla="*/ 427673 h 705802"/>
                    <a:gd name="connsiteX8" fmla="*/ 0 w 406717"/>
                    <a:gd name="connsiteY8" fmla="*/ 429578 h 705802"/>
                    <a:gd name="connsiteX9" fmla="*/ 142875 w 406717"/>
                    <a:gd name="connsiteY9" fmla="*/ 347663 h 705802"/>
                    <a:gd name="connsiteX10" fmla="*/ 142875 w 406717"/>
                    <a:gd name="connsiteY10" fmla="*/ 179070 h 705802"/>
                    <a:gd name="connsiteX11" fmla="*/ 155258 w 406717"/>
                    <a:gd name="connsiteY11" fmla="*/ 172402 h 705802"/>
                    <a:gd name="connsiteX12" fmla="*/ 328613 w 406717"/>
                    <a:gd name="connsiteY12" fmla="*/ 272415 h 705802"/>
                    <a:gd name="connsiteX13" fmla="*/ 337185 w 406717"/>
                    <a:gd name="connsiteY13" fmla="*/ 286703 h 705802"/>
                    <a:gd name="connsiteX14" fmla="*/ 337185 w 406717"/>
                    <a:gd name="connsiteY14" fmla="*/ 486728 h 705802"/>
                    <a:gd name="connsiteX15" fmla="*/ 323850 w 406717"/>
                    <a:gd name="connsiteY15" fmla="*/ 493395 h 70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06717" h="705802">
                      <a:moveTo>
                        <a:pt x="323850" y="493395"/>
                      </a:moveTo>
                      <a:lnTo>
                        <a:pt x="178118" y="409575"/>
                      </a:lnTo>
                      <a:lnTo>
                        <a:pt x="35243" y="491490"/>
                      </a:lnTo>
                      <a:lnTo>
                        <a:pt x="406718" y="705803"/>
                      </a:lnTo>
                      <a:lnTo>
                        <a:pt x="406718" y="235268"/>
                      </a:lnTo>
                      <a:lnTo>
                        <a:pt x="0" y="0"/>
                      </a:lnTo>
                      <a:lnTo>
                        <a:pt x="0" y="429578"/>
                      </a:lnTo>
                      <a:lnTo>
                        <a:pt x="0" y="427673"/>
                      </a:lnTo>
                      <a:lnTo>
                        <a:pt x="0" y="429578"/>
                      </a:lnTo>
                      <a:lnTo>
                        <a:pt x="142875" y="347663"/>
                      </a:lnTo>
                      <a:lnTo>
                        <a:pt x="142875" y="179070"/>
                      </a:lnTo>
                      <a:cubicBezTo>
                        <a:pt x="142875" y="173355"/>
                        <a:pt x="149543" y="168593"/>
                        <a:pt x="155258" y="172402"/>
                      </a:cubicBezTo>
                      <a:lnTo>
                        <a:pt x="328613" y="272415"/>
                      </a:lnTo>
                      <a:cubicBezTo>
                        <a:pt x="333375" y="275273"/>
                        <a:pt x="337185" y="280988"/>
                        <a:pt x="337185" y="286703"/>
                      </a:cubicBezTo>
                      <a:lnTo>
                        <a:pt x="337185" y="486728"/>
                      </a:lnTo>
                      <a:cubicBezTo>
                        <a:pt x="336233" y="492442"/>
                        <a:pt x="329565" y="496253"/>
                        <a:pt x="323850" y="493395"/>
                      </a:cubicBezTo>
                      <a:close/>
                    </a:path>
                  </a:pathLst>
                </a:custGeom>
                <a:solidFill>
                  <a:srgbClr val="4C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</p:grp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A12606D0-143B-9E2E-416A-6BBB4A37AEE1}"/>
                  </a:ext>
                </a:extLst>
              </p:cNvPr>
              <p:cNvSpPr txBox="1"/>
              <p:nvPr/>
            </p:nvSpPr>
            <p:spPr>
              <a:xfrm>
                <a:off x="5718207" y="5983299"/>
                <a:ext cx="245081" cy="141287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sz="450" dirty="0"/>
                  <a:t>Unity</a:t>
                </a:r>
                <a:endParaRPr lang="ko-KR" altLang="en-US" sz="450" dirty="0"/>
              </a:p>
            </p:txBody>
          </p:sp>
        </p:grp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3C949676-BF41-EC99-6ABC-E98AF8183E70}"/>
              </a:ext>
            </a:extLst>
          </p:cNvPr>
          <p:cNvGrpSpPr/>
          <p:nvPr/>
        </p:nvGrpSpPr>
        <p:grpSpPr>
          <a:xfrm>
            <a:off x="4818576" y="7203492"/>
            <a:ext cx="155931" cy="235398"/>
            <a:chOff x="5074421" y="6225328"/>
            <a:chExt cx="277210" cy="418486"/>
          </a:xfrm>
        </p:grpSpPr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08219A15-D9C0-5B03-9CEF-344E0206E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4421" y="6225328"/>
              <a:ext cx="277210" cy="277200"/>
            </a:xfrm>
            <a:custGeom>
              <a:avLst/>
              <a:gdLst>
                <a:gd name="connsiteX0" fmla="*/ 318630 w 324752"/>
                <a:gd name="connsiteY0" fmla="*/ 147906 h 324740"/>
                <a:gd name="connsiteX1" fmla="*/ 176831 w 324752"/>
                <a:gd name="connsiteY1" fmla="*/ 6125 h 324740"/>
                <a:gd name="connsiteX2" fmla="*/ 147260 w 324752"/>
                <a:gd name="connsiteY2" fmla="*/ 6125 h 324740"/>
                <a:gd name="connsiteX3" fmla="*/ 117817 w 324752"/>
                <a:gd name="connsiteY3" fmla="*/ 35570 h 324740"/>
                <a:gd name="connsiteX4" fmla="*/ 155165 w 324752"/>
                <a:gd name="connsiteY4" fmla="*/ 72918 h 324740"/>
                <a:gd name="connsiteX5" fmla="*/ 180716 w 324752"/>
                <a:gd name="connsiteY5" fmla="*/ 78871 h 324740"/>
                <a:gd name="connsiteX6" fmla="*/ 186616 w 324752"/>
                <a:gd name="connsiteY6" fmla="*/ 104581 h 324740"/>
                <a:gd name="connsiteX7" fmla="*/ 222613 w 324752"/>
                <a:gd name="connsiteY7" fmla="*/ 140578 h 324740"/>
                <a:gd name="connsiteX8" fmla="*/ 248323 w 324752"/>
                <a:gd name="connsiteY8" fmla="*/ 146482 h 324740"/>
                <a:gd name="connsiteX9" fmla="*/ 248323 w 324752"/>
                <a:gd name="connsiteY9" fmla="*/ 181671 h 324740"/>
                <a:gd name="connsiteX10" fmla="*/ 213122 w 324752"/>
                <a:gd name="connsiteY10" fmla="*/ 181671 h 324740"/>
                <a:gd name="connsiteX11" fmla="*/ 207706 w 324752"/>
                <a:gd name="connsiteY11" fmla="*/ 154608 h 324740"/>
                <a:gd name="connsiteX12" fmla="*/ 174136 w 324752"/>
                <a:gd name="connsiteY12" fmla="*/ 121037 h 324740"/>
                <a:gd name="connsiteX13" fmla="*/ 174133 w 324752"/>
                <a:gd name="connsiteY13" fmla="*/ 209378 h 324740"/>
                <a:gd name="connsiteX14" fmla="*/ 180715 w 324752"/>
                <a:gd name="connsiteY14" fmla="*/ 214084 h 324740"/>
                <a:gd name="connsiteX15" fmla="*/ 180715 w 324752"/>
                <a:gd name="connsiteY15" fmla="*/ 249282 h 324740"/>
                <a:gd name="connsiteX16" fmla="*/ 145525 w 324752"/>
                <a:gd name="connsiteY16" fmla="*/ 249282 h 324740"/>
                <a:gd name="connsiteX17" fmla="*/ 145525 w 324752"/>
                <a:gd name="connsiteY17" fmla="*/ 214084 h 324740"/>
                <a:gd name="connsiteX18" fmla="*/ 153673 w 324752"/>
                <a:gd name="connsiteY18" fmla="*/ 208654 h 324740"/>
                <a:gd name="connsiteX19" fmla="*/ 153673 w 324752"/>
                <a:gd name="connsiteY19" fmla="*/ 119493 h 324740"/>
                <a:gd name="connsiteX20" fmla="*/ 145524 w 324752"/>
                <a:gd name="connsiteY20" fmla="*/ 114062 h 324740"/>
                <a:gd name="connsiteX21" fmla="*/ 140164 w 324752"/>
                <a:gd name="connsiteY21" fmla="*/ 86857 h 324740"/>
                <a:gd name="connsiteX22" fmla="*/ 103346 w 324752"/>
                <a:gd name="connsiteY22" fmla="*/ 50034 h 324740"/>
                <a:gd name="connsiteX23" fmla="*/ 6127 w 324752"/>
                <a:gd name="connsiteY23" fmla="*/ 147251 h 324740"/>
                <a:gd name="connsiteX24" fmla="*/ 6127 w 324752"/>
                <a:gd name="connsiteY24" fmla="*/ 176834 h 324740"/>
                <a:gd name="connsiteX25" fmla="*/ 147917 w 324752"/>
                <a:gd name="connsiteY25" fmla="*/ 318615 h 324740"/>
                <a:gd name="connsiteX26" fmla="*/ 177494 w 324752"/>
                <a:gd name="connsiteY26" fmla="*/ 318615 h 324740"/>
                <a:gd name="connsiteX27" fmla="*/ 318628 w 324752"/>
                <a:gd name="connsiteY27" fmla="*/ 177504 h 324740"/>
                <a:gd name="connsiteX28" fmla="*/ 318628 w 324752"/>
                <a:gd name="connsiteY28" fmla="*/ 147918 h 32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24752" h="324740">
                  <a:moveTo>
                    <a:pt x="318630" y="147906"/>
                  </a:moveTo>
                  <a:lnTo>
                    <a:pt x="176831" y="6125"/>
                  </a:lnTo>
                  <a:cubicBezTo>
                    <a:pt x="168673" y="-2042"/>
                    <a:pt x="155429" y="-2042"/>
                    <a:pt x="147260" y="6125"/>
                  </a:cubicBezTo>
                  <a:lnTo>
                    <a:pt x="117817" y="35570"/>
                  </a:lnTo>
                  <a:lnTo>
                    <a:pt x="155165" y="72918"/>
                  </a:lnTo>
                  <a:cubicBezTo>
                    <a:pt x="163847" y="69986"/>
                    <a:pt x="173799" y="71952"/>
                    <a:pt x="180716" y="78871"/>
                  </a:cubicBezTo>
                  <a:cubicBezTo>
                    <a:pt x="187670" y="85833"/>
                    <a:pt x="189621" y="95870"/>
                    <a:pt x="186616" y="104581"/>
                  </a:cubicBezTo>
                  <a:lnTo>
                    <a:pt x="222613" y="140578"/>
                  </a:lnTo>
                  <a:cubicBezTo>
                    <a:pt x="231321" y="137577"/>
                    <a:pt x="241369" y="139515"/>
                    <a:pt x="248323" y="146482"/>
                  </a:cubicBezTo>
                  <a:cubicBezTo>
                    <a:pt x="258045" y="156201"/>
                    <a:pt x="258045" y="171950"/>
                    <a:pt x="248323" y="181671"/>
                  </a:cubicBezTo>
                  <a:cubicBezTo>
                    <a:pt x="238600" y="191396"/>
                    <a:pt x="222851" y="191396"/>
                    <a:pt x="213122" y="181671"/>
                  </a:cubicBezTo>
                  <a:cubicBezTo>
                    <a:pt x="205812" y="174355"/>
                    <a:pt x="204004" y="163615"/>
                    <a:pt x="207706" y="154608"/>
                  </a:cubicBezTo>
                  <a:lnTo>
                    <a:pt x="174136" y="121037"/>
                  </a:lnTo>
                  <a:lnTo>
                    <a:pt x="174133" y="209378"/>
                  </a:lnTo>
                  <a:cubicBezTo>
                    <a:pt x="176503" y="210551"/>
                    <a:pt x="178740" y="212117"/>
                    <a:pt x="180715" y="214084"/>
                  </a:cubicBezTo>
                  <a:cubicBezTo>
                    <a:pt x="190434" y="223802"/>
                    <a:pt x="190434" y="239548"/>
                    <a:pt x="180715" y="249282"/>
                  </a:cubicBezTo>
                  <a:cubicBezTo>
                    <a:pt x="170993" y="258999"/>
                    <a:pt x="155237" y="258999"/>
                    <a:pt x="145525" y="249282"/>
                  </a:cubicBezTo>
                  <a:cubicBezTo>
                    <a:pt x="135805" y="239548"/>
                    <a:pt x="135805" y="223802"/>
                    <a:pt x="145525" y="214084"/>
                  </a:cubicBezTo>
                  <a:cubicBezTo>
                    <a:pt x="147927" y="211685"/>
                    <a:pt x="150707" y="209870"/>
                    <a:pt x="153673" y="208654"/>
                  </a:cubicBezTo>
                  <a:lnTo>
                    <a:pt x="153673" y="119493"/>
                  </a:lnTo>
                  <a:cubicBezTo>
                    <a:pt x="150706" y="118281"/>
                    <a:pt x="147929" y="116480"/>
                    <a:pt x="145524" y="114062"/>
                  </a:cubicBezTo>
                  <a:cubicBezTo>
                    <a:pt x="138161" y="106705"/>
                    <a:pt x="136387" y="95899"/>
                    <a:pt x="140164" y="86857"/>
                  </a:cubicBezTo>
                  <a:lnTo>
                    <a:pt x="103346" y="50034"/>
                  </a:lnTo>
                  <a:lnTo>
                    <a:pt x="6127" y="147251"/>
                  </a:lnTo>
                  <a:cubicBezTo>
                    <a:pt x="-2042" y="155424"/>
                    <a:pt x="-2042" y="168667"/>
                    <a:pt x="6127" y="176834"/>
                  </a:cubicBezTo>
                  <a:lnTo>
                    <a:pt x="147917" y="318615"/>
                  </a:lnTo>
                  <a:cubicBezTo>
                    <a:pt x="156080" y="326782"/>
                    <a:pt x="169319" y="326782"/>
                    <a:pt x="177494" y="318615"/>
                  </a:cubicBezTo>
                  <a:lnTo>
                    <a:pt x="318628" y="177504"/>
                  </a:lnTo>
                  <a:cubicBezTo>
                    <a:pt x="326794" y="169334"/>
                    <a:pt x="326794" y="156086"/>
                    <a:pt x="318628" y="147918"/>
                  </a:cubicBezTo>
                </a:path>
              </a:pathLst>
            </a:custGeom>
            <a:solidFill>
              <a:srgbClr val="F05133"/>
            </a:solidFill>
            <a:ln w="28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013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3C5D470-53D5-92EE-8FB7-C189F34FC106}"/>
                </a:ext>
              </a:extLst>
            </p:cNvPr>
            <p:cNvSpPr txBox="1"/>
            <p:nvPr/>
          </p:nvSpPr>
          <p:spPr>
            <a:xfrm>
              <a:off x="5152913" y="6502527"/>
              <a:ext cx="119690" cy="141287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sz="450" dirty="0"/>
                <a:t>git</a:t>
              </a:r>
              <a:endParaRPr lang="ko-KR" altLang="en-US" sz="450" dirty="0"/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991B08B4-8B67-4938-1252-A6E919E7108B}"/>
              </a:ext>
            </a:extLst>
          </p:cNvPr>
          <p:cNvGrpSpPr/>
          <p:nvPr/>
        </p:nvGrpSpPr>
        <p:grpSpPr>
          <a:xfrm>
            <a:off x="5924094" y="7203492"/>
            <a:ext cx="301996" cy="235398"/>
            <a:chOff x="6501297" y="6243372"/>
            <a:chExt cx="536882" cy="418486"/>
          </a:xfrm>
        </p:grpSpPr>
        <p:pic>
          <p:nvPicPr>
            <p:cNvPr id="42" name="그래픽 41">
              <a:extLst>
                <a:ext uri="{FF2B5EF4-FFF2-40B4-BE49-F238E27FC236}">
                  <a16:creationId xmlns:a16="http://schemas.microsoft.com/office/drawing/2014/main" id="{6E7D8795-83C8-BF7F-5E6B-196EC9DB6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01297" y="6243372"/>
              <a:ext cx="536882" cy="277200"/>
            </a:xfrm>
            <a:prstGeom prst="rect">
              <a:avLst/>
            </a:prstGeom>
          </p:spPr>
        </p:pic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73436A1C-527D-3E13-4B9B-59CBFB92BB80}"/>
                </a:ext>
              </a:extLst>
            </p:cNvPr>
            <p:cNvSpPr txBox="1"/>
            <p:nvPr/>
          </p:nvSpPr>
          <p:spPr>
            <a:xfrm>
              <a:off x="6601423" y="6520571"/>
              <a:ext cx="333426" cy="141287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sz="450" dirty="0"/>
                <a:t>MySQL</a:t>
              </a:r>
              <a:endParaRPr lang="ko-KR" altLang="en-US" sz="4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0BA845A-E694-8C25-6C95-231F64CECB5C}"/>
              </a:ext>
            </a:extLst>
          </p:cNvPr>
          <p:cNvGrpSpPr/>
          <p:nvPr/>
        </p:nvGrpSpPr>
        <p:grpSpPr>
          <a:xfrm>
            <a:off x="189000" y="273050"/>
            <a:ext cx="6480000" cy="517528"/>
            <a:chOff x="334963" y="188913"/>
            <a:chExt cx="11520000" cy="92005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35DAAA6-7EB2-84C1-5ADC-796BB94E3106}"/>
                </a:ext>
              </a:extLst>
            </p:cNvPr>
            <p:cNvSpPr/>
            <p:nvPr/>
          </p:nvSpPr>
          <p:spPr>
            <a:xfrm>
              <a:off x="334963" y="188913"/>
              <a:ext cx="11520000" cy="920050"/>
            </a:xfrm>
            <a:prstGeom prst="rect">
              <a:avLst/>
            </a:prstGeom>
            <a:solidFill>
              <a:srgbClr val="E1F2FF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CE64EC-5EAF-2B45-FA6E-C126AB573945}"/>
                </a:ext>
              </a:extLst>
            </p:cNvPr>
            <p:cNvSpPr txBox="1"/>
            <p:nvPr/>
          </p:nvSpPr>
          <p:spPr>
            <a:xfrm>
              <a:off x="1549559" y="464273"/>
              <a:ext cx="9090809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algn="ctr"/>
              <a:r>
                <a:rPr lang="ko-KR" altLang="en-US" sz="1013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캐릭터 별</a:t>
              </a:r>
              <a:r>
                <a:rPr lang="ko-KR" altLang="en-US" sz="1125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ko-KR" altLang="en-US" sz="1125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다양한 전투를 즐기던 </a:t>
              </a:r>
              <a:r>
                <a:rPr lang="ko-KR" altLang="en-US" sz="1350" b="1" dirty="0">
                  <a:solidFill>
                    <a:srgbClr val="0070C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유저</a:t>
              </a:r>
              <a:r>
                <a:rPr lang="ko-KR" altLang="en-US" sz="1013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에서</a:t>
              </a:r>
              <a:r>
                <a:rPr lang="en-US" altLang="ko-KR" sz="1013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sz="1013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캐릭터 마다 </a:t>
              </a:r>
              <a:r>
                <a:rPr lang="ko-KR" altLang="en-US" sz="1125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특색 있는 전투를 설계하는</a:t>
              </a:r>
              <a:r>
                <a:rPr lang="ko-KR" altLang="en-US" sz="135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ko-KR" altLang="en-US" sz="1350" b="1" dirty="0">
                  <a:solidFill>
                    <a:srgbClr val="FF000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기획자</a:t>
              </a:r>
              <a:r>
                <a:rPr lang="ko-KR" altLang="en-US" sz="1013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로</a:t>
              </a:r>
              <a:r>
                <a:rPr lang="en-US" altLang="ko-KR" sz="1013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  <a:r>
                <a:rPr lang="en-US" altLang="ko-KR" sz="135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endParaRPr lang="ko-KR" altLang="en-US" sz="13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7" name="제목 6">
            <a:extLst>
              <a:ext uri="{FF2B5EF4-FFF2-40B4-BE49-F238E27FC236}">
                <a16:creationId xmlns:a16="http://schemas.microsoft.com/office/drawing/2014/main" id="{A2951AF6-525A-4DE5-86ED-C97CAB7FB3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12280" y="108684"/>
            <a:ext cx="25400" cy="14288"/>
          </a:xfrm>
        </p:spPr>
        <p:txBody>
          <a:bodyPr vert="horz" wrap="none" lIns="0" tIns="0" rIns="0" bIns="0" rtlCol="0" anchor="ctr">
            <a:spAutoFit/>
          </a:bodyPr>
          <a:lstStyle/>
          <a:p>
            <a:r>
              <a:rPr lang="ko-KR" altLang="en-US" sz="100" dirty="0">
                <a:solidFill>
                  <a:schemeClr val="bg1"/>
                </a:solidFill>
              </a:rPr>
              <a:t>소개</a:t>
            </a:r>
          </a:p>
        </p:txBody>
      </p:sp>
      <p:pic>
        <p:nvPicPr>
          <p:cNvPr id="9" name="그림 8" descr="인간의 얼굴, 사람, 목, 턱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62DC71F-F9EA-4C85-7BB1-CCBFC94321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0" y="1202710"/>
            <a:ext cx="698855" cy="89288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CF7506B-EDFE-F3CB-55E1-6E413E10C48A}"/>
              </a:ext>
            </a:extLst>
          </p:cNvPr>
          <p:cNvSpPr/>
          <p:nvPr/>
        </p:nvSpPr>
        <p:spPr>
          <a:xfrm>
            <a:off x="189000" y="1202710"/>
            <a:ext cx="698855" cy="8928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190068-59AA-694D-96E7-F1752391FB1D}"/>
              </a:ext>
            </a:extLst>
          </p:cNvPr>
          <p:cNvGrpSpPr/>
          <p:nvPr/>
        </p:nvGrpSpPr>
        <p:grpSpPr>
          <a:xfrm>
            <a:off x="188417" y="2468109"/>
            <a:ext cx="6480583" cy="164318"/>
            <a:chOff x="334963" y="3815247"/>
            <a:chExt cx="11521037" cy="29212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FFBB75-1189-5003-5AE9-ACE6DE94996D}"/>
                </a:ext>
              </a:extLst>
            </p:cNvPr>
            <p:cNvSpPr txBox="1"/>
            <p:nvPr/>
          </p:nvSpPr>
          <p:spPr>
            <a:xfrm>
              <a:off x="334963" y="3815247"/>
              <a:ext cx="626953" cy="215560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ko-KR" altLang="en-US" sz="788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이력사항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CD89A68-B7C9-FE39-8063-E28BA848D25A}"/>
                </a:ext>
              </a:extLst>
            </p:cNvPr>
            <p:cNvCxnSpPr>
              <a:cxnSpLocks/>
            </p:cNvCxnSpPr>
            <p:nvPr/>
          </p:nvCxnSpPr>
          <p:spPr>
            <a:xfrm>
              <a:off x="336000" y="4107369"/>
              <a:ext cx="1152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28DCDAE-9288-3EF7-43E5-DB3648D21F11}"/>
              </a:ext>
            </a:extLst>
          </p:cNvPr>
          <p:cNvGrpSpPr/>
          <p:nvPr/>
        </p:nvGrpSpPr>
        <p:grpSpPr>
          <a:xfrm>
            <a:off x="188416" y="2767097"/>
            <a:ext cx="3179386" cy="1471254"/>
            <a:chOff x="334962" y="1191656"/>
            <a:chExt cx="5652241" cy="261556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4A98DCE-FDDD-DA47-5AC4-74A46451E9F4}"/>
                </a:ext>
              </a:extLst>
            </p:cNvPr>
            <p:cNvSpPr/>
            <p:nvPr/>
          </p:nvSpPr>
          <p:spPr>
            <a:xfrm>
              <a:off x="334963" y="1191656"/>
              <a:ext cx="5652240" cy="2615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21386D8-A822-B4A8-BC06-C6657B3953B5}"/>
                </a:ext>
              </a:extLst>
            </p:cNvPr>
            <p:cNvSpPr/>
            <p:nvPr/>
          </p:nvSpPr>
          <p:spPr>
            <a:xfrm>
              <a:off x="334962" y="1667219"/>
              <a:ext cx="1306800" cy="21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B657D47-39C5-021F-B23D-CD92DC68DC3D}"/>
                </a:ext>
              </a:extLst>
            </p:cNvPr>
            <p:cNvSpPr/>
            <p:nvPr/>
          </p:nvSpPr>
          <p:spPr>
            <a:xfrm>
              <a:off x="334963" y="1191656"/>
              <a:ext cx="5652239" cy="475560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D09434-77C7-BF3A-0F17-C15CA63DF78B}"/>
                </a:ext>
              </a:extLst>
            </p:cNvPr>
            <p:cNvSpPr txBox="1"/>
            <p:nvPr/>
          </p:nvSpPr>
          <p:spPr>
            <a:xfrm>
              <a:off x="450267" y="1375592"/>
              <a:ext cx="666850" cy="21555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788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교육 사항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FEFB8E4-8BD1-2005-E3A9-13319E23B9AD}"/>
                </a:ext>
              </a:extLst>
            </p:cNvPr>
            <p:cNvCxnSpPr>
              <a:cxnSpLocks/>
            </p:cNvCxnSpPr>
            <p:nvPr/>
          </p:nvCxnSpPr>
          <p:spPr>
            <a:xfrm>
              <a:off x="450266" y="1667598"/>
              <a:ext cx="5421634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0471CED-8528-B490-7F61-7142B1DEED83}"/>
                </a:ext>
              </a:extLst>
            </p:cNvPr>
            <p:cNvGrpSpPr/>
            <p:nvPr/>
          </p:nvGrpSpPr>
          <p:grpSpPr>
            <a:xfrm>
              <a:off x="450266" y="1784801"/>
              <a:ext cx="5421634" cy="1577820"/>
              <a:chOff x="450266" y="1744161"/>
              <a:chExt cx="5421634" cy="157782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433D373-1F72-EE94-3833-A76DFB7F108D}"/>
                  </a:ext>
                </a:extLst>
              </p:cNvPr>
              <p:cNvSpPr txBox="1"/>
              <p:nvPr/>
            </p:nvSpPr>
            <p:spPr>
              <a:xfrm>
                <a:off x="450266" y="1744161"/>
                <a:ext cx="769442" cy="1540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NCS </a:t>
                </a:r>
                <a:r>
                  <a:rPr lang="ko-KR" altLang="en-US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국비 교육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248D8E2-6F92-EFE0-4D75-4F88B0E00A66}"/>
                  </a:ext>
                </a:extLst>
              </p:cNvPr>
              <p:cNvSpPr txBox="1"/>
              <p:nvPr/>
            </p:nvSpPr>
            <p:spPr>
              <a:xfrm>
                <a:off x="450266" y="1898049"/>
                <a:ext cx="897682" cy="318924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r>
                  <a:rPr lang="en-US" altLang="ko-KR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2024.03 ~ 2024.06</a:t>
                </a:r>
              </a:p>
              <a:p>
                <a:r>
                  <a:rPr lang="ko-KR" altLang="en-US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총 </a:t>
                </a:r>
                <a:r>
                  <a:rPr lang="en-US" altLang="ko-KR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72</a:t>
                </a:r>
                <a:r>
                  <a:rPr lang="ko-KR" altLang="en-US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일 </a:t>
                </a:r>
                <a:r>
                  <a:rPr lang="en-US" altLang="ko-KR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(360</a:t>
                </a:r>
                <a:r>
                  <a:rPr lang="ko-KR" altLang="en-US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시간</a:t>
                </a:r>
                <a:r>
                  <a:rPr lang="en-US" altLang="ko-KR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)</a:t>
                </a:r>
                <a:endParaRPr lang="ko-KR" altLang="en-US" sz="45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40EFD334-3F89-6FDC-7198-A617545F490F}"/>
                  </a:ext>
                </a:extLst>
              </p:cNvPr>
              <p:cNvGrpSpPr/>
              <p:nvPr/>
            </p:nvGrpSpPr>
            <p:grpSpPr>
              <a:xfrm>
                <a:off x="1757452" y="1744161"/>
                <a:ext cx="2062673" cy="648586"/>
                <a:chOff x="1568943" y="520969"/>
                <a:chExt cx="2062673" cy="648586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80E5B0D-9255-08F6-26B1-45FFDDDADD35}"/>
                    </a:ext>
                  </a:extLst>
                </p:cNvPr>
                <p:cNvSpPr txBox="1"/>
                <p:nvPr/>
              </p:nvSpPr>
              <p:spPr>
                <a:xfrm>
                  <a:off x="1568943" y="520969"/>
                  <a:ext cx="572807" cy="15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[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교육 정보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]</a:t>
                  </a:r>
                  <a:endParaRPr lang="ko-KR" altLang="en-US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B03AFD0-3227-724A-D6F3-6C4116A81B36}"/>
                    </a:ext>
                  </a:extLst>
                </p:cNvPr>
                <p:cNvSpPr txBox="1"/>
                <p:nvPr/>
              </p:nvSpPr>
              <p:spPr>
                <a:xfrm>
                  <a:off x="1568943" y="674857"/>
                  <a:ext cx="2062673" cy="494698"/>
                </a:xfrm>
                <a:prstGeom prst="rect">
                  <a:avLst/>
                </a:prstGeom>
                <a:noFill/>
              </p:spPr>
              <p:txBody>
                <a:bodyPr wrap="none" lIns="0" tIns="40500" rIns="0" bIns="0" rtlCol="0" anchor="t">
                  <a:spAutoFit/>
                </a:bodyPr>
                <a:lstStyle/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563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과정명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 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: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 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게임 콘텐츠 기획자 양성 과정</a:t>
                  </a:r>
                  <a:endParaRPr lang="en-US" altLang="ko-KR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기관 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: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 </a:t>
                  </a:r>
                  <a:r>
                    <a:rPr lang="ko-KR" altLang="en-US" sz="563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아텐츠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 게임 아카데미</a:t>
                  </a: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4CA52BEE-F4F3-214D-F896-69F251549745}"/>
                  </a:ext>
                </a:extLst>
              </p:cNvPr>
              <p:cNvGrpSpPr/>
              <p:nvPr/>
            </p:nvGrpSpPr>
            <p:grpSpPr>
              <a:xfrm>
                <a:off x="1757452" y="2535009"/>
                <a:ext cx="3758292" cy="786972"/>
                <a:chOff x="1568943" y="1626154"/>
                <a:chExt cx="3758292" cy="786972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B42000A-F18A-EAEC-1C6A-3C33C701F81D}"/>
                    </a:ext>
                  </a:extLst>
                </p:cNvPr>
                <p:cNvSpPr txBox="1"/>
                <p:nvPr/>
              </p:nvSpPr>
              <p:spPr>
                <a:xfrm>
                  <a:off x="1568943" y="1626154"/>
                  <a:ext cx="572807" cy="15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[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교육 내용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]</a:t>
                  </a:r>
                  <a:endParaRPr lang="ko-KR" altLang="en-US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AAE65A9-52A2-B691-C1B9-D33FFB692915}"/>
                    </a:ext>
                  </a:extLst>
                </p:cNvPr>
                <p:cNvSpPr txBox="1"/>
                <p:nvPr/>
              </p:nvSpPr>
              <p:spPr>
                <a:xfrm>
                  <a:off x="1568943" y="1780042"/>
                  <a:ext cx="3758292" cy="633084"/>
                </a:xfrm>
                <a:prstGeom prst="rect">
                  <a:avLst/>
                </a:prstGeom>
                <a:noFill/>
              </p:spPr>
              <p:txBody>
                <a:bodyPr wrap="none" lIns="0" tIns="40500" rIns="0" bIns="0" rtlCol="0" anchor="t">
                  <a:spAutoFit/>
                </a:bodyPr>
                <a:lstStyle/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UI/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레벨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/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시스템 등 </a:t>
                  </a:r>
                  <a:r>
                    <a:rPr lang="ko-KR" altLang="en-US" sz="563" b="1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다양한 기획 파트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 </a:t>
                  </a:r>
                  <a:r>
                    <a:rPr lang="ko-KR" altLang="en-US" sz="563" b="1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수업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 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진행 후 </a:t>
                  </a:r>
                  <a:r>
                    <a:rPr lang="ko-KR" altLang="en-US" sz="563" b="1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문서 작성 및 평가 실시</a:t>
                  </a:r>
                  <a:br>
                    <a:rPr lang="en-US" altLang="ko-KR" sz="563" b="1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</a:br>
                  <a:r>
                    <a:rPr lang="en-US" altLang="ko-KR" sz="506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(</a:t>
                  </a:r>
                  <a:r>
                    <a:rPr lang="ko-KR" altLang="en-US" sz="506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총 </a:t>
                  </a:r>
                  <a:r>
                    <a:rPr lang="en-US" altLang="ko-KR" sz="506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7</a:t>
                  </a:r>
                  <a:r>
                    <a:rPr lang="ko-KR" altLang="en-US" sz="506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번의 파트 별 평가 중 </a:t>
                  </a:r>
                  <a:r>
                    <a:rPr lang="en-US" altLang="ko-KR" sz="506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6</a:t>
                  </a:r>
                  <a:r>
                    <a:rPr lang="ko-KR" altLang="en-US" sz="506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번의 평가에서 반 석차 </a:t>
                  </a:r>
                  <a:r>
                    <a:rPr lang="en-US" altLang="ko-KR" sz="506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3</a:t>
                  </a:r>
                  <a:r>
                    <a:rPr lang="ko-KR" altLang="en-US" sz="506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등 이내의 점수 획득</a:t>
                  </a:r>
                  <a:r>
                    <a:rPr lang="en-US" altLang="ko-KR" sz="506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)</a:t>
                  </a: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563" b="1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전투 기획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(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스킬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, 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전투 시스템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) 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역할을 위주로 </a:t>
                  </a:r>
                  <a:r>
                    <a:rPr lang="en-US" altLang="ko-KR" sz="563" b="1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3</a:t>
                  </a:r>
                  <a:r>
                    <a:rPr lang="ko-KR" altLang="en-US" sz="563" b="1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번의 팀 프로젝트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 진행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.</a:t>
                  </a:r>
                  <a:endParaRPr lang="ko-KR" altLang="en-US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</p:grp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1DC6B135-B93E-9D16-DB4E-994A1BC97E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7452" y="2458065"/>
                <a:ext cx="4114448" cy="0"/>
              </a:xfrm>
              <a:prstGeom prst="line">
                <a:avLst/>
              </a:prstGeom>
              <a:ln w="3175">
                <a:solidFill>
                  <a:srgbClr val="DEDED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A770562-EDCA-DC61-E136-C51724044BD2}"/>
              </a:ext>
            </a:extLst>
          </p:cNvPr>
          <p:cNvGrpSpPr/>
          <p:nvPr/>
        </p:nvGrpSpPr>
        <p:grpSpPr>
          <a:xfrm>
            <a:off x="3490198" y="2767097"/>
            <a:ext cx="3179385" cy="1471254"/>
            <a:chOff x="6204797" y="1191656"/>
            <a:chExt cx="5652240" cy="2615563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07F8E28-02DA-51A1-478C-96FC1CA003F6}"/>
                </a:ext>
              </a:extLst>
            </p:cNvPr>
            <p:cNvSpPr/>
            <p:nvPr/>
          </p:nvSpPr>
          <p:spPr>
            <a:xfrm>
              <a:off x="6204797" y="1191656"/>
              <a:ext cx="5652240" cy="2615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8C16B1D-1EE5-70A8-D674-1D539D081C15}"/>
                </a:ext>
              </a:extLst>
            </p:cNvPr>
            <p:cNvSpPr/>
            <p:nvPr/>
          </p:nvSpPr>
          <p:spPr>
            <a:xfrm>
              <a:off x="6204797" y="1191656"/>
              <a:ext cx="5652239" cy="475560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B5D1A7E-75A8-BD57-DCA5-C68DB9660C60}"/>
                </a:ext>
              </a:extLst>
            </p:cNvPr>
            <p:cNvSpPr/>
            <p:nvPr/>
          </p:nvSpPr>
          <p:spPr>
            <a:xfrm>
              <a:off x="6204797" y="1667219"/>
              <a:ext cx="1307186" cy="21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E10AE5F-9218-4EDB-8801-343194CA4055}"/>
                </a:ext>
              </a:extLst>
            </p:cNvPr>
            <p:cNvSpPr txBox="1"/>
            <p:nvPr/>
          </p:nvSpPr>
          <p:spPr>
            <a:xfrm>
              <a:off x="6320100" y="1375592"/>
              <a:ext cx="1139913" cy="21555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788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경력 사항 </a:t>
              </a:r>
              <a:r>
                <a:rPr lang="en-US" altLang="ko-KR" sz="788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(</a:t>
              </a:r>
              <a:r>
                <a:rPr lang="ko-KR" altLang="en-US" sz="788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신입</a:t>
              </a:r>
              <a:r>
                <a:rPr lang="en-US" altLang="ko-KR" sz="788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)</a:t>
              </a:r>
              <a:endParaRPr lang="ko-KR" altLang="en-US" sz="788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5F185A2D-E66E-1609-82BA-E34681167817}"/>
                </a:ext>
              </a:extLst>
            </p:cNvPr>
            <p:cNvCxnSpPr>
              <a:cxnSpLocks/>
            </p:cNvCxnSpPr>
            <p:nvPr/>
          </p:nvCxnSpPr>
          <p:spPr>
            <a:xfrm>
              <a:off x="6320100" y="1667598"/>
              <a:ext cx="5421634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2310873-B7D4-0FE5-FE49-51AE0C197380}"/>
                </a:ext>
              </a:extLst>
            </p:cNvPr>
            <p:cNvGrpSpPr/>
            <p:nvPr/>
          </p:nvGrpSpPr>
          <p:grpSpPr>
            <a:xfrm>
              <a:off x="6320100" y="1784801"/>
              <a:ext cx="5421634" cy="1439434"/>
              <a:chOff x="6320100" y="1744161"/>
              <a:chExt cx="5421634" cy="1439434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F7C2EF7-E040-B9C9-6CA7-E7AAC59CE56C}"/>
                  </a:ext>
                </a:extLst>
              </p:cNvPr>
              <p:cNvSpPr txBox="1"/>
              <p:nvPr/>
            </p:nvSpPr>
            <p:spPr>
              <a:xfrm>
                <a:off x="6320100" y="1744161"/>
                <a:ext cx="1071518" cy="1540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ko-KR" altLang="en-US" sz="563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프리것버드</a:t>
                </a:r>
                <a:r>
                  <a:rPr lang="ko-KR" altLang="en-US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 </a:t>
                </a:r>
                <a:r>
                  <a:rPr lang="en-US" altLang="ko-KR" sz="506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rgbClr val="0070C0"/>
                    </a:soli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(</a:t>
                </a:r>
                <a:r>
                  <a:rPr lang="ko-KR" altLang="en-US" sz="506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rgbClr val="0070C0"/>
                    </a:soli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현장실습</a:t>
                </a:r>
                <a:r>
                  <a:rPr lang="en-US" altLang="ko-KR" sz="506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rgbClr val="0070C0"/>
                    </a:soli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)</a:t>
                </a:r>
                <a:endParaRPr lang="ko-KR" altLang="en-US" sz="506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47E9A45-C842-A871-02D1-9518DC5D1FF1}"/>
                  </a:ext>
                </a:extLst>
              </p:cNvPr>
              <p:cNvSpPr txBox="1"/>
              <p:nvPr/>
            </p:nvSpPr>
            <p:spPr>
              <a:xfrm>
                <a:off x="6320100" y="1898049"/>
                <a:ext cx="863484" cy="318924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r>
                  <a:rPr lang="en-US" altLang="ko-KR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2021.06 ~ 2021.08</a:t>
                </a:r>
              </a:p>
              <a:p>
                <a:r>
                  <a:rPr lang="ko-KR" altLang="en-US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총 급여 </a:t>
                </a:r>
                <a:r>
                  <a:rPr lang="en-US" altLang="ko-KR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: 80</a:t>
                </a:r>
                <a:r>
                  <a:rPr lang="ko-KR" altLang="en-US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만원</a:t>
                </a:r>
              </a:p>
            </p:txBody>
          </p: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DC4875B1-A240-C28B-68C9-49F78D12E077}"/>
                  </a:ext>
                </a:extLst>
              </p:cNvPr>
              <p:cNvGrpSpPr/>
              <p:nvPr/>
            </p:nvGrpSpPr>
            <p:grpSpPr>
              <a:xfrm>
                <a:off x="7627286" y="1744161"/>
                <a:ext cx="2165265" cy="648586"/>
                <a:chOff x="1568943" y="520969"/>
                <a:chExt cx="2165265" cy="648586"/>
              </a:xfrm>
            </p:grpSpPr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5EBBE3F-1196-BE68-CD54-9E1B4B30C358}"/>
                    </a:ext>
                  </a:extLst>
                </p:cNvPr>
                <p:cNvSpPr txBox="1"/>
                <p:nvPr/>
              </p:nvSpPr>
              <p:spPr>
                <a:xfrm>
                  <a:off x="1568943" y="520969"/>
                  <a:ext cx="572807" cy="15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[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주요 업무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]</a:t>
                  </a:r>
                  <a:endParaRPr lang="ko-KR" altLang="en-US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15CD63F-8B1C-D9A6-8BB2-554367D5CAAC}"/>
                    </a:ext>
                  </a:extLst>
                </p:cNvPr>
                <p:cNvSpPr txBox="1"/>
                <p:nvPr/>
              </p:nvSpPr>
              <p:spPr>
                <a:xfrm>
                  <a:off x="1568943" y="674857"/>
                  <a:ext cx="2165265" cy="494698"/>
                </a:xfrm>
                <a:prstGeom prst="rect">
                  <a:avLst/>
                </a:prstGeom>
                <a:noFill/>
              </p:spPr>
              <p:txBody>
                <a:bodyPr wrap="none" lIns="0" tIns="40500" rIns="0" bIns="0" rtlCol="0" anchor="t">
                  <a:spAutoFit/>
                </a:bodyPr>
                <a:lstStyle/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클래스 다이어그램 작성</a:t>
                  </a:r>
                  <a:endParaRPr lang="en-US" altLang="ko-KR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Unity, C#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으로 </a:t>
                  </a:r>
                  <a:r>
                    <a:rPr lang="ko-KR" altLang="en-US" sz="563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하이퍼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 캐주얼 게임 개발</a:t>
                  </a:r>
                </a:p>
              </p:txBody>
            </p: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123F3147-ED7A-113B-BBF0-A00FB7B39F5B}"/>
                  </a:ext>
                </a:extLst>
              </p:cNvPr>
              <p:cNvGrpSpPr/>
              <p:nvPr/>
            </p:nvGrpSpPr>
            <p:grpSpPr>
              <a:xfrm>
                <a:off x="7627286" y="2535009"/>
                <a:ext cx="3610104" cy="648586"/>
                <a:chOff x="7403186" y="1311817"/>
                <a:chExt cx="3610104" cy="648586"/>
              </a:xfrm>
            </p:grpSpPr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BDCD049-5227-01BB-1C36-A0D7E1DBD27D}"/>
                    </a:ext>
                  </a:extLst>
                </p:cNvPr>
                <p:cNvSpPr txBox="1"/>
                <p:nvPr/>
              </p:nvSpPr>
              <p:spPr>
                <a:xfrm>
                  <a:off x="7403186" y="1311817"/>
                  <a:ext cx="572807" cy="15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[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주요 결과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]</a:t>
                  </a:r>
                  <a:endParaRPr lang="ko-KR" altLang="en-US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B7326E6-5942-C992-F3F7-76D427B66C4E}"/>
                    </a:ext>
                  </a:extLst>
                </p:cNvPr>
                <p:cNvSpPr txBox="1"/>
                <p:nvPr/>
              </p:nvSpPr>
              <p:spPr>
                <a:xfrm>
                  <a:off x="7403186" y="1465705"/>
                  <a:ext cx="3610104" cy="494698"/>
                </a:xfrm>
                <a:prstGeom prst="rect">
                  <a:avLst/>
                </a:prstGeom>
                <a:noFill/>
              </p:spPr>
              <p:txBody>
                <a:bodyPr wrap="none" lIns="0" tIns="40500" rIns="0" bIns="0" rtlCol="0" anchor="t">
                  <a:spAutoFit/>
                </a:bodyPr>
                <a:lstStyle/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현장 교육 장려 장학금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, 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학부 특성화 장학금 수령</a:t>
                  </a:r>
                  <a:endParaRPr lang="en-US" altLang="ko-KR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산학 협력 특화 교육 </a:t>
                  </a:r>
                  <a:r>
                    <a:rPr lang="ko-KR" altLang="en-US" sz="563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인증제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(TU-SHIFT+)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의 현장 실무형 인재로 인증</a:t>
                  </a:r>
                </a:p>
              </p:txBody>
            </p:sp>
          </p:grp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8D261F77-6E12-7DAD-46BF-62F349D41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7286" y="2458065"/>
                <a:ext cx="4114448" cy="0"/>
              </a:xfrm>
              <a:prstGeom prst="line">
                <a:avLst/>
              </a:prstGeom>
              <a:ln w="3175">
                <a:solidFill>
                  <a:srgbClr val="DEDED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6288921-C1ED-2B33-1757-43B2A7944006}"/>
              </a:ext>
            </a:extLst>
          </p:cNvPr>
          <p:cNvSpPr/>
          <p:nvPr/>
        </p:nvSpPr>
        <p:spPr>
          <a:xfrm>
            <a:off x="188417" y="4547456"/>
            <a:ext cx="3179385" cy="841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C2DE820-F72E-229F-1004-D3BC7DBF1960}"/>
              </a:ext>
            </a:extLst>
          </p:cNvPr>
          <p:cNvSpPr/>
          <p:nvPr/>
        </p:nvSpPr>
        <p:spPr>
          <a:xfrm>
            <a:off x="188417" y="4814960"/>
            <a:ext cx="735075" cy="573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9674CE9-0187-2379-A603-A7C6E91319E8}"/>
              </a:ext>
            </a:extLst>
          </p:cNvPr>
          <p:cNvSpPr txBox="1"/>
          <p:nvPr/>
        </p:nvSpPr>
        <p:spPr>
          <a:xfrm>
            <a:off x="253275" y="4882243"/>
            <a:ext cx="437620" cy="19890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spcAft>
                <a:spcPts val="169"/>
              </a:spcAft>
            </a:pPr>
            <a:r>
              <a:rPr lang="ko-KR" altLang="en-US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한국공학대학교</a:t>
            </a:r>
            <a:endParaRPr lang="en-US" altLang="ko-KR" sz="563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>
              <a:spcAft>
                <a:spcPts val="169"/>
              </a:spcAft>
            </a:pPr>
            <a:r>
              <a:rPr lang="ko-KR" altLang="en-US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게임 공학과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6E009B-6266-62DB-47DE-D7C2C4D1FF89}"/>
              </a:ext>
            </a:extLst>
          </p:cNvPr>
          <p:cNvSpPr txBox="1"/>
          <p:nvPr/>
        </p:nvSpPr>
        <p:spPr>
          <a:xfrm>
            <a:off x="253275" y="5077008"/>
            <a:ext cx="492122" cy="110145"/>
          </a:xfrm>
          <a:prstGeom prst="rect">
            <a:avLst/>
          </a:prstGeom>
          <a:noFill/>
        </p:spPr>
        <p:txBody>
          <a:bodyPr wrap="none" lIns="0" tIns="40500" rIns="0" bIns="0" rtlCol="0" anchor="t">
            <a:spAutoFit/>
          </a:bodyPr>
          <a:lstStyle/>
          <a:p>
            <a:r>
              <a:rPr lang="en-US" altLang="ko-KR" sz="4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2017.03 ~ 2023.02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7A09274-0445-E850-BEBD-8116249D4058}"/>
              </a:ext>
            </a:extLst>
          </p:cNvPr>
          <p:cNvSpPr txBox="1"/>
          <p:nvPr/>
        </p:nvSpPr>
        <p:spPr>
          <a:xfrm>
            <a:off x="988567" y="4882243"/>
            <a:ext cx="2341667" cy="23737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marL="96441" indent="-96441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ko-KR" altLang="en-US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학점 </a:t>
            </a:r>
            <a:r>
              <a:rPr lang="en-US" altLang="ko-KR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: </a:t>
            </a:r>
            <a:r>
              <a:rPr lang="en-US" altLang="ko-KR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3.27/4.5</a:t>
            </a:r>
          </a:p>
          <a:p>
            <a:pPr marL="96441" indent="-96441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ko-KR" altLang="en-US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프로그래머의 역할로 다양한 프로젝트 참여 </a:t>
            </a:r>
            <a:r>
              <a:rPr lang="en-US" altLang="ko-KR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졸업작품</a:t>
            </a:r>
            <a:r>
              <a:rPr lang="en-US" altLang="ko-KR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전공 수업 팀 프로젝트 등</a:t>
            </a:r>
            <a:r>
              <a:rPr lang="en-US" altLang="ko-KR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B7B72AE-DE43-85D9-C2DF-3419554DC650}"/>
              </a:ext>
            </a:extLst>
          </p:cNvPr>
          <p:cNvSpPr/>
          <p:nvPr/>
        </p:nvSpPr>
        <p:spPr>
          <a:xfrm>
            <a:off x="188417" y="4547456"/>
            <a:ext cx="3179385" cy="267504"/>
          </a:xfrm>
          <a:prstGeom prst="rect">
            <a:avLst/>
          </a:prstGeom>
          <a:solidFill>
            <a:srgbClr val="E1F2FF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4D7DFB6-4DCA-30D1-E778-D430E0D527AF}"/>
              </a:ext>
            </a:extLst>
          </p:cNvPr>
          <p:cNvSpPr txBox="1"/>
          <p:nvPr/>
        </p:nvSpPr>
        <p:spPr>
          <a:xfrm>
            <a:off x="253285" y="4650707"/>
            <a:ext cx="375103" cy="12125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ko-KR" altLang="en-US" sz="788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학력 사항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028E8086-F981-A26B-15DC-4EEF9F6B6AB3}"/>
              </a:ext>
            </a:extLst>
          </p:cNvPr>
          <p:cNvCxnSpPr>
            <a:cxnSpLocks/>
          </p:cNvCxnSpPr>
          <p:nvPr/>
        </p:nvCxnSpPr>
        <p:spPr>
          <a:xfrm>
            <a:off x="253285" y="4814960"/>
            <a:ext cx="30496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B6F283E-885A-38B7-CC53-BDD58F0121A8}"/>
              </a:ext>
            </a:extLst>
          </p:cNvPr>
          <p:cNvGrpSpPr/>
          <p:nvPr/>
        </p:nvGrpSpPr>
        <p:grpSpPr>
          <a:xfrm>
            <a:off x="3490198" y="4547456"/>
            <a:ext cx="3179386" cy="841174"/>
            <a:chOff x="6204796" y="4356738"/>
            <a:chExt cx="5652242" cy="1495421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7B966E5-6EE8-9D9B-E72A-11543C76E74B}"/>
                </a:ext>
              </a:extLst>
            </p:cNvPr>
            <p:cNvSpPr/>
            <p:nvPr/>
          </p:nvSpPr>
          <p:spPr>
            <a:xfrm>
              <a:off x="6204798" y="4356739"/>
              <a:ext cx="5652240" cy="14954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2F4AF43-7799-8ED3-6CA4-1232558A7D5A}"/>
                </a:ext>
              </a:extLst>
            </p:cNvPr>
            <p:cNvSpPr/>
            <p:nvPr/>
          </p:nvSpPr>
          <p:spPr>
            <a:xfrm>
              <a:off x="6204796" y="4356738"/>
              <a:ext cx="5652240" cy="47556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35342F2-7ADA-199F-9D72-AF503FA50338}"/>
                </a:ext>
              </a:extLst>
            </p:cNvPr>
            <p:cNvSpPr txBox="1"/>
            <p:nvPr/>
          </p:nvSpPr>
          <p:spPr>
            <a:xfrm>
              <a:off x="6320117" y="4540295"/>
              <a:ext cx="666850" cy="21555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788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병역 사항</a:t>
              </a: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D491A41C-5EB0-0D64-13D9-6183CEF27B86}"/>
                </a:ext>
              </a:extLst>
            </p:cNvPr>
            <p:cNvCxnSpPr>
              <a:cxnSpLocks/>
            </p:cNvCxnSpPr>
            <p:nvPr/>
          </p:nvCxnSpPr>
          <p:spPr>
            <a:xfrm>
              <a:off x="6320117" y="4874973"/>
              <a:ext cx="54216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124D227-220C-D60B-61FF-7D2BE3E7439E}"/>
                </a:ext>
              </a:extLst>
            </p:cNvPr>
            <p:cNvSpPr txBox="1"/>
            <p:nvPr/>
          </p:nvSpPr>
          <p:spPr>
            <a:xfrm>
              <a:off x="6320117" y="4951915"/>
              <a:ext cx="2054125" cy="154004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marL="96441" indent="-96441">
                <a:spcAft>
                  <a:spcPts val="450"/>
                </a:spcAft>
                <a:buFont typeface="Arial" panose="020B0604020202020204" pitchFamily="34" charset="0"/>
                <a:buChar char="•"/>
              </a:pPr>
              <a:r>
                <a:rPr lang="ko-KR" altLang="en-US" sz="563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육군 병장 </a:t>
              </a:r>
              <a:r>
                <a:rPr lang="ko-KR" altLang="en-US" sz="563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만기 전역 </a:t>
              </a:r>
              <a:r>
                <a:rPr lang="en-US" altLang="ko-KR" sz="45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(2019.06~2021.01)</a:t>
              </a:r>
            </a:p>
          </p:txBody>
        </p:sp>
      </p:grpSp>
      <p:sp>
        <p:nvSpPr>
          <p:cNvPr id="114" name="슬라이드 번호 개체 틀 113">
            <a:extLst>
              <a:ext uri="{FF2B5EF4-FFF2-40B4-BE49-F238E27FC236}">
                <a16:creationId xmlns:a16="http://schemas.microsoft.com/office/drawing/2014/main" id="{D942189D-22F3-9F0D-814F-31920C99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p.</a:t>
            </a:r>
            <a:fld id="{070F40F9-ACE8-4B8E-BEF3-4D4725501AF7}" type="slidenum">
              <a:rPr lang="ko-KR" altLang="en-US" smtClean="0"/>
              <a:pPr/>
              <a:t>1</a:t>
            </a:fld>
            <a:r>
              <a:rPr lang="en-US" altLang="ko-KR" dirty="0"/>
              <a:t>/8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06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FA7B9E-2CC2-D4AD-1BC3-F5229D2D5CD7}"/>
              </a:ext>
            </a:extLst>
          </p:cNvPr>
          <p:cNvGrpSpPr/>
          <p:nvPr/>
        </p:nvGrpSpPr>
        <p:grpSpPr>
          <a:xfrm>
            <a:off x="2974942" y="5148728"/>
            <a:ext cx="908117" cy="258764"/>
            <a:chOff x="6235360" y="3884682"/>
            <a:chExt cx="1614430" cy="46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C9CCB85-6691-598B-72BB-A54B6F51E7D2}"/>
                </a:ext>
              </a:extLst>
            </p:cNvPr>
            <p:cNvGrpSpPr/>
            <p:nvPr/>
          </p:nvGrpSpPr>
          <p:grpSpPr>
            <a:xfrm>
              <a:off x="6235360" y="3884682"/>
              <a:ext cx="1614430" cy="460025"/>
              <a:chOff x="6235360" y="3884682"/>
              <a:chExt cx="1614430" cy="46002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77274F5-F1BB-D626-ECE0-7426F27171FE}"/>
                  </a:ext>
                </a:extLst>
              </p:cNvPr>
              <p:cNvSpPr/>
              <p:nvPr/>
            </p:nvSpPr>
            <p:spPr>
              <a:xfrm>
                <a:off x="6235360" y="3884682"/>
                <a:ext cx="1614430" cy="460025"/>
              </a:xfrm>
              <a:prstGeom prst="rect">
                <a:avLst/>
              </a:prstGeom>
              <a:solidFill>
                <a:srgbClr val="E1F2FF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 dirty="0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3DE51F70-5333-6599-E15C-84FD1791C72F}"/>
                  </a:ext>
                </a:extLst>
              </p:cNvPr>
              <p:cNvGrpSpPr/>
              <p:nvPr/>
            </p:nvGrpSpPr>
            <p:grpSpPr>
              <a:xfrm>
                <a:off x="6497269" y="3988694"/>
                <a:ext cx="988702" cy="252000"/>
                <a:chOff x="6520536" y="4032698"/>
                <a:chExt cx="988702" cy="252000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E1AF02D-42E6-5BCC-0F01-7F8AD26C8963}"/>
                    </a:ext>
                  </a:extLst>
                </p:cNvPr>
                <p:cNvSpPr txBox="1"/>
                <p:nvPr/>
              </p:nvSpPr>
              <p:spPr>
                <a:xfrm>
                  <a:off x="6775386" y="4050860"/>
                  <a:ext cx="733852" cy="215559"/>
                </a:xfrm>
                <a:prstGeom prst="rect">
                  <a:avLst/>
                </a:prstGeom>
                <a:noFill/>
              </p:spPr>
              <p:txBody>
                <a:bodyPr wrap="none" lIns="40500" tIns="0" rIns="0" bIns="0" rtlCol="0" anchor="b">
                  <a:spAutoFit/>
                </a:bodyPr>
                <a:lstStyle/>
                <a:p>
                  <a:pPr algn="ctr"/>
                  <a:r>
                    <a:rPr lang="ko-KR" altLang="en-US" sz="788" dirty="0"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웹 사이트</a:t>
                  </a:r>
                  <a:endParaRPr lang="ko-KR" altLang="en-US" sz="1013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35" name="그림 34" descr="원, 상징, 로고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D8F48D50-C48E-F585-E3C2-170356635D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102" t="4102" r="4458" b="4458"/>
                <a:stretch>
                  <a:fillRect/>
                </a:stretch>
              </p:blipFill>
              <p:spPr>
                <a:xfrm>
                  <a:off x="6520536" y="4032698"/>
                  <a:ext cx="252000" cy="252000"/>
                </a:xfrm>
                <a:prstGeom prst="ellipse">
                  <a:avLst/>
                </a:prstGeom>
              </p:spPr>
            </p:pic>
          </p:grpSp>
        </p:grpSp>
        <p:sp>
          <p:nvSpPr>
            <p:cNvPr id="31" name="직사각형 30">
              <a:hlinkClick r:id="rId3" tooltip="웹사이트 보기"/>
              <a:extLst>
                <a:ext uri="{FF2B5EF4-FFF2-40B4-BE49-F238E27FC236}">
                  <a16:creationId xmlns:a16="http://schemas.microsoft.com/office/drawing/2014/main" id="{1A03042F-98CC-0AB7-791E-04FF0B69EA34}"/>
                </a:ext>
              </a:extLst>
            </p:cNvPr>
            <p:cNvSpPr/>
            <p:nvPr/>
          </p:nvSpPr>
          <p:spPr>
            <a:xfrm>
              <a:off x="6235360" y="3884682"/>
              <a:ext cx="1614430" cy="460025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B4DFE8-2728-00C3-80FE-4211F48B046F}"/>
              </a:ext>
            </a:extLst>
          </p:cNvPr>
          <p:cNvSpPr txBox="1"/>
          <p:nvPr/>
        </p:nvSpPr>
        <p:spPr>
          <a:xfrm>
            <a:off x="1801311" y="4356297"/>
            <a:ext cx="3255378" cy="415498"/>
          </a:xfrm>
          <a:prstGeom prst="rect">
            <a:avLst/>
          </a:prstGeom>
          <a:noFill/>
          <a:effectLst/>
        </p:spPr>
        <p:txBody>
          <a:bodyPr wrap="none" lIns="0" tIns="0" rIns="0" bIns="0" rtlCol="0" anchor="b">
            <a:spAutoFit/>
          </a:bodyPr>
          <a:lstStyle/>
          <a:p>
            <a:pPr algn="ctr"/>
            <a:r>
              <a:rPr lang="en-US" altLang="ko-KR" sz="2700" dirty="0">
                <a:latin typeface="페이퍼로지 7 Bold" pitchFamily="2" charset="-127"/>
                <a:ea typeface="페이퍼로지 7 Bold" pitchFamily="2" charset="-127"/>
                <a:cs typeface="Pretendard" panose="02000503000000020004" pitchFamily="2" charset="-127"/>
              </a:rPr>
              <a:t>End Of Document</a:t>
            </a:r>
            <a:endParaRPr lang="ko-KR" altLang="en-US" sz="3375" dirty="0">
              <a:latin typeface="페이퍼로지 7 Bold" pitchFamily="2" charset="-127"/>
              <a:ea typeface="페이퍼로지 7 Bold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E974D0-8909-D09A-FD66-646726071125}"/>
              </a:ext>
            </a:extLst>
          </p:cNvPr>
          <p:cNvSpPr txBox="1"/>
          <p:nvPr/>
        </p:nvSpPr>
        <p:spPr>
          <a:xfrm>
            <a:off x="1915766" y="4911195"/>
            <a:ext cx="3026470" cy="121252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ctr"/>
            <a:r>
              <a:rPr lang="ko-KR" altLang="en-US" sz="788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저의 포트폴리오 문서들은 아래의 링크를 통해 자세하게 확인하실 수 있습니다</a:t>
            </a:r>
            <a:r>
              <a:rPr lang="en-US" altLang="ko-KR" sz="788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sz="1013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11687</TotalTime>
  <Words>348</Words>
  <Application>Microsoft Office PowerPoint</Application>
  <PresentationFormat>A4 용지(210x297mm)</PresentationFormat>
  <Paragraphs>85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Pretendard</vt:lpstr>
      <vt:lpstr>Pretendard Medium</vt:lpstr>
      <vt:lpstr>Pretendard SemiBold</vt:lpstr>
      <vt:lpstr>맑은 고딕</vt:lpstr>
      <vt:lpstr>페이퍼로지 7 Bold</vt:lpstr>
      <vt:lpstr>Aptos</vt:lpstr>
      <vt:lpstr>Aptos Display</vt:lpstr>
      <vt:lpstr>Arial</vt:lpstr>
      <vt:lpstr>Office 테마</vt:lpstr>
      <vt:lpstr>소개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540</cp:revision>
  <dcterms:created xsi:type="dcterms:W3CDTF">2025-06-06T11:22:44Z</dcterms:created>
  <dcterms:modified xsi:type="dcterms:W3CDTF">2025-09-01T10:32:36Z</dcterms:modified>
</cp:coreProperties>
</file>