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69" r:id="rId2"/>
    <p:sldId id="371" r:id="rId3"/>
    <p:sldId id="372" r:id="rId4"/>
    <p:sldId id="370" r:id="rId5"/>
    <p:sldId id="373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6023" userDrawn="1">
          <p15:clr>
            <a:srgbClr val="F26B43"/>
          </p15:clr>
        </p15:guide>
        <p15:guide id="4" orient="horz" pos="217" userDrawn="1">
          <p15:clr>
            <a:srgbClr val="F26B43"/>
          </p15:clr>
        </p15:guide>
        <p15:guide id="6" pos="119" userDrawn="1">
          <p15:clr>
            <a:srgbClr val="F26B43"/>
          </p15:clr>
        </p15:guide>
        <p15:guide id="7" pos="420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5"/>
    <a:srgbClr val="006633"/>
    <a:srgbClr val="E0FFE6"/>
    <a:srgbClr val="CC0000"/>
    <a:srgbClr val="FFE0E0"/>
    <a:srgbClr val="E1F2FF"/>
    <a:srgbClr val="FAFCBC"/>
    <a:srgbClr val="FBDDD9"/>
    <a:srgbClr val="D4CFC5"/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2277" autoAdjust="0"/>
  </p:normalViewPr>
  <p:slideViewPr>
    <p:cSldViewPr snapToGrid="0" showGuides="1">
      <p:cViewPr>
        <p:scale>
          <a:sx n="100" d="100"/>
          <a:sy n="100" d="100"/>
        </p:scale>
        <p:origin x="1094" y="58"/>
      </p:cViewPr>
      <p:guideLst>
        <p:guide orient="horz" pos="3120"/>
        <p:guide pos="2160"/>
        <p:guide orient="horz" pos="6023"/>
        <p:guide orient="horz" pos="217"/>
        <p:guide pos="119"/>
        <p:guide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09635C-506B-5B09-E7D0-A37BC06A7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18AFD-742F-D27D-6E35-B6CA06F31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2122-47F5-4500-9A5E-ECBCFFE66B5B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2CECD-702F-EBD7-8B4C-FFEE22767E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82E80-221A-74B7-592A-D1E4C57C6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707A-7D80-4FB1-BF84-AAC0CF74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07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18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68045-32D9-7A99-7E10-2A4E0E4F4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AB951E-ADD8-D7F3-614C-49666E7B5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4CB7E1-9095-37CA-BA9C-E493C149C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080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0E200-DEE7-9123-ED37-F6DBB253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9C55AF-AB08-1F05-0540-136F010B8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3A181-2A2E-B0D9-3B79-4B951F6D8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631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8C56-4301-457F-967F-99F3B7878E16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3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0594-50DB-4028-A24E-898C6709A3F3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0E18-1C58-4FAA-85CB-5A305034E0E1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30D7-30EF-4EDF-9910-954B0022B768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712E-CE92-4393-8024-29BDBC32705A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4034D-7417-4E1F-8296-1277C00A5DFD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0984-8026-4E4C-B798-EFE436542267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EA67-330A-4413-8FE3-8808C2B59274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4E28-8682-4AB7-8D29-F0EAC2181555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11103" y="9708800"/>
            <a:ext cx="1543050" cy="145700"/>
          </a:xfrm>
        </p:spPr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6A000-8508-461F-B1A0-B3F4C376316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F515-356C-4665-B776-A5F7C21BFC85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5FEE0-744A-4C8F-A501-D9C1A43ABDAD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hjsportfoliolist.netlify.app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C1133-5357-CE75-E534-976901BD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675CA3-26A3-65F9-EB02-DE008A6C6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29080"/>
              </p:ext>
            </p:extLst>
          </p:nvPr>
        </p:nvGraphicFramePr>
        <p:xfrm>
          <a:off x="188417" y="7511117"/>
          <a:ext cx="6474753" cy="134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08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3378152575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90551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1875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많이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꽤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중상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어느 정도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조금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중하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해본 적 있어요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하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문서작업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프로그래밍 언어</a:t>
                      </a:r>
                      <a:endParaRPr lang="en-US" altLang="ko-KR" sz="6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게임엔진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기타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CDB06A8-51EC-2886-FBB2-2AED6776756F}"/>
              </a:ext>
            </a:extLst>
          </p:cNvPr>
          <p:cNvSpPr txBox="1"/>
          <p:nvPr/>
        </p:nvSpPr>
        <p:spPr>
          <a:xfrm>
            <a:off x="188417" y="7257492"/>
            <a:ext cx="684483" cy="12125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788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관련 역량 및 기술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5E22C1-A657-07BD-0102-8607050DE838}"/>
              </a:ext>
            </a:extLst>
          </p:cNvPr>
          <p:cNvCxnSpPr>
            <a:cxnSpLocks/>
          </p:cNvCxnSpPr>
          <p:nvPr/>
        </p:nvCxnSpPr>
        <p:spPr>
          <a:xfrm>
            <a:off x="189000" y="7421811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9679F4-0587-2B4E-0341-8C967CAA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32503"/>
              </p:ext>
            </p:extLst>
          </p:nvPr>
        </p:nvGraphicFramePr>
        <p:xfrm>
          <a:off x="1322659" y="1292354"/>
          <a:ext cx="2007575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610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07543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1996.09.13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010-2052-2419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D98DEE-4536-7BE2-9815-35BB02F8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89544"/>
              </p:ext>
            </p:extLst>
          </p:nvPr>
        </p:nvGraphicFramePr>
        <p:xfrm>
          <a:off x="3475092" y="1270455"/>
          <a:ext cx="3193908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872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3169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2281867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병역사항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군필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육군 만기전역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2019.06 ~ 2021.01)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hjs0913@naver.com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E879E64-6650-6E68-8466-7D8BBAFCD30E}"/>
              </a:ext>
            </a:extLst>
          </p:cNvPr>
          <p:cNvGrpSpPr/>
          <p:nvPr/>
        </p:nvGrpSpPr>
        <p:grpSpPr>
          <a:xfrm>
            <a:off x="3634449" y="7740029"/>
            <a:ext cx="167085" cy="234901"/>
            <a:chOff x="5076210" y="4698298"/>
            <a:chExt cx="297040" cy="417602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88952A6-96F3-E67F-A5BF-5094D78F2E38}"/>
                </a:ext>
              </a:extLst>
            </p:cNvPr>
            <p:cNvSpPr txBox="1"/>
            <p:nvPr/>
          </p:nvSpPr>
          <p:spPr>
            <a:xfrm>
              <a:off x="5098894" y="4974613"/>
              <a:ext cx="247932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Excel</a:t>
              </a:r>
              <a:endParaRPr lang="ko-KR" altLang="en-US" sz="450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A489FD8-AB59-7176-FB2C-C8CA258C40FD}"/>
                </a:ext>
              </a:extLst>
            </p:cNvPr>
            <p:cNvGrpSpPr/>
            <p:nvPr/>
          </p:nvGrpSpPr>
          <p:grpSpPr>
            <a:xfrm>
              <a:off x="5076210" y="4698298"/>
              <a:ext cx="297040" cy="276316"/>
              <a:chOff x="5484238" y="4698298"/>
              <a:chExt cx="243810" cy="226800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DB5EB79E-9370-39B8-A001-B5F71B41046F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B490218C-0609-5D6D-E1D0-DF44ECB11FCA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1A07EEA7-4B63-811C-546C-23278F9442D2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4845C419-678B-EC49-3C64-1EFCC34C8336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45973627-E81D-3E0D-99FA-C1CF18E0E20A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F7439EBF-3A19-5C72-B104-C35518D7C2AF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211AEA39-0C6E-14DD-C72D-B761B74BF2FA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D119587C-3BC7-6B16-53A7-5930D1955008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4DB1C038-9991-A1F6-0118-412A7DF83BB3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B3118E6-7BCA-F536-B2E8-18E21F3184A8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ECC8F779-19B7-BA9E-F07D-C8EFA231578B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</p:grp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9E480A23-62CC-A43A-DA4A-FB8DE2E8C494}"/>
              </a:ext>
            </a:extLst>
          </p:cNvPr>
          <p:cNvGrpSpPr/>
          <p:nvPr/>
        </p:nvGrpSpPr>
        <p:grpSpPr>
          <a:xfrm>
            <a:off x="2387597" y="8029276"/>
            <a:ext cx="303690" cy="235557"/>
            <a:chOff x="1986817" y="5206141"/>
            <a:chExt cx="539893" cy="418768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25597EC2-0B3C-7693-7A60-310892553932}"/>
                </a:ext>
              </a:extLst>
            </p:cNvPr>
            <p:cNvGrpSpPr/>
            <p:nvPr/>
          </p:nvGrpSpPr>
          <p:grpSpPr>
            <a:xfrm>
              <a:off x="1986817" y="5206141"/>
              <a:ext cx="539893" cy="277482"/>
              <a:chOff x="1986817" y="5206141"/>
              <a:chExt cx="539893" cy="277482"/>
            </a:xfrm>
          </p:grpSpPr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714A60DA-7D29-D4CB-4A36-B252D2E6BA5A}"/>
                  </a:ext>
                </a:extLst>
              </p:cNvPr>
              <p:cNvGrpSpPr/>
              <p:nvPr/>
            </p:nvGrpSpPr>
            <p:grpSpPr>
              <a:xfrm>
                <a:off x="2280132" y="5206141"/>
                <a:ext cx="246578" cy="277482"/>
                <a:chOff x="2280132" y="5206141"/>
                <a:chExt cx="246578" cy="277482"/>
              </a:xfrm>
            </p:grpSpPr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5A547DCD-5214-904E-A01A-1D1C283DDA9C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2" name="자유형: 도형 151">
                  <a:extLst>
                    <a:ext uri="{FF2B5EF4-FFF2-40B4-BE49-F238E27FC236}">
                      <a16:creationId xmlns:a16="http://schemas.microsoft.com/office/drawing/2014/main" id="{7E4755BB-6218-C57F-CA93-8BB4D6D8D1D8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3" name="자유형: 도형 152">
                  <a:extLst>
                    <a:ext uri="{FF2B5EF4-FFF2-40B4-BE49-F238E27FC236}">
                      <a16:creationId xmlns:a16="http://schemas.microsoft.com/office/drawing/2014/main" id="{3244E75E-3798-F416-0F98-E95B37166B7F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4" name="자유형: 도형 153">
                  <a:extLst>
                    <a:ext uri="{FF2B5EF4-FFF2-40B4-BE49-F238E27FC236}">
                      <a16:creationId xmlns:a16="http://schemas.microsoft.com/office/drawing/2014/main" id="{2F7DDC85-DA9E-3C96-79A5-F9A5CB881979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5" name="자유형: 도형 154">
                  <a:extLst>
                    <a:ext uri="{FF2B5EF4-FFF2-40B4-BE49-F238E27FC236}">
                      <a16:creationId xmlns:a16="http://schemas.microsoft.com/office/drawing/2014/main" id="{9AE96018-CBFE-7148-8E05-53B0AC90B3B8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56" name="자유형: 도형 155">
                  <a:extLst>
                    <a:ext uri="{FF2B5EF4-FFF2-40B4-BE49-F238E27FC236}">
                      <a16:creationId xmlns:a16="http://schemas.microsoft.com/office/drawing/2014/main" id="{ED67A259-6538-4DF4-B131-D5058F3952F1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53594EB4-BE69-86E3-C123-53A50A68AF1F}"/>
                  </a:ext>
                </a:extLst>
              </p:cNvPr>
              <p:cNvGrpSpPr/>
              <p:nvPr/>
            </p:nvGrpSpPr>
            <p:grpSpPr>
              <a:xfrm>
                <a:off x="1986817" y="5206142"/>
                <a:ext cx="250800" cy="277199"/>
                <a:chOff x="1986817" y="5206142"/>
                <a:chExt cx="250800" cy="277199"/>
              </a:xfrm>
            </p:grpSpPr>
            <p:sp>
              <p:nvSpPr>
                <p:cNvPr id="144" name="자유형: 도형 143">
                  <a:extLst>
                    <a:ext uri="{FF2B5EF4-FFF2-40B4-BE49-F238E27FC236}">
                      <a16:creationId xmlns:a16="http://schemas.microsoft.com/office/drawing/2014/main" id="{88BD982C-17A7-46A8-30E7-0330855C6013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46" name="자유형: 도형 145">
                  <a:extLst>
                    <a:ext uri="{FF2B5EF4-FFF2-40B4-BE49-F238E27FC236}">
                      <a16:creationId xmlns:a16="http://schemas.microsoft.com/office/drawing/2014/main" id="{05559D78-7A7D-290D-4130-8B8236E886FB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47" name="자유형: 도형 146">
                  <a:extLst>
                    <a:ext uri="{FF2B5EF4-FFF2-40B4-BE49-F238E27FC236}">
                      <a16:creationId xmlns:a16="http://schemas.microsoft.com/office/drawing/2014/main" id="{B5C2BA96-D07E-79C4-C062-1677B7F3A80D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48" name="자유형: 도형 147">
                  <a:extLst>
                    <a:ext uri="{FF2B5EF4-FFF2-40B4-BE49-F238E27FC236}">
                      <a16:creationId xmlns:a16="http://schemas.microsoft.com/office/drawing/2014/main" id="{578D7326-4C87-0C4E-6B2B-789209F35E14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</p:grp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49B23FA9-B2D4-149D-7213-71BA8266B36C}"/>
                </a:ext>
              </a:extLst>
            </p:cNvPr>
            <p:cNvSpPr txBox="1"/>
            <p:nvPr/>
          </p:nvSpPr>
          <p:spPr>
            <a:xfrm>
              <a:off x="2101272" y="5483622"/>
              <a:ext cx="307776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C/C++</a:t>
              </a:r>
              <a:endParaRPr lang="ko-KR" altLang="en-US" sz="450" dirty="0"/>
            </a:p>
          </p:txBody>
        </p:sp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0BB14E4D-80F1-D5FB-A018-5F5D4C69EB42}"/>
              </a:ext>
            </a:extLst>
          </p:cNvPr>
          <p:cNvGrpSpPr/>
          <p:nvPr/>
        </p:nvGrpSpPr>
        <p:grpSpPr>
          <a:xfrm>
            <a:off x="2196625" y="7740006"/>
            <a:ext cx="626970" cy="234948"/>
            <a:chOff x="1811038" y="4697862"/>
            <a:chExt cx="1114613" cy="4176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2DE3AEAB-0872-510E-8695-910D5C40CA39}"/>
                </a:ext>
              </a:extLst>
            </p:cNvPr>
            <p:cNvGrpSpPr/>
            <p:nvPr/>
          </p:nvGrpSpPr>
          <p:grpSpPr>
            <a:xfrm>
              <a:off x="2628614" y="4697903"/>
              <a:ext cx="297037" cy="417602"/>
              <a:chOff x="2582237" y="4698298"/>
              <a:chExt cx="297037" cy="417602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13E3472-41C0-CC66-C648-AE53546C1851}"/>
                  </a:ext>
                </a:extLst>
              </p:cNvPr>
              <p:cNvSpPr txBox="1"/>
              <p:nvPr/>
            </p:nvSpPr>
            <p:spPr>
              <a:xfrm>
                <a:off x="2604118" y="4974613"/>
                <a:ext cx="256480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Word</a:t>
                </a:r>
                <a:endParaRPr lang="ko-KR" altLang="en-US" sz="450" dirty="0"/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F9C18DE6-73E4-E837-87E1-2480C6E974BA}"/>
                  </a:ext>
                </a:extLst>
              </p:cNvPr>
              <p:cNvGrpSpPr/>
              <p:nvPr/>
            </p:nvGrpSpPr>
            <p:grpSpPr>
              <a:xfrm>
                <a:off x="2582237" y="4698298"/>
                <a:ext cx="297037" cy="276316"/>
                <a:chOff x="2402198" y="4698298"/>
                <a:chExt cx="243808" cy="226800"/>
              </a:xfrm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4ED49760-AC85-D74B-93BE-9B7E77F06B33}"/>
                    </a:ext>
                  </a:extLst>
                </p:cNvPr>
                <p:cNvSpPr/>
                <p:nvPr/>
              </p:nvSpPr>
              <p:spPr>
                <a:xfrm>
                  <a:off x="2458897" y="4698298"/>
                  <a:ext cx="187109" cy="85050"/>
                </a:xfrm>
                <a:custGeom>
                  <a:avLst/>
                  <a:gdLst>
                    <a:gd name="connsiteX0" fmla="*/ 176717 w 187109"/>
                    <a:gd name="connsiteY0" fmla="*/ 0 h 85050"/>
                    <a:gd name="connsiteX1" fmla="*/ 10393 w 187109"/>
                    <a:gd name="connsiteY1" fmla="*/ 0 h 85050"/>
                    <a:gd name="connsiteX2" fmla="*/ 0 w 187109"/>
                    <a:gd name="connsiteY2" fmla="*/ 10393 h 85050"/>
                    <a:gd name="connsiteX3" fmla="*/ 0 w 187109"/>
                    <a:gd name="connsiteY3" fmla="*/ 10393 h 85050"/>
                    <a:gd name="connsiteX4" fmla="*/ 0 w 187109"/>
                    <a:gd name="connsiteY4" fmla="*/ 56700 h 85050"/>
                    <a:gd name="connsiteX5" fmla="*/ 96390 w 187109"/>
                    <a:gd name="connsiteY5" fmla="*/ 85050 h 85050"/>
                    <a:gd name="connsiteX6" fmla="*/ 187110 w 187109"/>
                    <a:gd name="connsiteY6" fmla="*/ 56700 h 85050"/>
                    <a:gd name="connsiteX7" fmla="*/ 187110 w 187109"/>
                    <a:gd name="connsiteY7" fmla="*/ 10393 h 85050"/>
                    <a:gd name="connsiteX8" fmla="*/ 176717 w 187109"/>
                    <a:gd name="connsiteY8" fmla="*/ 0 h 85050"/>
                    <a:gd name="connsiteX9" fmla="*/ 176717 w 187109"/>
                    <a:gd name="connsiteY9" fmla="*/ 0 h 85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7109" h="85050">
                      <a:moveTo>
                        <a:pt x="176717" y="0"/>
                      </a:moveTo>
                      <a:lnTo>
                        <a:pt x="10393" y="0"/>
                      </a:lnTo>
                      <a:cubicBezTo>
                        <a:pt x="4653" y="0"/>
                        <a:pt x="0" y="4653"/>
                        <a:pt x="0" y="10393"/>
                      </a:cubicBezTo>
                      <a:cubicBezTo>
                        <a:pt x="0" y="10393"/>
                        <a:pt x="0" y="10393"/>
                        <a:pt x="0" y="10393"/>
                      </a:cubicBezTo>
                      <a:lnTo>
                        <a:pt x="0" y="56700"/>
                      </a:lnTo>
                      <a:lnTo>
                        <a:pt x="96390" y="85050"/>
                      </a:lnTo>
                      <a:lnTo>
                        <a:pt x="187110" y="56700"/>
                      </a:lnTo>
                      <a:lnTo>
                        <a:pt x="187110" y="10393"/>
                      </a:lnTo>
                      <a:cubicBezTo>
                        <a:pt x="187110" y="4653"/>
                        <a:pt x="182457" y="0"/>
                        <a:pt x="176717" y="0"/>
                      </a:cubicBezTo>
                      <a:lnTo>
                        <a:pt x="176717" y="0"/>
                      </a:lnTo>
                      <a:close/>
                    </a:path>
                  </a:pathLst>
                </a:custGeom>
                <a:solidFill>
                  <a:srgbClr val="41A5EE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1DA25BD9-9019-980C-1815-4561B0CEE36C}"/>
                    </a:ext>
                  </a:extLst>
                </p:cNvPr>
                <p:cNvSpPr/>
                <p:nvPr/>
              </p:nvSpPr>
              <p:spPr>
                <a:xfrm>
                  <a:off x="2458897" y="4754998"/>
                  <a:ext cx="187109" cy="73710"/>
                </a:xfrm>
                <a:custGeom>
                  <a:avLst/>
                  <a:gdLst>
                    <a:gd name="connsiteX0" fmla="*/ 187110 w 187109"/>
                    <a:gd name="connsiteY0" fmla="*/ 0 h 73710"/>
                    <a:gd name="connsiteX1" fmla="*/ 0 w 187109"/>
                    <a:gd name="connsiteY1" fmla="*/ 0 h 73710"/>
                    <a:gd name="connsiteX2" fmla="*/ 0 w 187109"/>
                    <a:gd name="connsiteY2" fmla="*/ 56700 h 73710"/>
                    <a:gd name="connsiteX3" fmla="*/ 96390 w 187109"/>
                    <a:gd name="connsiteY3" fmla="*/ 73710 h 73710"/>
                    <a:gd name="connsiteX4" fmla="*/ 187110 w 187109"/>
                    <a:gd name="connsiteY4" fmla="*/ 56700 h 73710"/>
                    <a:gd name="connsiteX5" fmla="*/ 187110 w 187109"/>
                    <a:gd name="connsiteY5" fmla="*/ 0 h 73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109" h="73710">
                      <a:moveTo>
                        <a:pt x="187110" y="0"/>
                      </a:moveTo>
                      <a:lnTo>
                        <a:pt x="0" y="0"/>
                      </a:lnTo>
                      <a:lnTo>
                        <a:pt x="0" y="56700"/>
                      </a:lnTo>
                      <a:lnTo>
                        <a:pt x="96390" y="73710"/>
                      </a:lnTo>
                      <a:lnTo>
                        <a:pt x="187110" y="56700"/>
                      </a:lnTo>
                      <a:lnTo>
                        <a:pt x="187110" y="0"/>
                      </a:lnTo>
                      <a:close/>
                    </a:path>
                  </a:pathLst>
                </a:custGeom>
                <a:solidFill>
                  <a:srgbClr val="2B7CD3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DEF54FAB-718D-296F-6B24-2E52BE962E75}"/>
                    </a:ext>
                  </a:extLst>
                </p:cNvPr>
                <p:cNvSpPr/>
                <p:nvPr/>
              </p:nvSpPr>
              <p:spPr>
                <a:xfrm>
                  <a:off x="2458897" y="4811698"/>
                  <a:ext cx="187109" cy="68040"/>
                </a:xfrm>
                <a:custGeom>
                  <a:avLst/>
                  <a:gdLst>
                    <a:gd name="connsiteX0" fmla="*/ 0 w 187109"/>
                    <a:gd name="connsiteY0" fmla="*/ 0 h 68040"/>
                    <a:gd name="connsiteX1" fmla="*/ 0 w 187109"/>
                    <a:gd name="connsiteY1" fmla="*/ 56700 h 68040"/>
                    <a:gd name="connsiteX2" fmla="*/ 90720 w 187109"/>
                    <a:gd name="connsiteY2" fmla="*/ 68040 h 68040"/>
                    <a:gd name="connsiteX3" fmla="*/ 187110 w 187109"/>
                    <a:gd name="connsiteY3" fmla="*/ 56700 h 68040"/>
                    <a:gd name="connsiteX4" fmla="*/ 187110 w 187109"/>
                    <a:gd name="connsiteY4" fmla="*/ 0 h 68040"/>
                    <a:gd name="connsiteX5" fmla="*/ 0 w 187109"/>
                    <a:gd name="connsiteY5" fmla="*/ 0 h 6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109" h="68040">
                      <a:moveTo>
                        <a:pt x="0" y="0"/>
                      </a:moveTo>
                      <a:lnTo>
                        <a:pt x="0" y="56700"/>
                      </a:lnTo>
                      <a:lnTo>
                        <a:pt x="90720" y="68040"/>
                      </a:lnTo>
                      <a:lnTo>
                        <a:pt x="187110" y="56700"/>
                      </a:lnTo>
                      <a:lnTo>
                        <a:pt x="1871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5ABD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8C3FC412-922A-FB0E-B277-C2450440B73D}"/>
                    </a:ext>
                  </a:extLst>
                </p:cNvPr>
                <p:cNvSpPr/>
                <p:nvPr/>
              </p:nvSpPr>
              <p:spPr>
                <a:xfrm>
                  <a:off x="2458897" y="4868398"/>
                  <a:ext cx="187109" cy="56700"/>
                </a:xfrm>
                <a:custGeom>
                  <a:avLst/>
                  <a:gdLst>
                    <a:gd name="connsiteX0" fmla="*/ 10393 w 187109"/>
                    <a:gd name="connsiteY0" fmla="*/ 56700 h 56700"/>
                    <a:gd name="connsiteX1" fmla="*/ 176717 w 187109"/>
                    <a:gd name="connsiteY1" fmla="*/ 56700 h 56700"/>
                    <a:gd name="connsiteX2" fmla="*/ 187110 w 187109"/>
                    <a:gd name="connsiteY2" fmla="*/ 46307 h 56700"/>
                    <a:gd name="connsiteX3" fmla="*/ 187110 w 187109"/>
                    <a:gd name="connsiteY3" fmla="*/ 46307 h 56700"/>
                    <a:gd name="connsiteX4" fmla="*/ 187110 w 187109"/>
                    <a:gd name="connsiteY4" fmla="*/ 0 h 56700"/>
                    <a:gd name="connsiteX5" fmla="*/ 0 w 187109"/>
                    <a:gd name="connsiteY5" fmla="*/ 0 h 56700"/>
                    <a:gd name="connsiteX6" fmla="*/ 0 w 187109"/>
                    <a:gd name="connsiteY6" fmla="*/ 46307 h 56700"/>
                    <a:gd name="connsiteX7" fmla="*/ 10393 w 187109"/>
                    <a:gd name="connsiteY7" fmla="*/ 56700 h 56700"/>
                    <a:gd name="connsiteX8" fmla="*/ 10393 w 187109"/>
                    <a:gd name="connsiteY8" fmla="*/ 56700 h 5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109" h="56700">
                      <a:moveTo>
                        <a:pt x="10393" y="56700"/>
                      </a:moveTo>
                      <a:lnTo>
                        <a:pt x="176717" y="56700"/>
                      </a:lnTo>
                      <a:cubicBezTo>
                        <a:pt x="182457" y="56700"/>
                        <a:pt x="187110" y="52047"/>
                        <a:pt x="187110" y="46307"/>
                      </a:cubicBezTo>
                      <a:lnTo>
                        <a:pt x="187110" y="46307"/>
                      </a:lnTo>
                      <a:lnTo>
                        <a:pt x="187110" y="0"/>
                      </a:lnTo>
                      <a:lnTo>
                        <a:pt x="0" y="0"/>
                      </a:lnTo>
                      <a:lnTo>
                        <a:pt x="0" y="46307"/>
                      </a:lnTo>
                      <a:cubicBezTo>
                        <a:pt x="0" y="52047"/>
                        <a:pt x="4653" y="56700"/>
                        <a:pt x="10393" y="56700"/>
                      </a:cubicBezTo>
                      <a:lnTo>
                        <a:pt x="10393" y="56700"/>
                      </a:lnTo>
                      <a:close/>
                    </a:path>
                  </a:pathLst>
                </a:custGeom>
                <a:solidFill>
                  <a:srgbClr val="103F91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1207B343-3587-13B0-4E13-AADFB97E7584}"/>
                    </a:ext>
                  </a:extLst>
                </p:cNvPr>
                <p:cNvSpPr/>
                <p:nvPr/>
              </p:nvSpPr>
              <p:spPr>
                <a:xfrm>
                  <a:off x="2458897" y="4743658"/>
                  <a:ext cx="79379" cy="141750"/>
                </a:xfrm>
                <a:custGeom>
                  <a:avLst/>
                  <a:gdLst>
                    <a:gd name="connsiteX0" fmla="*/ 68987 w 79379"/>
                    <a:gd name="connsiteY0" fmla="*/ 0 h 141750"/>
                    <a:gd name="connsiteX1" fmla="*/ 0 w 79379"/>
                    <a:gd name="connsiteY1" fmla="*/ 0 h 141750"/>
                    <a:gd name="connsiteX2" fmla="*/ 0 w 79379"/>
                    <a:gd name="connsiteY2" fmla="*/ 141750 h 141750"/>
                    <a:gd name="connsiteX3" fmla="*/ 68987 w 79379"/>
                    <a:gd name="connsiteY3" fmla="*/ 141750 h 141750"/>
                    <a:gd name="connsiteX4" fmla="*/ 79380 w 79379"/>
                    <a:gd name="connsiteY4" fmla="*/ 131357 h 141750"/>
                    <a:gd name="connsiteX5" fmla="*/ 79380 w 79379"/>
                    <a:gd name="connsiteY5" fmla="*/ 10393 h 141750"/>
                    <a:gd name="connsiteX6" fmla="*/ 68987 w 79379"/>
                    <a:gd name="connsiteY6" fmla="*/ 0 h 14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379" h="141750">
                      <a:moveTo>
                        <a:pt x="68987" y="0"/>
                      </a:moveTo>
                      <a:lnTo>
                        <a:pt x="0" y="0"/>
                      </a:lnTo>
                      <a:lnTo>
                        <a:pt x="0" y="141750"/>
                      </a:lnTo>
                      <a:lnTo>
                        <a:pt x="68987" y="141750"/>
                      </a:lnTo>
                      <a:cubicBezTo>
                        <a:pt x="74719" y="141732"/>
                        <a:pt x="79362" y="137090"/>
                        <a:pt x="79380" y="131357"/>
                      </a:cubicBezTo>
                      <a:lnTo>
                        <a:pt x="79380" y="10393"/>
                      </a:lnTo>
                      <a:cubicBezTo>
                        <a:pt x="79362" y="4661"/>
                        <a:pt x="74719" y="19"/>
                        <a:pt x="6898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FAD68817-B908-D012-7CE2-7AB842BB8048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73709" cy="141750"/>
                </a:xfrm>
                <a:custGeom>
                  <a:avLst/>
                  <a:gdLst>
                    <a:gd name="connsiteX0" fmla="*/ 63317 w 73709"/>
                    <a:gd name="connsiteY0" fmla="*/ 0 h 141750"/>
                    <a:gd name="connsiteX1" fmla="*/ 0 w 73709"/>
                    <a:gd name="connsiteY1" fmla="*/ 0 h 141750"/>
                    <a:gd name="connsiteX2" fmla="*/ 0 w 73709"/>
                    <a:gd name="connsiteY2" fmla="*/ 141750 h 141750"/>
                    <a:gd name="connsiteX3" fmla="*/ 63317 w 73709"/>
                    <a:gd name="connsiteY3" fmla="*/ 141750 h 141750"/>
                    <a:gd name="connsiteX4" fmla="*/ 73710 w 73709"/>
                    <a:gd name="connsiteY4" fmla="*/ 131357 h 141750"/>
                    <a:gd name="connsiteX5" fmla="*/ 73710 w 73709"/>
                    <a:gd name="connsiteY5" fmla="*/ 10393 h 141750"/>
                    <a:gd name="connsiteX6" fmla="*/ 63317 w 73709"/>
                    <a:gd name="connsiteY6" fmla="*/ 0 h 14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709" h="141750">
                      <a:moveTo>
                        <a:pt x="63317" y="0"/>
                      </a:moveTo>
                      <a:lnTo>
                        <a:pt x="0" y="0"/>
                      </a:lnTo>
                      <a:lnTo>
                        <a:pt x="0" y="141750"/>
                      </a:lnTo>
                      <a:lnTo>
                        <a:pt x="63317" y="141750"/>
                      </a:lnTo>
                      <a:cubicBezTo>
                        <a:pt x="69049" y="141732"/>
                        <a:pt x="73692" y="137090"/>
                        <a:pt x="73710" y="131357"/>
                      </a:cubicBezTo>
                      <a:lnTo>
                        <a:pt x="73710" y="10393"/>
                      </a:lnTo>
                      <a:cubicBezTo>
                        <a:pt x="73692" y="4661"/>
                        <a:pt x="69049" y="19"/>
                        <a:pt x="6331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F8518BDE-1A66-A8DE-2DBB-5300A2A9D0C9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73709" cy="130410"/>
                </a:xfrm>
                <a:custGeom>
                  <a:avLst/>
                  <a:gdLst>
                    <a:gd name="connsiteX0" fmla="*/ 63317 w 73709"/>
                    <a:gd name="connsiteY0" fmla="*/ 0 h 130410"/>
                    <a:gd name="connsiteX1" fmla="*/ 0 w 73709"/>
                    <a:gd name="connsiteY1" fmla="*/ 0 h 130410"/>
                    <a:gd name="connsiteX2" fmla="*/ 0 w 73709"/>
                    <a:gd name="connsiteY2" fmla="*/ 130410 h 130410"/>
                    <a:gd name="connsiteX3" fmla="*/ 63317 w 73709"/>
                    <a:gd name="connsiteY3" fmla="*/ 130410 h 130410"/>
                    <a:gd name="connsiteX4" fmla="*/ 73710 w 73709"/>
                    <a:gd name="connsiteY4" fmla="*/ 120017 h 130410"/>
                    <a:gd name="connsiteX5" fmla="*/ 73710 w 73709"/>
                    <a:gd name="connsiteY5" fmla="*/ 10393 h 130410"/>
                    <a:gd name="connsiteX6" fmla="*/ 63317 w 73709"/>
                    <a:gd name="connsiteY6" fmla="*/ 0 h 130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709" h="130410">
                      <a:moveTo>
                        <a:pt x="63317" y="0"/>
                      </a:moveTo>
                      <a:lnTo>
                        <a:pt x="0" y="0"/>
                      </a:lnTo>
                      <a:lnTo>
                        <a:pt x="0" y="130410"/>
                      </a:lnTo>
                      <a:lnTo>
                        <a:pt x="63317" y="130410"/>
                      </a:lnTo>
                      <a:cubicBezTo>
                        <a:pt x="69049" y="130392"/>
                        <a:pt x="73692" y="125750"/>
                        <a:pt x="73710" y="120017"/>
                      </a:cubicBezTo>
                      <a:lnTo>
                        <a:pt x="73710" y="10393"/>
                      </a:lnTo>
                      <a:cubicBezTo>
                        <a:pt x="73692" y="4661"/>
                        <a:pt x="69049" y="19"/>
                        <a:pt x="6331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D29AF8EB-6E07-29ED-622D-68EE73520D05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68039" cy="130410"/>
                </a:xfrm>
                <a:custGeom>
                  <a:avLst/>
                  <a:gdLst>
                    <a:gd name="connsiteX0" fmla="*/ 57647 w 68039"/>
                    <a:gd name="connsiteY0" fmla="*/ 0 h 130410"/>
                    <a:gd name="connsiteX1" fmla="*/ 0 w 68039"/>
                    <a:gd name="connsiteY1" fmla="*/ 0 h 130410"/>
                    <a:gd name="connsiteX2" fmla="*/ 0 w 68039"/>
                    <a:gd name="connsiteY2" fmla="*/ 130410 h 130410"/>
                    <a:gd name="connsiteX3" fmla="*/ 57647 w 68039"/>
                    <a:gd name="connsiteY3" fmla="*/ 130410 h 130410"/>
                    <a:gd name="connsiteX4" fmla="*/ 68040 w 68039"/>
                    <a:gd name="connsiteY4" fmla="*/ 120017 h 130410"/>
                    <a:gd name="connsiteX5" fmla="*/ 68040 w 68039"/>
                    <a:gd name="connsiteY5" fmla="*/ 10393 h 130410"/>
                    <a:gd name="connsiteX6" fmla="*/ 57647 w 68039"/>
                    <a:gd name="connsiteY6" fmla="*/ 0 h 130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039" h="130410">
                      <a:moveTo>
                        <a:pt x="57647" y="0"/>
                      </a:moveTo>
                      <a:lnTo>
                        <a:pt x="0" y="0"/>
                      </a:lnTo>
                      <a:lnTo>
                        <a:pt x="0" y="130410"/>
                      </a:lnTo>
                      <a:lnTo>
                        <a:pt x="57647" y="130410"/>
                      </a:lnTo>
                      <a:cubicBezTo>
                        <a:pt x="63379" y="130392"/>
                        <a:pt x="68021" y="125750"/>
                        <a:pt x="68040" y="120017"/>
                      </a:cubicBezTo>
                      <a:lnTo>
                        <a:pt x="68040" y="10393"/>
                      </a:lnTo>
                      <a:cubicBezTo>
                        <a:pt x="68021" y="4661"/>
                        <a:pt x="63379" y="19"/>
                        <a:pt x="5764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0738E55D-D8B0-B920-654B-CAF1CFD458AF}"/>
                    </a:ext>
                  </a:extLst>
                </p:cNvPr>
                <p:cNvSpPr/>
                <p:nvPr/>
              </p:nvSpPr>
              <p:spPr>
                <a:xfrm>
                  <a:off x="2402198" y="4749328"/>
                  <a:ext cx="124739" cy="124740"/>
                </a:xfrm>
                <a:custGeom>
                  <a:avLst/>
                  <a:gdLst>
                    <a:gd name="connsiteX0" fmla="*/ 10393 w 124739"/>
                    <a:gd name="connsiteY0" fmla="*/ 0 h 124740"/>
                    <a:gd name="connsiteX1" fmla="*/ 114347 w 124739"/>
                    <a:gd name="connsiteY1" fmla="*/ 0 h 124740"/>
                    <a:gd name="connsiteX2" fmla="*/ 124740 w 124739"/>
                    <a:gd name="connsiteY2" fmla="*/ 10393 h 124740"/>
                    <a:gd name="connsiteX3" fmla="*/ 124740 w 124739"/>
                    <a:gd name="connsiteY3" fmla="*/ 114347 h 124740"/>
                    <a:gd name="connsiteX4" fmla="*/ 114347 w 124739"/>
                    <a:gd name="connsiteY4" fmla="*/ 124740 h 124740"/>
                    <a:gd name="connsiteX5" fmla="*/ 10393 w 124739"/>
                    <a:gd name="connsiteY5" fmla="*/ 124740 h 124740"/>
                    <a:gd name="connsiteX6" fmla="*/ 0 w 124739"/>
                    <a:gd name="connsiteY6" fmla="*/ 114347 h 124740"/>
                    <a:gd name="connsiteX7" fmla="*/ 0 w 124739"/>
                    <a:gd name="connsiteY7" fmla="*/ 10393 h 124740"/>
                    <a:gd name="connsiteX8" fmla="*/ 10393 w 124739"/>
                    <a:gd name="connsiteY8" fmla="*/ 0 h 124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739" h="124740">
                      <a:moveTo>
                        <a:pt x="10393" y="0"/>
                      </a:moveTo>
                      <a:lnTo>
                        <a:pt x="114347" y="0"/>
                      </a:lnTo>
                      <a:cubicBezTo>
                        <a:pt x="120087" y="0"/>
                        <a:pt x="124740" y="4653"/>
                        <a:pt x="124740" y="10393"/>
                      </a:cubicBezTo>
                      <a:lnTo>
                        <a:pt x="124740" y="114347"/>
                      </a:lnTo>
                      <a:cubicBezTo>
                        <a:pt x="124740" y="120087"/>
                        <a:pt x="120087" y="124740"/>
                        <a:pt x="114347" y="124740"/>
                      </a:cubicBezTo>
                      <a:lnTo>
                        <a:pt x="10393" y="124740"/>
                      </a:lnTo>
                      <a:cubicBezTo>
                        <a:pt x="4653" y="124740"/>
                        <a:pt x="0" y="120087"/>
                        <a:pt x="0" y="114347"/>
                      </a:cubicBezTo>
                      <a:lnTo>
                        <a:pt x="0" y="10393"/>
                      </a:lnTo>
                      <a:cubicBezTo>
                        <a:pt x="0" y="4653"/>
                        <a:pt x="4653" y="0"/>
                        <a:pt x="1039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368C4"/>
                    </a:gs>
                    <a:gs pos="50000">
                      <a:srgbClr val="1A5DBE"/>
                    </a:gs>
                    <a:gs pos="100000">
                      <a:srgbClr val="1146AC"/>
                    </a:gs>
                  </a:gsLst>
                  <a:lin ang="3599920" scaled="1"/>
                </a:gra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C874AF23-629C-63C4-59B2-629821E4CAC2}"/>
                    </a:ext>
                  </a:extLst>
                </p:cNvPr>
                <p:cNvSpPr/>
                <p:nvPr/>
              </p:nvSpPr>
              <p:spPr>
                <a:xfrm>
                  <a:off x="2421266" y="4777893"/>
                  <a:ext cx="86660" cy="67586"/>
                </a:xfrm>
                <a:custGeom>
                  <a:avLst/>
                  <a:gdLst>
                    <a:gd name="connsiteX0" fmla="*/ 23582 w 86660"/>
                    <a:gd name="connsiteY0" fmla="*/ 51144 h 67586"/>
                    <a:gd name="connsiteX1" fmla="*/ 23984 w 86660"/>
                    <a:gd name="connsiteY1" fmla="*/ 55339 h 67586"/>
                    <a:gd name="connsiteX2" fmla="*/ 24222 w 86660"/>
                    <a:gd name="connsiteY2" fmla="*/ 55339 h 67586"/>
                    <a:gd name="connsiteX3" fmla="*/ 24789 w 86660"/>
                    <a:gd name="connsiteY3" fmla="*/ 51240 h 67586"/>
                    <a:gd name="connsiteX4" fmla="*/ 25566 w 86660"/>
                    <a:gd name="connsiteY4" fmla="*/ 47186 h 67586"/>
                    <a:gd name="connsiteX5" fmla="*/ 36498 w 86660"/>
                    <a:gd name="connsiteY5" fmla="*/ 23 h 67586"/>
                    <a:gd name="connsiteX6" fmla="*/ 50633 w 86660"/>
                    <a:gd name="connsiteY6" fmla="*/ 23 h 67586"/>
                    <a:gd name="connsiteX7" fmla="*/ 61973 w 86660"/>
                    <a:gd name="connsiteY7" fmla="*/ 46477 h 67586"/>
                    <a:gd name="connsiteX8" fmla="*/ 63385 w 86660"/>
                    <a:gd name="connsiteY8" fmla="*/ 55243 h 67586"/>
                    <a:gd name="connsiteX9" fmla="*/ 63572 w 86660"/>
                    <a:gd name="connsiteY9" fmla="*/ 55243 h 67586"/>
                    <a:gd name="connsiteX10" fmla="*/ 64751 w 86660"/>
                    <a:gd name="connsiteY10" fmla="*/ 46738 h 67586"/>
                    <a:gd name="connsiteX11" fmla="*/ 73795 w 86660"/>
                    <a:gd name="connsiteY11" fmla="*/ 0 h 67586"/>
                    <a:gd name="connsiteX12" fmla="*/ 86660 w 86660"/>
                    <a:gd name="connsiteY12" fmla="*/ 0 h 67586"/>
                    <a:gd name="connsiteX13" fmla="*/ 70773 w 86660"/>
                    <a:gd name="connsiteY13" fmla="*/ 67586 h 67586"/>
                    <a:gd name="connsiteX14" fmla="*/ 55742 w 86660"/>
                    <a:gd name="connsiteY14" fmla="*/ 67586 h 67586"/>
                    <a:gd name="connsiteX15" fmla="*/ 44969 w 86660"/>
                    <a:gd name="connsiteY15" fmla="*/ 22827 h 67586"/>
                    <a:gd name="connsiteX16" fmla="*/ 43909 w 86660"/>
                    <a:gd name="connsiteY16" fmla="*/ 17787 h 67586"/>
                    <a:gd name="connsiteX17" fmla="*/ 43177 w 86660"/>
                    <a:gd name="connsiteY17" fmla="*/ 13251 h 67586"/>
                    <a:gd name="connsiteX18" fmla="*/ 42990 w 86660"/>
                    <a:gd name="connsiteY18" fmla="*/ 13251 h 67586"/>
                    <a:gd name="connsiteX19" fmla="*/ 42258 w 86660"/>
                    <a:gd name="connsiteY19" fmla="*/ 18150 h 67586"/>
                    <a:gd name="connsiteX20" fmla="*/ 41385 w 86660"/>
                    <a:gd name="connsiteY20" fmla="*/ 22958 h 67586"/>
                    <a:gd name="connsiteX21" fmla="*/ 31259 w 86660"/>
                    <a:gd name="connsiteY21" fmla="*/ 67574 h 67586"/>
                    <a:gd name="connsiteX22" fmla="*/ 15972 w 86660"/>
                    <a:gd name="connsiteY22" fmla="*/ 67574 h 67586"/>
                    <a:gd name="connsiteX23" fmla="*/ 0 w 86660"/>
                    <a:gd name="connsiteY23" fmla="*/ 23 h 67586"/>
                    <a:gd name="connsiteX24" fmla="*/ 13098 w 86660"/>
                    <a:gd name="connsiteY24" fmla="*/ 23 h 67586"/>
                    <a:gd name="connsiteX25" fmla="*/ 22946 w 86660"/>
                    <a:gd name="connsiteY25" fmla="*/ 47282 h 67586"/>
                    <a:gd name="connsiteX26" fmla="*/ 23582 w 86660"/>
                    <a:gd name="connsiteY26" fmla="*/ 51144 h 67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6660" h="67586">
                      <a:moveTo>
                        <a:pt x="23582" y="51144"/>
                      </a:moveTo>
                      <a:cubicBezTo>
                        <a:pt x="23786" y="52748"/>
                        <a:pt x="23922" y="54143"/>
                        <a:pt x="23984" y="55339"/>
                      </a:cubicBezTo>
                      <a:lnTo>
                        <a:pt x="24222" y="55339"/>
                      </a:lnTo>
                      <a:cubicBezTo>
                        <a:pt x="24313" y="54205"/>
                        <a:pt x="24502" y="52839"/>
                        <a:pt x="24789" y="51240"/>
                      </a:cubicBezTo>
                      <a:cubicBezTo>
                        <a:pt x="25077" y="49641"/>
                        <a:pt x="25335" y="48289"/>
                        <a:pt x="25566" y="47186"/>
                      </a:cubicBezTo>
                      <a:lnTo>
                        <a:pt x="36498" y="23"/>
                      </a:lnTo>
                      <a:lnTo>
                        <a:pt x="50633" y="23"/>
                      </a:lnTo>
                      <a:lnTo>
                        <a:pt x="61973" y="46477"/>
                      </a:lnTo>
                      <a:cubicBezTo>
                        <a:pt x="62632" y="49366"/>
                        <a:pt x="63104" y="52293"/>
                        <a:pt x="63385" y="55243"/>
                      </a:cubicBezTo>
                      <a:lnTo>
                        <a:pt x="63572" y="55243"/>
                      </a:lnTo>
                      <a:cubicBezTo>
                        <a:pt x="63783" y="52385"/>
                        <a:pt x="64177" y="49545"/>
                        <a:pt x="64751" y="46738"/>
                      </a:cubicBezTo>
                      <a:lnTo>
                        <a:pt x="73795" y="0"/>
                      </a:lnTo>
                      <a:lnTo>
                        <a:pt x="86660" y="0"/>
                      </a:lnTo>
                      <a:lnTo>
                        <a:pt x="70773" y="67586"/>
                      </a:lnTo>
                      <a:lnTo>
                        <a:pt x="55742" y="67586"/>
                      </a:lnTo>
                      <a:lnTo>
                        <a:pt x="44969" y="22827"/>
                      </a:lnTo>
                      <a:cubicBezTo>
                        <a:pt x="44657" y="21540"/>
                        <a:pt x="44300" y="19856"/>
                        <a:pt x="43909" y="17787"/>
                      </a:cubicBezTo>
                      <a:cubicBezTo>
                        <a:pt x="43517" y="15717"/>
                        <a:pt x="43273" y="14203"/>
                        <a:pt x="43177" y="13251"/>
                      </a:cubicBezTo>
                      <a:lnTo>
                        <a:pt x="42990" y="13251"/>
                      </a:lnTo>
                      <a:cubicBezTo>
                        <a:pt x="42865" y="14351"/>
                        <a:pt x="42621" y="15984"/>
                        <a:pt x="42258" y="18150"/>
                      </a:cubicBezTo>
                      <a:cubicBezTo>
                        <a:pt x="41896" y="20316"/>
                        <a:pt x="41604" y="21918"/>
                        <a:pt x="41385" y="22958"/>
                      </a:cubicBezTo>
                      <a:lnTo>
                        <a:pt x="31259" y="67574"/>
                      </a:lnTo>
                      <a:lnTo>
                        <a:pt x="15972" y="67574"/>
                      </a:lnTo>
                      <a:lnTo>
                        <a:pt x="0" y="23"/>
                      </a:lnTo>
                      <a:lnTo>
                        <a:pt x="13098" y="23"/>
                      </a:lnTo>
                      <a:lnTo>
                        <a:pt x="22946" y="47282"/>
                      </a:lnTo>
                      <a:cubicBezTo>
                        <a:pt x="23168" y="48252"/>
                        <a:pt x="23377" y="49544"/>
                        <a:pt x="23582" y="511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A09195B0-0AFA-ACC6-51B7-C14759172309}"/>
                </a:ext>
              </a:extLst>
            </p:cNvPr>
            <p:cNvGrpSpPr/>
            <p:nvPr/>
          </p:nvGrpSpPr>
          <p:grpSpPr>
            <a:xfrm>
              <a:off x="1811038" y="4697862"/>
              <a:ext cx="538609" cy="417685"/>
              <a:chOff x="1556933" y="4698298"/>
              <a:chExt cx="538609" cy="417685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921EA509-346E-EE00-0C18-423430252A5C}"/>
                  </a:ext>
                </a:extLst>
              </p:cNvPr>
              <p:cNvSpPr txBox="1"/>
              <p:nvPr/>
            </p:nvSpPr>
            <p:spPr>
              <a:xfrm>
                <a:off x="1556933" y="4974696"/>
                <a:ext cx="538609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defRPr>
                </a:lvl1pPr>
              </a:lstStyle>
              <a:p>
                <a:r>
                  <a:rPr lang="en-US" altLang="ko-KR" sz="45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PowerPoint</a:t>
                </a:r>
                <a:endParaRPr lang="ko-KR" altLang="en-US" sz="45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95291B5-03E3-D44B-3C01-16BE0E6D52BA}"/>
                  </a:ext>
                </a:extLst>
              </p:cNvPr>
              <p:cNvGrpSpPr/>
              <p:nvPr/>
            </p:nvGrpSpPr>
            <p:grpSpPr>
              <a:xfrm>
                <a:off x="1677673" y="4698298"/>
                <a:ext cx="297128" cy="276399"/>
                <a:chOff x="1617277" y="4698298"/>
                <a:chExt cx="243882" cy="226868"/>
              </a:xfrm>
            </p:grpSpPr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79E0A408-C24E-7CC4-A5AB-25172D7CDB01}"/>
                    </a:ext>
                  </a:extLst>
                </p:cNvPr>
                <p:cNvSpPr/>
                <p:nvPr/>
              </p:nvSpPr>
              <p:spPr>
                <a:xfrm>
                  <a:off x="1634292" y="4698298"/>
                  <a:ext cx="130448" cy="124777"/>
                </a:xfrm>
                <a:custGeom>
                  <a:avLst/>
                  <a:gdLst>
                    <a:gd name="connsiteX0" fmla="*/ 130449 w 130448"/>
                    <a:gd name="connsiteY0" fmla="*/ 124777 h 124777"/>
                    <a:gd name="connsiteX1" fmla="*/ 113434 w 130448"/>
                    <a:gd name="connsiteY1" fmla="*/ 0 h 124777"/>
                    <a:gd name="connsiteX2" fmla="*/ 112164 w 130448"/>
                    <a:gd name="connsiteY2" fmla="*/ 0 h 124777"/>
                    <a:gd name="connsiteX3" fmla="*/ 0 w 130448"/>
                    <a:gd name="connsiteY3" fmla="*/ 112163 h 124777"/>
                    <a:gd name="connsiteX4" fmla="*/ 0 w 130448"/>
                    <a:gd name="connsiteY4" fmla="*/ 113434 h 124777"/>
                    <a:gd name="connsiteX5" fmla="*/ 130449 w 130448"/>
                    <a:gd name="connsiteY5" fmla="*/ 124777 h 124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448" h="124777">
                      <a:moveTo>
                        <a:pt x="130449" y="124777"/>
                      </a:moveTo>
                      <a:lnTo>
                        <a:pt x="113434" y="0"/>
                      </a:lnTo>
                      <a:lnTo>
                        <a:pt x="112164" y="0"/>
                      </a:lnTo>
                      <a:cubicBezTo>
                        <a:pt x="50292" y="181"/>
                        <a:pt x="181" y="50292"/>
                        <a:pt x="0" y="112163"/>
                      </a:cubicBezTo>
                      <a:lnTo>
                        <a:pt x="0" y="113434"/>
                      </a:lnTo>
                      <a:lnTo>
                        <a:pt x="130449" y="124777"/>
                      </a:lnTo>
                      <a:close/>
                    </a:path>
                  </a:pathLst>
                </a:custGeom>
                <a:solidFill>
                  <a:srgbClr val="ED6C47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B304ED05-9D3C-F903-950C-C098DFA3894C}"/>
                    </a:ext>
                  </a:extLst>
                </p:cNvPr>
                <p:cNvSpPr/>
                <p:nvPr/>
              </p:nvSpPr>
              <p:spPr>
                <a:xfrm>
                  <a:off x="1747725" y="4698298"/>
                  <a:ext cx="113433" cy="136120"/>
                </a:xfrm>
                <a:custGeom>
                  <a:avLst/>
                  <a:gdLst>
                    <a:gd name="connsiteX0" fmla="*/ 1270 w 113433"/>
                    <a:gd name="connsiteY0" fmla="*/ 0 h 136120"/>
                    <a:gd name="connsiteX1" fmla="*/ 0 w 113433"/>
                    <a:gd name="connsiteY1" fmla="*/ 0 h 136120"/>
                    <a:gd name="connsiteX2" fmla="*/ 0 w 113433"/>
                    <a:gd name="connsiteY2" fmla="*/ 113434 h 136120"/>
                    <a:gd name="connsiteX3" fmla="*/ 56717 w 113433"/>
                    <a:gd name="connsiteY3" fmla="*/ 136121 h 136120"/>
                    <a:gd name="connsiteX4" fmla="*/ 113434 w 113433"/>
                    <a:gd name="connsiteY4" fmla="*/ 113434 h 136120"/>
                    <a:gd name="connsiteX5" fmla="*/ 113434 w 113433"/>
                    <a:gd name="connsiteY5" fmla="*/ 112163 h 136120"/>
                    <a:gd name="connsiteX6" fmla="*/ 1270 w 113433"/>
                    <a:gd name="connsiteY6" fmla="*/ 0 h 13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433" h="136120">
                      <a:moveTo>
                        <a:pt x="1270" y="0"/>
                      </a:moveTo>
                      <a:lnTo>
                        <a:pt x="0" y="0"/>
                      </a:lnTo>
                      <a:lnTo>
                        <a:pt x="0" y="113434"/>
                      </a:lnTo>
                      <a:lnTo>
                        <a:pt x="56717" y="136121"/>
                      </a:lnTo>
                      <a:lnTo>
                        <a:pt x="113434" y="113434"/>
                      </a:lnTo>
                      <a:lnTo>
                        <a:pt x="113434" y="112163"/>
                      </a:lnTo>
                      <a:cubicBezTo>
                        <a:pt x="113253" y="50292"/>
                        <a:pt x="63142" y="181"/>
                        <a:pt x="1270" y="0"/>
                      </a:cubicBezTo>
                      <a:close/>
                    </a:path>
                  </a:pathLst>
                </a:custGeom>
                <a:solidFill>
                  <a:srgbClr val="FF8F6B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 dirty="0"/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15087ED6-9E7F-E01D-B4E4-5E459EF6D917}"/>
                    </a:ext>
                  </a:extLst>
                </p:cNvPr>
                <p:cNvSpPr/>
                <p:nvPr/>
              </p:nvSpPr>
              <p:spPr>
                <a:xfrm>
                  <a:off x="1634292" y="4811732"/>
                  <a:ext cx="226867" cy="113434"/>
                </a:xfrm>
                <a:custGeom>
                  <a:avLst/>
                  <a:gdLst>
                    <a:gd name="connsiteX0" fmla="*/ 226868 w 226867"/>
                    <a:gd name="connsiteY0" fmla="*/ 0 h 113434"/>
                    <a:gd name="connsiteX1" fmla="*/ 226868 w 226867"/>
                    <a:gd name="connsiteY1" fmla="*/ 1248 h 113434"/>
                    <a:gd name="connsiteX2" fmla="*/ 114681 w 226867"/>
                    <a:gd name="connsiteY2" fmla="*/ 113434 h 113434"/>
                    <a:gd name="connsiteX3" fmla="*/ 112186 w 226867"/>
                    <a:gd name="connsiteY3" fmla="*/ 113434 h 113434"/>
                    <a:gd name="connsiteX4" fmla="*/ 0 w 226867"/>
                    <a:gd name="connsiteY4" fmla="*/ 1248 h 113434"/>
                    <a:gd name="connsiteX5" fmla="*/ 0 w 226867"/>
                    <a:gd name="connsiteY5" fmla="*/ 0 h 113434"/>
                    <a:gd name="connsiteX6" fmla="*/ 226868 w 226867"/>
                    <a:gd name="connsiteY6" fmla="*/ 0 h 11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867" h="113434">
                      <a:moveTo>
                        <a:pt x="226868" y="0"/>
                      </a:moveTo>
                      <a:lnTo>
                        <a:pt x="226868" y="1248"/>
                      </a:lnTo>
                      <a:cubicBezTo>
                        <a:pt x="226690" y="63133"/>
                        <a:pt x="176567" y="113256"/>
                        <a:pt x="114681" y="113434"/>
                      </a:cubicBezTo>
                      <a:lnTo>
                        <a:pt x="112186" y="113434"/>
                      </a:lnTo>
                      <a:cubicBezTo>
                        <a:pt x="50301" y="113256"/>
                        <a:pt x="178" y="63133"/>
                        <a:pt x="0" y="1248"/>
                      </a:cubicBezTo>
                      <a:lnTo>
                        <a:pt x="0" y="0"/>
                      </a:lnTo>
                      <a:lnTo>
                        <a:pt x="226868" y="0"/>
                      </a:lnTo>
                      <a:close/>
                    </a:path>
                  </a:pathLst>
                </a:custGeom>
                <a:solidFill>
                  <a:srgbClr val="D35230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A87E5CE9-4A68-1EDE-ED7A-13B92F655C8D}"/>
                    </a:ext>
                  </a:extLst>
                </p:cNvPr>
                <p:cNvSpPr/>
                <p:nvPr/>
              </p:nvSpPr>
              <p:spPr>
                <a:xfrm>
                  <a:off x="1634291" y="4743671"/>
                  <a:ext cx="119105" cy="141792"/>
                </a:xfrm>
                <a:custGeom>
                  <a:avLst/>
                  <a:gdLst>
                    <a:gd name="connsiteX0" fmla="*/ 119106 w 119105"/>
                    <a:gd name="connsiteY0" fmla="*/ 10379 h 141792"/>
                    <a:gd name="connsiteX1" fmla="*/ 119106 w 119105"/>
                    <a:gd name="connsiteY1" fmla="*/ 131413 h 141792"/>
                    <a:gd name="connsiteX2" fmla="*/ 112640 w 119105"/>
                    <a:gd name="connsiteY2" fmla="*/ 140999 h 141792"/>
                    <a:gd name="connsiteX3" fmla="*/ 108726 w 119105"/>
                    <a:gd name="connsiteY3" fmla="*/ 141793 h 141792"/>
                    <a:gd name="connsiteX4" fmla="*/ 26771 w 119105"/>
                    <a:gd name="connsiteY4" fmla="*/ 141793 h 141792"/>
                    <a:gd name="connsiteX5" fmla="*/ 22233 w 119105"/>
                    <a:gd name="connsiteY5" fmla="*/ 136121 h 141792"/>
                    <a:gd name="connsiteX6" fmla="*/ 0 w 119105"/>
                    <a:gd name="connsiteY6" fmla="*/ 69308 h 141792"/>
                    <a:gd name="connsiteX7" fmla="*/ 0 w 119105"/>
                    <a:gd name="connsiteY7" fmla="*/ 66813 h 141792"/>
                    <a:gd name="connsiteX8" fmla="*/ 18263 w 119105"/>
                    <a:gd name="connsiteY8" fmla="*/ 5672 h 141792"/>
                    <a:gd name="connsiteX9" fmla="*/ 22233 w 119105"/>
                    <a:gd name="connsiteY9" fmla="*/ 0 h 141792"/>
                    <a:gd name="connsiteX10" fmla="*/ 108726 w 119105"/>
                    <a:gd name="connsiteY10" fmla="*/ 0 h 141792"/>
                    <a:gd name="connsiteX11" fmla="*/ 119106 w 119105"/>
                    <a:gd name="connsiteY11" fmla="*/ 10379 h 14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9105" h="141792">
                      <a:moveTo>
                        <a:pt x="119106" y="10379"/>
                      </a:moveTo>
                      <a:lnTo>
                        <a:pt x="119106" y="131413"/>
                      </a:lnTo>
                      <a:cubicBezTo>
                        <a:pt x="119078" y="135619"/>
                        <a:pt x="116528" y="139397"/>
                        <a:pt x="112640" y="140999"/>
                      </a:cubicBezTo>
                      <a:cubicBezTo>
                        <a:pt x="111402" y="141522"/>
                        <a:pt x="110070" y="141793"/>
                        <a:pt x="108726" y="141793"/>
                      </a:cubicBezTo>
                      <a:lnTo>
                        <a:pt x="26771" y="141793"/>
                      </a:lnTo>
                      <a:cubicBezTo>
                        <a:pt x="25182" y="139977"/>
                        <a:pt x="23651" y="138049"/>
                        <a:pt x="22233" y="136121"/>
                      </a:cubicBezTo>
                      <a:cubicBezTo>
                        <a:pt x="7783" y="116845"/>
                        <a:pt x="-19" y="93398"/>
                        <a:pt x="0" y="69308"/>
                      </a:cubicBezTo>
                      <a:lnTo>
                        <a:pt x="0" y="66813"/>
                      </a:lnTo>
                      <a:cubicBezTo>
                        <a:pt x="-33" y="45083"/>
                        <a:pt x="6317" y="23823"/>
                        <a:pt x="18263" y="5672"/>
                      </a:cubicBezTo>
                      <a:cubicBezTo>
                        <a:pt x="19511" y="3743"/>
                        <a:pt x="20815" y="1815"/>
                        <a:pt x="22233" y="0"/>
                      </a:cubicBezTo>
                      <a:lnTo>
                        <a:pt x="108726" y="0"/>
                      </a:lnTo>
                      <a:cubicBezTo>
                        <a:pt x="114441" y="43"/>
                        <a:pt x="119062" y="4665"/>
                        <a:pt x="119106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A0114AF0-16D2-E819-7A96-DFA27588700F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13434" cy="141792"/>
                </a:xfrm>
                <a:custGeom>
                  <a:avLst/>
                  <a:gdLst>
                    <a:gd name="connsiteX0" fmla="*/ 113434 w 113434"/>
                    <a:gd name="connsiteY0" fmla="*/ 10379 h 141792"/>
                    <a:gd name="connsiteX1" fmla="*/ 113434 w 113434"/>
                    <a:gd name="connsiteY1" fmla="*/ 131413 h 141792"/>
                    <a:gd name="connsiteX2" fmla="*/ 112640 w 113434"/>
                    <a:gd name="connsiteY2" fmla="*/ 135327 h 141792"/>
                    <a:gd name="connsiteX3" fmla="*/ 103055 w 113434"/>
                    <a:gd name="connsiteY3" fmla="*/ 141793 h 141792"/>
                    <a:gd name="connsiteX4" fmla="*/ 31932 w 113434"/>
                    <a:gd name="connsiteY4" fmla="*/ 141793 h 141792"/>
                    <a:gd name="connsiteX5" fmla="*/ 26771 w 113434"/>
                    <a:gd name="connsiteY5" fmla="*/ 136121 h 141792"/>
                    <a:gd name="connsiteX6" fmla="*/ 22233 w 113434"/>
                    <a:gd name="connsiteY6" fmla="*/ 130449 h 141792"/>
                    <a:gd name="connsiteX7" fmla="*/ 0 w 113434"/>
                    <a:gd name="connsiteY7" fmla="*/ 63636 h 141792"/>
                    <a:gd name="connsiteX8" fmla="*/ 0 w 113434"/>
                    <a:gd name="connsiteY8" fmla="*/ 61141 h 141792"/>
                    <a:gd name="connsiteX9" fmla="*/ 18263 w 113434"/>
                    <a:gd name="connsiteY9" fmla="*/ 0 h 141792"/>
                    <a:gd name="connsiteX10" fmla="*/ 103055 w 113434"/>
                    <a:gd name="connsiteY10" fmla="*/ 0 h 141792"/>
                    <a:gd name="connsiteX11" fmla="*/ 113434 w 113434"/>
                    <a:gd name="connsiteY11" fmla="*/ 10379 h 14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3434" h="141792">
                      <a:moveTo>
                        <a:pt x="113434" y="10379"/>
                      </a:moveTo>
                      <a:lnTo>
                        <a:pt x="113434" y="131413"/>
                      </a:lnTo>
                      <a:cubicBezTo>
                        <a:pt x="113434" y="132757"/>
                        <a:pt x="113163" y="134088"/>
                        <a:pt x="112640" y="135327"/>
                      </a:cubicBezTo>
                      <a:cubicBezTo>
                        <a:pt x="111038" y="139215"/>
                        <a:pt x="107260" y="141765"/>
                        <a:pt x="103055" y="141793"/>
                      </a:cubicBezTo>
                      <a:lnTo>
                        <a:pt x="31932" y="141793"/>
                      </a:lnTo>
                      <a:cubicBezTo>
                        <a:pt x="30137" y="139971"/>
                        <a:pt x="28415" y="138078"/>
                        <a:pt x="26771" y="136121"/>
                      </a:cubicBezTo>
                      <a:cubicBezTo>
                        <a:pt x="25182" y="134306"/>
                        <a:pt x="23651" y="132377"/>
                        <a:pt x="22233" y="130449"/>
                      </a:cubicBezTo>
                      <a:cubicBezTo>
                        <a:pt x="7783" y="111173"/>
                        <a:pt x="-19" y="87727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103055" y="0"/>
                      </a:lnTo>
                      <a:cubicBezTo>
                        <a:pt x="108769" y="43"/>
                        <a:pt x="113391" y="4665"/>
                        <a:pt x="113434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443BC647-6442-65EE-3A1A-ADEEBE7E8FC8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13433" cy="130448"/>
                </a:xfrm>
                <a:custGeom>
                  <a:avLst/>
                  <a:gdLst>
                    <a:gd name="connsiteX0" fmla="*/ 113434 w 113433"/>
                    <a:gd name="connsiteY0" fmla="*/ 10379 h 130448"/>
                    <a:gd name="connsiteX1" fmla="*/ 113434 w 113433"/>
                    <a:gd name="connsiteY1" fmla="*/ 120070 h 130448"/>
                    <a:gd name="connsiteX2" fmla="*/ 103055 w 113433"/>
                    <a:gd name="connsiteY2" fmla="*/ 130449 h 130448"/>
                    <a:gd name="connsiteX3" fmla="*/ 22233 w 113433"/>
                    <a:gd name="connsiteY3" fmla="*/ 130449 h 130448"/>
                    <a:gd name="connsiteX4" fmla="*/ 0 w 113433"/>
                    <a:gd name="connsiteY4" fmla="*/ 63636 h 130448"/>
                    <a:gd name="connsiteX5" fmla="*/ 0 w 113433"/>
                    <a:gd name="connsiteY5" fmla="*/ 61141 h 130448"/>
                    <a:gd name="connsiteX6" fmla="*/ 18263 w 113433"/>
                    <a:gd name="connsiteY6" fmla="*/ 0 h 130448"/>
                    <a:gd name="connsiteX7" fmla="*/ 103055 w 113433"/>
                    <a:gd name="connsiteY7" fmla="*/ 0 h 130448"/>
                    <a:gd name="connsiteX8" fmla="*/ 113434 w 113433"/>
                    <a:gd name="connsiteY8" fmla="*/ 10379 h 130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433" h="130448">
                      <a:moveTo>
                        <a:pt x="113434" y="10379"/>
                      </a:moveTo>
                      <a:lnTo>
                        <a:pt x="113434" y="120070"/>
                      </a:lnTo>
                      <a:cubicBezTo>
                        <a:pt x="113391" y="125785"/>
                        <a:pt x="108769" y="130406"/>
                        <a:pt x="103055" y="130449"/>
                      </a:cubicBezTo>
                      <a:lnTo>
                        <a:pt x="22233" y="130449"/>
                      </a:lnTo>
                      <a:cubicBezTo>
                        <a:pt x="7783" y="111173"/>
                        <a:pt x="-19" y="87728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103055" y="0"/>
                      </a:lnTo>
                      <a:cubicBezTo>
                        <a:pt x="108769" y="43"/>
                        <a:pt x="113391" y="4665"/>
                        <a:pt x="113434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449B1EFB-8671-BD99-65B1-2225D1A0F90B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07762" cy="130448"/>
                </a:xfrm>
                <a:custGeom>
                  <a:avLst/>
                  <a:gdLst>
                    <a:gd name="connsiteX0" fmla="*/ 107762 w 107762"/>
                    <a:gd name="connsiteY0" fmla="*/ 10379 h 130448"/>
                    <a:gd name="connsiteX1" fmla="*/ 107762 w 107762"/>
                    <a:gd name="connsiteY1" fmla="*/ 120070 h 130448"/>
                    <a:gd name="connsiteX2" fmla="*/ 97383 w 107762"/>
                    <a:gd name="connsiteY2" fmla="*/ 130449 h 130448"/>
                    <a:gd name="connsiteX3" fmla="*/ 22233 w 107762"/>
                    <a:gd name="connsiteY3" fmla="*/ 130449 h 130448"/>
                    <a:gd name="connsiteX4" fmla="*/ 0 w 107762"/>
                    <a:gd name="connsiteY4" fmla="*/ 63636 h 130448"/>
                    <a:gd name="connsiteX5" fmla="*/ 0 w 107762"/>
                    <a:gd name="connsiteY5" fmla="*/ 61141 h 130448"/>
                    <a:gd name="connsiteX6" fmla="*/ 18263 w 107762"/>
                    <a:gd name="connsiteY6" fmla="*/ 0 h 130448"/>
                    <a:gd name="connsiteX7" fmla="*/ 97383 w 107762"/>
                    <a:gd name="connsiteY7" fmla="*/ 0 h 130448"/>
                    <a:gd name="connsiteX8" fmla="*/ 107762 w 107762"/>
                    <a:gd name="connsiteY8" fmla="*/ 10379 h 130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7762" h="130448">
                      <a:moveTo>
                        <a:pt x="107762" y="10379"/>
                      </a:moveTo>
                      <a:lnTo>
                        <a:pt x="107762" y="120070"/>
                      </a:lnTo>
                      <a:cubicBezTo>
                        <a:pt x="107719" y="125785"/>
                        <a:pt x="103097" y="130406"/>
                        <a:pt x="97383" y="130449"/>
                      </a:cubicBezTo>
                      <a:lnTo>
                        <a:pt x="22233" y="130449"/>
                      </a:lnTo>
                      <a:cubicBezTo>
                        <a:pt x="7783" y="111173"/>
                        <a:pt x="-19" y="87728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97383" y="0"/>
                      </a:lnTo>
                      <a:cubicBezTo>
                        <a:pt x="103097" y="43"/>
                        <a:pt x="107719" y="4665"/>
                        <a:pt x="107762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724555C9-A57B-4B9E-AA4D-868A0866E56C}"/>
                    </a:ext>
                  </a:extLst>
                </p:cNvPr>
                <p:cNvSpPr/>
                <p:nvPr/>
              </p:nvSpPr>
              <p:spPr>
                <a:xfrm>
                  <a:off x="1617277" y="4749343"/>
                  <a:ext cx="124777" cy="124777"/>
                </a:xfrm>
                <a:custGeom>
                  <a:avLst/>
                  <a:gdLst>
                    <a:gd name="connsiteX0" fmla="*/ 10396 w 124777"/>
                    <a:gd name="connsiteY0" fmla="*/ 0 h 124777"/>
                    <a:gd name="connsiteX1" fmla="*/ 114381 w 124777"/>
                    <a:gd name="connsiteY1" fmla="*/ 0 h 124777"/>
                    <a:gd name="connsiteX2" fmla="*/ 124777 w 124777"/>
                    <a:gd name="connsiteY2" fmla="*/ 10396 h 124777"/>
                    <a:gd name="connsiteX3" fmla="*/ 124777 w 124777"/>
                    <a:gd name="connsiteY3" fmla="*/ 114382 h 124777"/>
                    <a:gd name="connsiteX4" fmla="*/ 114381 w 124777"/>
                    <a:gd name="connsiteY4" fmla="*/ 124777 h 124777"/>
                    <a:gd name="connsiteX5" fmla="*/ 10396 w 124777"/>
                    <a:gd name="connsiteY5" fmla="*/ 124777 h 124777"/>
                    <a:gd name="connsiteX6" fmla="*/ 0 w 124777"/>
                    <a:gd name="connsiteY6" fmla="*/ 114382 h 124777"/>
                    <a:gd name="connsiteX7" fmla="*/ 0 w 124777"/>
                    <a:gd name="connsiteY7" fmla="*/ 10396 h 124777"/>
                    <a:gd name="connsiteX8" fmla="*/ 10396 w 124777"/>
                    <a:gd name="connsiteY8" fmla="*/ 0 h 124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777" h="124777">
                      <a:moveTo>
                        <a:pt x="10396" y="0"/>
                      </a:moveTo>
                      <a:lnTo>
                        <a:pt x="114381" y="0"/>
                      </a:lnTo>
                      <a:cubicBezTo>
                        <a:pt x="120123" y="0"/>
                        <a:pt x="124777" y="4655"/>
                        <a:pt x="124777" y="10396"/>
                      </a:cubicBezTo>
                      <a:lnTo>
                        <a:pt x="124777" y="114382"/>
                      </a:lnTo>
                      <a:cubicBezTo>
                        <a:pt x="124777" y="120123"/>
                        <a:pt x="120122" y="124777"/>
                        <a:pt x="114381" y="124777"/>
                      </a:cubicBezTo>
                      <a:lnTo>
                        <a:pt x="10396" y="124777"/>
                      </a:lnTo>
                      <a:cubicBezTo>
                        <a:pt x="4655" y="124777"/>
                        <a:pt x="0" y="120123"/>
                        <a:pt x="0" y="114382"/>
                      </a:cubicBezTo>
                      <a:lnTo>
                        <a:pt x="0" y="10396"/>
                      </a:lnTo>
                      <a:cubicBezTo>
                        <a:pt x="0" y="4655"/>
                        <a:pt x="4655" y="0"/>
                        <a:pt x="1039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A4C28"/>
                    </a:gs>
                    <a:gs pos="50000">
                      <a:srgbClr val="C5401E"/>
                    </a:gs>
                    <a:gs pos="100000">
                      <a:srgbClr val="B62F14"/>
                    </a:gs>
                  </a:gsLst>
                  <a:lin ang="3599918" scaled="1"/>
                </a:gra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9F7BE1BF-3409-0DF2-D513-7CB97C56E608}"/>
                    </a:ext>
                  </a:extLst>
                </p:cNvPr>
                <p:cNvSpPr/>
                <p:nvPr/>
              </p:nvSpPr>
              <p:spPr>
                <a:xfrm>
                  <a:off x="1653343" y="4777007"/>
                  <a:ext cx="53019" cy="69203"/>
                </a:xfrm>
                <a:custGeom>
                  <a:avLst/>
                  <a:gdLst>
                    <a:gd name="connsiteX0" fmla="*/ 27457 w 53019"/>
                    <a:gd name="connsiteY0" fmla="*/ 65 h 69203"/>
                    <a:gd name="connsiteX1" fmla="*/ 46389 w 53019"/>
                    <a:gd name="connsiteY1" fmla="*/ 5612 h 69203"/>
                    <a:gd name="connsiteX2" fmla="*/ 52979 w 53019"/>
                    <a:gd name="connsiteY2" fmla="*/ 21680 h 69203"/>
                    <a:gd name="connsiteX3" fmla="*/ 49729 w 53019"/>
                    <a:gd name="connsiteY3" fmla="*/ 33687 h 69203"/>
                    <a:gd name="connsiteX4" fmla="*/ 40502 w 53019"/>
                    <a:gd name="connsiteY4" fmla="*/ 41843 h 69203"/>
                    <a:gd name="connsiteX5" fmla="*/ 26623 w 53019"/>
                    <a:gd name="connsiteY5" fmla="*/ 44758 h 69203"/>
                    <a:gd name="connsiteX6" fmla="*/ 13470 w 53019"/>
                    <a:gd name="connsiteY6" fmla="*/ 44758 h 69203"/>
                    <a:gd name="connsiteX7" fmla="*/ 13470 w 53019"/>
                    <a:gd name="connsiteY7" fmla="*/ 69203 h 69203"/>
                    <a:gd name="connsiteX8" fmla="*/ 0 w 53019"/>
                    <a:gd name="connsiteY8" fmla="*/ 69203 h 69203"/>
                    <a:gd name="connsiteX9" fmla="*/ 0 w 53019"/>
                    <a:gd name="connsiteY9" fmla="*/ 65 h 69203"/>
                    <a:gd name="connsiteX10" fmla="*/ 27457 w 53019"/>
                    <a:gd name="connsiteY10" fmla="*/ 65 h 69203"/>
                    <a:gd name="connsiteX11" fmla="*/ 13459 w 53019"/>
                    <a:gd name="connsiteY11" fmla="*/ 34197 h 69203"/>
                    <a:gd name="connsiteX12" fmla="*/ 25052 w 53019"/>
                    <a:gd name="connsiteY12" fmla="*/ 34197 h 69203"/>
                    <a:gd name="connsiteX13" fmla="*/ 35301 w 53019"/>
                    <a:gd name="connsiteY13" fmla="*/ 31140 h 69203"/>
                    <a:gd name="connsiteX14" fmla="*/ 38766 w 53019"/>
                    <a:gd name="connsiteY14" fmla="*/ 22196 h 69203"/>
                    <a:gd name="connsiteX15" fmla="*/ 25483 w 53019"/>
                    <a:gd name="connsiteY15" fmla="*/ 10767 h 69203"/>
                    <a:gd name="connsiteX16" fmla="*/ 13459 w 53019"/>
                    <a:gd name="connsiteY16" fmla="*/ 10767 h 69203"/>
                    <a:gd name="connsiteX17" fmla="*/ 13459 w 53019"/>
                    <a:gd name="connsiteY17" fmla="*/ 34197 h 69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019" h="69203">
                      <a:moveTo>
                        <a:pt x="27457" y="65"/>
                      </a:moveTo>
                      <a:cubicBezTo>
                        <a:pt x="34226" y="-392"/>
                        <a:pt x="40937" y="1574"/>
                        <a:pt x="46389" y="5612"/>
                      </a:cubicBezTo>
                      <a:cubicBezTo>
                        <a:pt x="50936" y="9672"/>
                        <a:pt x="53366" y="15596"/>
                        <a:pt x="52979" y="21680"/>
                      </a:cubicBezTo>
                      <a:cubicBezTo>
                        <a:pt x="53054" y="25909"/>
                        <a:pt x="51927" y="30072"/>
                        <a:pt x="49729" y="33687"/>
                      </a:cubicBezTo>
                      <a:cubicBezTo>
                        <a:pt x="47505" y="37239"/>
                        <a:pt x="44300" y="40071"/>
                        <a:pt x="40502" y="41843"/>
                      </a:cubicBezTo>
                      <a:cubicBezTo>
                        <a:pt x="36159" y="43862"/>
                        <a:pt x="31411" y="44860"/>
                        <a:pt x="26623" y="44758"/>
                      </a:cubicBezTo>
                      <a:lnTo>
                        <a:pt x="13470" y="44758"/>
                      </a:lnTo>
                      <a:lnTo>
                        <a:pt x="13470" y="69203"/>
                      </a:lnTo>
                      <a:lnTo>
                        <a:pt x="0" y="69203"/>
                      </a:lnTo>
                      <a:lnTo>
                        <a:pt x="0" y="65"/>
                      </a:lnTo>
                      <a:lnTo>
                        <a:pt x="27457" y="65"/>
                      </a:lnTo>
                      <a:close/>
                      <a:moveTo>
                        <a:pt x="13459" y="34197"/>
                      </a:moveTo>
                      <a:lnTo>
                        <a:pt x="25052" y="34197"/>
                      </a:lnTo>
                      <a:cubicBezTo>
                        <a:pt x="28727" y="34467"/>
                        <a:pt x="32374" y="33379"/>
                        <a:pt x="35301" y="31140"/>
                      </a:cubicBezTo>
                      <a:cubicBezTo>
                        <a:pt x="37722" y="28818"/>
                        <a:pt x="38990" y="25543"/>
                        <a:pt x="38766" y="22196"/>
                      </a:cubicBezTo>
                      <a:cubicBezTo>
                        <a:pt x="38766" y="14577"/>
                        <a:pt x="34338" y="10767"/>
                        <a:pt x="25483" y="10767"/>
                      </a:cubicBezTo>
                      <a:lnTo>
                        <a:pt x="13459" y="10767"/>
                      </a:lnTo>
                      <a:lnTo>
                        <a:pt x="13459" y="341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</p:grp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B902416-5FE2-1E41-AD53-C6EC9E033B91}"/>
              </a:ext>
            </a:extLst>
          </p:cNvPr>
          <p:cNvGrpSpPr/>
          <p:nvPr/>
        </p:nvGrpSpPr>
        <p:grpSpPr>
          <a:xfrm>
            <a:off x="5940745" y="8029356"/>
            <a:ext cx="262892" cy="235398"/>
            <a:chOff x="7268766" y="5209367"/>
            <a:chExt cx="467363" cy="418486"/>
          </a:xfrm>
        </p:grpSpPr>
        <p:pic>
          <p:nvPicPr>
            <p:cNvPr id="102" name="그림 101" descr="원, 그래픽, 스크린샷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4021E99-5C7A-86A5-033B-D2141191D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9013" y="5209367"/>
              <a:ext cx="277200" cy="2772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06CE6B1-652F-88B2-6752-6F68C1960870}"/>
                </a:ext>
              </a:extLst>
            </p:cNvPr>
            <p:cNvSpPr txBox="1"/>
            <p:nvPr/>
          </p:nvSpPr>
          <p:spPr>
            <a:xfrm>
              <a:off x="7268766" y="5486566"/>
              <a:ext cx="467363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Lua Script</a:t>
              </a:r>
              <a:endParaRPr lang="ko-KR" altLang="en-US" sz="450" dirty="0"/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6C666AC9-7416-CE5E-9188-C15A6DCF9A0F}"/>
              </a:ext>
            </a:extLst>
          </p:cNvPr>
          <p:cNvGrpSpPr/>
          <p:nvPr/>
        </p:nvGrpSpPr>
        <p:grpSpPr>
          <a:xfrm>
            <a:off x="4759480" y="8029356"/>
            <a:ext cx="267702" cy="235398"/>
            <a:chOff x="8534617" y="5209367"/>
            <a:chExt cx="475915" cy="418486"/>
          </a:xfrm>
        </p:grpSpPr>
        <p:pic>
          <p:nvPicPr>
            <p:cNvPr id="145" name="그림 144" descr="텍스트, 폰트, 스크린샷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0CE6314-C7E9-2BE7-60EA-EE7ED4A19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591347" y="5209367"/>
              <a:ext cx="373853" cy="27720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154276D-448C-3648-9D02-3BB84C4F65D8}"/>
                </a:ext>
              </a:extLst>
            </p:cNvPr>
            <p:cNvSpPr txBox="1"/>
            <p:nvPr/>
          </p:nvSpPr>
          <p:spPr>
            <a:xfrm>
              <a:off x="8534617" y="5486566"/>
              <a:ext cx="475915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DirectX 12</a:t>
              </a:r>
              <a:endParaRPr lang="ko-KR" altLang="en-US" sz="45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CA69AF-8D65-94E9-FC00-90460F014579}"/>
              </a:ext>
            </a:extLst>
          </p:cNvPr>
          <p:cNvGrpSpPr/>
          <p:nvPr/>
        </p:nvGrpSpPr>
        <p:grpSpPr>
          <a:xfrm>
            <a:off x="3458536" y="8029356"/>
            <a:ext cx="551400" cy="235398"/>
            <a:chOff x="6141614" y="5187449"/>
            <a:chExt cx="980266" cy="418486"/>
          </a:xfrm>
        </p:grpSpPr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8B5936F5-D5FD-6473-13AB-A7327C60D186}"/>
                </a:ext>
              </a:extLst>
            </p:cNvPr>
            <p:cNvGrpSpPr/>
            <p:nvPr/>
          </p:nvGrpSpPr>
          <p:grpSpPr>
            <a:xfrm>
              <a:off x="6141614" y="5187449"/>
              <a:ext cx="246637" cy="418486"/>
              <a:chOff x="4432158" y="5206142"/>
              <a:chExt cx="246637" cy="418486"/>
            </a:xfrm>
          </p:grpSpPr>
          <p:grpSp>
            <p:nvGrpSpPr>
              <p:cNvPr id="103" name="그래픽 33">
                <a:extLst>
                  <a:ext uri="{FF2B5EF4-FFF2-40B4-BE49-F238E27FC236}">
                    <a16:creationId xmlns:a16="http://schemas.microsoft.com/office/drawing/2014/main" id="{AA2B9FD3-DBC4-0049-F420-5251829EA9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32158" y="5206142"/>
                <a:ext cx="246637" cy="277200"/>
                <a:chOff x="4681172" y="5241975"/>
                <a:chExt cx="201270" cy="226211"/>
              </a:xfrm>
            </p:grpSpPr>
            <p:sp>
              <p:nvSpPr>
                <p:cNvPr id="104" name="자유형: 도형 103">
                  <a:extLst>
                    <a:ext uri="{FF2B5EF4-FFF2-40B4-BE49-F238E27FC236}">
                      <a16:creationId xmlns:a16="http://schemas.microsoft.com/office/drawing/2014/main" id="{606D255B-3761-FA05-F83F-7236DE5F2E84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05" name="자유형: 도형 104">
                  <a:extLst>
                    <a:ext uri="{FF2B5EF4-FFF2-40B4-BE49-F238E27FC236}">
                      <a16:creationId xmlns:a16="http://schemas.microsoft.com/office/drawing/2014/main" id="{BDD28663-1FC1-FCD3-1AF3-E6E1E9073EED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06" name="자유형: 도형 105">
                  <a:extLst>
                    <a:ext uri="{FF2B5EF4-FFF2-40B4-BE49-F238E27FC236}">
                      <a16:creationId xmlns:a16="http://schemas.microsoft.com/office/drawing/2014/main" id="{7C38CCA7-F8A3-E4D4-FEAF-A0A9A9D52C3D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 dirty="0"/>
                </a:p>
              </p:txBody>
            </p:sp>
            <p:sp>
              <p:nvSpPr>
                <p:cNvPr id="107" name="자유형: 도형 106">
                  <a:extLst>
                    <a:ext uri="{FF2B5EF4-FFF2-40B4-BE49-F238E27FC236}">
                      <a16:creationId xmlns:a16="http://schemas.microsoft.com/office/drawing/2014/main" id="{E32502E5-476F-EF0D-A3B2-A69AEC20C0FA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585FCA32-9EB8-6FAC-48A0-70C8CA58D784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5F295A-9768-C56D-BCDF-3D4DC08EBE6A}"/>
                  </a:ext>
                </a:extLst>
              </p:cNvPr>
              <p:cNvSpPr txBox="1"/>
              <p:nvPr/>
            </p:nvSpPr>
            <p:spPr>
              <a:xfrm>
                <a:off x="4488149" y="5483341"/>
                <a:ext cx="133942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C#</a:t>
                </a:r>
                <a:endParaRPr lang="ko-KR" altLang="en-US" sz="450" dirty="0"/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51A99452-D713-7761-2E9F-6D3FBD357FCB}"/>
                </a:ext>
              </a:extLst>
            </p:cNvPr>
            <p:cNvGrpSpPr/>
            <p:nvPr/>
          </p:nvGrpSpPr>
          <p:grpSpPr>
            <a:xfrm>
              <a:off x="6788455" y="5187449"/>
              <a:ext cx="333425" cy="418486"/>
              <a:chOff x="5678731" y="5206142"/>
              <a:chExt cx="333425" cy="418486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6E7F1C2-3F55-CD8E-E3C5-56D4A241BE57}"/>
                  </a:ext>
                </a:extLst>
              </p:cNvPr>
              <p:cNvGrpSpPr/>
              <p:nvPr/>
            </p:nvGrpSpPr>
            <p:grpSpPr>
              <a:xfrm>
                <a:off x="5708446" y="5206142"/>
                <a:ext cx="277200" cy="277200"/>
                <a:chOff x="5624709" y="5269888"/>
                <a:chExt cx="253987" cy="256749"/>
              </a:xfrm>
            </p:grpSpPr>
            <p:sp>
              <p:nvSpPr>
                <p:cNvPr id="122" name="자유형: 도형 121">
                  <a:extLst>
                    <a:ext uri="{FF2B5EF4-FFF2-40B4-BE49-F238E27FC236}">
                      <a16:creationId xmlns:a16="http://schemas.microsoft.com/office/drawing/2014/main" id="{13941FC2-E561-2EF6-B5F0-2BC750F49476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id="{815FADE9-1AE8-56BA-D40B-722855B572FA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76C87E-2437-9916-852E-C5EF77C8A369}"/>
                  </a:ext>
                </a:extLst>
              </p:cNvPr>
              <p:cNvSpPr txBox="1"/>
              <p:nvPr/>
            </p:nvSpPr>
            <p:spPr>
              <a:xfrm>
                <a:off x="5678731" y="5483341"/>
                <a:ext cx="333425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Python</a:t>
                </a:r>
                <a:endParaRPr lang="ko-KR" altLang="en-US" sz="450" dirty="0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43D7217-0AA7-9A15-2AA7-158104AF1D20}"/>
              </a:ext>
            </a:extLst>
          </p:cNvPr>
          <p:cNvGrpSpPr/>
          <p:nvPr/>
        </p:nvGrpSpPr>
        <p:grpSpPr>
          <a:xfrm>
            <a:off x="3458535" y="8318931"/>
            <a:ext cx="670257" cy="235398"/>
            <a:chOff x="6136694" y="5702249"/>
            <a:chExt cx="1191567" cy="418486"/>
          </a:xfrm>
        </p:grpSpPr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38A57066-478B-2F6A-49D3-DEBE19809E58}"/>
                </a:ext>
              </a:extLst>
            </p:cNvPr>
            <p:cNvGrpSpPr/>
            <p:nvPr/>
          </p:nvGrpSpPr>
          <p:grpSpPr>
            <a:xfrm>
              <a:off x="6587317" y="5702249"/>
              <a:ext cx="740944" cy="416674"/>
              <a:chOff x="4215057" y="5717823"/>
              <a:chExt cx="740944" cy="416674"/>
            </a:xfrm>
          </p:grpSpPr>
          <p:pic>
            <p:nvPicPr>
              <p:cNvPr id="136" name="그림 135">
                <a:extLst>
                  <a:ext uri="{FF2B5EF4-FFF2-40B4-BE49-F238E27FC236}">
                    <a16:creationId xmlns:a16="http://schemas.microsoft.com/office/drawing/2014/main" id="{5D7D36CF-8CD3-889A-8196-AFA69892AA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49155" y="5717823"/>
                <a:ext cx="277200" cy="275388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6635E8-E294-87A7-57C9-7EB6EA3541E3}"/>
                  </a:ext>
                </a:extLst>
              </p:cNvPr>
              <p:cNvSpPr txBox="1"/>
              <p:nvPr/>
            </p:nvSpPr>
            <p:spPr>
              <a:xfrm>
                <a:off x="4215057" y="5993210"/>
                <a:ext cx="740944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Unreal Engine 4</a:t>
                </a:r>
                <a:endParaRPr lang="ko-KR" altLang="en-US" sz="450" dirty="0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A1D49BCE-7DB6-C13D-E2D3-AEE6E963BDBE}"/>
                </a:ext>
              </a:extLst>
            </p:cNvPr>
            <p:cNvGrpSpPr/>
            <p:nvPr/>
          </p:nvGrpSpPr>
          <p:grpSpPr>
            <a:xfrm>
              <a:off x="6136694" y="5702249"/>
              <a:ext cx="246249" cy="418486"/>
              <a:chOff x="5718207" y="5706100"/>
              <a:chExt cx="246249" cy="418486"/>
            </a:xfrm>
          </p:grpSpPr>
          <p:grpSp>
            <p:nvGrpSpPr>
              <p:cNvPr id="167" name="그래픽 165">
                <a:extLst>
                  <a:ext uri="{FF2B5EF4-FFF2-40B4-BE49-F238E27FC236}">
                    <a16:creationId xmlns:a16="http://schemas.microsoft.com/office/drawing/2014/main" id="{B19BBEC6-EDF7-754B-9229-63F52D0E6B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18821" y="5706100"/>
                <a:ext cx="245635" cy="277200"/>
                <a:chOff x="5686425" y="2967037"/>
                <a:chExt cx="815339" cy="920114"/>
              </a:xfrm>
            </p:grpSpPr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4D76DD8F-981D-8F85-6634-C27B31BFF431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70" name="자유형: 도형 169">
                  <a:extLst>
                    <a:ext uri="{FF2B5EF4-FFF2-40B4-BE49-F238E27FC236}">
                      <a16:creationId xmlns:a16="http://schemas.microsoft.com/office/drawing/2014/main" id="{5F57E2B0-5F44-041F-2498-81978A8C1575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17E872B3-A8B4-AB01-36E3-20FE02EFA71F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180" name="자유형: 도형 179">
                  <a:extLst>
                    <a:ext uri="{FF2B5EF4-FFF2-40B4-BE49-F238E27FC236}">
                      <a16:creationId xmlns:a16="http://schemas.microsoft.com/office/drawing/2014/main" id="{82EB85D9-2738-C251-A459-B18416410767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12606D0-143B-9E2E-416A-6BBB4A37AEE1}"/>
                  </a:ext>
                </a:extLst>
              </p:cNvPr>
              <p:cNvSpPr txBox="1"/>
              <p:nvPr/>
            </p:nvSpPr>
            <p:spPr>
              <a:xfrm>
                <a:off x="5718207" y="5983299"/>
                <a:ext cx="245081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Unity</a:t>
                </a:r>
                <a:endParaRPr lang="ko-KR" altLang="en-US" sz="450" dirty="0"/>
              </a:p>
            </p:txBody>
          </p:sp>
        </p:grp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3C949676-BF41-EC99-6ABC-E98AF8183E70}"/>
              </a:ext>
            </a:extLst>
          </p:cNvPr>
          <p:cNvGrpSpPr/>
          <p:nvPr/>
        </p:nvGrpSpPr>
        <p:grpSpPr>
          <a:xfrm>
            <a:off x="4818576" y="8608506"/>
            <a:ext cx="155931" cy="235398"/>
            <a:chOff x="5074421" y="6225328"/>
            <a:chExt cx="277210" cy="418486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08219A15-D9C0-5B03-9CEF-344E0206E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4421" y="6225328"/>
              <a:ext cx="277210" cy="2772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13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C5D470-53D5-92EE-8FB7-C189F34FC106}"/>
                </a:ext>
              </a:extLst>
            </p:cNvPr>
            <p:cNvSpPr txBox="1"/>
            <p:nvPr/>
          </p:nvSpPr>
          <p:spPr>
            <a:xfrm>
              <a:off x="5152913" y="6502527"/>
              <a:ext cx="119690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git</a:t>
              </a:r>
              <a:endParaRPr lang="ko-KR" altLang="en-US" sz="450" dirty="0"/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91B08B4-8B67-4938-1252-A6E919E7108B}"/>
              </a:ext>
            </a:extLst>
          </p:cNvPr>
          <p:cNvGrpSpPr/>
          <p:nvPr/>
        </p:nvGrpSpPr>
        <p:grpSpPr>
          <a:xfrm>
            <a:off x="5924094" y="8608506"/>
            <a:ext cx="301996" cy="235398"/>
            <a:chOff x="6501297" y="6243372"/>
            <a:chExt cx="536882" cy="418486"/>
          </a:xfrm>
        </p:grpSpPr>
        <p:pic>
          <p:nvPicPr>
            <p:cNvPr id="42" name="그래픽 41">
              <a:extLst>
                <a:ext uri="{FF2B5EF4-FFF2-40B4-BE49-F238E27FC236}">
                  <a16:creationId xmlns:a16="http://schemas.microsoft.com/office/drawing/2014/main" id="{6E7D8795-83C8-BF7F-5E6B-196EC9DB6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01297" y="6243372"/>
              <a:ext cx="536882" cy="277200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3436A1C-527D-3E13-4B9B-59CBFB92BB80}"/>
                </a:ext>
              </a:extLst>
            </p:cNvPr>
            <p:cNvSpPr txBox="1"/>
            <p:nvPr/>
          </p:nvSpPr>
          <p:spPr>
            <a:xfrm>
              <a:off x="6601423" y="6520571"/>
              <a:ext cx="333426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MySQL</a:t>
              </a:r>
              <a:endParaRPr lang="ko-KR" altLang="en-US" sz="450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5DAAA6-7EB2-84C1-5ADC-796BB94E3106}"/>
              </a:ext>
            </a:extLst>
          </p:cNvPr>
          <p:cNvSpPr/>
          <p:nvPr/>
        </p:nvSpPr>
        <p:spPr>
          <a:xfrm>
            <a:off x="189000" y="348782"/>
            <a:ext cx="6480000" cy="621402"/>
          </a:xfrm>
          <a:prstGeom prst="rect">
            <a:avLst/>
          </a:prstGeom>
          <a:solidFill>
            <a:srgbClr val="E1F2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E64EC-5EAF-2B45-FA6E-C126AB573945}"/>
              </a:ext>
            </a:extLst>
          </p:cNvPr>
          <p:cNvSpPr txBox="1"/>
          <p:nvPr/>
        </p:nvSpPr>
        <p:spPr>
          <a:xfrm>
            <a:off x="399324" y="536373"/>
            <a:ext cx="6059352" cy="24622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별</a:t>
            </a:r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전투를 즐기던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유저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마다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특색 있는 전투를 설계하는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ko-KR" altLang="en-US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A2951AF6-525A-4DE5-86ED-C97CAB7FB3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2280" y="273050"/>
            <a:ext cx="25400" cy="14288"/>
          </a:xfrm>
        </p:spPr>
        <p:txBody>
          <a:bodyPr vert="horz" wrap="none" lIns="0" tIns="0" rIns="0" bIns="0" rtlCol="0" anchor="ctr">
            <a:spAutoFit/>
          </a:bodyPr>
          <a:lstStyle/>
          <a:p>
            <a:r>
              <a:rPr lang="ko-KR" altLang="en-US" sz="100" dirty="0">
                <a:solidFill>
                  <a:schemeClr val="bg1"/>
                </a:solidFill>
              </a:rPr>
              <a:t>소개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13E88AF1-0773-AD53-5550-D930B8678BC0}"/>
              </a:ext>
            </a:extLst>
          </p:cNvPr>
          <p:cNvGrpSpPr/>
          <p:nvPr/>
        </p:nvGrpSpPr>
        <p:grpSpPr>
          <a:xfrm>
            <a:off x="189000" y="1290621"/>
            <a:ext cx="877800" cy="1121517"/>
            <a:chOff x="189000" y="1289347"/>
            <a:chExt cx="698855" cy="892889"/>
          </a:xfrm>
        </p:grpSpPr>
        <p:pic>
          <p:nvPicPr>
            <p:cNvPr id="9" name="그림 8" descr="인간의 얼굴, 사람, 목, 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62DC71F-F9EA-4C85-7BB1-CCBFC9432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0" y="1289347"/>
              <a:ext cx="698855" cy="89288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CF7506B-EDFE-F3CB-55E1-6E413E10C48A}"/>
                </a:ext>
              </a:extLst>
            </p:cNvPr>
            <p:cNvSpPr/>
            <p:nvPr/>
          </p:nvSpPr>
          <p:spPr>
            <a:xfrm>
              <a:off x="189000" y="1289347"/>
              <a:ext cx="698855" cy="89288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190068-59AA-694D-96E7-F1752391FB1D}"/>
              </a:ext>
            </a:extLst>
          </p:cNvPr>
          <p:cNvGrpSpPr/>
          <p:nvPr/>
        </p:nvGrpSpPr>
        <p:grpSpPr>
          <a:xfrm>
            <a:off x="188417" y="2675743"/>
            <a:ext cx="6480583" cy="227732"/>
            <a:chOff x="334963" y="3702511"/>
            <a:chExt cx="11521037" cy="4048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FFBB75-1189-5003-5AE9-ACE6DE94996D}"/>
                </a:ext>
              </a:extLst>
            </p:cNvPr>
            <p:cNvSpPr txBox="1"/>
            <p:nvPr/>
          </p:nvSpPr>
          <p:spPr>
            <a:xfrm>
              <a:off x="334963" y="3702511"/>
              <a:ext cx="957527" cy="328296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12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이력사항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CD89A68-B7C9-FE39-8063-E28BA848D25A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0" y="4107369"/>
              <a:ext cx="1152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8DCDAE-9288-3EF7-43E5-DB3648D21F11}"/>
              </a:ext>
            </a:extLst>
          </p:cNvPr>
          <p:cNvGrpSpPr/>
          <p:nvPr/>
        </p:nvGrpSpPr>
        <p:grpSpPr>
          <a:xfrm>
            <a:off x="188416" y="3038143"/>
            <a:ext cx="3179386" cy="1471254"/>
            <a:chOff x="334962" y="1191656"/>
            <a:chExt cx="5652241" cy="261556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A98DCE-FDDD-DA47-5AC4-74A46451E9F4}"/>
                </a:ext>
              </a:extLst>
            </p:cNvPr>
            <p:cNvSpPr/>
            <p:nvPr/>
          </p:nvSpPr>
          <p:spPr>
            <a:xfrm>
              <a:off x="334963" y="1191656"/>
              <a:ext cx="5652240" cy="261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1386D8-A822-B4A8-BC06-C6657B3953B5}"/>
                </a:ext>
              </a:extLst>
            </p:cNvPr>
            <p:cNvSpPr/>
            <p:nvPr/>
          </p:nvSpPr>
          <p:spPr>
            <a:xfrm>
              <a:off x="334962" y="1667219"/>
              <a:ext cx="1306800" cy="21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657D47-39C5-021F-B23D-CD92DC68DC3D}"/>
                </a:ext>
              </a:extLst>
            </p:cNvPr>
            <p:cNvSpPr/>
            <p:nvPr/>
          </p:nvSpPr>
          <p:spPr>
            <a:xfrm>
              <a:off x="334963" y="1191656"/>
              <a:ext cx="5652239" cy="475560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D09434-77C7-BF3A-0F17-C15CA63DF78B}"/>
                </a:ext>
              </a:extLst>
            </p:cNvPr>
            <p:cNvSpPr txBox="1"/>
            <p:nvPr/>
          </p:nvSpPr>
          <p:spPr>
            <a:xfrm>
              <a:off x="450267" y="1375592"/>
              <a:ext cx="313476" cy="2155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FEFB8E4-8BD1-2005-E3A9-13319E2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6" y="1667598"/>
              <a:ext cx="542163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0471CED-8528-B490-7F61-7142B1DEED83}"/>
                </a:ext>
              </a:extLst>
            </p:cNvPr>
            <p:cNvGrpSpPr/>
            <p:nvPr/>
          </p:nvGrpSpPr>
          <p:grpSpPr>
            <a:xfrm>
              <a:off x="450266" y="1784801"/>
              <a:ext cx="5421634" cy="1577820"/>
              <a:chOff x="450266" y="1744161"/>
              <a:chExt cx="5421634" cy="157782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33D373-1F72-EE94-3833-A76DFB7F108D}"/>
                  </a:ext>
                </a:extLst>
              </p:cNvPr>
              <p:cNvSpPr txBox="1"/>
              <p:nvPr/>
            </p:nvSpPr>
            <p:spPr>
              <a:xfrm>
                <a:off x="450266" y="1744161"/>
                <a:ext cx="769442" cy="1540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NCS </a:t>
                </a:r>
                <a:r>
                  <a: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국비 교육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48D8E2-6F92-EFE0-4D75-4F88B0E00A66}"/>
                  </a:ext>
                </a:extLst>
              </p:cNvPr>
              <p:cNvSpPr txBox="1"/>
              <p:nvPr/>
            </p:nvSpPr>
            <p:spPr>
              <a:xfrm>
                <a:off x="450266" y="1898049"/>
                <a:ext cx="897682" cy="31892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2024.03 ~ 2024.06</a:t>
                </a:r>
              </a:p>
              <a:p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총 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72</a:t>
                </a:r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일 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(360</a:t>
                </a:r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시간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</a:t>
                </a:r>
                <a:endParaRPr lang="ko-KR" altLang="en-US" sz="4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0EFD334-3F89-6FDC-7198-A617545F490F}"/>
                  </a:ext>
                </a:extLst>
              </p:cNvPr>
              <p:cNvGrpSpPr/>
              <p:nvPr/>
            </p:nvGrpSpPr>
            <p:grpSpPr>
              <a:xfrm>
                <a:off x="1757452" y="1744161"/>
                <a:ext cx="2062673" cy="648586"/>
                <a:chOff x="1568943" y="520969"/>
                <a:chExt cx="2062673" cy="648586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80E5B0D-9255-08F6-26B1-45FFDDDADD35}"/>
                    </a:ext>
                  </a:extLst>
                </p:cNvPr>
                <p:cNvSpPr txBox="1"/>
                <p:nvPr/>
              </p:nvSpPr>
              <p:spPr>
                <a:xfrm>
                  <a:off x="1568943" y="520969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교육 정보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B03AFD0-3227-724A-D6F3-6C4116A81B36}"/>
                    </a:ext>
                  </a:extLst>
                </p:cNvPr>
                <p:cNvSpPr txBox="1"/>
                <p:nvPr/>
              </p:nvSpPr>
              <p:spPr>
                <a:xfrm>
                  <a:off x="1568943" y="674857"/>
                  <a:ext cx="2062673" cy="49469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과정명 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: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게임 콘텐츠 기획자 양성 과정</a:t>
                  </a:r>
                  <a:endPara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기관 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: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</a:t>
                  </a: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아텐츠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게임 아카데미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CA52BEE-F4F3-214D-F896-69F251549745}"/>
                  </a:ext>
                </a:extLst>
              </p:cNvPr>
              <p:cNvGrpSpPr/>
              <p:nvPr/>
            </p:nvGrpSpPr>
            <p:grpSpPr>
              <a:xfrm>
                <a:off x="1757452" y="2535009"/>
                <a:ext cx="3758292" cy="786972"/>
                <a:chOff x="1568943" y="1626154"/>
                <a:chExt cx="3758292" cy="786972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B42000A-F18A-EAEC-1C6A-3C33C701F81D}"/>
                    </a:ext>
                  </a:extLst>
                </p:cNvPr>
                <p:cNvSpPr txBox="1"/>
                <p:nvPr/>
              </p:nvSpPr>
              <p:spPr>
                <a:xfrm>
                  <a:off x="1568943" y="1626154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교육 내용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AAE65A9-52A2-B691-C1B9-D33FFB692915}"/>
                    </a:ext>
                  </a:extLst>
                </p:cNvPr>
                <p:cNvSpPr txBox="1"/>
                <p:nvPr/>
              </p:nvSpPr>
              <p:spPr>
                <a:xfrm>
                  <a:off x="1568943" y="1780042"/>
                  <a:ext cx="3758292" cy="633084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UI/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레벨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/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시스템 등 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다양한 기획 파트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 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수업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진행 후 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문서 작성 및 평가 실시</a:t>
                  </a:r>
                  <a:br>
                    <a:rPr lang="en-US" altLang="ko-KR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</a:b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(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총 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7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번의 파트 별 평가 중 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6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번의 평가에서 반 석차 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3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등 이내의 점수 획득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전투 기획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(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스킬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,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전투 시스템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)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역할을 위주로 </a:t>
                  </a:r>
                  <a:r>
                    <a:rPr lang="en-US" altLang="ko-KR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3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번의 팀 프로젝트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진행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.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</p:grp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DC6B135-B93E-9D16-DB4E-994A1BC97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452" y="2458065"/>
                <a:ext cx="4114448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770562-EDCA-DC61-E136-C51724044BD2}"/>
              </a:ext>
            </a:extLst>
          </p:cNvPr>
          <p:cNvGrpSpPr/>
          <p:nvPr/>
        </p:nvGrpSpPr>
        <p:grpSpPr>
          <a:xfrm>
            <a:off x="3490198" y="3038143"/>
            <a:ext cx="3179385" cy="1471254"/>
            <a:chOff x="6204797" y="1191656"/>
            <a:chExt cx="5652240" cy="261556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07F8E28-02DA-51A1-478C-96FC1CA003F6}"/>
                </a:ext>
              </a:extLst>
            </p:cNvPr>
            <p:cNvSpPr/>
            <p:nvPr/>
          </p:nvSpPr>
          <p:spPr>
            <a:xfrm>
              <a:off x="6204797" y="1191656"/>
              <a:ext cx="5652240" cy="261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8C16B1D-1EE5-70A8-D674-1D539D081C15}"/>
                </a:ext>
              </a:extLst>
            </p:cNvPr>
            <p:cNvSpPr/>
            <p:nvPr/>
          </p:nvSpPr>
          <p:spPr>
            <a:xfrm>
              <a:off x="6204797" y="1191656"/>
              <a:ext cx="5652239" cy="475560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B5D1A7E-75A8-BD57-DCA5-C68DB9660C60}"/>
                </a:ext>
              </a:extLst>
            </p:cNvPr>
            <p:cNvSpPr/>
            <p:nvPr/>
          </p:nvSpPr>
          <p:spPr>
            <a:xfrm>
              <a:off x="6204797" y="1667219"/>
              <a:ext cx="1307186" cy="21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10AE5F-9218-4EDB-8801-343194CA4055}"/>
                </a:ext>
              </a:extLst>
            </p:cNvPr>
            <p:cNvSpPr txBox="1"/>
            <p:nvPr/>
          </p:nvSpPr>
          <p:spPr>
            <a:xfrm>
              <a:off x="6320100" y="1375592"/>
              <a:ext cx="786540" cy="2155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</a:t>
              </a:r>
              <a:r>
                <a:rPr lang="en-US" altLang="ko-KR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788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F185A2D-E66E-1609-82BA-E34681167817}"/>
                </a:ext>
              </a:extLst>
            </p:cNvPr>
            <p:cNvCxnSpPr>
              <a:cxnSpLocks/>
            </p:cNvCxnSpPr>
            <p:nvPr/>
          </p:nvCxnSpPr>
          <p:spPr>
            <a:xfrm>
              <a:off x="6320100" y="1667598"/>
              <a:ext cx="542163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2310873-B7D4-0FE5-FE49-51AE0C197380}"/>
                </a:ext>
              </a:extLst>
            </p:cNvPr>
            <p:cNvGrpSpPr/>
            <p:nvPr/>
          </p:nvGrpSpPr>
          <p:grpSpPr>
            <a:xfrm>
              <a:off x="6320100" y="1784801"/>
              <a:ext cx="5421634" cy="1439434"/>
              <a:chOff x="6320100" y="1744161"/>
              <a:chExt cx="5421634" cy="1439434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F7C2EF7-E040-B9C9-6CA7-E7AAC59CE56C}"/>
                  </a:ext>
                </a:extLst>
              </p:cNvPr>
              <p:cNvSpPr txBox="1"/>
              <p:nvPr/>
            </p:nvSpPr>
            <p:spPr>
              <a:xfrm>
                <a:off x="6320100" y="1744161"/>
                <a:ext cx="1071518" cy="1540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프리것버드 </a:t>
                </a:r>
                <a:r>
                  <a:rPr lang="en-US" altLang="ko-KR" sz="506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rgbClr val="0070C0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(</a:t>
                </a:r>
                <a:r>
                  <a:rPr lang="ko-KR" altLang="en-US" sz="506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rgbClr val="0070C0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현장실습</a:t>
                </a:r>
                <a:r>
                  <a:rPr lang="en-US" altLang="ko-KR" sz="506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rgbClr val="0070C0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)</a:t>
                </a:r>
                <a:endParaRPr lang="ko-KR" altLang="en-US" sz="506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7E9A45-C842-A871-02D1-9518DC5D1FF1}"/>
                  </a:ext>
                </a:extLst>
              </p:cNvPr>
              <p:cNvSpPr txBox="1"/>
              <p:nvPr/>
            </p:nvSpPr>
            <p:spPr>
              <a:xfrm>
                <a:off x="6320100" y="1898049"/>
                <a:ext cx="863484" cy="31892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2021.06 ~ 2021.08</a:t>
                </a:r>
              </a:p>
              <a:p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총 급여 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: 80</a:t>
                </a:r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만원</a:t>
                </a: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DC4875B1-A240-C28B-68C9-49F78D12E077}"/>
                  </a:ext>
                </a:extLst>
              </p:cNvPr>
              <p:cNvGrpSpPr/>
              <p:nvPr/>
            </p:nvGrpSpPr>
            <p:grpSpPr>
              <a:xfrm>
                <a:off x="7627286" y="1744161"/>
                <a:ext cx="2165265" cy="648586"/>
                <a:chOff x="1568943" y="520969"/>
                <a:chExt cx="2165265" cy="648586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5EBBE3F-1196-BE68-CD54-9E1B4B30C358}"/>
                    </a:ext>
                  </a:extLst>
                </p:cNvPr>
                <p:cNvSpPr txBox="1"/>
                <p:nvPr/>
              </p:nvSpPr>
              <p:spPr>
                <a:xfrm>
                  <a:off x="1568943" y="520969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업무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15CD63F-8B1C-D9A6-8BB2-554367D5CAAC}"/>
                    </a:ext>
                  </a:extLst>
                </p:cNvPr>
                <p:cNvSpPr txBox="1"/>
                <p:nvPr/>
              </p:nvSpPr>
              <p:spPr>
                <a:xfrm>
                  <a:off x="1568943" y="674857"/>
                  <a:ext cx="2165265" cy="49469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클래스 다이어그램 작성</a:t>
                  </a:r>
                  <a:endPara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Unity, C#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으로 </a:t>
                  </a: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하이퍼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캐주얼 게임 개발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123F3147-ED7A-113B-BBF0-A00FB7B39F5B}"/>
                  </a:ext>
                </a:extLst>
              </p:cNvPr>
              <p:cNvGrpSpPr/>
              <p:nvPr/>
            </p:nvGrpSpPr>
            <p:grpSpPr>
              <a:xfrm>
                <a:off x="7627286" y="2535009"/>
                <a:ext cx="3610104" cy="648586"/>
                <a:chOff x="7403186" y="1311817"/>
                <a:chExt cx="3610104" cy="648586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BDCD049-5227-01BB-1C36-A0D7E1DBD27D}"/>
                    </a:ext>
                  </a:extLst>
                </p:cNvPr>
                <p:cNvSpPr txBox="1"/>
                <p:nvPr/>
              </p:nvSpPr>
              <p:spPr>
                <a:xfrm>
                  <a:off x="7403186" y="1311817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결과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B7326E6-5942-C992-F3F7-76D427B66C4E}"/>
                    </a:ext>
                  </a:extLst>
                </p:cNvPr>
                <p:cNvSpPr txBox="1"/>
                <p:nvPr/>
              </p:nvSpPr>
              <p:spPr>
                <a:xfrm>
                  <a:off x="7403186" y="1465705"/>
                  <a:ext cx="3610104" cy="49469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현장 교육 장려 장학금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,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학부 특성화 장학금 수령</a:t>
                  </a:r>
                  <a:endPara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산학 협력 특화 교육 </a:t>
                  </a: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인증제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(TU-SHIFT+)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의 현장 실무형 인재로 인증</a:t>
                  </a:r>
                </a:p>
              </p:txBody>
            </p: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D261F77-6E12-7DAD-46BF-62F349D41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7286" y="2458065"/>
                <a:ext cx="4114448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288921-C1ED-2B33-1757-43B2A7944006}"/>
              </a:ext>
            </a:extLst>
          </p:cNvPr>
          <p:cNvSpPr/>
          <p:nvPr/>
        </p:nvSpPr>
        <p:spPr>
          <a:xfrm>
            <a:off x="188417" y="4818502"/>
            <a:ext cx="3179385" cy="841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C2DE820-F72E-229F-1004-D3BC7DBF1960}"/>
              </a:ext>
            </a:extLst>
          </p:cNvPr>
          <p:cNvSpPr/>
          <p:nvPr/>
        </p:nvSpPr>
        <p:spPr>
          <a:xfrm>
            <a:off x="188417" y="5086006"/>
            <a:ext cx="735075" cy="573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674CE9-0187-2379-A603-A7C6E91319E8}"/>
              </a:ext>
            </a:extLst>
          </p:cNvPr>
          <p:cNvSpPr txBox="1"/>
          <p:nvPr/>
        </p:nvSpPr>
        <p:spPr>
          <a:xfrm>
            <a:off x="253275" y="5153289"/>
            <a:ext cx="437620" cy="19890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spcAft>
                <a:spcPts val="169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한국공학대학교</a:t>
            </a:r>
            <a:endParaRPr lang="en-US" altLang="ko-KR" sz="563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spcAft>
                <a:spcPts val="169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게임 공학과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6E009B-6266-62DB-47DE-D7C2C4D1FF89}"/>
              </a:ext>
            </a:extLst>
          </p:cNvPr>
          <p:cNvSpPr txBox="1"/>
          <p:nvPr/>
        </p:nvSpPr>
        <p:spPr>
          <a:xfrm>
            <a:off x="253275" y="5348054"/>
            <a:ext cx="492122" cy="11014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r>
              <a:rPr lang="en-US" altLang="ko-KR" sz="4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2017.03 ~ 2023.02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A09274-0445-E850-BEBD-8116249D4058}"/>
              </a:ext>
            </a:extLst>
          </p:cNvPr>
          <p:cNvSpPr txBox="1"/>
          <p:nvPr/>
        </p:nvSpPr>
        <p:spPr>
          <a:xfrm>
            <a:off x="988567" y="5153289"/>
            <a:ext cx="2341667" cy="23737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학점 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3.27/4.5</a:t>
            </a:r>
          </a:p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프로그래머의 역할로 다양한 프로젝트 참여 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졸업작품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전공 수업 팀 프로젝트 등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B7B72AE-DE43-85D9-C2DF-3419554DC650}"/>
              </a:ext>
            </a:extLst>
          </p:cNvPr>
          <p:cNvSpPr/>
          <p:nvPr/>
        </p:nvSpPr>
        <p:spPr>
          <a:xfrm>
            <a:off x="188417" y="4818502"/>
            <a:ext cx="3179385" cy="267504"/>
          </a:xfrm>
          <a:prstGeom prst="rect">
            <a:avLst/>
          </a:prstGeom>
          <a:solidFill>
            <a:srgbClr val="E1F2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D7DFB6-4DCA-30D1-E778-D430E0D527AF}"/>
              </a:ext>
            </a:extLst>
          </p:cNvPr>
          <p:cNvSpPr txBox="1"/>
          <p:nvPr/>
        </p:nvSpPr>
        <p:spPr>
          <a:xfrm>
            <a:off x="253285" y="4921753"/>
            <a:ext cx="176330" cy="12125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788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학력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28E8086-F981-A26B-15DC-4EEF9F6B6AB3}"/>
              </a:ext>
            </a:extLst>
          </p:cNvPr>
          <p:cNvCxnSpPr>
            <a:cxnSpLocks/>
          </p:cNvCxnSpPr>
          <p:nvPr/>
        </p:nvCxnSpPr>
        <p:spPr>
          <a:xfrm>
            <a:off x="253285" y="5086006"/>
            <a:ext cx="30496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B6F283E-885A-38B7-CC53-BDD58F0121A8}"/>
              </a:ext>
            </a:extLst>
          </p:cNvPr>
          <p:cNvGrpSpPr/>
          <p:nvPr/>
        </p:nvGrpSpPr>
        <p:grpSpPr>
          <a:xfrm>
            <a:off x="3490198" y="4818502"/>
            <a:ext cx="3179386" cy="841174"/>
            <a:chOff x="6204796" y="4356738"/>
            <a:chExt cx="5652242" cy="14954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7B966E5-6EE8-9D9B-E72A-11543C76E74B}"/>
                </a:ext>
              </a:extLst>
            </p:cNvPr>
            <p:cNvSpPr/>
            <p:nvPr/>
          </p:nvSpPr>
          <p:spPr>
            <a:xfrm>
              <a:off x="6204798" y="4356739"/>
              <a:ext cx="5652240" cy="1495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2F4AF43-7799-8ED3-6CA4-1232558A7D5A}"/>
                </a:ext>
              </a:extLst>
            </p:cNvPr>
            <p:cNvSpPr/>
            <p:nvPr/>
          </p:nvSpPr>
          <p:spPr>
            <a:xfrm>
              <a:off x="6204796" y="4356738"/>
              <a:ext cx="5652240" cy="47556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35342F2-7ADA-199F-9D72-AF503FA50338}"/>
                </a:ext>
              </a:extLst>
            </p:cNvPr>
            <p:cNvSpPr txBox="1"/>
            <p:nvPr/>
          </p:nvSpPr>
          <p:spPr>
            <a:xfrm>
              <a:off x="6320117" y="4540295"/>
              <a:ext cx="313476" cy="2155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491A41C-5EB0-0D64-13D9-6183CEF27B86}"/>
                </a:ext>
              </a:extLst>
            </p:cNvPr>
            <p:cNvCxnSpPr>
              <a:cxnSpLocks/>
            </p:cNvCxnSpPr>
            <p:nvPr/>
          </p:nvCxnSpPr>
          <p:spPr>
            <a:xfrm>
              <a:off x="6320117" y="4874973"/>
              <a:ext cx="54216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124D227-220C-D60B-61FF-7D2BE3E7439E}"/>
                </a:ext>
              </a:extLst>
            </p:cNvPr>
            <p:cNvSpPr txBox="1"/>
            <p:nvPr/>
          </p:nvSpPr>
          <p:spPr>
            <a:xfrm>
              <a:off x="6320117" y="4951915"/>
              <a:ext cx="2054125" cy="15400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</a:pPr>
              <a:r>
                <a:rPr lang="ko-KR" altLang="en-US" sz="563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육군 병장 </a:t>
              </a:r>
              <a:r>
                <a:rPr lang="ko-KR" altLang="en-US" sz="563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만기 전역 </a:t>
              </a:r>
              <a:r>
                <a:rPr lang="en-US" altLang="ko-KR" sz="4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(2019.06~2021.01)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022801C-0922-08A2-44DE-4CB71794A889}"/>
              </a:ext>
            </a:extLst>
          </p:cNvPr>
          <p:cNvGrpSpPr/>
          <p:nvPr/>
        </p:nvGrpSpPr>
        <p:grpSpPr>
          <a:xfrm>
            <a:off x="1915765" y="9060921"/>
            <a:ext cx="3026470" cy="496297"/>
            <a:chOff x="1903584" y="9060921"/>
            <a:chExt cx="3026470" cy="496297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4FA7B9E-2CC2-D4AD-1BC3-F5229D2D5CD7}"/>
                </a:ext>
              </a:extLst>
            </p:cNvPr>
            <p:cNvGrpSpPr/>
            <p:nvPr/>
          </p:nvGrpSpPr>
          <p:grpSpPr>
            <a:xfrm>
              <a:off x="2962761" y="9298454"/>
              <a:ext cx="908117" cy="258764"/>
              <a:chOff x="6235360" y="3884682"/>
              <a:chExt cx="1614430" cy="46002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3C9CCB85-6691-598B-72BB-A54B6F51E7D2}"/>
                  </a:ext>
                </a:extLst>
              </p:cNvPr>
              <p:cNvGrpSpPr/>
              <p:nvPr/>
            </p:nvGrpSpPr>
            <p:grpSpPr>
              <a:xfrm>
                <a:off x="6235360" y="3884682"/>
                <a:ext cx="1614430" cy="460025"/>
                <a:chOff x="6235360" y="3884682"/>
                <a:chExt cx="1614430" cy="460025"/>
              </a:xfrm>
            </p:grpSpPr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F77274F5-F1BB-D626-ECE0-7426F27171FE}"/>
                    </a:ext>
                  </a:extLst>
                </p:cNvPr>
                <p:cNvSpPr/>
                <p:nvPr/>
              </p:nvSpPr>
              <p:spPr>
                <a:xfrm>
                  <a:off x="6235360" y="3884682"/>
                  <a:ext cx="1614430" cy="460025"/>
                </a:xfrm>
                <a:prstGeom prst="rect">
                  <a:avLst/>
                </a:prstGeom>
                <a:solidFill>
                  <a:srgbClr val="E1F2FF"/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13" dirty="0"/>
                </a:p>
              </p:txBody>
            </p:sp>
            <p:grpSp>
              <p:nvGrpSpPr>
                <p:cNvPr id="129" name="그룹 128">
                  <a:extLst>
                    <a:ext uri="{FF2B5EF4-FFF2-40B4-BE49-F238E27FC236}">
                      <a16:creationId xmlns:a16="http://schemas.microsoft.com/office/drawing/2014/main" id="{3DE51F70-5333-6599-E15C-84FD1791C72F}"/>
                    </a:ext>
                  </a:extLst>
                </p:cNvPr>
                <p:cNvGrpSpPr/>
                <p:nvPr/>
              </p:nvGrpSpPr>
              <p:grpSpPr>
                <a:xfrm>
                  <a:off x="6497269" y="3988694"/>
                  <a:ext cx="988702" cy="252000"/>
                  <a:chOff x="6520536" y="4032698"/>
                  <a:chExt cx="988702" cy="252000"/>
                </a:xfrm>
              </p:grpSpPr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CE1AF02D-42E6-5BCC-0F01-7F8AD26C8963}"/>
                      </a:ext>
                    </a:extLst>
                  </p:cNvPr>
                  <p:cNvSpPr txBox="1"/>
                  <p:nvPr/>
                </p:nvSpPr>
                <p:spPr>
                  <a:xfrm>
                    <a:off x="6775386" y="4050860"/>
                    <a:ext cx="733852" cy="215559"/>
                  </a:xfrm>
                  <a:prstGeom prst="rect">
                    <a:avLst/>
                  </a:prstGeom>
                  <a:noFill/>
                </p:spPr>
                <p:txBody>
                  <a:bodyPr wrap="none" lIns="40500" tIns="0" rIns="0" bIns="0" rtlCol="0" anchor="b">
                    <a:spAutoFit/>
                  </a:bodyPr>
                  <a:lstStyle/>
                  <a:p>
                    <a:pPr algn="ctr"/>
                    <a:r>
                      <a:rPr lang="ko-KR" altLang="en-US" sz="788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rPr>
                      <a:t>웹 사이트</a:t>
                    </a:r>
                    <a:endParaRPr lang="ko-KR" altLang="en-US" sz="1013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endParaRPr>
                  </a:p>
                </p:txBody>
              </p:sp>
              <p:pic>
                <p:nvPicPr>
                  <p:cNvPr id="131" name="그림 130" descr="원, 상징, 로고, 그래픽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8F48D50-C48E-F585-E3C2-170356635D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02" t="4102" r="4458" b="4458"/>
                  <a:stretch>
                    <a:fillRect/>
                  </a:stretch>
                </p:blipFill>
                <p:spPr>
                  <a:xfrm>
                    <a:off x="6520536" y="4032698"/>
                    <a:ext cx="252000" cy="252000"/>
                  </a:xfrm>
                  <a:prstGeom prst="ellipse">
                    <a:avLst/>
                  </a:prstGeom>
                </p:spPr>
              </p:pic>
            </p:grpSp>
          </p:grpSp>
          <p:sp>
            <p:nvSpPr>
              <p:cNvPr id="127" name="직사각형 126">
                <a:hlinkClick r:id="rId10" tooltip="웹사이트 보기"/>
                <a:extLst>
                  <a:ext uri="{FF2B5EF4-FFF2-40B4-BE49-F238E27FC236}">
                    <a16:creationId xmlns:a16="http://schemas.microsoft.com/office/drawing/2014/main" id="{1A03042F-98CC-0AB7-791E-04FF0B69EA34}"/>
                  </a:ext>
                </a:extLst>
              </p:cNvPr>
              <p:cNvSpPr/>
              <p:nvPr/>
            </p:nvSpPr>
            <p:spPr>
              <a:xfrm>
                <a:off x="6235360" y="3884682"/>
                <a:ext cx="1614430" cy="460025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 dirty="0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6E974D0-8909-D09A-FD66-646726071125}"/>
                </a:ext>
              </a:extLst>
            </p:cNvPr>
            <p:cNvSpPr txBox="1"/>
            <p:nvPr/>
          </p:nvSpPr>
          <p:spPr>
            <a:xfrm>
              <a:off x="1903584" y="9060921"/>
              <a:ext cx="3026470" cy="121252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ko-KR" altLang="en-US" sz="788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저의 포트폴리오 문서들은 아래의 링크를 통해 자세하게 확인하실 수 있습니다</a:t>
              </a:r>
              <a:r>
                <a:rPr lang="en-US" altLang="ko-KR" sz="788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1013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694A7-47DF-DDDB-CAB2-93851E08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C1430F-57E5-1C49-29F9-BD8C9EF29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85164"/>
              </p:ext>
            </p:extLst>
          </p:nvPr>
        </p:nvGraphicFramePr>
        <p:xfrm>
          <a:off x="1322659" y="1287980"/>
          <a:ext cx="2007575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610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07543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1996.09.13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010-2052-2419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71746-A402-009E-DA27-7361F645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15312"/>
              </p:ext>
            </p:extLst>
          </p:nvPr>
        </p:nvGraphicFramePr>
        <p:xfrm>
          <a:off x="3475092" y="1266081"/>
          <a:ext cx="3193908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872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3169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2281867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병역사항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군필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육군 만기전역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2019.06 ~ 2021.01)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hjs0913@naver.com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C032008-A6F7-F8D5-1EA9-600CF9EB23D8}"/>
              </a:ext>
            </a:extLst>
          </p:cNvPr>
          <p:cNvGrpSpPr/>
          <p:nvPr/>
        </p:nvGrpSpPr>
        <p:grpSpPr>
          <a:xfrm>
            <a:off x="189000" y="1286247"/>
            <a:ext cx="877800" cy="1121517"/>
            <a:chOff x="189000" y="1289347"/>
            <a:chExt cx="698855" cy="892889"/>
          </a:xfrm>
        </p:grpSpPr>
        <p:pic>
          <p:nvPicPr>
            <p:cNvPr id="9" name="그림 8" descr="인간의 얼굴, 사람, 목, 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1A8EBD8-6719-60A6-7557-8EF87029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0" y="1289347"/>
              <a:ext cx="698855" cy="89288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867346-20FA-F0BE-1A2A-DE80B3205914}"/>
                </a:ext>
              </a:extLst>
            </p:cNvPr>
            <p:cNvSpPr/>
            <p:nvPr/>
          </p:nvSpPr>
          <p:spPr>
            <a:xfrm>
              <a:off x="189000" y="1289347"/>
              <a:ext cx="698855" cy="89288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BCB49F2-F7EE-D710-2376-44EA70EC024E}"/>
              </a:ext>
            </a:extLst>
          </p:cNvPr>
          <p:cNvGrpSpPr/>
          <p:nvPr/>
        </p:nvGrpSpPr>
        <p:grpSpPr>
          <a:xfrm>
            <a:off x="185458" y="2654586"/>
            <a:ext cx="6480671" cy="1914858"/>
            <a:chOff x="188416" y="3038143"/>
            <a:chExt cx="6480671" cy="19148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8138AD-74F9-08C4-C230-75E16A2EC6F5}"/>
                </a:ext>
              </a:extLst>
            </p:cNvPr>
            <p:cNvSpPr/>
            <p:nvPr/>
          </p:nvSpPr>
          <p:spPr>
            <a:xfrm>
              <a:off x="188416" y="3038143"/>
              <a:ext cx="6480000" cy="1914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1C72AF-2129-B612-1C23-2F48080AB484}"/>
                </a:ext>
              </a:extLst>
            </p:cNvPr>
            <p:cNvSpPr/>
            <p:nvPr/>
          </p:nvSpPr>
          <p:spPr>
            <a:xfrm>
              <a:off x="188416" y="3256533"/>
              <a:ext cx="1665784" cy="169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35CA92-0E7B-28DE-F81B-E3E8809EB74B}"/>
                </a:ext>
              </a:extLst>
            </p:cNvPr>
            <p:cNvSpPr/>
            <p:nvPr/>
          </p:nvSpPr>
          <p:spPr>
            <a:xfrm>
              <a:off x="188416" y="3038143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D4AD28-3BF0-F0CA-B127-31A8A314FC2B}"/>
                </a:ext>
              </a:extLst>
            </p:cNvPr>
            <p:cNvSpPr txBox="1"/>
            <p:nvPr/>
          </p:nvSpPr>
          <p:spPr>
            <a:xfrm>
              <a:off x="253275" y="3087256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54408E1-B5D9-015E-CB17-CB1BFE40D20B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3305645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EA89B1-7295-BE03-B5EC-5315B6CE6B68}"/>
                </a:ext>
              </a:extLst>
            </p:cNvPr>
            <p:cNvSpPr txBox="1"/>
            <p:nvPr/>
          </p:nvSpPr>
          <p:spPr>
            <a:xfrm>
              <a:off x="253275" y="3440977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NCS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국비 교육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02B5A1-32FA-F4B9-58B1-380C7D256739}"/>
                </a:ext>
              </a:extLst>
            </p:cNvPr>
            <p:cNvSpPr txBox="1"/>
            <p:nvPr/>
          </p:nvSpPr>
          <p:spPr>
            <a:xfrm>
              <a:off x="253275" y="3589628"/>
              <a:ext cx="1017907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2024.03 ~ 2024.06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총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72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(360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시간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54AA5A0-8659-8AD4-E04A-860D8274B466}"/>
                </a:ext>
              </a:extLst>
            </p:cNvPr>
            <p:cNvGrpSpPr/>
            <p:nvPr/>
          </p:nvGrpSpPr>
          <p:grpSpPr>
            <a:xfrm>
              <a:off x="2060447" y="3377610"/>
              <a:ext cx="1788631" cy="546193"/>
              <a:chOff x="1568943" y="653746"/>
              <a:chExt cx="3179787" cy="97101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A0795D-77C6-00F3-8EE2-BB4A8D6366D7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정보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5435D5-BB4D-7487-3D7D-C59F8F88178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179787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과정명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게임 콘텐츠 기획자 양성 과정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기관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아텐츠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게임 아카데미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D3B49-3644-F9CA-4B2E-4BB979D3EE41}"/>
                </a:ext>
              </a:extLst>
            </p:cNvPr>
            <p:cNvGrpSpPr/>
            <p:nvPr/>
          </p:nvGrpSpPr>
          <p:grpSpPr>
            <a:xfrm>
              <a:off x="2060447" y="4159945"/>
              <a:ext cx="3301866" cy="684753"/>
              <a:chOff x="1568943" y="1626154"/>
              <a:chExt cx="5869981" cy="121734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2FC3EC-DB9E-4BBA-9B51-D99D37797C0F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내용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D3844C-030C-3022-46F2-CF45262ED07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869981" cy="898001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UI/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레벨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시스템 등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다양한 기획 파트 수업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진행 후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문서 작성 및 평가 실시</a:t>
                </a:r>
                <a:b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</a:b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총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7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번의 파트 별 평가 중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6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번의 평가에서 반 석차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등 이내의 점수 획득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전투 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전투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역할을 위주로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3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번의 팀 프로젝트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진행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.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4FCC82F-F18B-2CBB-EEAB-478DC16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4043051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78FE5131-0952-805F-7639-2AF1FB500F1C}"/>
              </a:ext>
            </a:extLst>
          </p:cNvPr>
          <p:cNvGrpSpPr/>
          <p:nvPr/>
        </p:nvGrpSpPr>
        <p:grpSpPr>
          <a:xfrm>
            <a:off x="185458" y="4926898"/>
            <a:ext cx="6480671" cy="1829708"/>
            <a:chOff x="188416" y="5103719"/>
            <a:chExt cx="6480671" cy="1829708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7C87F100-4460-502E-F123-49F3F457A603}"/>
                </a:ext>
              </a:extLst>
            </p:cNvPr>
            <p:cNvSpPr/>
            <p:nvPr/>
          </p:nvSpPr>
          <p:spPr>
            <a:xfrm>
              <a:off x="188416" y="5103719"/>
              <a:ext cx="6480000" cy="182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CF75858E-717E-DF5D-2CC4-10526088E3F5}"/>
                </a:ext>
              </a:extLst>
            </p:cNvPr>
            <p:cNvSpPr/>
            <p:nvPr/>
          </p:nvSpPr>
          <p:spPr>
            <a:xfrm>
              <a:off x="188416" y="5281919"/>
              <a:ext cx="1665784" cy="1651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80EB0E31-0158-B3DC-0508-326CE4F30EA3}"/>
                </a:ext>
              </a:extLst>
            </p:cNvPr>
            <p:cNvSpPr/>
            <p:nvPr/>
          </p:nvSpPr>
          <p:spPr>
            <a:xfrm>
              <a:off x="188416" y="5103719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0746FB1-6D49-9BB3-D364-0394E633B834}"/>
                </a:ext>
              </a:extLst>
            </p:cNvPr>
            <p:cNvSpPr txBox="1"/>
            <p:nvPr/>
          </p:nvSpPr>
          <p:spPr>
            <a:xfrm>
              <a:off x="253275" y="5152832"/>
              <a:ext cx="894476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사항 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B3066CE3-9B85-0C0E-C111-001915B6CB4F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537122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3329D4A-4359-D7A6-2781-BFA2B74954AC}"/>
                </a:ext>
              </a:extLst>
            </p:cNvPr>
            <p:cNvSpPr txBox="1"/>
            <p:nvPr/>
          </p:nvSpPr>
          <p:spPr>
            <a:xfrm>
              <a:off x="253275" y="5506553"/>
              <a:ext cx="112050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프리것버드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현장실습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)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49E5E40-0F90-5CFF-3CFE-4F9CA07B4CD4}"/>
                </a:ext>
              </a:extLst>
            </p:cNvPr>
            <p:cNvSpPr txBox="1"/>
            <p:nvPr/>
          </p:nvSpPr>
          <p:spPr>
            <a:xfrm>
              <a:off x="253275" y="5655204"/>
              <a:ext cx="976229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2021.06 ~ 2021.08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총 급여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80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만원</a:t>
              </a:r>
            </a:p>
          </p:txBody>
        </p: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79D36E0B-89B2-7D27-BFEB-2903031306CC}"/>
                </a:ext>
              </a:extLst>
            </p:cNvPr>
            <p:cNvGrpSpPr/>
            <p:nvPr/>
          </p:nvGrpSpPr>
          <p:grpSpPr>
            <a:xfrm>
              <a:off x="2060447" y="5443186"/>
              <a:ext cx="1896032" cy="546193"/>
              <a:chOff x="1568943" y="653746"/>
              <a:chExt cx="3370722" cy="971010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FC373F3-2043-2F40-78DA-557D6848BA8F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9D5F56F8-4C44-57FF-E601-3DFAB95E30D8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370722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클래스 다이어그램 작성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Unity, C#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으로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하이퍼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캐주얼 게임 개발</a:t>
                </a:r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C67CFC47-9F46-C258-44E1-745198FD5DC5}"/>
                </a:ext>
              </a:extLst>
            </p:cNvPr>
            <p:cNvGrpSpPr/>
            <p:nvPr/>
          </p:nvGrpSpPr>
          <p:grpSpPr>
            <a:xfrm>
              <a:off x="2060447" y="6225521"/>
              <a:ext cx="3184846" cy="561643"/>
              <a:chOff x="1568943" y="1626154"/>
              <a:chExt cx="5661946" cy="998478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4065B08-0B38-332D-A200-819AA4A4B16B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결과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5E1BB0EA-9BF5-0A48-AD33-0BE4A428A8CF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661946" cy="679139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현장 교육 장려 장학금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학부 특성화 장학금 수령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산학 협력 특화 교육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인증제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(TU-SHIFT+)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의 현장 실무형 인재로 인증</a:t>
                </a:r>
              </a:p>
            </p:txBody>
          </p:sp>
        </p:grp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7FE9FB3D-92CA-06B4-A15D-746841987AFD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610862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A975A81E-A8FA-7861-FE1A-A8C9C7456D00}"/>
              </a:ext>
            </a:extLst>
          </p:cNvPr>
          <p:cNvGrpSpPr/>
          <p:nvPr/>
        </p:nvGrpSpPr>
        <p:grpSpPr>
          <a:xfrm>
            <a:off x="185458" y="7114060"/>
            <a:ext cx="6480671" cy="1042852"/>
            <a:chOff x="188416" y="6021978"/>
            <a:chExt cx="6480671" cy="1042852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9B26E568-177E-B75D-6768-D6FC462381C3}"/>
                </a:ext>
              </a:extLst>
            </p:cNvPr>
            <p:cNvSpPr/>
            <p:nvPr/>
          </p:nvSpPr>
          <p:spPr>
            <a:xfrm>
              <a:off x="188416" y="6021978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D0575849-FB7F-BBF6-5B24-7DCADAA4E8EA}"/>
                </a:ext>
              </a:extLst>
            </p:cNvPr>
            <p:cNvSpPr/>
            <p:nvPr/>
          </p:nvSpPr>
          <p:spPr>
            <a:xfrm>
              <a:off x="188416" y="6200178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D0C19D1C-B6DC-BD2F-7491-4404CA5C6C54}"/>
                </a:ext>
              </a:extLst>
            </p:cNvPr>
            <p:cNvSpPr/>
            <p:nvPr/>
          </p:nvSpPr>
          <p:spPr>
            <a:xfrm>
              <a:off x="188416" y="6021978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AE584F5D-66A0-F9A9-FA2D-CA6D877E2A07}"/>
                </a:ext>
              </a:extLst>
            </p:cNvPr>
            <p:cNvSpPr txBox="1"/>
            <p:nvPr/>
          </p:nvSpPr>
          <p:spPr>
            <a:xfrm>
              <a:off x="253275" y="6071091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학력 사항</a:t>
              </a:r>
            </a:p>
          </p:txBody>
        </p: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6E1DFD3E-62A6-8BC6-F8F4-464972709B22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628948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95445C6-246B-DFE3-291B-6109B88F0574}"/>
                </a:ext>
              </a:extLst>
            </p:cNvPr>
            <p:cNvSpPr txBox="1"/>
            <p:nvPr/>
          </p:nvSpPr>
          <p:spPr>
            <a:xfrm>
              <a:off x="253275" y="6424812"/>
              <a:ext cx="774251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한국공학대학교</a:t>
              </a:r>
            </a:p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게임 공학과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026353D-BBFE-8B04-A2F1-3D6F71485198}"/>
                </a:ext>
              </a:extLst>
            </p:cNvPr>
            <p:cNvSpPr txBox="1"/>
            <p:nvPr/>
          </p:nvSpPr>
          <p:spPr>
            <a:xfrm>
              <a:off x="253275" y="6732589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2017.03 ~ 2023.02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24288D7A-ED24-F55A-967B-D650E6AB4FB7}"/>
                </a:ext>
              </a:extLst>
            </p:cNvPr>
            <p:cNvSpPr txBox="1"/>
            <p:nvPr/>
          </p:nvSpPr>
          <p:spPr>
            <a:xfrm>
              <a:off x="2060447" y="6361445"/>
              <a:ext cx="3676969" cy="38201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/>
                <a:t>학점 </a:t>
              </a:r>
              <a:r>
                <a:rPr lang="en-US" altLang="ko-KR" dirty="0"/>
                <a:t>: 3.27/4.5</a:t>
              </a:r>
            </a:p>
            <a:p>
              <a:r>
                <a:rPr lang="ko-KR" altLang="en-US" dirty="0"/>
                <a:t>프로그래머의 역할로 다양한 프로젝트 </a:t>
              </a:r>
              <a:r>
                <a:rPr lang="ko-KR" altLang="en-US"/>
                <a:t>참여 </a:t>
              </a:r>
              <a:r>
                <a:rPr lang="en-US" altLang="ko-KR"/>
                <a:t>(</a:t>
              </a:r>
              <a:r>
                <a:rPr lang="ko-KR" altLang="en-US"/>
                <a:t>졸업작품</a:t>
              </a:r>
              <a:r>
                <a:rPr lang="en-US" altLang="ko-KR" dirty="0"/>
                <a:t>, </a:t>
              </a:r>
              <a:r>
                <a:rPr lang="ko-KR" altLang="en-US" dirty="0"/>
                <a:t>전공 수업 팀 </a:t>
              </a:r>
              <a:r>
                <a:rPr lang="ko-KR" altLang="en-US"/>
                <a:t>프로젝트 등</a:t>
              </a:r>
              <a:r>
                <a:rPr lang="en-US" altLang="ko-KR" dirty="0"/>
                <a:t>)</a:t>
              </a:r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57648EC0-6446-78B7-02A4-CB6F844BD261}"/>
              </a:ext>
            </a:extLst>
          </p:cNvPr>
          <p:cNvGrpSpPr/>
          <p:nvPr/>
        </p:nvGrpSpPr>
        <p:grpSpPr>
          <a:xfrm>
            <a:off x="185458" y="8514366"/>
            <a:ext cx="6480671" cy="1042852"/>
            <a:chOff x="7028118" y="7634730"/>
            <a:chExt cx="6480671" cy="1042852"/>
          </a:xfrm>
        </p:grpSpPr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83942F5A-0E06-A4FC-2DF4-3A9CD45D8639}"/>
                </a:ext>
              </a:extLst>
            </p:cNvPr>
            <p:cNvSpPr/>
            <p:nvPr/>
          </p:nvSpPr>
          <p:spPr>
            <a:xfrm>
              <a:off x="7028118" y="7634730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6E289CDA-9F7B-952E-4F5B-EBFC2956651D}"/>
                </a:ext>
              </a:extLst>
            </p:cNvPr>
            <p:cNvSpPr/>
            <p:nvPr/>
          </p:nvSpPr>
          <p:spPr>
            <a:xfrm>
              <a:off x="7028118" y="7812930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6F767C6C-492F-66BC-F4DD-09D9801B7FD6}"/>
                </a:ext>
              </a:extLst>
            </p:cNvPr>
            <p:cNvSpPr/>
            <p:nvPr/>
          </p:nvSpPr>
          <p:spPr>
            <a:xfrm>
              <a:off x="7028118" y="7634730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BED1527-9A75-E145-B718-A148216A4AC6}"/>
                </a:ext>
              </a:extLst>
            </p:cNvPr>
            <p:cNvSpPr txBox="1"/>
            <p:nvPr/>
          </p:nvSpPr>
          <p:spPr>
            <a:xfrm>
              <a:off x="7092977" y="7683843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 사항</a:t>
              </a:r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8286B776-F312-2149-76CA-8C2BD138B592}"/>
                </a:ext>
              </a:extLst>
            </p:cNvPr>
            <p:cNvCxnSpPr>
              <a:cxnSpLocks/>
            </p:cNvCxnSpPr>
            <p:nvPr/>
          </p:nvCxnSpPr>
          <p:spPr>
            <a:xfrm>
              <a:off x="7028119" y="7902232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F6BC1A5-B25F-FC45-6755-702D92B59753}"/>
                </a:ext>
              </a:extLst>
            </p:cNvPr>
            <p:cNvSpPr txBox="1"/>
            <p:nvPr/>
          </p:nvSpPr>
          <p:spPr>
            <a:xfrm>
              <a:off x="7092977" y="8037564"/>
              <a:ext cx="2212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군필</a:t>
              </a:r>
              <a:endPara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EAE5B54-89F4-853D-478A-360C16737F2E}"/>
                </a:ext>
              </a:extLst>
            </p:cNvPr>
            <p:cNvSpPr txBox="1"/>
            <p:nvPr/>
          </p:nvSpPr>
          <p:spPr>
            <a:xfrm>
              <a:off x="7092977" y="8191452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(2019.06~2021.01)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621CF30-0D23-31C5-6330-744469C34442}"/>
                </a:ext>
              </a:extLst>
            </p:cNvPr>
            <p:cNvSpPr txBox="1"/>
            <p:nvPr/>
          </p:nvSpPr>
          <p:spPr>
            <a:xfrm>
              <a:off x="8900149" y="7974197"/>
              <a:ext cx="979114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/>
                <a:t>육군 병장 만기 전역</a:t>
              </a:r>
              <a:endParaRPr lang="en-US" altLang="ko-KR" dirty="0"/>
            </a:p>
          </p:txBody>
        </p:sp>
      </p:grp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A3E72AAF-4F72-817D-1639-E1D948671C0B}"/>
              </a:ext>
            </a:extLst>
          </p:cNvPr>
          <p:cNvSpPr/>
          <p:nvPr/>
        </p:nvSpPr>
        <p:spPr>
          <a:xfrm>
            <a:off x="189000" y="348782"/>
            <a:ext cx="6480000" cy="621402"/>
          </a:xfrm>
          <a:prstGeom prst="rect">
            <a:avLst/>
          </a:prstGeom>
          <a:solidFill>
            <a:srgbClr val="E1F2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19D07040-2B85-7CD1-F11A-FD7417846273}"/>
              </a:ext>
            </a:extLst>
          </p:cNvPr>
          <p:cNvSpPr txBox="1"/>
          <p:nvPr/>
        </p:nvSpPr>
        <p:spPr>
          <a:xfrm>
            <a:off x="399324" y="536373"/>
            <a:ext cx="6059352" cy="24622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별</a:t>
            </a:r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전투를 즐기던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유저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마다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특색 있는 전투를 설계하는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ko-KR" altLang="en-US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97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31168122-6ACC-F133-D737-D7F4B010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48063"/>
              </p:ext>
            </p:extLst>
          </p:nvPr>
        </p:nvGraphicFramePr>
        <p:xfrm>
          <a:off x="188417" y="771304"/>
          <a:ext cx="6474753" cy="134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08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3378152575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90551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18752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많이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꽤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중상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어느 정도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조금 해 봤어요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중하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해본 적 있어요</a:t>
                      </a:r>
                      <a:r>
                        <a:rPr lang="en-US" altLang="ko-KR" sz="6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하</a:t>
                      </a:r>
                      <a:r>
                        <a:rPr lang="en-US" altLang="ko-KR" sz="6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6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문서작업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프로그래밍 언어</a:t>
                      </a:r>
                      <a:endParaRPr lang="en-US" altLang="ko-KR" sz="6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게임엔진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6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기타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sp>
        <p:nvSpPr>
          <p:cNvPr id="185" name="TextBox 184">
            <a:extLst>
              <a:ext uri="{FF2B5EF4-FFF2-40B4-BE49-F238E27FC236}">
                <a16:creationId xmlns:a16="http://schemas.microsoft.com/office/drawing/2014/main" id="{DD6F743B-A4C7-399D-8DEF-5112F193914A}"/>
              </a:ext>
            </a:extLst>
          </p:cNvPr>
          <p:cNvSpPr txBox="1"/>
          <p:nvPr/>
        </p:nvSpPr>
        <p:spPr>
          <a:xfrm>
            <a:off x="188417" y="454265"/>
            <a:ext cx="1043555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관련 역량 및 기술</a:t>
            </a: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1541C45D-A4FB-3A7B-7C65-D6B793DC989E}"/>
              </a:ext>
            </a:extLst>
          </p:cNvPr>
          <p:cNvCxnSpPr>
            <a:cxnSpLocks/>
          </p:cNvCxnSpPr>
          <p:nvPr/>
        </p:nvCxnSpPr>
        <p:spPr>
          <a:xfrm>
            <a:off x="189000" y="681998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6301371F-63FE-406D-B203-880E471C1E94}"/>
              </a:ext>
            </a:extLst>
          </p:cNvPr>
          <p:cNvGrpSpPr/>
          <p:nvPr/>
        </p:nvGrpSpPr>
        <p:grpSpPr>
          <a:xfrm>
            <a:off x="3634449" y="1000216"/>
            <a:ext cx="167085" cy="234901"/>
            <a:chOff x="5076210" y="4698298"/>
            <a:chExt cx="297040" cy="417602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094786-1314-11C1-C5DC-252E8E27C9BD}"/>
                </a:ext>
              </a:extLst>
            </p:cNvPr>
            <p:cNvSpPr txBox="1"/>
            <p:nvPr/>
          </p:nvSpPr>
          <p:spPr>
            <a:xfrm>
              <a:off x="5098894" y="4974613"/>
              <a:ext cx="247932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Excel</a:t>
              </a:r>
              <a:endParaRPr lang="ko-KR" altLang="en-US" sz="450" dirty="0"/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F9D3FF3-EB14-18C7-9710-AE16221832C8}"/>
                </a:ext>
              </a:extLst>
            </p:cNvPr>
            <p:cNvGrpSpPr/>
            <p:nvPr/>
          </p:nvGrpSpPr>
          <p:grpSpPr>
            <a:xfrm>
              <a:off x="5076210" y="4698298"/>
              <a:ext cx="297040" cy="276316"/>
              <a:chOff x="5484238" y="4698298"/>
              <a:chExt cx="243810" cy="226800"/>
            </a:xfrm>
          </p:grpSpPr>
          <p:sp>
            <p:nvSpPr>
              <p:cNvPr id="192" name="자유형: 도형 191">
                <a:extLst>
                  <a:ext uri="{FF2B5EF4-FFF2-40B4-BE49-F238E27FC236}">
                    <a16:creationId xmlns:a16="http://schemas.microsoft.com/office/drawing/2014/main" id="{0891D0C0-82F7-8792-1A3C-1F8395630CF9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97D07689-8D73-2625-C1D2-7EA161426C08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28D23998-A248-C1A9-3B38-ED996C2502AC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7D935919-9572-F92E-431B-DAE6A86F8429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06" name="자유형: 도형 205">
                <a:extLst>
                  <a:ext uri="{FF2B5EF4-FFF2-40B4-BE49-F238E27FC236}">
                    <a16:creationId xmlns:a16="http://schemas.microsoft.com/office/drawing/2014/main" id="{A1789DB4-70C1-233D-5B6F-6B1AA1DF256B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07" name="자유형: 도형 206">
                <a:extLst>
                  <a:ext uri="{FF2B5EF4-FFF2-40B4-BE49-F238E27FC236}">
                    <a16:creationId xmlns:a16="http://schemas.microsoft.com/office/drawing/2014/main" id="{AC7E37BC-F72B-38CF-33C3-1BCDF82449BD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08" name="자유형: 도형 207">
                <a:extLst>
                  <a:ext uri="{FF2B5EF4-FFF2-40B4-BE49-F238E27FC236}">
                    <a16:creationId xmlns:a16="http://schemas.microsoft.com/office/drawing/2014/main" id="{48D0D025-F011-5832-033A-C301DD7EE71D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96DBAA87-6670-4B98-1390-37CFC212898C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10" name="자유형: 도형 209">
                <a:extLst>
                  <a:ext uri="{FF2B5EF4-FFF2-40B4-BE49-F238E27FC236}">
                    <a16:creationId xmlns:a16="http://schemas.microsoft.com/office/drawing/2014/main" id="{DF660397-2C73-8724-9687-87DC6F31C728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E09CDAB7-2F8D-7009-FC56-A032EA1AD8D0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FC49646E-3421-C0E8-CFAC-E80726553699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013"/>
              </a:p>
            </p:txBody>
          </p:sp>
        </p:grp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A33B151F-4198-A091-3862-0C5A45D48AD4}"/>
              </a:ext>
            </a:extLst>
          </p:cNvPr>
          <p:cNvGrpSpPr/>
          <p:nvPr/>
        </p:nvGrpSpPr>
        <p:grpSpPr>
          <a:xfrm>
            <a:off x="2387597" y="1289463"/>
            <a:ext cx="303690" cy="235557"/>
            <a:chOff x="1986817" y="5206141"/>
            <a:chExt cx="539893" cy="418768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60A6370-5F78-C6C5-04DD-5B3831D73119}"/>
                </a:ext>
              </a:extLst>
            </p:cNvPr>
            <p:cNvGrpSpPr/>
            <p:nvPr/>
          </p:nvGrpSpPr>
          <p:grpSpPr>
            <a:xfrm>
              <a:off x="1986817" y="5206141"/>
              <a:ext cx="539893" cy="277482"/>
              <a:chOff x="1986817" y="5206141"/>
              <a:chExt cx="539893" cy="277482"/>
            </a:xfrm>
          </p:grpSpPr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FE53A18C-B155-5D9A-15F8-B885B5250F66}"/>
                  </a:ext>
                </a:extLst>
              </p:cNvPr>
              <p:cNvGrpSpPr/>
              <p:nvPr/>
            </p:nvGrpSpPr>
            <p:grpSpPr>
              <a:xfrm>
                <a:off x="2280132" y="5206141"/>
                <a:ext cx="246578" cy="277482"/>
                <a:chOff x="2280132" y="5206141"/>
                <a:chExt cx="246578" cy="277482"/>
              </a:xfrm>
            </p:grpSpPr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C9E76C7F-4819-8724-1058-A516EBD5C5D0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23" name="자유형: 도형 222">
                  <a:extLst>
                    <a:ext uri="{FF2B5EF4-FFF2-40B4-BE49-F238E27FC236}">
                      <a16:creationId xmlns:a16="http://schemas.microsoft.com/office/drawing/2014/main" id="{11CB8215-9F3D-436C-8AB2-F9BD2B094DDE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24" name="자유형: 도형 223">
                  <a:extLst>
                    <a:ext uri="{FF2B5EF4-FFF2-40B4-BE49-F238E27FC236}">
                      <a16:creationId xmlns:a16="http://schemas.microsoft.com/office/drawing/2014/main" id="{81D8548D-055F-7E80-FFB7-9A6AC49E7D7B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25" name="자유형: 도형 224">
                  <a:extLst>
                    <a:ext uri="{FF2B5EF4-FFF2-40B4-BE49-F238E27FC236}">
                      <a16:creationId xmlns:a16="http://schemas.microsoft.com/office/drawing/2014/main" id="{B3DAF4B8-226B-9792-7A55-0C39FBA3AB1D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26" name="자유형: 도형 225">
                  <a:extLst>
                    <a:ext uri="{FF2B5EF4-FFF2-40B4-BE49-F238E27FC236}">
                      <a16:creationId xmlns:a16="http://schemas.microsoft.com/office/drawing/2014/main" id="{CB03996E-184B-699C-967A-DBF762F40AFF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27" name="자유형: 도형 226">
                  <a:extLst>
                    <a:ext uri="{FF2B5EF4-FFF2-40B4-BE49-F238E27FC236}">
                      <a16:creationId xmlns:a16="http://schemas.microsoft.com/office/drawing/2014/main" id="{764639D6-88D8-9C90-EB4E-C5D9DA4BEB3F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7E295C32-4ADE-4D4D-D83C-82DB9B091662}"/>
                  </a:ext>
                </a:extLst>
              </p:cNvPr>
              <p:cNvGrpSpPr/>
              <p:nvPr/>
            </p:nvGrpSpPr>
            <p:grpSpPr>
              <a:xfrm>
                <a:off x="1986817" y="5206142"/>
                <a:ext cx="250800" cy="277199"/>
                <a:chOff x="1986817" y="5206142"/>
                <a:chExt cx="250800" cy="277199"/>
              </a:xfrm>
            </p:grpSpPr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B3B788E1-C2DD-1E8B-4E95-F71FBBAB21E3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EE7F36F7-8451-3267-92D2-CEB389C50C4D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D6136E9F-583F-9802-2002-13C931A4ADF9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5C53BB38-4311-1336-EC44-11B3B3E18EF3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F345798-6275-6774-A20B-0D60D745CE6F}"/>
                </a:ext>
              </a:extLst>
            </p:cNvPr>
            <p:cNvSpPr txBox="1"/>
            <p:nvPr/>
          </p:nvSpPr>
          <p:spPr>
            <a:xfrm>
              <a:off x="2101272" y="5483622"/>
              <a:ext cx="307776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C/C++</a:t>
              </a:r>
              <a:endParaRPr lang="ko-KR" altLang="en-US" sz="450" dirty="0"/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9F58BF9F-C78C-2867-DEC9-E22F5E3F19F6}"/>
              </a:ext>
            </a:extLst>
          </p:cNvPr>
          <p:cNvGrpSpPr/>
          <p:nvPr/>
        </p:nvGrpSpPr>
        <p:grpSpPr>
          <a:xfrm>
            <a:off x="2196625" y="1000193"/>
            <a:ext cx="626970" cy="234948"/>
            <a:chOff x="1811038" y="4697862"/>
            <a:chExt cx="1114613" cy="417685"/>
          </a:xfrm>
        </p:grpSpPr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62DC242E-A0C5-1689-18F9-5B31B4AC3903}"/>
                </a:ext>
              </a:extLst>
            </p:cNvPr>
            <p:cNvGrpSpPr/>
            <p:nvPr/>
          </p:nvGrpSpPr>
          <p:grpSpPr>
            <a:xfrm>
              <a:off x="2628614" y="4697903"/>
              <a:ext cx="297037" cy="417602"/>
              <a:chOff x="2582237" y="4698298"/>
              <a:chExt cx="297037" cy="417602"/>
            </a:xfrm>
          </p:grpSpPr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1AD9251-85E7-9A9D-B5C0-7DC3BC6A59F0}"/>
                  </a:ext>
                </a:extLst>
              </p:cNvPr>
              <p:cNvSpPr txBox="1"/>
              <p:nvPr/>
            </p:nvSpPr>
            <p:spPr>
              <a:xfrm>
                <a:off x="2604118" y="4974613"/>
                <a:ext cx="256480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Word</a:t>
                </a:r>
                <a:endParaRPr lang="ko-KR" altLang="en-US" sz="450" dirty="0"/>
              </a:p>
            </p:txBody>
          </p: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77EB74BA-08D8-289E-BBE4-0DF630AEA236}"/>
                  </a:ext>
                </a:extLst>
              </p:cNvPr>
              <p:cNvGrpSpPr/>
              <p:nvPr/>
            </p:nvGrpSpPr>
            <p:grpSpPr>
              <a:xfrm>
                <a:off x="2582237" y="4698298"/>
                <a:ext cx="297037" cy="276316"/>
                <a:chOff x="2402198" y="4698298"/>
                <a:chExt cx="243808" cy="226800"/>
              </a:xfrm>
            </p:grpSpPr>
            <p:sp>
              <p:nvSpPr>
                <p:cNvPr id="244" name="자유형: 도형 243">
                  <a:extLst>
                    <a:ext uri="{FF2B5EF4-FFF2-40B4-BE49-F238E27FC236}">
                      <a16:creationId xmlns:a16="http://schemas.microsoft.com/office/drawing/2014/main" id="{1518FB14-FD7F-FDBC-14F7-47B86ED770E0}"/>
                    </a:ext>
                  </a:extLst>
                </p:cNvPr>
                <p:cNvSpPr/>
                <p:nvPr/>
              </p:nvSpPr>
              <p:spPr>
                <a:xfrm>
                  <a:off x="2458897" y="4698298"/>
                  <a:ext cx="187109" cy="85050"/>
                </a:xfrm>
                <a:custGeom>
                  <a:avLst/>
                  <a:gdLst>
                    <a:gd name="connsiteX0" fmla="*/ 176717 w 187109"/>
                    <a:gd name="connsiteY0" fmla="*/ 0 h 85050"/>
                    <a:gd name="connsiteX1" fmla="*/ 10393 w 187109"/>
                    <a:gd name="connsiteY1" fmla="*/ 0 h 85050"/>
                    <a:gd name="connsiteX2" fmla="*/ 0 w 187109"/>
                    <a:gd name="connsiteY2" fmla="*/ 10393 h 85050"/>
                    <a:gd name="connsiteX3" fmla="*/ 0 w 187109"/>
                    <a:gd name="connsiteY3" fmla="*/ 10393 h 85050"/>
                    <a:gd name="connsiteX4" fmla="*/ 0 w 187109"/>
                    <a:gd name="connsiteY4" fmla="*/ 56700 h 85050"/>
                    <a:gd name="connsiteX5" fmla="*/ 96390 w 187109"/>
                    <a:gd name="connsiteY5" fmla="*/ 85050 h 85050"/>
                    <a:gd name="connsiteX6" fmla="*/ 187110 w 187109"/>
                    <a:gd name="connsiteY6" fmla="*/ 56700 h 85050"/>
                    <a:gd name="connsiteX7" fmla="*/ 187110 w 187109"/>
                    <a:gd name="connsiteY7" fmla="*/ 10393 h 85050"/>
                    <a:gd name="connsiteX8" fmla="*/ 176717 w 187109"/>
                    <a:gd name="connsiteY8" fmla="*/ 0 h 85050"/>
                    <a:gd name="connsiteX9" fmla="*/ 176717 w 187109"/>
                    <a:gd name="connsiteY9" fmla="*/ 0 h 85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7109" h="85050">
                      <a:moveTo>
                        <a:pt x="176717" y="0"/>
                      </a:moveTo>
                      <a:lnTo>
                        <a:pt x="10393" y="0"/>
                      </a:lnTo>
                      <a:cubicBezTo>
                        <a:pt x="4653" y="0"/>
                        <a:pt x="0" y="4653"/>
                        <a:pt x="0" y="10393"/>
                      </a:cubicBezTo>
                      <a:cubicBezTo>
                        <a:pt x="0" y="10393"/>
                        <a:pt x="0" y="10393"/>
                        <a:pt x="0" y="10393"/>
                      </a:cubicBezTo>
                      <a:lnTo>
                        <a:pt x="0" y="56700"/>
                      </a:lnTo>
                      <a:lnTo>
                        <a:pt x="96390" y="85050"/>
                      </a:lnTo>
                      <a:lnTo>
                        <a:pt x="187110" y="56700"/>
                      </a:lnTo>
                      <a:lnTo>
                        <a:pt x="187110" y="10393"/>
                      </a:lnTo>
                      <a:cubicBezTo>
                        <a:pt x="187110" y="4653"/>
                        <a:pt x="182457" y="0"/>
                        <a:pt x="176717" y="0"/>
                      </a:cubicBezTo>
                      <a:lnTo>
                        <a:pt x="176717" y="0"/>
                      </a:lnTo>
                      <a:close/>
                    </a:path>
                  </a:pathLst>
                </a:custGeom>
                <a:solidFill>
                  <a:srgbClr val="41A5EE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45" name="자유형: 도형 244">
                  <a:extLst>
                    <a:ext uri="{FF2B5EF4-FFF2-40B4-BE49-F238E27FC236}">
                      <a16:creationId xmlns:a16="http://schemas.microsoft.com/office/drawing/2014/main" id="{3BE66988-8D41-71AC-DFCB-8E27D1E72BE7}"/>
                    </a:ext>
                  </a:extLst>
                </p:cNvPr>
                <p:cNvSpPr/>
                <p:nvPr/>
              </p:nvSpPr>
              <p:spPr>
                <a:xfrm>
                  <a:off x="2458897" y="4754998"/>
                  <a:ext cx="187109" cy="73710"/>
                </a:xfrm>
                <a:custGeom>
                  <a:avLst/>
                  <a:gdLst>
                    <a:gd name="connsiteX0" fmla="*/ 187110 w 187109"/>
                    <a:gd name="connsiteY0" fmla="*/ 0 h 73710"/>
                    <a:gd name="connsiteX1" fmla="*/ 0 w 187109"/>
                    <a:gd name="connsiteY1" fmla="*/ 0 h 73710"/>
                    <a:gd name="connsiteX2" fmla="*/ 0 w 187109"/>
                    <a:gd name="connsiteY2" fmla="*/ 56700 h 73710"/>
                    <a:gd name="connsiteX3" fmla="*/ 96390 w 187109"/>
                    <a:gd name="connsiteY3" fmla="*/ 73710 h 73710"/>
                    <a:gd name="connsiteX4" fmla="*/ 187110 w 187109"/>
                    <a:gd name="connsiteY4" fmla="*/ 56700 h 73710"/>
                    <a:gd name="connsiteX5" fmla="*/ 187110 w 187109"/>
                    <a:gd name="connsiteY5" fmla="*/ 0 h 73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109" h="73710">
                      <a:moveTo>
                        <a:pt x="187110" y="0"/>
                      </a:moveTo>
                      <a:lnTo>
                        <a:pt x="0" y="0"/>
                      </a:lnTo>
                      <a:lnTo>
                        <a:pt x="0" y="56700"/>
                      </a:lnTo>
                      <a:lnTo>
                        <a:pt x="96390" y="73710"/>
                      </a:lnTo>
                      <a:lnTo>
                        <a:pt x="187110" y="56700"/>
                      </a:lnTo>
                      <a:lnTo>
                        <a:pt x="187110" y="0"/>
                      </a:lnTo>
                      <a:close/>
                    </a:path>
                  </a:pathLst>
                </a:custGeom>
                <a:solidFill>
                  <a:srgbClr val="2B7CD3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46" name="자유형: 도형 245">
                  <a:extLst>
                    <a:ext uri="{FF2B5EF4-FFF2-40B4-BE49-F238E27FC236}">
                      <a16:creationId xmlns:a16="http://schemas.microsoft.com/office/drawing/2014/main" id="{DF7A64CD-5146-1AFD-1581-3F07BDEEA34F}"/>
                    </a:ext>
                  </a:extLst>
                </p:cNvPr>
                <p:cNvSpPr/>
                <p:nvPr/>
              </p:nvSpPr>
              <p:spPr>
                <a:xfrm>
                  <a:off x="2458897" y="4811698"/>
                  <a:ext cx="187109" cy="68040"/>
                </a:xfrm>
                <a:custGeom>
                  <a:avLst/>
                  <a:gdLst>
                    <a:gd name="connsiteX0" fmla="*/ 0 w 187109"/>
                    <a:gd name="connsiteY0" fmla="*/ 0 h 68040"/>
                    <a:gd name="connsiteX1" fmla="*/ 0 w 187109"/>
                    <a:gd name="connsiteY1" fmla="*/ 56700 h 68040"/>
                    <a:gd name="connsiteX2" fmla="*/ 90720 w 187109"/>
                    <a:gd name="connsiteY2" fmla="*/ 68040 h 68040"/>
                    <a:gd name="connsiteX3" fmla="*/ 187110 w 187109"/>
                    <a:gd name="connsiteY3" fmla="*/ 56700 h 68040"/>
                    <a:gd name="connsiteX4" fmla="*/ 187110 w 187109"/>
                    <a:gd name="connsiteY4" fmla="*/ 0 h 68040"/>
                    <a:gd name="connsiteX5" fmla="*/ 0 w 187109"/>
                    <a:gd name="connsiteY5" fmla="*/ 0 h 68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109" h="68040">
                      <a:moveTo>
                        <a:pt x="0" y="0"/>
                      </a:moveTo>
                      <a:lnTo>
                        <a:pt x="0" y="56700"/>
                      </a:lnTo>
                      <a:lnTo>
                        <a:pt x="90720" y="68040"/>
                      </a:lnTo>
                      <a:lnTo>
                        <a:pt x="187110" y="56700"/>
                      </a:lnTo>
                      <a:lnTo>
                        <a:pt x="18711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85ABD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47" name="자유형: 도형 246">
                  <a:extLst>
                    <a:ext uri="{FF2B5EF4-FFF2-40B4-BE49-F238E27FC236}">
                      <a16:creationId xmlns:a16="http://schemas.microsoft.com/office/drawing/2014/main" id="{9226871A-75E4-2FB1-3451-38812CDB0E13}"/>
                    </a:ext>
                  </a:extLst>
                </p:cNvPr>
                <p:cNvSpPr/>
                <p:nvPr/>
              </p:nvSpPr>
              <p:spPr>
                <a:xfrm>
                  <a:off x="2458897" y="4868398"/>
                  <a:ext cx="187109" cy="56700"/>
                </a:xfrm>
                <a:custGeom>
                  <a:avLst/>
                  <a:gdLst>
                    <a:gd name="connsiteX0" fmla="*/ 10393 w 187109"/>
                    <a:gd name="connsiteY0" fmla="*/ 56700 h 56700"/>
                    <a:gd name="connsiteX1" fmla="*/ 176717 w 187109"/>
                    <a:gd name="connsiteY1" fmla="*/ 56700 h 56700"/>
                    <a:gd name="connsiteX2" fmla="*/ 187110 w 187109"/>
                    <a:gd name="connsiteY2" fmla="*/ 46307 h 56700"/>
                    <a:gd name="connsiteX3" fmla="*/ 187110 w 187109"/>
                    <a:gd name="connsiteY3" fmla="*/ 46307 h 56700"/>
                    <a:gd name="connsiteX4" fmla="*/ 187110 w 187109"/>
                    <a:gd name="connsiteY4" fmla="*/ 0 h 56700"/>
                    <a:gd name="connsiteX5" fmla="*/ 0 w 187109"/>
                    <a:gd name="connsiteY5" fmla="*/ 0 h 56700"/>
                    <a:gd name="connsiteX6" fmla="*/ 0 w 187109"/>
                    <a:gd name="connsiteY6" fmla="*/ 46307 h 56700"/>
                    <a:gd name="connsiteX7" fmla="*/ 10393 w 187109"/>
                    <a:gd name="connsiteY7" fmla="*/ 56700 h 56700"/>
                    <a:gd name="connsiteX8" fmla="*/ 10393 w 187109"/>
                    <a:gd name="connsiteY8" fmla="*/ 56700 h 56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7109" h="56700">
                      <a:moveTo>
                        <a:pt x="10393" y="56700"/>
                      </a:moveTo>
                      <a:lnTo>
                        <a:pt x="176717" y="56700"/>
                      </a:lnTo>
                      <a:cubicBezTo>
                        <a:pt x="182457" y="56700"/>
                        <a:pt x="187110" y="52047"/>
                        <a:pt x="187110" y="46307"/>
                      </a:cubicBezTo>
                      <a:lnTo>
                        <a:pt x="187110" y="46307"/>
                      </a:lnTo>
                      <a:lnTo>
                        <a:pt x="187110" y="0"/>
                      </a:lnTo>
                      <a:lnTo>
                        <a:pt x="0" y="0"/>
                      </a:lnTo>
                      <a:lnTo>
                        <a:pt x="0" y="46307"/>
                      </a:lnTo>
                      <a:cubicBezTo>
                        <a:pt x="0" y="52047"/>
                        <a:pt x="4653" y="56700"/>
                        <a:pt x="10393" y="56700"/>
                      </a:cubicBezTo>
                      <a:lnTo>
                        <a:pt x="10393" y="56700"/>
                      </a:lnTo>
                      <a:close/>
                    </a:path>
                  </a:pathLst>
                </a:custGeom>
                <a:solidFill>
                  <a:srgbClr val="103F91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48" name="자유형: 도형 247">
                  <a:extLst>
                    <a:ext uri="{FF2B5EF4-FFF2-40B4-BE49-F238E27FC236}">
                      <a16:creationId xmlns:a16="http://schemas.microsoft.com/office/drawing/2014/main" id="{B8AD7CF8-8BC4-6697-1AF0-D0DE2D3A4B7D}"/>
                    </a:ext>
                  </a:extLst>
                </p:cNvPr>
                <p:cNvSpPr/>
                <p:nvPr/>
              </p:nvSpPr>
              <p:spPr>
                <a:xfrm>
                  <a:off x="2458897" y="4743658"/>
                  <a:ext cx="79379" cy="141750"/>
                </a:xfrm>
                <a:custGeom>
                  <a:avLst/>
                  <a:gdLst>
                    <a:gd name="connsiteX0" fmla="*/ 68987 w 79379"/>
                    <a:gd name="connsiteY0" fmla="*/ 0 h 141750"/>
                    <a:gd name="connsiteX1" fmla="*/ 0 w 79379"/>
                    <a:gd name="connsiteY1" fmla="*/ 0 h 141750"/>
                    <a:gd name="connsiteX2" fmla="*/ 0 w 79379"/>
                    <a:gd name="connsiteY2" fmla="*/ 141750 h 141750"/>
                    <a:gd name="connsiteX3" fmla="*/ 68987 w 79379"/>
                    <a:gd name="connsiteY3" fmla="*/ 141750 h 141750"/>
                    <a:gd name="connsiteX4" fmla="*/ 79380 w 79379"/>
                    <a:gd name="connsiteY4" fmla="*/ 131357 h 141750"/>
                    <a:gd name="connsiteX5" fmla="*/ 79380 w 79379"/>
                    <a:gd name="connsiteY5" fmla="*/ 10393 h 141750"/>
                    <a:gd name="connsiteX6" fmla="*/ 68987 w 79379"/>
                    <a:gd name="connsiteY6" fmla="*/ 0 h 14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379" h="141750">
                      <a:moveTo>
                        <a:pt x="68987" y="0"/>
                      </a:moveTo>
                      <a:lnTo>
                        <a:pt x="0" y="0"/>
                      </a:lnTo>
                      <a:lnTo>
                        <a:pt x="0" y="141750"/>
                      </a:lnTo>
                      <a:lnTo>
                        <a:pt x="68987" y="141750"/>
                      </a:lnTo>
                      <a:cubicBezTo>
                        <a:pt x="74719" y="141732"/>
                        <a:pt x="79362" y="137090"/>
                        <a:pt x="79380" y="131357"/>
                      </a:cubicBezTo>
                      <a:lnTo>
                        <a:pt x="79380" y="10393"/>
                      </a:lnTo>
                      <a:cubicBezTo>
                        <a:pt x="79362" y="4661"/>
                        <a:pt x="74719" y="19"/>
                        <a:pt x="6898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49" name="자유형: 도형 248">
                  <a:extLst>
                    <a:ext uri="{FF2B5EF4-FFF2-40B4-BE49-F238E27FC236}">
                      <a16:creationId xmlns:a16="http://schemas.microsoft.com/office/drawing/2014/main" id="{4359B89E-0C1F-C698-7ABA-68CF1956B717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73709" cy="141750"/>
                </a:xfrm>
                <a:custGeom>
                  <a:avLst/>
                  <a:gdLst>
                    <a:gd name="connsiteX0" fmla="*/ 63317 w 73709"/>
                    <a:gd name="connsiteY0" fmla="*/ 0 h 141750"/>
                    <a:gd name="connsiteX1" fmla="*/ 0 w 73709"/>
                    <a:gd name="connsiteY1" fmla="*/ 0 h 141750"/>
                    <a:gd name="connsiteX2" fmla="*/ 0 w 73709"/>
                    <a:gd name="connsiteY2" fmla="*/ 141750 h 141750"/>
                    <a:gd name="connsiteX3" fmla="*/ 63317 w 73709"/>
                    <a:gd name="connsiteY3" fmla="*/ 141750 h 141750"/>
                    <a:gd name="connsiteX4" fmla="*/ 73710 w 73709"/>
                    <a:gd name="connsiteY4" fmla="*/ 131357 h 141750"/>
                    <a:gd name="connsiteX5" fmla="*/ 73710 w 73709"/>
                    <a:gd name="connsiteY5" fmla="*/ 10393 h 141750"/>
                    <a:gd name="connsiteX6" fmla="*/ 63317 w 73709"/>
                    <a:gd name="connsiteY6" fmla="*/ 0 h 14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709" h="141750">
                      <a:moveTo>
                        <a:pt x="63317" y="0"/>
                      </a:moveTo>
                      <a:lnTo>
                        <a:pt x="0" y="0"/>
                      </a:lnTo>
                      <a:lnTo>
                        <a:pt x="0" y="141750"/>
                      </a:lnTo>
                      <a:lnTo>
                        <a:pt x="63317" y="141750"/>
                      </a:lnTo>
                      <a:cubicBezTo>
                        <a:pt x="69049" y="141732"/>
                        <a:pt x="73692" y="137090"/>
                        <a:pt x="73710" y="131357"/>
                      </a:cubicBezTo>
                      <a:lnTo>
                        <a:pt x="73710" y="10393"/>
                      </a:lnTo>
                      <a:cubicBezTo>
                        <a:pt x="73692" y="4661"/>
                        <a:pt x="69049" y="19"/>
                        <a:pt x="6331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50" name="자유형: 도형 249">
                  <a:extLst>
                    <a:ext uri="{FF2B5EF4-FFF2-40B4-BE49-F238E27FC236}">
                      <a16:creationId xmlns:a16="http://schemas.microsoft.com/office/drawing/2014/main" id="{A8F3ED93-9B2A-652F-7524-6C05D0F9BEB5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73709" cy="130410"/>
                </a:xfrm>
                <a:custGeom>
                  <a:avLst/>
                  <a:gdLst>
                    <a:gd name="connsiteX0" fmla="*/ 63317 w 73709"/>
                    <a:gd name="connsiteY0" fmla="*/ 0 h 130410"/>
                    <a:gd name="connsiteX1" fmla="*/ 0 w 73709"/>
                    <a:gd name="connsiteY1" fmla="*/ 0 h 130410"/>
                    <a:gd name="connsiteX2" fmla="*/ 0 w 73709"/>
                    <a:gd name="connsiteY2" fmla="*/ 130410 h 130410"/>
                    <a:gd name="connsiteX3" fmla="*/ 63317 w 73709"/>
                    <a:gd name="connsiteY3" fmla="*/ 130410 h 130410"/>
                    <a:gd name="connsiteX4" fmla="*/ 73710 w 73709"/>
                    <a:gd name="connsiteY4" fmla="*/ 120017 h 130410"/>
                    <a:gd name="connsiteX5" fmla="*/ 73710 w 73709"/>
                    <a:gd name="connsiteY5" fmla="*/ 10393 h 130410"/>
                    <a:gd name="connsiteX6" fmla="*/ 63317 w 73709"/>
                    <a:gd name="connsiteY6" fmla="*/ 0 h 130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3709" h="130410">
                      <a:moveTo>
                        <a:pt x="63317" y="0"/>
                      </a:moveTo>
                      <a:lnTo>
                        <a:pt x="0" y="0"/>
                      </a:lnTo>
                      <a:lnTo>
                        <a:pt x="0" y="130410"/>
                      </a:lnTo>
                      <a:lnTo>
                        <a:pt x="63317" y="130410"/>
                      </a:lnTo>
                      <a:cubicBezTo>
                        <a:pt x="69049" y="130392"/>
                        <a:pt x="73692" y="125750"/>
                        <a:pt x="73710" y="120017"/>
                      </a:cubicBezTo>
                      <a:lnTo>
                        <a:pt x="73710" y="10393"/>
                      </a:lnTo>
                      <a:cubicBezTo>
                        <a:pt x="73692" y="4661"/>
                        <a:pt x="69049" y="19"/>
                        <a:pt x="6331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51" name="자유형: 도형 250">
                  <a:extLst>
                    <a:ext uri="{FF2B5EF4-FFF2-40B4-BE49-F238E27FC236}">
                      <a16:creationId xmlns:a16="http://schemas.microsoft.com/office/drawing/2014/main" id="{6D46CA72-0C8A-79EB-DFE0-5285CFA2D0A0}"/>
                    </a:ext>
                  </a:extLst>
                </p:cNvPr>
                <p:cNvSpPr/>
                <p:nvPr/>
              </p:nvSpPr>
              <p:spPr>
                <a:xfrm>
                  <a:off x="2458897" y="4749328"/>
                  <a:ext cx="68039" cy="130410"/>
                </a:xfrm>
                <a:custGeom>
                  <a:avLst/>
                  <a:gdLst>
                    <a:gd name="connsiteX0" fmla="*/ 57647 w 68039"/>
                    <a:gd name="connsiteY0" fmla="*/ 0 h 130410"/>
                    <a:gd name="connsiteX1" fmla="*/ 0 w 68039"/>
                    <a:gd name="connsiteY1" fmla="*/ 0 h 130410"/>
                    <a:gd name="connsiteX2" fmla="*/ 0 w 68039"/>
                    <a:gd name="connsiteY2" fmla="*/ 130410 h 130410"/>
                    <a:gd name="connsiteX3" fmla="*/ 57647 w 68039"/>
                    <a:gd name="connsiteY3" fmla="*/ 130410 h 130410"/>
                    <a:gd name="connsiteX4" fmla="*/ 68040 w 68039"/>
                    <a:gd name="connsiteY4" fmla="*/ 120017 h 130410"/>
                    <a:gd name="connsiteX5" fmla="*/ 68040 w 68039"/>
                    <a:gd name="connsiteY5" fmla="*/ 10393 h 130410"/>
                    <a:gd name="connsiteX6" fmla="*/ 57647 w 68039"/>
                    <a:gd name="connsiteY6" fmla="*/ 0 h 130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8039" h="130410">
                      <a:moveTo>
                        <a:pt x="57647" y="0"/>
                      </a:moveTo>
                      <a:lnTo>
                        <a:pt x="0" y="0"/>
                      </a:lnTo>
                      <a:lnTo>
                        <a:pt x="0" y="130410"/>
                      </a:lnTo>
                      <a:lnTo>
                        <a:pt x="57647" y="130410"/>
                      </a:lnTo>
                      <a:cubicBezTo>
                        <a:pt x="63379" y="130392"/>
                        <a:pt x="68021" y="125750"/>
                        <a:pt x="68040" y="120017"/>
                      </a:cubicBezTo>
                      <a:lnTo>
                        <a:pt x="68040" y="10393"/>
                      </a:lnTo>
                      <a:cubicBezTo>
                        <a:pt x="68021" y="4661"/>
                        <a:pt x="63379" y="19"/>
                        <a:pt x="5764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52" name="자유형: 도형 251">
                  <a:extLst>
                    <a:ext uri="{FF2B5EF4-FFF2-40B4-BE49-F238E27FC236}">
                      <a16:creationId xmlns:a16="http://schemas.microsoft.com/office/drawing/2014/main" id="{2EA6762F-9614-C178-9E6B-C115874F4290}"/>
                    </a:ext>
                  </a:extLst>
                </p:cNvPr>
                <p:cNvSpPr/>
                <p:nvPr/>
              </p:nvSpPr>
              <p:spPr>
                <a:xfrm>
                  <a:off x="2402198" y="4749328"/>
                  <a:ext cx="124739" cy="124740"/>
                </a:xfrm>
                <a:custGeom>
                  <a:avLst/>
                  <a:gdLst>
                    <a:gd name="connsiteX0" fmla="*/ 10393 w 124739"/>
                    <a:gd name="connsiteY0" fmla="*/ 0 h 124740"/>
                    <a:gd name="connsiteX1" fmla="*/ 114347 w 124739"/>
                    <a:gd name="connsiteY1" fmla="*/ 0 h 124740"/>
                    <a:gd name="connsiteX2" fmla="*/ 124740 w 124739"/>
                    <a:gd name="connsiteY2" fmla="*/ 10393 h 124740"/>
                    <a:gd name="connsiteX3" fmla="*/ 124740 w 124739"/>
                    <a:gd name="connsiteY3" fmla="*/ 114347 h 124740"/>
                    <a:gd name="connsiteX4" fmla="*/ 114347 w 124739"/>
                    <a:gd name="connsiteY4" fmla="*/ 124740 h 124740"/>
                    <a:gd name="connsiteX5" fmla="*/ 10393 w 124739"/>
                    <a:gd name="connsiteY5" fmla="*/ 124740 h 124740"/>
                    <a:gd name="connsiteX6" fmla="*/ 0 w 124739"/>
                    <a:gd name="connsiteY6" fmla="*/ 114347 h 124740"/>
                    <a:gd name="connsiteX7" fmla="*/ 0 w 124739"/>
                    <a:gd name="connsiteY7" fmla="*/ 10393 h 124740"/>
                    <a:gd name="connsiteX8" fmla="*/ 10393 w 124739"/>
                    <a:gd name="connsiteY8" fmla="*/ 0 h 124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739" h="124740">
                      <a:moveTo>
                        <a:pt x="10393" y="0"/>
                      </a:moveTo>
                      <a:lnTo>
                        <a:pt x="114347" y="0"/>
                      </a:lnTo>
                      <a:cubicBezTo>
                        <a:pt x="120087" y="0"/>
                        <a:pt x="124740" y="4653"/>
                        <a:pt x="124740" y="10393"/>
                      </a:cubicBezTo>
                      <a:lnTo>
                        <a:pt x="124740" y="114347"/>
                      </a:lnTo>
                      <a:cubicBezTo>
                        <a:pt x="124740" y="120087"/>
                        <a:pt x="120087" y="124740"/>
                        <a:pt x="114347" y="124740"/>
                      </a:cubicBezTo>
                      <a:lnTo>
                        <a:pt x="10393" y="124740"/>
                      </a:lnTo>
                      <a:cubicBezTo>
                        <a:pt x="4653" y="124740"/>
                        <a:pt x="0" y="120087"/>
                        <a:pt x="0" y="114347"/>
                      </a:cubicBezTo>
                      <a:lnTo>
                        <a:pt x="0" y="10393"/>
                      </a:lnTo>
                      <a:cubicBezTo>
                        <a:pt x="0" y="4653"/>
                        <a:pt x="4653" y="0"/>
                        <a:pt x="10393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368C4"/>
                    </a:gs>
                    <a:gs pos="50000">
                      <a:srgbClr val="1A5DBE"/>
                    </a:gs>
                    <a:gs pos="100000">
                      <a:srgbClr val="1146AC"/>
                    </a:gs>
                  </a:gsLst>
                  <a:lin ang="3599920" scaled="1"/>
                </a:gra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53" name="자유형: 도형 252">
                  <a:extLst>
                    <a:ext uri="{FF2B5EF4-FFF2-40B4-BE49-F238E27FC236}">
                      <a16:creationId xmlns:a16="http://schemas.microsoft.com/office/drawing/2014/main" id="{5AA26647-3E57-280B-B374-A00836BCDCA0}"/>
                    </a:ext>
                  </a:extLst>
                </p:cNvPr>
                <p:cNvSpPr/>
                <p:nvPr/>
              </p:nvSpPr>
              <p:spPr>
                <a:xfrm>
                  <a:off x="2421266" y="4777893"/>
                  <a:ext cx="86660" cy="67586"/>
                </a:xfrm>
                <a:custGeom>
                  <a:avLst/>
                  <a:gdLst>
                    <a:gd name="connsiteX0" fmla="*/ 23582 w 86660"/>
                    <a:gd name="connsiteY0" fmla="*/ 51144 h 67586"/>
                    <a:gd name="connsiteX1" fmla="*/ 23984 w 86660"/>
                    <a:gd name="connsiteY1" fmla="*/ 55339 h 67586"/>
                    <a:gd name="connsiteX2" fmla="*/ 24222 w 86660"/>
                    <a:gd name="connsiteY2" fmla="*/ 55339 h 67586"/>
                    <a:gd name="connsiteX3" fmla="*/ 24789 w 86660"/>
                    <a:gd name="connsiteY3" fmla="*/ 51240 h 67586"/>
                    <a:gd name="connsiteX4" fmla="*/ 25566 w 86660"/>
                    <a:gd name="connsiteY4" fmla="*/ 47186 h 67586"/>
                    <a:gd name="connsiteX5" fmla="*/ 36498 w 86660"/>
                    <a:gd name="connsiteY5" fmla="*/ 23 h 67586"/>
                    <a:gd name="connsiteX6" fmla="*/ 50633 w 86660"/>
                    <a:gd name="connsiteY6" fmla="*/ 23 h 67586"/>
                    <a:gd name="connsiteX7" fmla="*/ 61973 w 86660"/>
                    <a:gd name="connsiteY7" fmla="*/ 46477 h 67586"/>
                    <a:gd name="connsiteX8" fmla="*/ 63385 w 86660"/>
                    <a:gd name="connsiteY8" fmla="*/ 55243 h 67586"/>
                    <a:gd name="connsiteX9" fmla="*/ 63572 w 86660"/>
                    <a:gd name="connsiteY9" fmla="*/ 55243 h 67586"/>
                    <a:gd name="connsiteX10" fmla="*/ 64751 w 86660"/>
                    <a:gd name="connsiteY10" fmla="*/ 46738 h 67586"/>
                    <a:gd name="connsiteX11" fmla="*/ 73795 w 86660"/>
                    <a:gd name="connsiteY11" fmla="*/ 0 h 67586"/>
                    <a:gd name="connsiteX12" fmla="*/ 86660 w 86660"/>
                    <a:gd name="connsiteY12" fmla="*/ 0 h 67586"/>
                    <a:gd name="connsiteX13" fmla="*/ 70773 w 86660"/>
                    <a:gd name="connsiteY13" fmla="*/ 67586 h 67586"/>
                    <a:gd name="connsiteX14" fmla="*/ 55742 w 86660"/>
                    <a:gd name="connsiteY14" fmla="*/ 67586 h 67586"/>
                    <a:gd name="connsiteX15" fmla="*/ 44969 w 86660"/>
                    <a:gd name="connsiteY15" fmla="*/ 22827 h 67586"/>
                    <a:gd name="connsiteX16" fmla="*/ 43909 w 86660"/>
                    <a:gd name="connsiteY16" fmla="*/ 17787 h 67586"/>
                    <a:gd name="connsiteX17" fmla="*/ 43177 w 86660"/>
                    <a:gd name="connsiteY17" fmla="*/ 13251 h 67586"/>
                    <a:gd name="connsiteX18" fmla="*/ 42990 w 86660"/>
                    <a:gd name="connsiteY18" fmla="*/ 13251 h 67586"/>
                    <a:gd name="connsiteX19" fmla="*/ 42258 w 86660"/>
                    <a:gd name="connsiteY19" fmla="*/ 18150 h 67586"/>
                    <a:gd name="connsiteX20" fmla="*/ 41385 w 86660"/>
                    <a:gd name="connsiteY20" fmla="*/ 22958 h 67586"/>
                    <a:gd name="connsiteX21" fmla="*/ 31259 w 86660"/>
                    <a:gd name="connsiteY21" fmla="*/ 67574 h 67586"/>
                    <a:gd name="connsiteX22" fmla="*/ 15972 w 86660"/>
                    <a:gd name="connsiteY22" fmla="*/ 67574 h 67586"/>
                    <a:gd name="connsiteX23" fmla="*/ 0 w 86660"/>
                    <a:gd name="connsiteY23" fmla="*/ 23 h 67586"/>
                    <a:gd name="connsiteX24" fmla="*/ 13098 w 86660"/>
                    <a:gd name="connsiteY24" fmla="*/ 23 h 67586"/>
                    <a:gd name="connsiteX25" fmla="*/ 22946 w 86660"/>
                    <a:gd name="connsiteY25" fmla="*/ 47282 h 67586"/>
                    <a:gd name="connsiteX26" fmla="*/ 23582 w 86660"/>
                    <a:gd name="connsiteY26" fmla="*/ 51144 h 67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86660" h="67586">
                      <a:moveTo>
                        <a:pt x="23582" y="51144"/>
                      </a:moveTo>
                      <a:cubicBezTo>
                        <a:pt x="23786" y="52748"/>
                        <a:pt x="23922" y="54143"/>
                        <a:pt x="23984" y="55339"/>
                      </a:cubicBezTo>
                      <a:lnTo>
                        <a:pt x="24222" y="55339"/>
                      </a:lnTo>
                      <a:cubicBezTo>
                        <a:pt x="24313" y="54205"/>
                        <a:pt x="24502" y="52839"/>
                        <a:pt x="24789" y="51240"/>
                      </a:cubicBezTo>
                      <a:cubicBezTo>
                        <a:pt x="25077" y="49641"/>
                        <a:pt x="25335" y="48289"/>
                        <a:pt x="25566" y="47186"/>
                      </a:cubicBezTo>
                      <a:lnTo>
                        <a:pt x="36498" y="23"/>
                      </a:lnTo>
                      <a:lnTo>
                        <a:pt x="50633" y="23"/>
                      </a:lnTo>
                      <a:lnTo>
                        <a:pt x="61973" y="46477"/>
                      </a:lnTo>
                      <a:cubicBezTo>
                        <a:pt x="62632" y="49366"/>
                        <a:pt x="63104" y="52293"/>
                        <a:pt x="63385" y="55243"/>
                      </a:cubicBezTo>
                      <a:lnTo>
                        <a:pt x="63572" y="55243"/>
                      </a:lnTo>
                      <a:cubicBezTo>
                        <a:pt x="63783" y="52385"/>
                        <a:pt x="64177" y="49545"/>
                        <a:pt x="64751" y="46738"/>
                      </a:cubicBezTo>
                      <a:lnTo>
                        <a:pt x="73795" y="0"/>
                      </a:lnTo>
                      <a:lnTo>
                        <a:pt x="86660" y="0"/>
                      </a:lnTo>
                      <a:lnTo>
                        <a:pt x="70773" y="67586"/>
                      </a:lnTo>
                      <a:lnTo>
                        <a:pt x="55742" y="67586"/>
                      </a:lnTo>
                      <a:lnTo>
                        <a:pt x="44969" y="22827"/>
                      </a:lnTo>
                      <a:cubicBezTo>
                        <a:pt x="44657" y="21540"/>
                        <a:pt x="44300" y="19856"/>
                        <a:pt x="43909" y="17787"/>
                      </a:cubicBezTo>
                      <a:cubicBezTo>
                        <a:pt x="43517" y="15717"/>
                        <a:pt x="43273" y="14203"/>
                        <a:pt x="43177" y="13251"/>
                      </a:cubicBezTo>
                      <a:lnTo>
                        <a:pt x="42990" y="13251"/>
                      </a:lnTo>
                      <a:cubicBezTo>
                        <a:pt x="42865" y="14351"/>
                        <a:pt x="42621" y="15984"/>
                        <a:pt x="42258" y="18150"/>
                      </a:cubicBezTo>
                      <a:cubicBezTo>
                        <a:pt x="41896" y="20316"/>
                        <a:pt x="41604" y="21918"/>
                        <a:pt x="41385" y="22958"/>
                      </a:cubicBezTo>
                      <a:lnTo>
                        <a:pt x="31259" y="67574"/>
                      </a:lnTo>
                      <a:lnTo>
                        <a:pt x="15972" y="67574"/>
                      </a:lnTo>
                      <a:lnTo>
                        <a:pt x="0" y="23"/>
                      </a:lnTo>
                      <a:lnTo>
                        <a:pt x="13098" y="23"/>
                      </a:lnTo>
                      <a:lnTo>
                        <a:pt x="22946" y="47282"/>
                      </a:lnTo>
                      <a:cubicBezTo>
                        <a:pt x="23168" y="48252"/>
                        <a:pt x="23377" y="49544"/>
                        <a:pt x="23582" y="511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9826D442-DF8F-EBB4-34AA-70EDE76EFFC1}"/>
                </a:ext>
              </a:extLst>
            </p:cNvPr>
            <p:cNvGrpSpPr/>
            <p:nvPr/>
          </p:nvGrpSpPr>
          <p:grpSpPr>
            <a:xfrm>
              <a:off x="1811038" y="4697862"/>
              <a:ext cx="538609" cy="417685"/>
              <a:chOff x="1556933" y="4698298"/>
              <a:chExt cx="538609" cy="417685"/>
            </a:xfrm>
          </p:grpSpPr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3D7BFE5-250F-11D4-F50A-BE6ECCB0AA8C}"/>
                  </a:ext>
                </a:extLst>
              </p:cNvPr>
              <p:cNvSpPr txBox="1"/>
              <p:nvPr/>
            </p:nvSpPr>
            <p:spPr>
              <a:xfrm>
                <a:off x="1556933" y="4974696"/>
                <a:ext cx="538609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defRPr>
                </a:lvl1pPr>
              </a:lstStyle>
              <a:p>
                <a:r>
                  <a:rPr lang="en-US" altLang="ko-KR" sz="45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PowerPoint</a:t>
                </a:r>
                <a:endParaRPr lang="ko-KR" altLang="en-US" sz="45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232" name="그룹 231">
                <a:extLst>
                  <a:ext uri="{FF2B5EF4-FFF2-40B4-BE49-F238E27FC236}">
                    <a16:creationId xmlns:a16="http://schemas.microsoft.com/office/drawing/2014/main" id="{19339A99-A05F-68EC-2097-63BBE408E455}"/>
                  </a:ext>
                </a:extLst>
              </p:cNvPr>
              <p:cNvGrpSpPr/>
              <p:nvPr/>
            </p:nvGrpSpPr>
            <p:grpSpPr>
              <a:xfrm>
                <a:off x="1677673" y="4698298"/>
                <a:ext cx="297128" cy="276399"/>
                <a:chOff x="1617277" y="4698298"/>
                <a:chExt cx="243882" cy="226868"/>
              </a:xfrm>
            </p:grpSpPr>
            <p:sp>
              <p:nvSpPr>
                <p:cNvPr id="233" name="자유형: 도형 232">
                  <a:extLst>
                    <a:ext uri="{FF2B5EF4-FFF2-40B4-BE49-F238E27FC236}">
                      <a16:creationId xmlns:a16="http://schemas.microsoft.com/office/drawing/2014/main" id="{5B20A4E1-11AC-14D8-9934-9AF00888C321}"/>
                    </a:ext>
                  </a:extLst>
                </p:cNvPr>
                <p:cNvSpPr/>
                <p:nvPr/>
              </p:nvSpPr>
              <p:spPr>
                <a:xfrm>
                  <a:off x="1634292" y="4698298"/>
                  <a:ext cx="130448" cy="124777"/>
                </a:xfrm>
                <a:custGeom>
                  <a:avLst/>
                  <a:gdLst>
                    <a:gd name="connsiteX0" fmla="*/ 130449 w 130448"/>
                    <a:gd name="connsiteY0" fmla="*/ 124777 h 124777"/>
                    <a:gd name="connsiteX1" fmla="*/ 113434 w 130448"/>
                    <a:gd name="connsiteY1" fmla="*/ 0 h 124777"/>
                    <a:gd name="connsiteX2" fmla="*/ 112164 w 130448"/>
                    <a:gd name="connsiteY2" fmla="*/ 0 h 124777"/>
                    <a:gd name="connsiteX3" fmla="*/ 0 w 130448"/>
                    <a:gd name="connsiteY3" fmla="*/ 112163 h 124777"/>
                    <a:gd name="connsiteX4" fmla="*/ 0 w 130448"/>
                    <a:gd name="connsiteY4" fmla="*/ 113434 h 124777"/>
                    <a:gd name="connsiteX5" fmla="*/ 130449 w 130448"/>
                    <a:gd name="connsiteY5" fmla="*/ 124777 h 124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0448" h="124777">
                      <a:moveTo>
                        <a:pt x="130449" y="124777"/>
                      </a:moveTo>
                      <a:lnTo>
                        <a:pt x="113434" y="0"/>
                      </a:lnTo>
                      <a:lnTo>
                        <a:pt x="112164" y="0"/>
                      </a:lnTo>
                      <a:cubicBezTo>
                        <a:pt x="50292" y="181"/>
                        <a:pt x="181" y="50292"/>
                        <a:pt x="0" y="112163"/>
                      </a:cubicBezTo>
                      <a:lnTo>
                        <a:pt x="0" y="113434"/>
                      </a:lnTo>
                      <a:lnTo>
                        <a:pt x="130449" y="124777"/>
                      </a:lnTo>
                      <a:close/>
                    </a:path>
                  </a:pathLst>
                </a:custGeom>
                <a:solidFill>
                  <a:srgbClr val="ED6C47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34" name="자유형: 도형 233">
                  <a:extLst>
                    <a:ext uri="{FF2B5EF4-FFF2-40B4-BE49-F238E27FC236}">
                      <a16:creationId xmlns:a16="http://schemas.microsoft.com/office/drawing/2014/main" id="{3D6FF155-F2C4-AF80-71CF-0D54E883BFC2}"/>
                    </a:ext>
                  </a:extLst>
                </p:cNvPr>
                <p:cNvSpPr/>
                <p:nvPr/>
              </p:nvSpPr>
              <p:spPr>
                <a:xfrm>
                  <a:off x="1747725" y="4698298"/>
                  <a:ext cx="113433" cy="136120"/>
                </a:xfrm>
                <a:custGeom>
                  <a:avLst/>
                  <a:gdLst>
                    <a:gd name="connsiteX0" fmla="*/ 1270 w 113433"/>
                    <a:gd name="connsiteY0" fmla="*/ 0 h 136120"/>
                    <a:gd name="connsiteX1" fmla="*/ 0 w 113433"/>
                    <a:gd name="connsiteY1" fmla="*/ 0 h 136120"/>
                    <a:gd name="connsiteX2" fmla="*/ 0 w 113433"/>
                    <a:gd name="connsiteY2" fmla="*/ 113434 h 136120"/>
                    <a:gd name="connsiteX3" fmla="*/ 56717 w 113433"/>
                    <a:gd name="connsiteY3" fmla="*/ 136121 h 136120"/>
                    <a:gd name="connsiteX4" fmla="*/ 113434 w 113433"/>
                    <a:gd name="connsiteY4" fmla="*/ 113434 h 136120"/>
                    <a:gd name="connsiteX5" fmla="*/ 113434 w 113433"/>
                    <a:gd name="connsiteY5" fmla="*/ 112163 h 136120"/>
                    <a:gd name="connsiteX6" fmla="*/ 1270 w 113433"/>
                    <a:gd name="connsiteY6" fmla="*/ 0 h 13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3433" h="136120">
                      <a:moveTo>
                        <a:pt x="1270" y="0"/>
                      </a:moveTo>
                      <a:lnTo>
                        <a:pt x="0" y="0"/>
                      </a:lnTo>
                      <a:lnTo>
                        <a:pt x="0" y="113434"/>
                      </a:lnTo>
                      <a:lnTo>
                        <a:pt x="56717" y="136121"/>
                      </a:lnTo>
                      <a:lnTo>
                        <a:pt x="113434" y="113434"/>
                      </a:lnTo>
                      <a:lnTo>
                        <a:pt x="113434" y="112163"/>
                      </a:lnTo>
                      <a:cubicBezTo>
                        <a:pt x="113253" y="50292"/>
                        <a:pt x="63142" y="181"/>
                        <a:pt x="1270" y="0"/>
                      </a:cubicBezTo>
                      <a:close/>
                    </a:path>
                  </a:pathLst>
                </a:custGeom>
                <a:solidFill>
                  <a:srgbClr val="FF8F6B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 dirty="0"/>
                </a:p>
              </p:txBody>
            </p:sp>
            <p:sp>
              <p:nvSpPr>
                <p:cNvPr id="235" name="자유형: 도형 234">
                  <a:extLst>
                    <a:ext uri="{FF2B5EF4-FFF2-40B4-BE49-F238E27FC236}">
                      <a16:creationId xmlns:a16="http://schemas.microsoft.com/office/drawing/2014/main" id="{E7D0A19A-5B03-24A7-4316-E9C5EE5C9013}"/>
                    </a:ext>
                  </a:extLst>
                </p:cNvPr>
                <p:cNvSpPr/>
                <p:nvPr/>
              </p:nvSpPr>
              <p:spPr>
                <a:xfrm>
                  <a:off x="1634292" y="4811732"/>
                  <a:ext cx="226867" cy="113434"/>
                </a:xfrm>
                <a:custGeom>
                  <a:avLst/>
                  <a:gdLst>
                    <a:gd name="connsiteX0" fmla="*/ 226868 w 226867"/>
                    <a:gd name="connsiteY0" fmla="*/ 0 h 113434"/>
                    <a:gd name="connsiteX1" fmla="*/ 226868 w 226867"/>
                    <a:gd name="connsiteY1" fmla="*/ 1248 h 113434"/>
                    <a:gd name="connsiteX2" fmla="*/ 114681 w 226867"/>
                    <a:gd name="connsiteY2" fmla="*/ 113434 h 113434"/>
                    <a:gd name="connsiteX3" fmla="*/ 112186 w 226867"/>
                    <a:gd name="connsiteY3" fmla="*/ 113434 h 113434"/>
                    <a:gd name="connsiteX4" fmla="*/ 0 w 226867"/>
                    <a:gd name="connsiteY4" fmla="*/ 1248 h 113434"/>
                    <a:gd name="connsiteX5" fmla="*/ 0 w 226867"/>
                    <a:gd name="connsiteY5" fmla="*/ 0 h 113434"/>
                    <a:gd name="connsiteX6" fmla="*/ 226868 w 226867"/>
                    <a:gd name="connsiteY6" fmla="*/ 0 h 11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6867" h="113434">
                      <a:moveTo>
                        <a:pt x="226868" y="0"/>
                      </a:moveTo>
                      <a:lnTo>
                        <a:pt x="226868" y="1248"/>
                      </a:lnTo>
                      <a:cubicBezTo>
                        <a:pt x="226690" y="63133"/>
                        <a:pt x="176567" y="113256"/>
                        <a:pt x="114681" y="113434"/>
                      </a:cubicBezTo>
                      <a:lnTo>
                        <a:pt x="112186" y="113434"/>
                      </a:lnTo>
                      <a:cubicBezTo>
                        <a:pt x="50301" y="113256"/>
                        <a:pt x="178" y="63133"/>
                        <a:pt x="0" y="1248"/>
                      </a:cubicBezTo>
                      <a:lnTo>
                        <a:pt x="0" y="0"/>
                      </a:lnTo>
                      <a:lnTo>
                        <a:pt x="226868" y="0"/>
                      </a:lnTo>
                      <a:close/>
                    </a:path>
                  </a:pathLst>
                </a:custGeom>
                <a:solidFill>
                  <a:srgbClr val="D35230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36" name="자유형: 도형 235">
                  <a:extLst>
                    <a:ext uri="{FF2B5EF4-FFF2-40B4-BE49-F238E27FC236}">
                      <a16:creationId xmlns:a16="http://schemas.microsoft.com/office/drawing/2014/main" id="{DCB244E1-7926-E7EE-5C16-25C32C630529}"/>
                    </a:ext>
                  </a:extLst>
                </p:cNvPr>
                <p:cNvSpPr/>
                <p:nvPr/>
              </p:nvSpPr>
              <p:spPr>
                <a:xfrm>
                  <a:off x="1634291" y="4743671"/>
                  <a:ext cx="119105" cy="141792"/>
                </a:xfrm>
                <a:custGeom>
                  <a:avLst/>
                  <a:gdLst>
                    <a:gd name="connsiteX0" fmla="*/ 119106 w 119105"/>
                    <a:gd name="connsiteY0" fmla="*/ 10379 h 141792"/>
                    <a:gd name="connsiteX1" fmla="*/ 119106 w 119105"/>
                    <a:gd name="connsiteY1" fmla="*/ 131413 h 141792"/>
                    <a:gd name="connsiteX2" fmla="*/ 112640 w 119105"/>
                    <a:gd name="connsiteY2" fmla="*/ 140999 h 141792"/>
                    <a:gd name="connsiteX3" fmla="*/ 108726 w 119105"/>
                    <a:gd name="connsiteY3" fmla="*/ 141793 h 141792"/>
                    <a:gd name="connsiteX4" fmla="*/ 26771 w 119105"/>
                    <a:gd name="connsiteY4" fmla="*/ 141793 h 141792"/>
                    <a:gd name="connsiteX5" fmla="*/ 22233 w 119105"/>
                    <a:gd name="connsiteY5" fmla="*/ 136121 h 141792"/>
                    <a:gd name="connsiteX6" fmla="*/ 0 w 119105"/>
                    <a:gd name="connsiteY6" fmla="*/ 69308 h 141792"/>
                    <a:gd name="connsiteX7" fmla="*/ 0 w 119105"/>
                    <a:gd name="connsiteY7" fmla="*/ 66813 h 141792"/>
                    <a:gd name="connsiteX8" fmla="*/ 18263 w 119105"/>
                    <a:gd name="connsiteY8" fmla="*/ 5672 h 141792"/>
                    <a:gd name="connsiteX9" fmla="*/ 22233 w 119105"/>
                    <a:gd name="connsiteY9" fmla="*/ 0 h 141792"/>
                    <a:gd name="connsiteX10" fmla="*/ 108726 w 119105"/>
                    <a:gd name="connsiteY10" fmla="*/ 0 h 141792"/>
                    <a:gd name="connsiteX11" fmla="*/ 119106 w 119105"/>
                    <a:gd name="connsiteY11" fmla="*/ 10379 h 14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9105" h="141792">
                      <a:moveTo>
                        <a:pt x="119106" y="10379"/>
                      </a:moveTo>
                      <a:lnTo>
                        <a:pt x="119106" y="131413"/>
                      </a:lnTo>
                      <a:cubicBezTo>
                        <a:pt x="119078" y="135619"/>
                        <a:pt x="116528" y="139397"/>
                        <a:pt x="112640" y="140999"/>
                      </a:cubicBezTo>
                      <a:cubicBezTo>
                        <a:pt x="111402" y="141522"/>
                        <a:pt x="110070" y="141793"/>
                        <a:pt x="108726" y="141793"/>
                      </a:cubicBezTo>
                      <a:lnTo>
                        <a:pt x="26771" y="141793"/>
                      </a:lnTo>
                      <a:cubicBezTo>
                        <a:pt x="25182" y="139977"/>
                        <a:pt x="23651" y="138049"/>
                        <a:pt x="22233" y="136121"/>
                      </a:cubicBezTo>
                      <a:cubicBezTo>
                        <a:pt x="7783" y="116845"/>
                        <a:pt x="-19" y="93398"/>
                        <a:pt x="0" y="69308"/>
                      </a:cubicBezTo>
                      <a:lnTo>
                        <a:pt x="0" y="66813"/>
                      </a:lnTo>
                      <a:cubicBezTo>
                        <a:pt x="-33" y="45083"/>
                        <a:pt x="6317" y="23823"/>
                        <a:pt x="18263" y="5672"/>
                      </a:cubicBezTo>
                      <a:cubicBezTo>
                        <a:pt x="19511" y="3743"/>
                        <a:pt x="20815" y="1815"/>
                        <a:pt x="22233" y="0"/>
                      </a:cubicBezTo>
                      <a:lnTo>
                        <a:pt x="108726" y="0"/>
                      </a:lnTo>
                      <a:cubicBezTo>
                        <a:pt x="114441" y="43"/>
                        <a:pt x="119062" y="4665"/>
                        <a:pt x="119106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37" name="자유형: 도형 236">
                  <a:extLst>
                    <a:ext uri="{FF2B5EF4-FFF2-40B4-BE49-F238E27FC236}">
                      <a16:creationId xmlns:a16="http://schemas.microsoft.com/office/drawing/2014/main" id="{F7AFE271-2975-E66E-BBFA-679C2C9A9E0F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13434" cy="141792"/>
                </a:xfrm>
                <a:custGeom>
                  <a:avLst/>
                  <a:gdLst>
                    <a:gd name="connsiteX0" fmla="*/ 113434 w 113434"/>
                    <a:gd name="connsiteY0" fmla="*/ 10379 h 141792"/>
                    <a:gd name="connsiteX1" fmla="*/ 113434 w 113434"/>
                    <a:gd name="connsiteY1" fmla="*/ 131413 h 141792"/>
                    <a:gd name="connsiteX2" fmla="*/ 112640 w 113434"/>
                    <a:gd name="connsiteY2" fmla="*/ 135327 h 141792"/>
                    <a:gd name="connsiteX3" fmla="*/ 103055 w 113434"/>
                    <a:gd name="connsiteY3" fmla="*/ 141793 h 141792"/>
                    <a:gd name="connsiteX4" fmla="*/ 31932 w 113434"/>
                    <a:gd name="connsiteY4" fmla="*/ 141793 h 141792"/>
                    <a:gd name="connsiteX5" fmla="*/ 26771 w 113434"/>
                    <a:gd name="connsiteY5" fmla="*/ 136121 h 141792"/>
                    <a:gd name="connsiteX6" fmla="*/ 22233 w 113434"/>
                    <a:gd name="connsiteY6" fmla="*/ 130449 h 141792"/>
                    <a:gd name="connsiteX7" fmla="*/ 0 w 113434"/>
                    <a:gd name="connsiteY7" fmla="*/ 63636 h 141792"/>
                    <a:gd name="connsiteX8" fmla="*/ 0 w 113434"/>
                    <a:gd name="connsiteY8" fmla="*/ 61141 h 141792"/>
                    <a:gd name="connsiteX9" fmla="*/ 18263 w 113434"/>
                    <a:gd name="connsiteY9" fmla="*/ 0 h 141792"/>
                    <a:gd name="connsiteX10" fmla="*/ 103055 w 113434"/>
                    <a:gd name="connsiteY10" fmla="*/ 0 h 141792"/>
                    <a:gd name="connsiteX11" fmla="*/ 113434 w 113434"/>
                    <a:gd name="connsiteY11" fmla="*/ 10379 h 141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3434" h="141792">
                      <a:moveTo>
                        <a:pt x="113434" y="10379"/>
                      </a:moveTo>
                      <a:lnTo>
                        <a:pt x="113434" y="131413"/>
                      </a:lnTo>
                      <a:cubicBezTo>
                        <a:pt x="113434" y="132757"/>
                        <a:pt x="113163" y="134088"/>
                        <a:pt x="112640" y="135327"/>
                      </a:cubicBezTo>
                      <a:cubicBezTo>
                        <a:pt x="111038" y="139215"/>
                        <a:pt x="107260" y="141765"/>
                        <a:pt x="103055" y="141793"/>
                      </a:cubicBezTo>
                      <a:lnTo>
                        <a:pt x="31932" y="141793"/>
                      </a:lnTo>
                      <a:cubicBezTo>
                        <a:pt x="30137" y="139971"/>
                        <a:pt x="28415" y="138078"/>
                        <a:pt x="26771" y="136121"/>
                      </a:cubicBezTo>
                      <a:cubicBezTo>
                        <a:pt x="25182" y="134306"/>
                        <a:pt x="23651" y="132377"/>
                        <a:pt x="22233" y="130449"/>
                      </a:cubicBezTo>
                      <a:cubicBezTo>
                        <a:pt x="7783" y="111173"/>
                        <a:pt x="-19" y="87727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103055" y="0"/>
                      </a:lnTo>
                      <a:cubicBezTo>
                        <a:pt x="108769" y="43"/>
                        <a:pt x="113391" y="4665"/>
                        <a:pt x="113434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38" name="자유형: 도형 237">
                  <a:extLst>
                    <a:ext uri="{FF2B5EF4-FFF2-40B4-BE49-F238E27FC236}">
                      <a16:creationId xmlns:a16="http://schemas.microsoft.com/office/drawing/2014/main" id="{30CE2EC3-77EA-64A3-3D37-A03C38703CE1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13433" cy="130448"/>
                </a:xfrm>
                <a:custGeom>
                  <a:avLst/>
                  <a:gdLst>
                    <a:gd name="connsiteX0" fmla="*/ 113434 w 113433"/>
                    <a:gd name="connsiteY0" fmla="*/ 10379 h 130448"/>
                    <a:gd name="connsiteX1" fmla="*/ 113434 w 113433"/>
                    <a:gd name="connsiteY1" fmla="*/ 120070 h 130448"/>
                    <a:gd name="connsiteX2" fmla="*/ 103055 w 113433"/>
                    <a:gd name="connsiteY2" fmla="*/ 130449 h 130448"/>
                    <a:gd name="connsiteX3" fmla="*/ 22233 w 113433"/>
                    <a:gd name="connsiteY3" fmla="*/ 130449 h 130448"/>
                    <a:gd name="connsiteX4" fmla="*/ 0 w 113433"/>
                    <a:gd name="connsiteY4" fmla="*/ 63636 h 130448"/>
                    <a:gd name="connsiteX5" fmla="*/ 0 w 113433"/>
                    <a:gd name="connsiteY5" fmla="*/ 61141 h 130448"/>
                    <a:gd name="connsiteX6" fmla="*/ 18263 w 113433"/>
                    <a:gd name="connsiteY6" fmla="*/ 0 h 130448"/>
                    <a:gd name="connsiteX7" fmla="*/ 103055 w 113433"/>
                    <a:gd name="connsiteY7" fmla="*/ 0 h 130448"/>
                    <a:gd name="connsiteX8" fmla="*/ 113434 w 113433"/>
                    <a:gd name="connsiteY8" fmla="*/ 10379 h 130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433" h="130448">
                      <a:moveTo>
                        <a:pt x="113434" y="10379"/>
                      </a:moveTo>
                      <a:lnTo>
                        <a:pt x="113434" y="120070"/>
                      </a:lnTo>
                      <a:cubicBezTo>
                        <a:pt x="113391" y="125785"/>
                        <a:pt x="108769" y="130406"/>
                        <a:pt x="103055" y="130449"/>
                      </a:cubicBezTo>
                      <a:lnTo>
                        <a:pt x="22233" y="130449"/>
                      </a:lnTo>
                      <a:cubicBezTo>
                        <a:pt x="7783" y="111173"/>
                        <a:pt x="-19" y="87728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103055" y="0"/>
                      </a:lnTo>
                      <a:cubicBezTo>
                        <a:pt x="108769" y="43"/>
                        <a:pt x="113391" y="4665"/>
                        <a:pt x="113434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39" name="자유형: 도형 238">
                  <a:extLst>
                    <a:ext uri="{FF2B5EF4-FFF2-40B4-BE49-F238E27FC236}">
                      <a16:creationId xmlns:a16="http://schemas.microsoft.com/office/drawing/2014/main" id="{E802BF8F-22E1-D0FF-1D87-C7A3A3BF010F}"/>
                    </a:ext>
                  </a:extLst>
                </p:cNvPr>
                <p:cNvSpPr/>
                <p:nvPr/>
              </p:nvSpPr>
              <p:spPr>
                <a:xfrm>
                  <a:off x="1634291" y="4749343"/>
                  <a:ext cx="107762" cy="130448"/>
                </a:xfrm>
                <a:custGeom>
                  <a:avLst/>
                  <a:gdLst>
                    <a:gd name="connsiteX0" fmla="*/ 107762 w 107762"/>
                    <a:gd name="connsiteY0" fmla="*/ 10379 h 130448"/>
                    <a:gd name="connsiteX1" fmla="*/ 107762 w 107762"/>
                    <a:gd name="connsiteY1" fmla="*/ 120070 h 130448"/>
                    <a:gd name="connsiteX2" fmla="*/ 97383 w 107762"/>
                    <a:gd name="connsiteY2" fmla="*/ 130449 h 130448"/>
                    <a:gd name="connsiteX3" fmla="*/ 22233 w 107762"/>
                    <a:gd name="connsiteY3" fmla="*/ 130449 h 130448"/>
                    <a:gd name="connsiteX4" fmla="*/ 0 w 107762"/>
                    <a:gd name="connsiteY4" fmla="*/ 63636 h 130448"/>
                    <a:gd name="connsiteX5" fmla="*/ 0 w 107762"/>
                    <a:gd name="connsiteY5" fmla="*/ 61141 h 130448"/>
                    <a:gd name="connsiteX6" fmla="*/ 18263 w 107762"/>
                    <a:gd name="connsiteY6" fmla="*/ 0 h 130448"/>
                    <a:gd name="connsiteX7" fmla="*/ 97383 w 107762"/>
                    <a:gd name="connsiteY7" fmla="*/ 0 h 130448"/>
                    <a:gd name="connsiteX8" fmla="*/ 107762 w 107762"/>
                    <a:gd name="connsiteY8" fmla="*/ 10379 h 1304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7762" h="130448">
                      <a:moveTo>
                        <a:pt x="107762" y="10379"/>
                      </a:moveTo>
                      <a:lnTo>
                        <a:pt x="107762" y="120070"/>
                      </a:lnTo>
                      <a:cubicBezTo>
                        <a:pt x="107719" y="125785"/>
                        <a:pt x="103097" y="130406"/>
                        <a:pt x="97383" y="130449"/>
                      </a:cubicBezTo>
                      <a:lnTo>
                        <a:pt x="22233" y="130449"/>
                      </a:lnTo>
                      <a:cubicBezTo>
                        <a:pt x="7783" y="111173"/>
                        <a:pt x="-19" y="87728"/>
                        <a:pt x="0" y="63636"/>
                      </a:cubicBezTo>
                      <a:lnTo>
                        <a:pt x="0" y="61141"/>
                      </a:lnTo>
                      <a:cubicBezTo>
                        <a:pt x="-33" y="39412"/>
                        <a:pt x="6317" y="18151"/>
                        <a:pt x="18263" y="0"/>
                      </a:cubicBezTo>
                      <a:lnTo>
                        <a:pt x="97383" y="0"/>
                      </a:lnTo>
                      <a:cubicBezTo>
                        <a:pt x="103097" y="43"/>
                        <a:pt x="107719" y="4665"/>
                        <a:pt x="107762" y="10379"/>
                      </a:cubicBezTo>
                      <a:close/>
                    </a:path>
                  </a:pathLst>
                </a:custGeom>
                <a:solidFill>
                  <a:srgbClr val="000000">
                    <a:alpha val="20000"/>
                  </a:srgbClr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40" name="자유형: 도형 239">
                  <a:extLst>
                    <a:ext uri="{FF2B5EF4-FFF2-40B4-BE49-F238E27FC236}">
                      <a16:creationId xmlns:a16="http://schemas.microsoft.com/office/drawing/2014/main" id="{3DCAFF25-009A-4817-D64C-2A152CDB8914}"/>
                    </a:ext>
                  </a:extLst>
                </p:cNvPr>
                <p:cNvSpPr/>
                <p:nvPr/>
              </p:nvSpPr>
              <p:spPr>
                <a:xfrm>
                  <a:off x="1617277" y="4749343"/>
                  <a:ext cx="124777" cy="124777"/>
                </a:xfrm>
                <a:custGeom>
                  <a:avLst/>
                  <a:gdLst>
                    <a:gd name="connsiteX0" fmla="*/ 10396 w 124777"/>
                    <a:gd name="connsiteY0" fmla="*/ 0 h 124777"/>
                    <a:gd name="connsiteX1" fmla="*/ 114381 w 124777"/>
                    <a:gd name="connsiteY1" fmla="*/ 0 h 124777"/>
                    <a:gd name="connsiteX2" fmla="*/ 124777 w 124777"/>
                    <a:gd name="connsiteY2" fmla="*/ 10396 h 124777"/>
                    <a:gd name="connsiteX3" fmla="*/ 124777 w 124777"/>
                    <a:gd name="connsiteY3" fmla="*/ 114382 h 124777"/>
                    <a:gd name="connsiteX4" fmla="*/ 114381 w 124777"/>
                    <a:gd name="connsiteY4" fmla="*/ 124777 h 124777"/>
                    <a:gd name="connsiteX5" fmla="*/ 10396 w 124777"/>
                    <a:gd name="connsiteY5" fmla="*/ 124777 h 124777"/>
                    <a:gd name="connsiteX6" fmla="*/ 0 w 124777"/>
                    <a:gd name="connsiteY6" fmla="*/ 114382 h 124777"/>
                    <a:gd name="connsiteX7" fmla="*/ 0 w 124777"/>
                    <a:gd name="connsiteY7" fmla="*/ 10396 h 124777"/>
                    <a:gd name="connsiteX8" fmla="*/ 10396 w 124777"/>
                    <a:gd name="connsiteY8" fmla="*/ 0 h 1247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777" h="124777">
                      <a:moveTo>
                        <a:pt x="10396" y="0"/>
                      </a:moveTo>
                      <a:lnTo>
                        <a:pt x="114381" y="0"/>
                      </a:lnTo>
                      <a:cubicBezTo>
                        <a:pt x="120123" y="0"/>
                        <a:pt x="124777" y="4655"/>
                        <a:pt x="124777" y="10396"/>
                      </a:cubicBezTo>
                      <a:lnTo>
                        <a:pt x="124777" y="114382"/>
                      </a:lnTo>
                      <a:cubicBezTo>
                        <a:pt x="124777" y="120123"/>
                        <a:pt x="120122" y="124777"/>
                        <a:pt x="114381" y="124777"/>
                      </a:cubicBezTo>
                      <a:lnTo>
                        <a:pt x="10396" y="124777"/>
                      </a:lnTo>
                      <a:cubicBezTo>
                        <a:pt x="4655" y="124777"/>
                        <a:pt x="0" y="120123"/>
                        <a:pt x="0" y="114382"/>
                      </a:cubicBezTo>
                      <a:lnTo>
                        <a:pt x="0" y="10396"/>
                      </a:lnTo>
                      <a:cubicBezTo>
                        <a:pt x="0" y="4655"/>
                        <a:pt x="4655" y="0"/>
                        <a:pt x="1039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A4C28"/>
                    </a:gs>
                    <a:gs pos="50000">
                      <a:srgbClr val="C5401E"/>
                    </a:gs>
                    <a:gs pos="100000">
                      <a:srgbClr val="B62F14"/>
                    </a:gs>
                  </a:gsLst>
                  <a:lin ang="3599918" scaled="1"/>
                </a:gra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41" name="자유형: 도형 240">
                  <a:extLst>
                    <a:ext uri="{FF2B5EF4-FFF2-40B4-BE49-F238E27FC236}">
                      <a16:creationId xmlns:a16="http://schemas.microsoft.com/office/drawing/2014/main" id="{830648C9-8B25-CFC5-E927-5E38518A1E2D}"/>
                    </a:ext>
                  </a:extLst>
                </p:cNvPr>
                <p:cNvSpPr/>
                <p:nvPr/>
              </p:nvSpPr>
              <p:spPr>
                <a:xfrm>
                  <a:off x="1653343" y="4777007"/>
                  <a:ext cx="53019" cy="69203"/>
                </a:xfrm>
                <a:custGeom>
                  <a:avLst/>
                  <a:gdLst>
                    <a:gd name="connsiteX0" fmla="*/ 27457 w 53019"/>
                    <a:gd name="connsiteY0" fmla="*/ 65 h 69203"/>
                    <a:gd name="connsiteX1" fmla="*/ 46389 w 53019"/>
                    <a:gd name="connsiteY1" fmla="*/ 5612 h 69203"/>
                    <a:gd name="connsiteX2" fmla="*/ 52979 w 53019"/>
                    <a:gd name="connsiteY2" fmla="*/ 21680 h 69203"/>
                    <a:gd name="connsiteX3" fmla="*/ 49729 w 53019"/>
                    <a:gd name="connsiteY3" fmla="*/ 33687 h 69203"/>
                    <a:gd name="connsiteX4" fmla="*/ 40502 w 53019"/>
                    <a:gd name="connsiteY4" fmla="*/ 41843 h 69203"/>
                    <a:gd name="connsiteX5" fmla="*/ 26623 w 53019"/>
                    <a:gd name="connsiteY5" fmla="*/ 44758 h 69203"/>
                    <a:gd name="connsiteX6" fmla="*/ 13470 w 53019"/>
                    <a:gd name="connsiteY6" fmla="*/ 44758 h 69203"/>
                    <a:gd name="connsiteX7" fmla="*/ 13470 w 53019"/>
                    <a:gd name="connsiteY7" fmla="*/ 69203 h 69203"/>
                    <a:gd name="connsiteX8" fmla="*/ 0 w 53019"/>
                    <a:gd name="connsiteY8" fmla="*/ 69203 h 69203"/>
                    <a:gd name="connsiteX9" fmla="*/ 0 w 53019"/>
                    <a:gd name="connsiteY9" fmla="*/ 65 h 69203"/>
                    <a:gd name="connsiteX10" fmla="*/ 27457 w 53019"/>
                    <a:gd name="connsiteY10" fmla="*/ 65 h 69203"/>
                    <a:gd name="connsiteX11" fmla="*/ 13459 w 53019"/>
                    <a:gd name="connsiteY11" fmla="*/ 34197 h 69203"/>
                    <a:gd name="connsiteX12" fmla="*/ 25052 w 53019"/>
                    <a:gd name="connsiteY12" fmla="*/ 34197 h 69203"/>
                    <a:gd name="connsiteX13" fmla="*/ 35301 w 53019"/>
                    <a:gd name="connsiteY13" fmla="*/ 31140 h 69203"/>
                    <a:gd name="connsiteX14" fmla="*/ 38766 w 53019"/>
                    <a:gd name="connsiteY14" fmla="*/ 22196 h 69203"/>
                    <a:gd name="connsiteX15" fmla="*/ 25483 w 53019"/>
                    <a:gd name="connsiteY15" fmla="*/ 10767 h 69203"/>
                    <a:gd name="connsiteX16" fmla="*/ 13459 w 53019"/>
                    <a:gd name="connsiteY16" fmla="*/ 10767 h 69203"/>
                    <a:gd name="connsiteX17" fmla="*/ 13459 w 53019"/>
                    <a:gd name="connsiteY17" fmla="*/ 34197 h 69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019" h="69203">
                      <a:moveTo>
                        <a:pt x="27457" y="65"/>
                      </a:moveTo>
                      <a:cubicBezTo>
                        <a:pt x="34226" y="-392"/>
                        <a:pt x="40937" y="1574"/>
                        <a:pt x="46389" y="5612"/>
                      </a:cubicBezTo>
                      <a:cubicBezTo>
                        <a:pt x="50936" y="9672"/>
                        <a:pt x="53366" y="15596"/>
                        <a:pt x="52979" y="21680"/>
                      </a:cubicBezTo>
                      <a:cubicBezTo>
                        <a:pt x="53054" y="25909"/>
                        <a:pt x="51927" y="30072"/>
                        <a:pt x="49729" y="33687"/>
                      </a:cubicBezTo>
                      <a:cubicBezTo>
                        <a:pt x="47505" y="37239"/>
                        <a:pt x="44300" y="40071"/>
                        <a:pt x="40502" y="41843"/>
                      </a:cubicBezTo>
                      <a:cubicBezTo>
                        <a:pt x="36159" y="43862"/>
                        <a:pt x="31411" y="44860"/>
                        <a:pt x="26623" y="44758"/>
                      </a:cubicBezTo>
                      <a:lnTo>
                        <a:pt x="13470" y="44758"/>
                      </a:lnTo>
                      <a:lnTo>
                        <a:pt x="13470" y="69203"/>
                      </a:lnTo>
                      <a:lnTo>
                        <a:pt x="0" y="69203"/>
                      </a:lnTo>
                      <a:lnTo>
                        <a:pt x="0" y="65"/>
                      </a:lnTo>
                      <a:lnTo>
                        <a:pt x="27457" y="65"/>
                      </a:lnTo>
                      <a:close/>
                      <a:moveTo>
                        <a:pt x="13459" y="34197"/>
                      </a:moveTo>
                      <a:lnTo>
                        <a:pt x="25052" y="34197"/>
                      </a:lnTo>
                      <a:cubicBezTo>
                        <a:pt x="28727" y="34467"/>
                        <a:pt x="32374" y="33379"/>
                        <a:pt x="35301" y="31140"/>
                      </a:cubicBezTo>
                      <a:cubicBezTo>
                        <a:pt x="37722" y="28818"/>
                        <a:pt x="38990" y="25543"/>
                        <a:pt x="38766" y="22196"/>
                      </a:cubicBezTo>
                      <a:cubicBezTo>
                        <a:pt x="38766" y="14577"/>
                        <a:pt x="34338" y="10767"/>
                        <a:pt x="25483" y="10767"/>
                      </a:cubicBezTo>
                      <a:lnTo>
                        <a:pt x="13459" y="10767"/>
                      </a:lnTo>
                      <a:lnTo>
                        <a:pt x="13459" y="341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</p:grp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5F9387A-6E50-BEC3-ECE0-CEEF8159AB8A}"/>
              </a:ext>
            </a:extLst>
          </p:cNvPr>
          <p:cNvGrpSpPr/>
          <p:nvPr/>
        </p:nvGrpSpPr>
        <p:grpSpPr>
          <a:xfrm>
            <a:off x="5940745" y="1289543"/>
            <a:ext cx="262892" cy="235398"/>
            <a:chOff x="7268766" y="5209367"/>
            <a:chExt cx="467363" cy="418486"/>
          </a:xfrm>
        </p:grpSpPr>
        <p:pic>
          <p:nvPicPr>
            <p:cNvPr id="256" name="그림 255" descr="원, 그래픽, 스크린샷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F51A0CA-7F86-0269-F0DC-BC5C0AF7C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9013" y="5209367"/>
              <a:ext cx="277200" cy="277200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57FE310-5545-DFB8-066A-DB5CF1142974}"/>
                </a:ext>
              </a:extLst>
            </p:cNvPr>
            <p:cNvSpPr txBox="1"/>
            <p:nvPr/>
          </p:nvSpPr>
          <p:spPr>
            <a:xfrm>
              <a:off x="7268766" y="5486566"/>
              <a:ext cx="467363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Lua Script</a:t>
              </a:r>
              <a:endParaRPr lang="ko-KR" altLang="en-US" sz="450" dirty="0"/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0AC06333-1AFF-2353-7DBF-03C659874BA8}"/>
              </a:ext>
            </a:extLst>
          </p:cNvPr>
          <p:cNvGrpSpPr/>
          <p:nvPr/>
        </p:nvGrpSpPr>
        <p:grpSpPr>
          <a:xfrm>
            <a:off x="4759480" y="1289543"/>
            <a:ext cx="267702" cy="235398"/>
            <a:chOff x="8534617" y="5209367"/>
            <a:chExt cx="475915" cy="418486"/>
          </a:xfrm>
        </p:grpSpPr>
        <p:pic>
          <p:nvPicPr>
            <p:cNvPr id="259" name="그림 258" descr="텍스트, 폰트, 스크린샷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D3EE866-B1D0-D981-1ED4-A57E0B989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591347" y="5209367"/>
              <a:ext cx="373853" cy="277200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6B1E984-F565-C41B-191D-6678BE9E615C}"/>
                </a:ext>
              </a:extLst>
            </p:cNvPr>
            <p:cNvSpPr txBox="1"/>
            <p:nvPr/>
          </p:nvSpPr>
          <p:spPr>
            <a:xfrm>
              <a:off x="8534617" y="5486566"/>
              <a:ext cx="475915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DirectX 12</a:t>
              </a:r>
              <a:endParaRPr lang="ko-KR" altLang="en-US" sz="450" dirty="0"/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D3138284-6034-E65B-6234-05EA91A72670}"/>
              </a:ext>
            </a:extLst>
          </p:cNvPr>
          <p:cNvGrpSpPr/>
          <p:nvPr/>
        </p:nvGrpSpPr>
        <p:grpSpPr>
          <a:xfrm>
            <a:off x="3458536" y="1289543"/>
            <a:ext cx="551400" cy="235398"/>
            <a:chOff x="6141614" y="5187449"/>
            <a:chExt cx="980266" cy="418486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55EE1D13-791F-B655-3C42-1470E620538C}"/>
                </a:ext>
              </a:extLst>
            </p:cNvPr>
            <p:cNvGrpSpPr/>
            <p:nvPr/>
          </p:nvGrpSpPr>
          <p:grpSpPr>
            <a:xfrm>
              <a:off x="6141614" y="5187449"/>
              <a:ext cx="246637" cy="418486"/>
              <a:chOff x="4432158" y="5206142"/>
              <a:chExt cx="246637" cy="418486"/>
            </a:xfrm>
          </p:grpSpPr>
          <p:grpSp>
            <p:nvGrpSpPr>
              <p:cNvPr id="268" name="그래픽 33">
                <a:extLst>
                  <a:ext uri="{FF2B5EF4-FFF2-40B4-BE49-F238E27FC236}">
                    <a16:creationId xmlns:a16="http://schemas.microsoft.com/office/drawing/2014/main" id="{386FB560-DACC-D65B-A0CA-1D65051A10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32158" y="5206142"/>
                <a:ext cx="246637" cy="277200"/>
                <a:chOff x="4681172" y="5241975"/>
                <a:chExt cx="201270" cy="226211"/>
              </a:xfrm>
            </p:grpSpPr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A5ECD4F6-EABC-1EC7-5E8C-2178664EF043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6F64A505-9D1D-833E-02C5-1C2F154773C5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EEEF3B82-08C4-A482-8FA9-F3F1B314161D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 dirty="0"/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8DCCFA5B-B6A4-AC41-4208-2CBFD46072AB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51652D6E-724A-FD49-8FB9-A77C91F8C7E4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D602C9D-6632-8CD4-2428-EB20E3A7F53B}"/>
                  </a:ext>
                </a:extLst>
              </p:cNvPr>
              <p:cNvSpPr txBox="1"/>
              <p:nvPr/>
            </p:nvSpPr>
            <p:spPr>
              <a:xfrm>
                <a:off x="4488149" y="5483341"/>
                <a:ext cx="133942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C#</a:t>
                </a:r>
                <a:endParaRPr lang="ko-KR" altLang="en-US" sz="450" dirty="0"/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EF5CA3-1B17-5B47-9A74-97FFA49DEB6C}"/>
                </a:ext>
              </a:extLst>
            </p:cNvPr>
            <p:cNvGrpSpPr/>
            <p:nvPr/>
          </p:nvGrpSpPr>
          <p:grpSpPr>
            <a:xfrm>
              <a:off x="6788455" y="5187449"/>
              <a:ext cx="333425" cy="418486"/>
              <a:chOff x="5678731" y="5206142"/>
              <a:chExt cx="333425" cy="418486"/>
            </a:xfrm>
          </p:grpSpPr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26B335E6-6526-7763-FA65-CF190ECC3B25}"/>
                  </a:ext>
                </a:extLst>
              </p:cNvPr>
              <p:cNvGrpSpPr/>
              <p:nvPr/>
            </p:nvGrpSpPr>
            <p:grpSpPr>
              <a:xfrm>
                <a:off x="5708446" y="5206142"/>
                <a:ext cx="277200" cy="277200"/>
                <a:chOff x="5624709" y="5269888"/>
                <a:chExt cx="253987" cy="256749"/>
              </a:xfrm>
            </p:grpSpPr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EBC0F4CD-D6C9-9937-3B2D-BBB33B156957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90687B65-C91F-2193-A28A-F7A85B439B38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BDB5D0C-25AC-723E-D4F5-2DCE9877FCB7}"/>
                  </a:ext>
                </a:extLst>
              </p:cNvPr>
              <p:cNvSpPr txBox="1"/>
              <p:nvPr/>
            </p:nvSpPr>
            <p:spPr>
              <a:xfrm>
                <a:off x="5678731" y="5483341"/>
                <a:ext cx="333425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Python</a:t>
                </a:r>
                <a:endParaRPr lang="ko-KR" altLang="en-US" sz="450" dirty="0"/>
              </a:p>
            </p:txBody>
          </p:sp>
        </p:grp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49A45B3D-5564-C8BC-DF3F-48EBF154B97B}"/>
              </a:ext>
            </a:extLst>
          </p:cNvPr>
          <p:cNvGrpSpPr/>
          <p:nvPr/>
        </p:nvGrpSpPr>
        <p:grpSpPr>
          <a:xfrm>
            <a:off x="3458535" y="1579118"/>
            <a:ext cx="670257" cy="235398"/>
            <a:chOff x="6136694" y="5702249"/>
            <a:chExt cx="1191567" cy="418486"/>
          </a:xfrm>
        </p:grpSpPr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0ECF2B74-D342-5522-AA3F-ECFBB7A3A15A}"/>
                </a:ext>
              </a:extLst>
            </p:cNvPr>
            <p:cNvGrpSpPr/>
            <p:nvPr/>
          </p:nvGrpSpPr>
          <p:grpSpPr>
            <a:xfrm>
              <a:off x="6587317" y="5702249"/>
              <a:ext cx="740944" cy="416674"/>
              <a:chOff x="4215057" y="5717823"/>
              <a:chExt cx="740944" cy="416674"/>
            </a:xfrm>
          </p:grpSpPr>
          <p:pic>
            <p:nvPicPr>
              <p:cNvPr id="284" name="그림 283">
                <a:extLst>
                  <a:ext uri="{FF2B5EF4-FFF2-40B4-BE49-F238E27FC236}">
                    <a16:creationId xmlns:a16="http://schemas.microsoft.com/office/drawing/2014/main" id="{F1F1DE27-B421-AD13-9E4D-058D88C46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49155" y="5717823"/>
                <a:ext cx="277200" cy="275388"/>
              </a:xfrm>
              <a:prstGeom prst="rect">
                <a:avLst/>
              </a:prstGeom>
            </p:spPr>
          </p:pic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E6AB5F73-C48C-E116-DBDC-E7CEA278CAC1}"/>
                  </a:ext>
                </a:extLst>
              </p:cNvPr>
              <p:cNvSpPr txBox="1"/>
              <p:nvPr/>
            </p:nvSpPr>
            <p:spPr>
              <a:xfrm>
                <a:off x="4215057" y="5993210"/>
                <a:ext cx="740944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Unreal Engine 4</a:t>
                </a:r>
                <a:endParaRPr lang="ko-KR" altLang="en-US" sz="450" dirty="0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B5D6768A-2B0A-80CC-4309-FDAE37A07A1A}"/>
                </a:ext>
              </a:extLst>
            </p:cNvPr>
            <p:cNvGrpSpPr/>
            <p:nvPr/>
          </p:nvGrpSpPr>
          <p:grpSpPr>
            <a:xfrm>
              <a:off x="6136694" y="5702249"/>
              <a:ext cx="246249" cy="418486"/>
              <a:chOff x="5718207" y="5706100"/>
              <a:chExt cx="246249" cy="418486"/>
            </a:xfrm>
          </p:grpSpPr>
          <p:grpSp>
            <p:nvGrpSpPr>
              <p:cNvPr id="278" name="그래픽 165">
                <a:extLst>
                  <a:ext uri="{FF2B5EF4-FFF2-40B4-BE49-F238E27FC236}">
                    <a16:creationId xmlns:a16="http://schemas.microsoft.com/office/drawing/2014/main" id="{2D3C2BE1-7814-32E9-3E17-4ADC0521D3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18821" y="5706100"/>
                <a:ext cx="245635" cy="277200"/>
                <a:chOff x="5686425" y="2967037"/>
                <a:chExt cx="815339" cy="920114"/>
              </a:xfrm>
            </p:grpSpPr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C99B0583-3D30-D89B-B75A-A387DA5ACFD0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748F6759-22FC-5BC8-E13E-99D8200F5E24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E4D4554F-6F95-E02E-91CF-9CB9D47026E8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86FC4714-1759-0D1B-5C59-9513E4F61812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013"/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82B76B0-27FD-25D5-ABF1-944BBDBC0703}"/>
                  </a:ext>
                </a:extLst>
              </p:cNvPr>
              <p:cNvSpPr txBox="1"/>
              <p:nvPr/>
            </p:nvSpPr>
            <p:spPr>
              <a:xfrm>
                <a:off x="5718207" y="5983299"/>
                <a:ext cx="245081" cy="141287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sz="450" dirty="0"/>
                  <a:t>Unity</a:t>
                </a:r>
                <a:endParaRPr lang="ko-KR" altLang="en-US" sz="450" dirty="0"/>
              </a:p>
            </p:txBody>
          </p:sp>
        </p:grp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8527BB99-E327-2DE2-A106-FEF5AA6576EA}"/>
              </a:ext>
            </a:extLst>
          </p:cNvPr>
          <p:cNvGrpSpPr/>
          <p:nvPr/>
        </p:nvGrpSpPr>
        <p:grpSpPr>
          <a:xfrm>
            <a:off x="4818576" y="1868693"/>
            <a:ext cx="155931" cy="235398"/>
            <a:chOff x="5074421" y="6225328"/>
            <a:chExt cx="277210" cy="418486"/>
          </a:xfrm>
        </p:grpSpPr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F57886E2-CE21-1EDE-AB02-EBC558216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74421" y="6225328"/>
              <a:ext cx="277210" cy="2772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013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DDD451D-861B-DF85-218F-1D281B88F0BD}"/>
                </a:ext>
              </a:extLst>
            </p:cNvPr>
            <p:cNvSpPr txBox="1"/>
            <p:nvPr/>
          </p:nvSpPr>
          <p:spPr>
            <a:xfrm>
              <a:off x="5152913" y="6502527"/>
              <a:ext cx="119690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git</a:t>
              </a:r>
              <a:endParaRPr lang="ko-KR" altLang="en-US" sz="450" dirty="0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FEBAF283-E430-C309-0BA9-B812B9ECAA56}"/>
              </a:ext>
            </a:extLst>
          </p:cNvPr>
          <p:cNvGrpSpPr/>
          <p:nvPr/>
        </p:nvGrpSpPr>
        <p:grpSpPr>
          <a:xfrm>
            <a:off x="5924094" y="1868693"/>
            <a:ext cx="301996" cy="235398"/>
            <a:chOff x="6501297" y="6243372"/>
            <a:chExt cx="536882" cy="418486"/>
          </a:xfrm>
        </p:grpSpPr>
        <p:pic>
          <p:nvPicPr>
            <p:cNvPr id="290" name="그래픽 289">
              <a:extLst>
                <a:ext uri="{FF2B5EF4-FFF2-40B4-BE49-F238E27FC236}">
                  <a16:creationId xmlns:a16="http://schemas.microsoft.com/office/drawing/2014/main" id="{04E91B43-DB73-E044-343F-E7D6E3990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01297" y="6243372"/>
              <a:ext cx="536882" cy="277200"/>
            </a:xfrm>
            <a:prstGeom prst="rect">
              <a:avLst/>
            </a:prstGeom>
          </p:spPr>
        </p:pic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CABF412-8DBF-83CA-A07F-92B44F1F32CF}"/>
                </a:ext>
              </a:extLst>
            </p:cNvPr>
            <p:cNvSpPr txBox="1"/>
            <p:nvPr/>
          </p:nvSpPr>
          <p:spPr>
            <a:xfrm>
              <a:off x="6601423" y="6520571"/>
              <a:ext cx="333426" cy="141287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sz="450" dirty="0"/>
                <a:t>MySQL</a:t>
              </a:r>
              <a:endParaRPr lang="ko-KR" altLang="en-US" sz="45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BFB6E7-BD24-FD0F-7693-52D1CFF4E12D}"/>
              </a:ext>
            </a:extLst>
          </p:cNvPr>
          <p:cNvSpPr txBox="1"/>
          <p:nvPr/>
        </p:nvSpPr>
        <p:spPr>
          <a:xfrm>
            <a:off x="188417" y="3121265"/>
            <a:ext cx="841577" cy="18466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12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프로젝트 경험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ADF8842-D072-729E-B444-CEC5CDC75854}"/>
              </a:ext>
            </a:extLst>
          </p:cNvPr>
          <p:cNvCxnSpPr>
            <a:cxnSpLocks/>
          </p:cNvCxnSpPr>
          <p:nvPr/>
        </p:nvCxnSpPr>
        <p:spPr>
          <a:xfrm>
            <a:off x="189000" y="3348998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5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1FC7A6-3687-034B-3205-CE3FEBA621C3}"/>
              </a:ext>
            </a:extLst>
          </p:cNvPr>
          <p:cNvGrpSpPr/>
          <p:nvPr/>
        </p:nvGrpSpPr>
        <p:grpSpPr>
          <a:xfrm>
            <a:off x="189000" y="452656"/>
            <a:ext cx="6480000" cy="517528"/>
            <a:chOff x="334963" y="188913"/>
            <a:chExt cx="11520000" cy="9200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B60CAE-1E32-EA53-6F1F-1868A9317B91}"/>
                </a:ext>
              </a:extLst>
            </p:cNvPr>
            <p:cNvSpPr/>
            <p:nvPr/>
          </p:nvSpPr>
          <p:spPr>
            <a:xfrm>
              <a:off x="334963" y="188913"/>
              <a:ext cx="11520000" cy="920050"/>
            </a:xfrm>
            <a:prstGeom prst="rect">
              <a:avLst/>
            </a:prstGeom>
            <a:solidFill>
              <a:srgbClr val="E1F2FF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B9E0B1-8350-2D6B-9528-D85ED318EB89}"/>
                </a:ext>
              </a:extLst>
            </p:cNvPr>
            <p:cNvSpPr txBox="1"/>
            <p:nvPr/>
          </p:nvSpPr>
          <p:spPr>
            <a:xfrm>
              <a:off x="1549559" y="464273"/>
              <a:ext cx="9090809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캐릭터 별</a:t>
              </a:r>
              <a:r>
                <a:rPr lang="ko-KR" altLang="en-US" sz="1125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125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다양한 전투를 즐기던 </a:t>
              </a:r>
              <a:r>
                <a:rPr lang="ko-KR" altLang="en-US" sz="1350" b="1" dirty="0">
                  <a:solidFill>
                    <a:srgbClr val="0070C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유저</a:t>
              </a:r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에서</a:t>
              </a:r>
              <a:r>
                <a:rPr lang="en-US" altLang="ko-KR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캐릭터 마다 </a:t>
              </a:r>
              <a:r>
                <a:rPr lang="ko-KR" altLang="en-US" sz="1125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특색 있는 전투를 설계하는</a:t>
              </a:r>
              <a:r>
                <a:rPr lang="ko-KR" altLang="en-US" sz="135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50" b="1" dirty="0">
                  <a:solidFill>
                    <a:srgbClr val="FF000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기획자</a:t>
              </a:r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로</a:t>
              </a:r>
              <a:r>
                <a:rPr lang="en-US" altLang="ko-KR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r>
                <a:rPr lang="en-US" altLang="ko-KR" sz="135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endParaRPr lang="ko-KR" altLang="en-US" sz="13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5271F9-72AD-BE85-63D1-71446293C119}"/>
              </a:ext>
            </a:extLst>
          </p:cNvPr>
          <p:cNvSpPr txBox="1"/>
          <p:nvPr/>
        </p:nvSpPr>
        <p:spPr>
          <a:xfrm>
            <a:off x="189000" y="1137549"/>
            <a:ext cx="267702" cy="8662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spcAft>
                <a:spcPts val="450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지원 동기</a:t>
            </a:r>
            <a:endParaRPr lang="en-US" altLang="ko-KR" sz="563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05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4A36-83F2-8755-11CB-5100E359E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6A6751-2570-EE85-4075-F9580987CC75}"/>
              </a:ext>
            </a:extLst>
          </p:cNvPr>
          <p:cNvGraphicFramePr>
            <a:graphicFrameLocks noGrp="1"/>
          </p:cNvGraphicFramePr>
          <p:nvPr/>
        </p:nvGraphicFramePr>
        <p:xfrm>
          <a:off x="1322659" y="1287980"/>
          <a:ext cx="2007575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04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610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07543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1996.09.13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010-2052-2419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5C1A09A-7378-03A6-3C69-4A356A4644D0}"/>
              </a:ext>
            </a:extLst>
          </p:cNvPr>
          <p:cNvGraphicFramePr>
            <a:graphicFrameLocks noGrp="1"/>
          </p:cNvGraphicFramePr>
          <p:nvPr/>
        </p:nvGraphicFramePr>
        <p:xfrm>
          <a:off x="3475092" y="1266081"/>
          <a:ext cx="3193908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872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3169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2281867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병역사항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군필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육군 만기전역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2019.06 ~ 2021.01)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hjs0913@naver.com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35544C5-1F20-1220-76E1-F4EB530DB93C}"/>
              </a:ext>
            </a:extLst>
          </p:cNvPr>
          <p:cNvGrpSpPr/>
          <p:nvPr/>
        </p:nvGrpSpPr>
        <p:grpSpPr>
          <a:xfrm>
            <a:off x="189000" y="1286247"/>
            <a:ext cx="877800" cy="1121517"/>
            <a:chOff x="189000" y="1289347"/>
            <a:chExt cx="698855" cy="892889"/>
          </a:xfrm>
        </p:grpSpPr>
        <p:pic>
          <p:nvPicPr>
            <p:cNvPr id="9" name="그림 8" descr="인간의 얼굴, 사람, 목, 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FCC049A-E69C-BF48-B042-80DE172C8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0" y="1289347"/>
              <a:ext cx="698855" cy="89288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1C2F66-B2FD-BB6B-4CFA-AE2034F2331B}"/>
                </a:ext>
              </a:extLst>
            </p:cNvPr>
            <p:cNvSpPr/>
            <p:nvPr/>
          </p:nvSpPr>
          <p:spPr>
            <a:xfrm>
              <a:off x="189000" y="1289347"/>
              <a:ext cx="698855" cy="89288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FFD074A9-E0B4-1F95-8D5C-148D4E48BE4A}"/>
              </a:ext>
            </a:extLst>
          </p:cNvPr>
          <p:cNvGrpSpPr/>
          <p:nvPr/>
        </p:nvGrpSpPr>
        <p:grpSpPr>
          <a:xfrm>
            <a:off x="185458" y="2654586"/>
            <a:ext cx="6480671" cy="1914858"/>
            <a:chOff x="188416" y="3038143"/>
            <a:chExt cx="6480671" cy="19148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402C6-520C-BDCD-44C5-38B5BA5C01C1}"/>
                </a:ext>
              </a:extLst>
            </p:cNvPr>
            <p:cNvSpPr/>
            <p:nvPr/>
          </p:nvSpPr>
          <p:spPr>
            <a:xfrm>
              <a:off x="188416" y="3038143"/>
              <a:ext cx="6480000" cy="1914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BC8999-9248-E3F2-5865-3EA488F653CF}"/>
                </a:ext>
              </a:extLst>
            </p:cNvPr>
            <p:cNvSpPr/>
            <p:nvPr/>
          </p:nvSpPr>
          <p:spPr>
            <a:xfrm>
              <a:off x="188416" y="3256533"/>
              <a:ext cx="1665784" cy="169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3C1081-8683-272E-9428-3441E05B1508}"/>
                </a:ext>
              </a:extLst>
            </p:cNvPr>
            <p:cNvSpPr/>
            <p:nvPr/>
          </p:nvSpPr>
          <p:spPr>
            <a:xfrm>
              <a:off x="188416" y="3038143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598489-C5F3-D7B0-B6B6-3B9AD24E750B}"/>
                </a:ext>
              </a:extLst>
            </p:cNvPr>
            <p:cNvSpPr txBox="1"/>
            <p:nvPr/>
          </p:nvSpPr>
          <p:spPr>
            <a:xfrm>
              <a:off x="253275" y="3087256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D1FFFBF-F3F3-10DF-E821-1B26EF1C73BC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3305645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BCBC0B-00CD-A6CE-7FDD-6F2FECB1B773}"/>
                </a:ext>
              </a:extLst>
            </p:cNvPr>
            <p:cNvSpPr txBox="1"/>
            <p:nvPr/>
          </p:nvSpPr>
          <p:spPr>
            <a:xfrm>
              <a:off x="253275" y="3440977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NCS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국비 교육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E6223F-3769-74E5-63DD-FEB87333B2BE}"/>
                </a:ext>
              </a:extLst>
            </p:cNvPr>
            <p:cNvSpPr txBox="1"/>
            <p:nvPr/>
          </p:nvSpPr>
          <p:spPr>
            <a:xfrm>
              <a:off x="253275" y="3589628"/>
              <a:ext cx="1017907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2024.03 ~ 2024.06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총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72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일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(360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시간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25B50A7-2114-DA8A-7CAF-C24FDC453E5A}"/>
                </a:ext>
              </a:extLst>
            </p:cNvPr>
            <p:cNvGrpSpPr/>
            <p:nvPr/>
          </p:nvGrpSpPr>
          <p:grpSpPr>
            <a:xfrm>
              <a:off x="2060447" y="3377610"/>
              <a:ext cx="1788631" cy="546193"/>
              <a:chOff x="1568943" y="653746"/>
              <a:chExt cx="3179787" cy="97101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009CBB-EE67-0365-E01B-512597DDCDC9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정보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D9FE11-1F1E-3911-6688-FF003C24553B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179787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과정명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게임 콘텐츠 기획자 양성 과정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기관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아텐츠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게임 아카데미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D3DD6DC-5A19-62BC-5FCC-8E47D7232FA5}"/>
                </a:ext>
              </a:extLst>
            </p:cNvPr>
            <p:cNvGrpSpPr/>
            <p:nvPr/>
          </p:nvGrpSpPr>
          <p:grpSpPr>
            <a:xfrm>
              <a:off x="2060447" y="4159945"/>
              <a:ext cx="3301866" cy="684753"/>
              <a:chOff x="1568943" y="1626154"/>
              <a:chExt cx="5869981" cy="121734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5B0201E-7E16-CB06-35C7-0D10FE63FD8B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내용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E87B26-A98E-9050-C34F-8C24ABED3DC3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869981" cy="898001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UI/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레벨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시스템 등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다양한 기획 파트 수업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진행 후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문서 작성 및 평가 실시</a:t>
                </a:r>
                <a:b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</a:b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총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7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번의 파트 별 평가 중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6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번의 평가에서 반 석차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등 이내의 점수 획득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전투 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전투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역할을 위주로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3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번의 팀 프로젝트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진행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.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CA6B525-2FB8-6664-470A-0EE7FE524C8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4043051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51F1D603-0A3B-E586-27EE-D422C2AE7DA1}"/>
              </a:ext>
            </a:extLst>
          </p:cNvPr>
          <p:cNvGrpSpPr/>
          <p:nvPr/>
        </p:nvGrpSpPr>
        <p:grpSpPr>
          <a:xfrm>
            <a:off x="185458" y="4926898"/>
            <a:ext cx="6480671" cy="1829708"/>
            <a:chOff x="188416" y="5103719"/>
            <a:chExt cx="6480671" cy="1829708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A4C9A5DE-C67D-5A84-9DEF-278F4DD7B7E7}"/>
                </a:ext>
              </a:extLst>
            </p:cNvPr>
            <p:cNvSpPr/>
            <p:nvPr/>
          </p:nvSpPr>
          <p:spPr>
            <a:xfrm>
              <a:off x="188416" y="5103719"/>
              <a:ext cx="6480000" cy="182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CFA1A217-1C26-6716-F55C-9508E294296F}"/>
                </a:ext>
              </a:extLst>
            </p:cNvPr>
            <p:cNvSpPr/>
            <p:nvPr/>
          </p:nvSpPr>
          <p:spPr>
            <a:xfrm>
              <a:off x="188416" y="5281919"/>
              <a:ext cx="1665784" cy="1651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38AFF828-3FA5-D7CD-6A70-55CC20859DDF}"/>
                </a:ext>
              </a:extLst>
            </p:cNvPr>
            <p:cNvSpPr/>
            <p:nvPr/>
          </p:nvSpPr>
          <p:spPr>
            <a:xfrm>
              <a:off x="188416" y="5103719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FC7C56B-CFD5-129E-4443-4FC32BF4277F}"/>
                </a:ext>
              </a:extLst>
            </p:cNvPr>
            <p:cNvSpPr txBox="1"/>
            <p:nvPr/>
          </p:nvSpPr>
          <p:spPr>
            <a:xfrm>
              <a:off x="253275" y="5152832"/>
              <a:ext cx="894476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사항 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A1DF4B80-C40E-E543-EEB8-48D89CA154AC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537122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FF6E774-AD66-48F7-CB80-F8A48C05CB5D}"/>
                </a:ext>
              </a:extLst>
            </p:cNvPr>
            <p:cNvSpPr txBox="1"/>
            <p:nvPr/>
          </p:nvSpPr>
          <p:spPr>
            <a:xfrm>
              <a:off x="253275" y="5506553"/>
              <a:ext cx="112050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프리것버드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현장실습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)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5EBF24FA-D57B-24BA-9CA7-FE610F086C3A}"/>
                </a:ext>
              </a:extLst>
            </p:cNvPr>
            <p:cNvSpPr txBox="1"/>
            <p:nvPr/>
          </p:nvSpPr>
          <p:spPr>
            <a:xfrm>
              <a:off x="253275" y="5655204"/>
              <a:ext cx="976229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2021.06 ~ 2021.08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총 급여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80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만원</a:t>
              </a:r>
            </a:p>
          </p:txBody>
        </p: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5183576D-9B4A-8991-2ED6-3F5AF80221B2}"/>
                </a:ext>
              </a:extLst>
            </p:cNvPr>
            <p:cNvGrpSpPr/>
            <p:nvPr/>
          </p:nvGrpSpPr>
          <p:grpSpPr>
            <a:xfrm>
              <a:off x="2060447" y="5443186"/>
              <a:ext cx="1896032" cy="546193"/>
              <a:chOff x="1568943" y="653746"/>
              <a:chExt cx="3370722" cy="971010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AE924230-86A0-167B-56BD-232AC93DA33C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399180C1-86D2-DFEC-06D6-40CEE8331AC5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370722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클래스 다이어그램 작성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Unity, C#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으로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하이퍼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캐주얼 게임 개발</a:t>
                </a:r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570E5AC4-ECC0-36C7-2684-71B7BEE16331}"/>
                </a:ext>
              </a:extLst>
            </p:cNvPr>
            <p:cNvGrpSpPr/>
            <p:nvPr/>
          </p:nvGrpSpPr>
          <p:grpSpPr>
            <a:xfrm>
              <a:off x="2060447" y="6225521"/>
              <a:ext cx="3184846" cy="561643"/>
              <a:chOff x="1568943" y="1626154"/>
              <a:chExt cx="5661946" cy="998478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AFFE026A-6C19-39B1-68E0-9FB9A712C912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결과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2590BD79-60EE-8FCB-2136-EF166A128457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661946" cy="679139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현장 교육 장려 장학금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학부 특성화 장학금 수령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산학 협력 특화 교육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인증제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(TU-SHIFT+)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의 현장 실무형 인재로 인증</a:t>
                </a:r>
              </a:p>
            </p:txBody>
          </p:sp>
        </p:grp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FCA67005-3726-A16F-4A74-BA976909DCBF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610862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10880A57-D4D6-5549-FA99-685A59A63C09}"/>
              </a:ext>
            </a:extLst>
          </p:cNvPr>
          <p:cNvGrpSpPr/>
          <p:nvPr/>
        </p:nvGrpSpPr>
        <p:grpSpPr>
          <a:xfrm>
            <a:off x="185458" y="7114060"/>
            <a:ext cx="6480671" cy="1042852"/>
            <a:chOff x="188416" y="6021978"/>
            <a:chExt cx="6480671" cy="1042852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561310D9-F3AF-1238-C376-61D570C4DEC2}"/>
                </a:ext>
              </a:extLst>
            </p:cNvPr>
            <p:cNvSpPr/>
            <p:nvPr/>
          </p:nvSpPr>
          <p:spPr>
            <a:xfrm>
              <a:off x="188416" y="6021978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8B881AC9-FDAF-1B66-283C-F92BD43A6BA6}"/>
                </a:ext>
              </a:extLst>
            </p:cNvPr>
            <p:cNvSpPr/>
            <p:nvPr/>
          </p:nvSpPr>
          <p:spPr>
            <a:xfrm>
              <a:off x="188416" y="6200178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972A7A3E-41E4-F856-AA1A-5543C4A1A5E9}"/>
                </a:ext>
              </a:extLst>
            </p:cNvPr>
            <p:cNvSpPr/>
            <p:nvPr/>
          </p:nvSpPr>
          <p:spPr>
            <a:xfrm>
              <a:off x="188416" y="6021978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9D7965C9-D961-4A73-A388-BBA0C0E4BD39}"/>
                </a:ext>
              </a:extLst>
            </p:cNvPr>
            <p:cNvSpPr txBox="1"/>
            <p:nvPr/>
          </p:nvSpPr>
          <p:spPr>
            <a:xfrm>
              <a:off x="253275" y="6071091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학력 사항</a:t>
              </a:r>
            </a:p>
          </p:txBody>
        </p: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20133512-C3CD-C6C9-4691-CA26588BA7B5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628948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41B1FC1-F5DF-A712-8208-286522E5D54E}"/>
                </a:ext>
              </a:extLst>
            </p:cNvPr>
            <p:cNvSpPr txBox="1"/>
            <p:nvPr/>
          </p:nvSpPr>
          <p:spPr>
            <a:xfrm>
              <a:off x="253275" y="6424812"/>
              <a:ext cx="774251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한국공학대학교</a:t>
              </a:r>
            </a:p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게임 공학과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F13981F5-D5CD-B27E-1147-6989F99D8ADC}"/>
                </a:ext>
              </a:extLst>
            </p:cNvPr>
            <p:cNvSpPr txBox="1"/>
            <p:nvPr/>
          </p:nvSpPr>
          <p:spPr>
            <a:xfrm>
              <a:off x="253275" y="6732589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2017.03 ~ 2023.02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210BD-1BD6-9EFA-CFE8-5A73242DB172}"/>
                </a:ext>
              </a:extLst>
            </p:cNvPr>
            <p:cNvSpPr txBox="1"/>
            <p:nvPr/>
          </p:nvSpPr>
          <p:spPr>
            <a:xfrm>
              <a:off x="2060447" y="6361445"/>
              <a:ext cx="3676969" cy="38201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/>
                <a:t>학점 </a:t>
              </a:r>
              <a:r>
                <a:rPr lang="en-US" altLang="ko-KR" dirty="0"/>
                <a:t>: 3.27/4.5</a:t>
              </a:r>
            </a:p>
            <a:p>
              <a:r>
                <a:rPr lang="ko-KR" altLang="en-US" dirty="0"/>
                <a:t>프로그래머의 역할로 다양한 프로젝트 </a:t>
              </a:r>
              <a:r>
                <a:rPr lang="ko-KR" altLang="en-US"/>
                <a:t>참여 </a:t>
              </a:r>
              <a:r>
                <a:rPr lang="en-US" altLang="ko-KR"/>
                <a:t>(</a:t>
              </a:r>
              <a:r>
                <a:rPr lang="ko-KR" altLang="en-US"/>
                <a:t>졸업작품</a:t>
              </a:r>
              <a:r>
                <a:rPr lang="en-US" altLang="ko-KR" dirty="0"/>
                <a:t>, </a:t>
              </a:r>
              <a:r>
                <a:rPr lang="ko-KR" altLang="en-US" dirty="0"/>
                <a:t>전공 수업 팀 </a:t>
              </a:r>
              <a:r>
                <a:rPr lang="ko-KR" altLang="en-US"/>
                <a:t>프로젝트 등</a:t>
              </a:r>
              <a:r>
                <a:rPr lang="en-US" altLang="ko-KR" dirty="0"/>
                <a:t>)</a:t>
              </a:r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79E97410-655A-4075-3FDD-7152BD9FBDC0}"/>
              </a:ext>
            </a:extLst>
          </p:cNvPr>
          <p:cNvGrpSpPr/>
          <p:nvPr/>
        </p:nvGrpSpPr>
        <p:grpSpPr>
          <a:xfrm>
            <a:off x="185458" y="8514366"/>
            <a:ext cx="6480671" cy="1042852"/>
            <a:chOff x="7028118" y="7634730"/>
            <a:chExt cx="6480671" cy="1042852"/>
          </a:xfrm>
        </p:grpSpPr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7084D216-33D2-4448-A19A-078FB22AA052}"/>
                </a:ext>
              </a:extLst>
            </p:cNvPr>
            <p:cNvSpPr/>
            <p:nvPr/>
          </p:nvSpPr>
          <p:spPr>
            <a:xfrm>
              <a:off x="7028118" y="7634730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8F4A6D82-F7FF-1FA3-52E1-6070774D8A1D}"/>
                </a:ext>
              </a:extLst>
            </p:cNvPr>
            <p:cNvSpPr/>
            <p:nvPr/>
          </p:nvSpPr>
          <p:spPr>
            <a:xfrm>
              <a:off x="7028118" y="7812930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BBD56379-4F2C-FD4F-D75F-874A50A04254}"/>
                </a:ext>
              </a:extLst>
            </p:cNvPr>
            <p:cNvSpPr/>
            <p:nvPr/>
          </p:nvSpPr>
          <p:spPr>
            <a:xfrm>
              <a:off x="7028118" y="7634730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4D09DAAA-031F-3E57-E962-DAF2C0AD6826}"/>
                </a:ext>
              </a:extLst>
            </p:cNvPr>
            <p:cNvSpPr txBox="1"/>
            <p:nvPr/>
          </p:nvSpPr>
          <p:spPr>
            <a:xfrm>
              <a:off x="7092977" y="7683843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 사항</a:t>
              </a:r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7D403E8E-F953-CE0E-1961-ABC4728393CA}"/>
                </a:ext>
              </a:extLst>
            </p:cNvPr>
            <p:cNvCxnSpPr>
              <a:cxnSpLocks/>
            </p:cNvCxnSpPr>
            <p:nvPr/>
          </p:nvCxnSpPr>
          <p:spPr>
            <a:xfrm>
              <a:off x="7028119" y="7902232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CF2C15CE-BB07-C130-9792-5C1EEE0F9169}"/>
                </a:ext>
              </a:extLst>
            </p:cNvPr>
            <p:cNvSpPr txBox="1"/>
            <p:nvPr/>
          </p:nvSpPr>
          <p:spPr>
            <a:xfrm>
              <a:off x="7092977" y="8037564"/>
              <a:ext cx="2212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군필</a:t>
              </a:r>
              <a:endPara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50CF428A-6CCD-F6CF-4161-C0BB2AE2092F}"/>
                </a:ext>
              </a:extLst>
            </p:cNvPr>
            <p:cNvSpPr txBox="1"/>
            <p:nvPr/>
          </p:nvSpPr>
          <p:spPr>
            <a:xfrm>
              <a:off x="7092977" y="8191452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(2019.06~2021.01)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5747094A-6186-F811-B65A-53FE584D6612}"/>
                </a:ext>
              </a:extLst>
            </p:cNvPr>
            <p:cNvSpPr txBox="1"/>
            <p:nvPr/>
          </p:nvSpPr>
          <p:spPr>
            <a:xfrm>
              <a:off x="8900149" y="7974197"/>
              <a:ext cx="979114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/>
                <a:t>육군 병장 만기 전역</a:t>
              </a:r>
              <a:endParaRPr lang="en-US" altLang="ko-KR" dirty="0"/>
            </a:p>
          </p:txBody>
        </p:sp>
      </p:grp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5506ABC0-590D-7686-71B3-F364C8A76DDA}"/>
              </a:ext>
            </a:extLst>
          </p:cNvPr>
          <p:cNvSpPr/>
          <p:nvPr/>
        </p:nvSpPr>
        <p:spPr>
          <a:xfrm>
            <a:off x="189000" y="348782"/>
            <a:ext cx="6480000" cy="621402"/>
          </a:xfrm>
          <a:prstGeom prst="rect">
            <a:avLst/>
          </a:prstGeom>
          <a:solidFill>
            <a:srgbClr val="E1F2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6024D3E6-1039-02D9-D645-06FBFBEA4871}"/>
              </a:ext>
            </a:extLst>
          </p:cNvPr>
          <p:cNvSpPr txBox="1"/>
          <p:nvPr/>
        </p:nvSpPr>
        <p:spPr>
          <a:xfrm>
            <a:off x="2766964" y="613317"/>
            <a:ext cx="1324081" cy="16927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전투 기획을 맡겨주세요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80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11767</TotalTime>
  <Words>845</Words>
  <Application>Microsoft Office PowerPoint</Application>
  <PresentationFormat>A4 용지(210x297mm)</PresentationFormat>
  <Paragraphs>216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Pretendard</vt:lpstr>
      <vt:lpstr>Pretendard Medium</vt:lpstr>
      <vt:lpstr>Pretendard SemiBold</vt:lpstr>
      <vt:lpstr>맑은 고딕</vt:lpstr>
      <vt:lpstr>페이퍼로지 7 Bold</vt:lpstr>
      <vt:lpstr>Aptos</vt:lpstr>
      <vt:lpstr>Aptos Display</vt:lpstr>
      <vt:lpstr>Arial</vt:lpstr>
      <vt:lpstr>Office 테마</vt:lpstr>
      <vt:lpstr>소개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546</cp:revision>
  <dcterms:created xsi:type="dcterms:W3CDTF">2025-06-06T11:22:44Z</dcterms:created>
  <dcterms:modified xsi:type="dcterms:W3CDTF">2025-09-01T11:53:04Z</dcterms:modified>
</cp:coreProperties>
</file>