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9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F3F2A0-9C1C-4C9B-9E56-5CB19D1D757D}" type="datetimeFigureOut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91A1B-2B87-4474-9C9F-BC7D720E6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645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BA693-34D1-49D0-B2E2-4538FD9ADD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10B1F2-5310-4906-B6A0-6F705B43B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D64D24-F649-4860-9BBC-13112A327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90B8-C5BC-4952-9217-139FE792DABA}" type="datetimeFigureOut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35AE66-A67E-4851-8AE4-2F38428FF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CDE99F-BD7C-4BB8-97E2-26F0D9FB2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6B3BB-35F2-469A-A70D-1403A8155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322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2BE36-AA0C-4082-A60A-C0A035195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63E513-20B0-415F-A670-D1FB380C80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059471-3BEF-4CE7-A589-627CBEFCA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90B8-C5BC-4952-9217-139FE792DABA}" type="datetimeFigureOut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3FDC3C-9F52-48E0-8784-DD8268865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E7D80B-D41E-4533-832C-E39D9DA91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6B3BB-35F2-469A-A70D-1403A8155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95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B7425B-2F83-4764-9DAE-C424E82AE7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7F0BF8-7791-4BF3-B3A5-173AC7153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17039-A644-4FF8-8C0E-406ADF895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90B8-C5BC-4952-9217-139FE792DABA}" type="datetimeFigureOut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F3FAE7-26E5-400A-852B-802E095FC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1891C6-7B6B-4340-9235-49E9455E9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6B3BB-35F2-469A-A70D-1403A8155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02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6AB5B-74EE-4B92-B087-E8B4D0BEE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42D6C7-00A0-4700-BB5C-ECA8861A6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84107C-306F-44B7-94A9-3823087E4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90B8-C5BC-4952-9217-139FE792DABA}" type="datetimeFigureOut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DBC899-5CEF-4AB5-93A7-8F6370683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EDC6EF-47EA-4DB1-9251-6AA5E815E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6B3BB-35F2-469A-A70D-1403A8155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803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CA1BED-7532-4DC3-AF1A-BEE34E20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A222CB-D877-4B0E-B3BC-C5B1403CE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4828D8-D391-47DD-A575-417EA4BAC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90B8-C5BC-4952-9217-139FE792DABA}" type="datetimeFigureOut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FA20D5-DAEE-4943-8386-772C87242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E7B1E1-08EF-4496-A863-E6C352E9F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6B3BB-35F2-469A-A70D-1403A8155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633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327C33-C1BB-4F91-A306-6A953A7C4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BF226A-9461-4BDB-8B34-B1E6C560D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9750E9-8B12-425B-B078-A84BDA7BE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0248C9-4454-428D-9E45-4105907ED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90B8-C5BC-4952-9217-139FE792DABA}" type="datetimeFigureOut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75F63E-14FF-46F4-A6F3-D3F977663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B5C556-6379-47B2-ACD3-5212EC39B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6B3BB-35F2-469A-A70D-1403A8155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464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17806-6BAF-4BB6-948B-38CB9CD10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93EE6A-EAF2-4831-B58E-21A987F63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38D1EC-E85E-4DB5-8AB3-2C8759F35A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4C7550-740A-4A67-AA85-9108D49A27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236BCDE-201F-42DF-9F81-C570054C2F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4E4122-77CF-4690-9963-F34348DFD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90B8-C5BC-4952-9217-139FE792DABA}" type="datetimeFigureOut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39379F-B1C7-4131-8E42-26CFA804C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924AF4B-9FA5-47D4-8669-837482BBD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6B3BB-35F2-469A-A70D-1403A8155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03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371679-8D4E-45F3-97AA-F88F3C89E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394A993-9D54-4608-A691-A91D8CE0A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90B8-C5BC-4952-9217-139FE792DABA}" type="datetimeFigureOut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5A47E4C-9069-48D8-95D6-5D7FC4DDE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EAAB78B-1412-42D2-84D2-7C37467A0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6B3BB-35F2-469A-A70D-1403A8155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700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208D066-C9CD-404E-849D-D1D97B490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90B8-C5BC-4952-9217-139FE792DABA}" type="datetimeFigureOut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A065F5-98A7-400B-B378-0FE795A6D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8BBEBA-1F43-4362-9CBD-0FDF90011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6B3BB-35F2-469A-A70D-1403A8155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78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4CABF-F446-4844-A874-FE8134B2B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3F6416-6695-4A3C-82AE-E5B390D22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B6370E-8FE9-436D-85AE-5A33C4CCD7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C03860-A2C8-43E8-A49C-076CF89F0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90B8-C5BC-4952-9217-139FE792DABA}" type="datetimeFigureOut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9245E1-85AF-499E-9671-B5E5E1EBB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E1D8FC-8A51-4437-A796-13D3B2F85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6B3BB-35F2-469A-A70D-1403A8155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20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4D0B9D-FDF8-4E7C-B758-824E8617E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3A344D1-3FA4-433C-892C-441C1A5629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440C8D-8C65-4FB1-AB78-244941A79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232EF3-ACFD-44AD-8C50-68D717D33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90B8-C5BC-4952-9217-139FE792DABA}" type="datetimeFigureOut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A6CAB8-AA72-4ACD-A7CB-43248F25F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398880-4655-4F7A-A396-D66254E58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6B3BB-35F2-469A-A70D-1403A8155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363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CA2B92C-0D5B-4C2B-A4E6-E28AAD887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CEC6C4-915E-4184-A821-15D93E718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277974-CD32-4269-9B3F-D7A4DBD9AE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990B8-C5BC-4952-9217-139FE792DABA}" type="datetimeFigureOut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1DA451-AAF1-4F5B-ACC4-85A4C45C59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38E98D-89CA-449C-B1B1-4BE57F2E4C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6B3BB-35F2-469A-A70D-1403A8155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149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66E9CC-4F74-40D8-A305-071F105D5E9D}"/>
              </a:ext>
            </a:extLst>
          </p:cNvPr>
          <p:cNvSpPr txBox="1"/>
          <p:nvPr/>
        </p:nvSpPr>
        <p:spPr>
          <a:xfrm>
            <a:off x="114300" y="20002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게임 플레이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A975DA-767C-4979-AEBB-A41AF8F04CF1}"/>
              </a:ext>
            </a:extLst>
          </p:cNvPr>
          <p:cNvSpPr txBox="1"/>
          <p:nvPr/>
        </p:nvSpPr>
        <p:spPr>
          <a:xfrm>
            <a:off x="52571" y="705695"/>
            <a:ext cx="6840334" cy="4862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/>
              <a:t>전투</a:t>
            </a:r>
            <a:r>
              <a:rPr lang="en-US" altLang="ko-KR" sz="1000" dirty="0"/>
              <a:t>:</a:t>
            </a:r>
            <a:r>
              <a:rPr lang="ko-KR" altLang="en-US" sz="1000" dirty="0"/>
              <a:t> 무한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/>
              <a:t>경영</a:t>
            </a:r>
            <a:r>
              <a:rPr lang="en-US" altLang="ko-KR" sz="1000" dirty="0"/>
              <a:t>:</a:t>
            </a:r>
            <a:r>
              <a:rPr lang="ko-KR" altLang="en-US" sz="1000" dirty="0"/>
              <a:t> 제한 시간 내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/>
              <a:t>낮</a:t>
            </a:r>
            <a:r>
              <a:rPr lang="en-US" altLang="ko-KR" sz="1000" dirty="0"/>
              <a:t>/</a:t>
            </a:r>
            <a:r>
              <a:rPr lang="ko-KR" altLang="en-US" sz="1000" dirty="0"/>
              <a:t>밤에 따른 행동 제약 없음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/>
              <a:t>날짜와 시간이 있음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/>
              <a:t>현실과 게임 속 시간은 따로 적용</a:t>
            </a:r>
            <a:r>
              <a:rPr lang="en-US" altLang="ko-KR" sz="1000" dirty="0"/>
              <a:t> (</a:t>
            </a:r>
            <a:r>
              <a:rPr lang="ko-KR" altLang="en-US" sz="1000" dirty="0"/>
              <a:t>게임을 종료하면 게임 시간이 멈춤</a:t>
            </a:r>
            <a:r>
              <a:rPr lang="en-US" altLang="ko-KR" sz="1000" dirty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/>
              <a:t>현실</a:t>
            </a:r>
            <a:r>
              <a:rPr lang="en-US" altLang="ko-KR" sz="1000" dirty="0"/>
              <a:t> : </a:t>
            </a:r>
            <a:r>
              <a:rPr lang="ko-KR" altLang="en-US" sz="1000" dirty="0"/>
              <a:t>게임 </a:t>
            </a:r>
            <a:r>
              <a:rPr lang="en-US" altLang="ko-KR" sz="1000" dirty="0"/>
              <a:t>= 6</a:t>
            </a:r>
            <a:r>
              <a:rPr lang="ko-KR" altLang="en-US" sz="1000" dirty="0"/>
              <a:t>시간 </a:t>
            </a:r>
            <a:r>
              <a:rPr lang="en-US" altLang="ko-KR" sz="1000" dirty="0"/>
              <a:t>: 24</a:t>
            </a:r>
            <a:r>
              <a:rPr lang="ko-KR" altLang="en-US" sz="1000" dirty="0"/>
              <a:t>시간 </a:t>
            </a:r>
            <a:r>
              <a:rPr lang="en-US" altLang="ko-KR" sz="1000" dirty="0"/>
              <a:t>= 1</a:t>
            </a:r>
            <a:r>
              <a:rPr lang="ko-KR" altLang="en-US" sz="1000" dirty="0"/>
              <a:t>시간 </a:t>
            </a:r>
            <a:r>
              <a:rPr lang="en-US" altLang="ko-KR" sz="1000" dirty="0"/>
              <a:t>: 4</a:t>
            </a:r>
            <a:r>
              <a:rPr lang="ko-KR" altLang="en-US" sz="1000" dirty="0"/>
              <a:t>시간</a:t>
            </a:r>
            <a:endParaRPr lang="en-US" altLang="ko-KR" sz="1000" dirty="0"/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/>
              <a:t>시간이 걸리는 컨텐츠 </a:t>
            </a:r>
            <a:r>
              <a:rPr lang="en-US" altLang="ko-KR" sz="1000" dirty="0"/>
              <a:t>(</a:t>
            </a:r>
            <a:r>
              <a:rPr lang="ko-KR" altLang="en-US" sz="1000" dirty="0"/>
              <a:t>의뢰</a:t>
            </a:r>
            <a:r>
              <a:rPr lang="en-US" altLang="ko-KR" sz="1000" dirty="0"/>
              <a:t>, </a:t>
            </a:r>
            <a:r>
              <a:rPr lang="ko-KR" altLang="en-US" sz="1000" dirty="0"/>
              <a:t>제작</a:t>
            </a:r>
            <a:r>
              <a:rPr lang="en-US" altLang="ko-KR" sz="1000" dirty="0"/>
              <a:t>, </a:t>
            </a:r>
            <a:r>
              <a:rPr lang="ko-KR" altLang="en-US" sz="1000" dirty="0"/>
              <a:t>파견 등</a:t>
            </a:r>
            <a:r>
              <a:rPr lang="en-US" altLang="ko-KR" sz="1000" dirty="0"/>
              <a:t>)</a:t>
            </a:r>
            <a:r>
              <a:rPr lang="ko-KR" altLang="en-US" sz="1000" dirty="0"/>
              <a:t>등의 시간을 줄여주는 </a:t>
            </a:r>
            <a:r>
              <a:rPr lang="ko-KR" altLang="en-US" sz="1000" dirty="0" err="1"/>
              <a:t>뭔가가</a:t>
            </a:r>
            <a:r>
              <a:rPr lang="ko-KR" altLang="en-US" sz="1000" dirty="0"/>
              <a:t> 필요 </a:t>
            </a:r>
            <a:r>
              <a:rPr lang="en-US" altLang="ko-KR" sz="1000" dirty="0"/>
              <a:t>(</a:t>
            </a:r>
            <a:r>
              <a:rPr lang="ko-KR" altLang="en-US" sz="1000" dirty="0"/>
              <a:t>시간 감소 아이템 </a:t>
            </a:r>
            <a:r>
              <a:rPr lang="en-US" altLang="ko-KR" sz="1000" dirty="0"/>
              <a:t>or </a:t>
            </a:r>
            <a:r>
              <a:rPr lang="ko-KR" altLang="en-US" sz="1000" dirty="0"/>
              <a:t>시간 </a:t>
            </a:r>
            <a:r>
              <a:rPr lang="ko-KR" altLang="en-US" sz="1000" dirty="0" err="1"/>
              <a:t>스킵</a:t>
            </a:r>
            <a:r>
              <a:rPr lang="ko-KR" altLang="en-US" sz="1000" dirty="0"/>
              <a:t> 등</a:t>
            </a:r>
            <a:r>
              <a:rPr lang="en-US" altLang="ko-KR" sz="1000" dirty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/>
              <a:t>시간 </a:t>
            </a:r>
            <a:r>
              <a:rPr lang="ko-KR" altLang="en-US" sz="1000" dirty="0" err="1"/>
              <a:t>스킵</a:t>
            </a:r>
            <a:r>
              <a:rPr lang="ko-KR" altLang="en-US" sz="1000" dirty="0"/>
              <a:t> </a:t>
            </a:r>
            <a:r>
              <a:rPr lang="en-US" altLang="ko-KR" sz="1000" dirty="0"/>
              <a:t>2</a:t>
            </a:r>
            <a:r>
              <a:rPr lang="ko-KR" altLang="en-US" sz="1000" dirty="0"/>
              <a:t>가지</a:t>
            </a:r>
            <a:endParaRPr lang="en-US" altLang="ko-KR" sz="1000" dirty="0"/>
          </a:p>
          <a:p>
            <a:pPr marL="628650" lvl="1" indent="-171450">
              <a:buFontTx/>
              <a:buChar char="-"/>
            </a:pPr>
            <a:r>
              <a:rPr lang="ko-KR" altLang="en-US" sz="1000" dirty="0"/>
              <a:t>플레이어가 버튼을 눌러서 수동 </a:t>
            </a:r>
            <a:r>
              <a:rPr lang="ko-KR" altLang="en-US" sz="1000" dirty="0" err="1"/>
              <a:t>스킵</a:t>
            </a:r>
            <a:r>
              <a:rPr lang="ko-KR" altLang="en-US" sz="1000" dirty="0"/>
              <a:t> </a:t>
            </a:r>
            <a:r>
              <a:rPr lang="en-US" altLang="ko-KR" sz="1000" dirty="0"/>
              <a:t>or </a:t>
            </a:r>
            <a:r>
              <a:rPr lang="ko-KR" altLang="en-US" sz="1000" dirty="0"/>
              <a:t>특정 이벤트</a:t>
            </a:r>
            <a:r>
              <a:rPr lang="en-US" altLang="ko-KR" sz="1000" dirty="0"/>
              <a:t>(</a:t>
            </a:r>
            <a:r>
              <a:rPr lang="ko-KR" altLang="en-US" sz="1000" dirty="0"/>
              <a:t>마을 침공</a:t>
            </a:r>
            <a:r>
              <a:rPr lang="en-US" altLang="ko-KR" sz="1000" dirty="0"/>
              <a:t>, </a:t>
            </a:r>
            <a:r>
              <a:rPr lang="ko-KR" altLang="en-US" sz="1000" dirty="0"/>
              <a:t>메인 퀘스트 등</a:t>
            </a:r>
            <a:r>
              <a:rPr lang="en-US" altLang="ko-KR" sz="1000" dirty="0"/>
              <a:t>)</a:t>
            </a:r>
            <a:r>
              <a:rPr lang="ko-KR" altLang="en-US" sz="1000" dirty="0"/>
              <a:t>로 자동 </a:t>
            </a:r>
            <a:r>
              <a:rPr lang="ko-KR" altLang="en-US" sz="1000" dirty="0" err="1"/>
              <a:t>스킵</a:t>
            </a:r>
            <a:endParaRPr lang="en-US" altLang="ko-KR" sz="1000" dirty="0"/>
          </a:p>
          <a:p>
            <a:pPr marL="628650" lvl="1" indent="-171450">
              <a:buFontTx/>
              <a:buChar char="-"/>
            </a:pPr>
            <a:r>
              <a:rPr lang="ko-KR" altLang="en-US" sz="1000" dirty="0" err="1"/>
              <a:t>스킵</a:t>
            </a:r>
            <a:r>
              <a:rPr lang="en-US" altLang="ko-KR" sz="1000" dirty="0"/>
              <a:t>1: </a:t>
            </a:r>
            <a:r>
              <a:rPr lang="ko-KR" altLang="en-US" sz="1000" dirty="0"/>
              <a:t>경영 턴으로 바로 이동</a:t>
            </a:r>
            <a:endParaRPr lang="en-US" altLang="ko-KR" sz="1000" dirty="0"/>
          </a:p>
          <a:p>
            <a:pPr marL="628650" lvl="1" indent="-171450">
              <a:buFontTx/>
              <a:buChar char="-"/>
            </a:pPr>
            <a:r>
              <a:rPr lang="ko-KR" altLang="en-US" sz="1000" dirty="0" err="1"/>
              <a:t>스킵</a:t>
            </a:r>
            <a:r>
              <a:rPr lang="en-US" altLang="ko-KR" sz="1000" dirty="0"/>
              <a:t>2: </a:t>
            </a:r>
            <a:r>
              <a:rPr lang="ko-KR" altLang="en-US" sz="1000" dirty="0"/>
              <a:t>다음날 아침으로 바로 이동</a:t>
            </a:r>
            <a:endParaRPr lang="en-US" altLang="ko-KR" sz="1000" dirty="0"/>
          </a:p>
          <a:p>
            <a:pPr marL="628650" lvl="1" indent="-171450">
              <a:buFontTx/>
              <a:buChar char="-"/>
            </a:pPr>
            <a:r>
              <a:rPr lang="ko-KR" altLang="en-US" sz="1000" dirty="0"/>
              <a:t>단</a:t>
            </a:r>
            <a:r>
              <a:rPr lang="en-US" altLang="ko-KR" sz="1000" dirty="0"/>
              <a:t>, </a:t>
            </a:r>
            <a:r>
              <a:rPr lang="ko-KR" altLang="en-US" sz="1000" dirty="0"/>
              <a:t>시간 </a:t>
            </a:r>
            <a:r>
              <a:rPr lang="ko-KR" altLang="en-US" sz="1000" dirty="0" err="1"/>
              <a:t>스킵을</a:t>
            </a:r>
            <a:r>
              <a:rPr lang="ko-KR" altLang="en-US" sz="1000" dirty="0"/>
              <a:t> 하더라도 게임 내 시간은 흐름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/>
              <a:t>밤에는 던전의 위험도가 급증하여 많은 모험가는 낮에 던전 탐험 </a:t>
            </a:r>
            <a:r>
              <a:rPr lang="en-US" altLang="ko-KR" sz="1000" dirty="0"/>
              <a:t>/ </a:t>
            </a:r>
            <a:r>
              <a:rPr lang="ko-KR" altLang="en-US" sz="1000" dirty="0"/>
              <a:t>밤에 휴식</a:t>
            </a:r>
            <a:r>
              <a:rPr lang="en-US" altLang="ko-KR" sz="1000" dirty="0"/>
              <a:t>or</a:t>
            </a:r>
            <a:r>
              <a:rPr lang="ko-KR" altLang="en-US" sz="1000" dirty="0"/>
              <a:t>정비</a:t>
            </a:r>
            <a:endParaRPr lang="en-US" altLang="ko-KR" sz="1000" dirty="0"/>
          </a:p>
          <a:p>
            <a:pPr marL="628650" lvl="1" indent="-171450">
              <a:buFontTx/>
              <a:buChar char="-"/>
            </a:pPr>
            <a:r>
              <a:rPr lang="ko-KR" altLang="en-US" sz="1000" dirty="0"/>
              <a:t>단</a:t>
            </a:r>
            <a:r>
              <a:rPr lang="en-US" altLang="ko-KR" sz="1000" dirty="0"/>
              <a:t>, </a:t>
            </a:r>
            <a:r>
              <a:rPr lang="ko-KR" altLang="en-US" sz="1000" dirty="0"/>
              <a:t>밤일때만 얻을 수 있는 아이템이 있음</a:t>
            </a:r>
            <a:endParaRPr lang="en-US" altLang="ko-KR" sz="1000" dirty="0"/>
          </a:p>
          <a:p>
            <a:pPr marL="628650" lvl="1" indent="-171450">
              <a:buFontTx/>
              <a:buChar char="-"/>
            </a:pPr>
            <a:r>
              <a:rPr lang="ko-KR" altLang="en-US" sz="1000" dirty="0"/>
              <a:t>밤의 던전은 더 어려운 난이도기 때문에 보상 더 많음</a:t>
            </a:r>
            <a:endParaRPr lang="en-US" altLang="ko-KR" sz="1000" dirty="0"/>
          </a:p>
          <a:p>
            <a:pPr marL="628650" lvl="1" indent="-171450">
              <a:buFontTx/>
              <a:buChar char="-"/>
            </a:pPr>
            <a:r>
              <a:rPr lang="ko-KR" altLang="en-US" sz="1000" dirty="0"/>
              <a:t>몬스터의 </a:t>
            </a:r>
            <a:r>
              <a:rPr lang="ko-KR" altLang="en-US" sz="1000" dirty="0" err="1"/>
              <a:t>스탯</a:t>
            </a:r>
            <a:r>
              <a:rPr lang="en-US" altLang="ko-KR" sz="1000" dirty="0"/>
              <a:t> or </a:t>
            </a:r>
            <a:r>
              <a:rPr lang="ko-KR" altLang="en-US" sz="1000" dirty="0"/>
              <a:t>밤 전용 특별 몬스터 등으로 난이도 조절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/>
              <a:t>따라서</a:t>
            </a:r>
            <a:r>
              <a:rPr lang="en-US" altLang="ko-KR" sz="1000" dirty="0"/>
              <a:t>, </a:t>
            </a:r>
            <a:r>
              <a:rPr lang="ko-KR" altLang="en-US" sz="1000" dirty="0"/>
              <a:t>밤에 마을이 더 많이 활성화 된다</a:t>
            </a:r>
            <a:r>
              <a:rPr lang="en-US" altLang="ko-KR" sz="1000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/>
              <a:t>플레이어는 밤에 경영</a:t>
            </a:r>
            <a:endParaRPr lang="en-US" altLang="ko-KR" sz="1000" dirty="0"/>
          </a:p>
          <a:p>
            <a:pPr marL="628650" lvl="1" indent="-171450">
              <a:buFontTx/>
              <a:buChar char="-"/>
            </a:pPr>
            <a:r>
              <a:rPr lang="ko-KR" altLang="en-US" sz="1000" dirty="0" err="1"/>
              <a:t>인게임</a:t>
            </a:r>
            <a:r>
              <a:rPr lang="ko-KR" altLang="en-US" sz="1000" dirty="0"/>
              <a:t> 시간 오후 </a:t>
            </a:r>
            <a:r>
              <a:rPr lang="en-US" altLang="ko-KR" sz="1000" dirty="0"/>
              <a:t>7</a:t>
            </a:r>
            <a:r>
              <a:rPr lang="ko-KR" altLang="en-US" sz="1000" dirty="0"/>
              <a:t>시 </a:t>
            </a:r>
            <a:r>
              <a:rPr lang="en-US" altLang="ko-KR" sz="1000" dirty="0"/>
              <a:t>~ 11</a:t>
            </a:r>
            <a:r>
              <a:rPr lang="ko-KR" altLang="en-US" sz="1000" dirty="0"/>
              <a:t>시</a:t>
            </a:r>
            <a:endParaRPr lang="en-US" altLang="ko-KR" sz="1000" dirty="0"/>
          </a:p>
          <a:p>
            <a:pPr marL="628650" lvl="1" indent="-171450">
              <a:buFontTx/>
              <a:buChar char="-"/>
            </a:pPr>
            <a:r>
              <a:rPr lang="ko-KR" altLang="en-US" sz="1000" dirty="0"/>
              <a:t>정해진 시간에 마을에서 상호작용을 해야 경영 턴 시작</a:t>
            </a:r>
            <a:endParaRPr lang="en-US" altLang="ko-KR" sz="1000" dirty="0"/>
          </a:p>
          <a:p>
            <a:pPr marL="628650" lvl="1" indent="-171450">
              <a:buFontTx/>
              <a:buChar char="-"/>
            </a:pPr>
            <a:r>
              <a:rPr lang="ko-KR" altLang="en-US" sz="1000" dirty="0"/>
              <a:t>아침이 되자마자 경영 턴으로 시간 </a:t>
            </a:r>
            <a:r>
              <a:rPr lang="ko-KR" altLang="en-US" sz="1000" dirty="0" err="1"/>
              <a:t>스킵해도</a:t>
            </a:r>
            <a:r>
              <a:rPr lang="ko-KR" altLang="en-US" sz="1000" dirty="0"/>
              <a:t> 됨</a:t>
            </a:r>
            <a:endParaRPr lang="en-US" altLang="ko-KR" sz="1000" dirty="0"/>
          </a:p>
          <a:p>
            <a:pPr marL="628650" lvl="1" indent="-171450">
              <a:buFontTx/>
              <a:buChar char="-"/>
            </a:pPr>
            <a:r>
              <a:rPr lang="ko-KR" altLang="en-US" sz="1000" dirty="0"/>
              <a:t>단</a:t>
            </a:r>
            <a:r>
              <a:rPr lang="en-US" altLang="ko-KR" sz="1000" dirty="0"/>
              <a:t>, </a:t>
            </a:r>
            <a:r>
              <a:rPr lang="ko-KR" altLang="en-US" sz="1000" dirty="0"/>
              <a:t>준비</a:t>
            </a:r>
            <a:r>
              <a:rPr lang="en-US" altLang="ko-KR" sz="1000" dirty="0"/>
              <a:t>/</a:t>
            </a:r>
            <a:r>
              <a:rPr lang="ko-KR" altLang="en-US" sz="1000" dirty="0"/>
              <a:t>탐험에 시간을 쓰지 않아 그날 경영 턴에 불이익이 생기는 건 본인 책임</a:t>
            </a:r>
            <a:endParaRPr lang="en-US" altLang="ko-KR" sz="1000" dirty="0"/>
          </a:p>
          <a:p>
            <a:pPr marL="628650" lvl="1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/>
              <a:t>경영 시간에 반드시 경영을 할 필요는 없음</a:t>
            </a:r>
            <a:endParaRPr lang="en-US" altLang="ko-KR" sz="1000" dirty="0"/>
          </a:p>
          <a:p>
            <a:pPr marL="628650" lvl="1" indent="-171450">
              <a:buFontTx/>
              <a:buChar char="-"/>
            </a:pPr>
            <a:r>
              <a:rPr lang="en-US" altLang="ko-KR" sz="1000" dirty="0"/>
              <a:t>NPC</a:t>
            </a:r>
            <a:r>
              <a:rPr lang="ko-KR" altLang="en-US" sz="1000" dirty="0"/>
              <a:t>를 고용하면 대신 </a:t>
            </a:r>
            <a:r>
              <a:rPr lang="ko-KR" altLang="en-US" sz="1000" dirty="0" err="1"/>
              <a:t>해줌</a:t>
            </a:r>
            <a:r>
              <a:rPr lang="en-US" altLang="ko-KR" sz="1000" dirty="0"/>
              <a:t>.</a:t>
            </a:r>
            <a:r>
              <a:rPr lang="ko-KR" altLang="en-US" sz="1000" dirty="0"/>
              <a:t> 대신 보상은 직접 하는 것 보다 적음</a:t>
            </a:r>
            <a:endParaRPr lang="en-US" altLang="ko-KR" sz="1000" dirty="0"/>
          </a:p>
          <a:p>
            <a:pPr marL="628650" lvl="1" indent="-171450">
              <a:buFontTx/>
              <a:buChar char="-"/>
            </a:pPr>
            <a:r>
              <a:rPr lang="ko-KR" altLang="en-US" sz="1000" dirty="0"/>
              <a:t>고용된 </a:t>
            </a:r>
            <a:r>
              <a:rPr lang="en-US" altLang="ko-KR" sz="1000" dirty="0"/>
              <a:t>NPC</a:t>
            </a:r>
            <a:r>
              <a:rPr lang="ko-KR" altLang="en-US" sz="1000" dirty="0"/>
              <a:t>가 없으면 그날 장사 </a:t>
            </a:r>
            <a:r>
              <a:rPr lang="ko-KR" altLang="en-US" sz="1000" dirty="0" err="1"/>
              <a:t>안한거임</a:t>
            </a:r>
            <a:endParaRPr lang="en-US" altLang="ko-KR" sz="1000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D1D0054-0B97-4F20-80D1-46928EEE8DEC}"/>
              </a:ext>
            </a:extLst>
          </p:cNvPr>
          <p:cNvGrpSpPr/>
          <p:nvPr/>
        </p:nvGrpSpPr>
        <p:grpSpPr>
          <a:xfrm>
            <a:off x="6791325" y="1461641"/>
            <a:ext cx="2388466" cy="4489869"/>
            <a:chOff x="8239125" y="683657"/>
            <a:chExt cx="2388466" cy="4489869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4AD9426-FEFB-4395-B1F4-968EC1C8862A}"/>
                </a:ext>
              </a:extLst>
            </p:cNvPr>
            <p:cNvSpPr/>
            <p:nvPr/>
          </p:nvSpPr>
          <p:spPr>
            <a:xfrm>
              <a:off x="8905875" y="1145476"/>
              <a:ext cx="1045441" cy="5357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캐릭터 </a:t>
              </a:r>
              <a:r>
                <a:rPr lang="ko-KR" altLang="en-US" sz="1000" dirty="0" err="1"/>
                <a:t>스폰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(</a:t>
              </a:r>
              <a:r>
                <a:rPr lang="ko-KR" altLang="en-US" sz="1000" dirty="0"/>
                <a:t>종료 위치</a:t>
              </a:r>
              <a:r>
                <a:rPr lang="en-US" altLang="ko-KR" sz="1000" dirty="0"/>
                <a:t>)</a:t>
              </a:r>
              <a:endParaRPr lang="ko-KR" altLang="en-US" sz="1000" dirty="0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F2598F95-FCAB-4E3D-AA96-8418B0390C9C}"/>
                </a:ext>
              </a:extLst>
            </p:cNvPr>
            <p:cNvSpPr/>
            <p:nvPr/>
          </p:nvSpPr>
          <p:spPr>
            <a:xfrm>
              <a:off x="8971396" y="683657"/>
              <a:ext cx="914400" cy="25861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시작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162B398-0800-4034-A500-F31F438CE0D9}"/>
                </a:ext>
              </a:extLst>
            </p:cNvPr>
            <p:cNvSpPr/>
            <p:nvPr/>
          </p:nvSpPr>
          <p:spPr>
            <a:xfrm>
              <a:off x="8239125" y="3844803"/>
              <a:ext cx="1045441" cy="5357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경영 턴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DC5B51C-6D12-4E34-989E-493FF3797A15}"/>
                </a:ext>
              </a:extLst>
            </p:cNvPr>
            <p:cNvSpPr/>
            <p:nvPr/>
          </p:nvSpPr>
          <p:spPr>
            <a:xfrm>
              <a:off x="8905875" y="1935237"/>
              <a:ext cx="1045441" cy="5357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시간 확인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6602479-EBBC-4F6E-9FE1-5001BC3C5A4A}"/>
                </a:ext>
              </a:extLst>
            </p:cNvPr>
            <p:cNvSpPr/>
            <p:nvPr/>
          </p:nvSpPr>
          <p:spPr>
            <a:xfrm>
              <a:off x="9582150" y="3846430"/>
              <a:ext cx="1045441" cy="5357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전투</a:t>
              </a:r>
            </a:p>
          </p:txBody>
        </p:sp>
        <p:sp>
          <p:nvSpPr>
            <p:cNvPr id="15" name="다이아몬드 14">
              <a:extLst>
                <a:ext uri="{FF2B5EF4-FFF2-40B4-BE49-F238E27FC236}">
                  <a16:creationId xmlns:a16="http://schemas.microsoft.com/office/drawing/2014/main" id="{F3AFFCDA-7647-467A-AE23-A6649438186C}"/>
                </a:ext>
              </a:extLst>
            </p:cNvPr>
            <p:cNvSpPr/>
            <p:nvPr/>
          </p:nvSpPr>
          <p:spPr>
            <a:xfrm>
              <a:off x="9582149" y="4637818"/>
              <a:ext cx="1045441" cy="53570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경영 참여</a:t>
              </a:r>
              <a:r>
                <a:rPr lang="en-US" altLang="ko-KR" sz="1000" dirty="0"/>
                <a:t>?</a:t>
              </a:r>
              <a:r>
                <a:rPr lang="ko-KR" altLang="en-US" sz="1000" dirty="0"/>
                <a:t> </a:t>
              </a:r>
              <a:endParaRPr lang="en-US" altLang="ko-KR" sz="1000" dirty="0"/>
            </a:p>
          </p:txBody>
        </p:sp>
        <p:sp>
          <p:nvSpPr>
            <p:cNvPr id="16" name="다이아몬드 15">
              <a:extLst>
                <a:ext uri="{FF2B5EF4-FFF2-40B4-BE49-F238E27FC236}">
                  <a16:creationId xmlns:a16="http://schemas.microsoft.com/office/drawing/2014/main" id="{E5D0E9A5-64A4-460B-A3A6-CE0E0463886B}"/>
                </a:ext>
              </a:extLst>
            </p:cNvPr>
            <p:cNvSpPr/>
            <p:nvPr/>
          </p:nvSpPr>
          <p:spPr>
            <a:xfrm>
              <a:off x="8905874" y="2836862"/>
              <a:ext cx="1045441" cy="53570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/>
                <a:t>스킵</a:t>
              </a:r>
              <a:r>
                <a:rPr lang="en-US" altLang="ko-KR" sz="1000" dirty="0"/>
                <a:t>?</a:t>
              </a:r>
            </a:p>
          </p:txBody>
        </p: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81194B99-E286-4DDD-A421-20D960B6E3E5}"/>
                </a:ext>
              </a:extLst>
            </p:cNvPr>
            <p:cNvCxnSpPr>
              <a:stCxn id="15" idx="1"/>
              <a:endCxn id="12" idx="3"/>
            </p:cNvCxnSpPr>
            <p:nvPr/>
          </p:nvCxnSpPr>
          <p:spPr>
            <a:xfrm rot="10800000">
              <a:off x="9284567" y="4112658"/>
              <a:ext cx="297583" cy="79301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6DD50942-346D-4EA0-982D-8F21FC4B0777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 flipH="1" flipV="1">
              <a:off x="10104869" y="1808210"/>
              <a:ext cx="522721" cy="3097462"/>
            </a:xfrm>
            <a:prstGeom prst="bentConnector4">
              <a:avLst>
                <a:gd name="adj1" fmla="val -43733"/>
                <a:gd name="adj2" fmla="val 100143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DFB62AD2-0BD4-4315-8ECE-4CCE25B3B354}"/>
                </a:ext>
              </a:extLst>
            </p:cNvPr>
            <p:cNvCxnSpPr>
              <a:stCxn id="11" idx="2"/>
              <a:endCxn id="10" idx="0"/>
            </p:cNvCxnSpPr>
            <p:nvPr/>
          </p:nvCxnSpPr>
          <p:spPr>
            <a:xfrm>
              <a:off x="9428596" y="942276"/>
              <a:ext cx="0" cy="203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F14B94B9-7CDE-4547-9B2D-5CEBA70BD909}"/>
                </a:ext>
              </a:extLst>
            </p:cNvPr>
            <p:cNvCxnSpPr>
              <a:stCxn id="10" idx="2"/>
              <a:endCxn id="13" idx="0"/>
            </p:cNvCxnSpPr>
            <p:nvPr/>
          </p:nvCxnSpPr>
          <p:spPr>
            <a:xfrm>
              <a:off x="9428596" y="1681184"/>
              <a:ext cx="0" cy="2540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3873F990-8C4B-45F7-8E7C-D603CCBA72C1}"/>
                </a:ext>
              </a:extLst>
            </p:cNvPr>
            <p:cNvCxnSpPr>
              <a:stCxn id="13" idx="2"/>
              <a:endCxn id="16" idx="0"/>
            </p:cNvCxnSpPr>
            <p:nvPr/>
          </p:nvCxnSpPr>
          <p:spPr>
            <a:xfrm flipH="1">
              <a:off x="9428595" y="2470945"/>
              <a:ext cx="1" cy="3659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연결선: 꺾임 21">
              <a:extLst>
                <a:ext uri="{FF2B5EF4-FFF2-40B4-BE49-F238E27FC236}">
                  <a16:creationId xmlns:a16="http://schemas.microsoft.com/office/drawing/2014/main" id="{C496701E-FADC-4AFA-B2D7-CBD11D2255F8}"/>
                </a:ext>
              </a:extLst>
            </p:cNvPr>
            <p:cNvCxnSpPr>
              <a:stCxn id="16" idx="3"/>
            </p:cNvCxnSpPr>
            <p:nvPr/>
          </p:nvCxnSpPr>
          <p:spPr>
            <a:xfrm flipH="1" flipV="1">
              <a:off x="9428594" y="1808210"/>
              <a:ext cx="522721" cy="1296506"/>
            </a:xfrm>
            <a:prstGeom prst="bentConnector4">
              <a:avLst>
                <a:gd name="adj1" fmla="val -43733"/>
                <a:gd name="adj2" fmla="val 10000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연결선: 꺾임 22">
              <a:extLst>
                <a:ext uri="{FF2B5EF4-FFF2-40B4-BE49-F238E27FC236}">
                  <a16:creationId xmlns:a16="http://schemas.microsoft.com/office/drawing/2014/main" id="{7F9AB4FF-F0EF-4E86-B749-01530CB8910B}"/>
                </a:ext>
              </a:extLst>
            </p:cNvPr>
            <p:cNvCxnSpPr>
              <a:stCxn id="16" idx="2"/>
              <a:endCxn id="14" idx="0"/>
            </p:cNvCxnSpPr>
            <p:nvPr/>
          </p:nvCxnSpPr>
          <p:spPr>
            <a:xfrm rot="16200000" flipH="1">
              <a:off x="9529803" y="3271362"/>
              <a:ext cx="473860" cy="676276"/>
            </a:xfrm>
            <a:prstGeom prst="bent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5B84B803-2E13-47BA-ADF0-159DE0BD0398}"/>
                </a:ext>
              </a:extLst>
            </p:cNvPr>
            <p:cNvCxnSpPr>
              <a:stCxn id="16" idx="2"/>
              <a:endCxn id="12" idx="0"/>
            </p:cNvCxnSpPr>
            <p:nvPr/>
          </p:nvCxnSpPr>
          <p:spPr>
            <a:xfrm rot="5400000">
              <a:off x="8859105" y="3275312"/>
              <a:ext cx="472233" cy="666749"/>
            </a:xfrm>
            <a:prstGeom prst="bent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5829250F-0C25-41DE-9E6B-A1D1B7CAA4AB}"/>
                </a:ext>
              </a:extLst>
            </p:cNvPr>
            <p:cNvCxnSpPr>
              <a:stCxn id="14" idx="2"/>
              <a:endCxn id="15" idx="0"/>
            </p:cNvCxnSpPr>
            <p:nvPr/>
          </p:nvCxnSpPr>
          <p:spPr>
            <a:xfrm flipH="1">
              <a:off x="10104870" y="4382138"/>
              <a:ext cx="1" cy="2556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B12B7CEE-E19B-4B3C-A58D-89ED232B474F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 rot="5400000" flipH="1" flipV="1">
              <a:off x="7737055" y="2833001"/>
              <a:ext cx="2572301" cy="522720"/>
            </a:xfrm>
            <a:prstGeom prst="bentConnector5">
              <a:avLst>
                <a:gd name="adj1" fmla="val -8887"/>
                <a:gd name="adj2" fmla="val -143733"/>
                <a:gd name="adj3" fmla="val 99664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B5D26E85-4552-4934-B8A2-20C29FFE9CF5}"/>
              </a:ext>
            </a:extLst>
          </p:cNvPr>
          <p:cNvGrpSpPr/>
          <p:nvPr/>
        </p:nvGrpSpPr>
        <p:grpSpPr>
          <a:xfrm>
            <a:off x="10019904" y="743467"/>
            <a:ext cx="1992132" cy="4423044"/>
            <a:chOff x="1514763" y="568057"/>
            <a:chExt cx="1992132" cy="4423044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10616215-C442-40B4-AA98-5A4C9F1C9485}"/>
                </a:ext>
              </a:extLst>
            </p:cNvPr>
            <p:cNvSpPr/>
            <p:nvPr/>
          </p:nvSpPr>
          <p:spPr>
            <a:xfrm>
              <a:off x="1994188" y="1782619"/>
              <a:ext cx="1045441" cy="3417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마을에서 </a:t>
              </a:r>
              <a:r>
                <a:rPr lang="ko-KR" altLang="en-US" sz="1000" dirty="0" err="1"/>
                <a:t>스폰</a:t>
              </a:r>
              <a:endParaRPr lang="ko-KR" altLang="en-US" sz="1000" dirty="0"/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2431B7AC-6065-44FF-8456-B13D45466359}"/>
                </a:ext>
              </a:extLst>
            </p:cNvPr>
            <p:cNvSpPr/>
            <p:nvPr/>
          </p:nvSpPr>
          <p:spPr>
            <a:xfrm>
              <a:off x="2059709" y="1357760"/>
              <a:ext cx="914400" cy="25861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/>
                <a:t>캐릭터 생성</a:t>
              </a:r>
              <a:endParaRPr lang="ko-KR" altLang="en-US" sz="1000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93C57AF-925F-4357-891A-8424E97E8A6F}"/>
                </a:ext>
              </a:extLst>
            </p:cNvPr>
            <p:cNvSpPr/>
            <p:nvPr/>
          </p:nvSpPr>
          <p:spPr>
            <a:xfrm>
              <a:off x="1994188" y="2258869"/>
              <a:ext cx="1045441" cy="3417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/>
                <a:t>던전 </a:t>
              </a:r>
              <a:r>
                <a:rPr lang="ko-KR" altLang="en-US" sz="1000" dirty="0" err="1"/>
                <a:t>들어감</a:t>
              </a:r>
              <a:endParaRPr lang="ko-KR" altLang="en-US" sz="1000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9C35692-7CC3-4ECD-A208-89F272712C38}"/>
                </a:ext>
              </a:extLst>
            </p:cNvPr>
            <p:cNvSpPr/>
            <p:nvPr/>
          </p:nvSpPr>
          <p:spPr>
            <a:xfrm>
              <a:off x="1994188" y="2738584"/>
              <a:ext cx="1045441" cy="3417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전투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0F443C7-1C32-4907-B19E-79C6B8A1EB60}"/>
                </a:ext>
              </a:extLst>
            </p:cNvPr>
            <p:cNvSpPr/>
            <p:nvPr/>
          </p:nvSpPr>
          <p:spPr>
            <a:xfrm>
              <a:off x="1994188" y="3206179"/>
              <a:ext cx="1045441" cy="3417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/>
                <a:t>재료 획득</a:t>
              </a:r>
              <a:endParaRPr lang="ko-KR" altLang="en-US" sz="1000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59AAEAEB-FDB0-4878-AA5F-17197C1F3ED7}"/>
                </a:ext>
              </a:extLst>
            </p:cNvPr>
            <p:cNvSpPr/>
            <p:nvPr/>
          </p:nvSpPr>
          <p:spPr>
            <a:xfrm>
              <a:off x="1994188" y="3673774"/>
              <a:ext cx="1045441" cy="3417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마을로 귀환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18D86538-03C6-459E-B468-4168EBB12D26}"/>
                </a:ext>
              </a:extLst>
            </p:cNvPr>
            <p:cNvSpPr/>
            <p:nvPr/>
          </p:nvSpPr>
          <p:spPr>
            <a:xfrm>
              <a:off x="1994188" y="4141369"/>
              <a:ext cx="1045441" cy="3417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마을에서 </a:t>
              </a:r>
              <a:endParaRPr lang="en-US" altLang="ko-KR" sz="1000" dirty="0"/>
            </a:p>
            <a:p>
              <a:pPr algn="ctr"/>
              <a:r>
                <a:rPr lang="ko-KR" altLang="en-US" sz="1000" dirty="0"/>
                <a:t>재료 판매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B9555A34-F747-4240-8386-3F80BD072ADF}"/>
                </a:ext>
              </a:extLst>
            </p:cNvPr>
            <p:cNvSpPr/>
            <p:nvPr/>
          </p:nvSpPr>
          <p:spPr>
            <a:xfrm>
              <a:off x="1994188" y="4649355"/>
              <a:ext cx="1045441" cy="3417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기타 경영 요소</a:t>
              </a:r>
              <a:endParaRPr lang="en-US" altLang="ko-KR" sz="1000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8E358BE-FC74-48D0-88CB-75849D02C4D1}"/>
                </a:ext>
              </a:extLst>
            </p:cNvPr>
            <p:cNvSpPr/>
            <p:nvPr/>
          </p:nvSpPr>
          <p:spPr>
            <a:xfrm>
              <a:off x="1514763" y="568057"/>
              <a:ext cx="1992132" cy="56343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튜토리얼</a:t>
              </a: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9D5E60B-4637-442E-87CF-8EDAB0A5F7ED}"/>
              </a:ext>
            </a:extLst>
          </p:cNvPr>
          <p:cNvSpPr/>
          <p:nvPr/>
        </p:nvSpPr>
        <p:spPr>
          <a:xfrm>
            <a:off x="6939881" y="743467"/>
            <a:ext cx="1992132" cy="5634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게임 플레이</a:t>
            </a:r>
          </a:p>
        </p:txBody>
      </p:sp>
    </p:spTree>
    <p:extLst>
      <p:ext uri="{BB962C8B-B14F-4D97-AF65-F5344CB8AC3E}">
        <p14:creationId xmlns:p14="http://schemas.microsoft.com/office/powerpoint/2010/main" val="1060518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276</Words>
  <Application>Microsoft Office PowerPoint</Application>
  <PresentationFormat>와이드스크린</PresentationFormat>
  <Paragraphs>51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KHmedia</dc:creator>
  <cp:lastModifiedBy>KHmedia</cp:lastModifiedBy>
  <cp:revision>17</cp:revision>
  <dcterms:created xsi:type="dcterms:W3CDTF">2024-07-30T00:54:03Z</dcterms:created>
  <dcterms:modified xsi:type="dcterms:W3CDTF">2024-08-01T02:30:47Z</dcterms:modified>
</cp:coreProperties>
</file>