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9" r:id="rId2"/>
    <p:sldId id="302" r:id="rId3"/>
    <p:sldId id="260" r:id="rId4"/>
    <p:sldId id="268" r:id="rId5"/>
    <p:sldId id="263" r:id="rId6"/>
    <p:sldId id="312" r:id="rId7"/>
    <p:sldId id="259" r:id="rId8"/>
    <p:sldId id="264" r:id="rId9"/>
    <p:sldId id="307" r:id="rId10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F9999"/>
    <a:srgbClr val="BD9C7C"/>
    <a:srgbClr val="FAFCBC"/>
    <a:srgbClr val="B7A900"/>
    <a:srgbClr val="DAF6DD"/>
    <a:srgbClr val="FFFDE7"/>
    <a:srgbClr val="14161B"/>
    <a:srgbClr val="FFECB2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8" autoAdjust="0"/>
    <p:restoredTop sz="92932" autoAdjust="0"/>
  </p:normalViewPr>
  <p:slideViewPr>
    <p:cSldViewPr snapToGrid="0" showGuides="1">
      <p:cViewPr>
        <p:scale>
          <a:sx n="125" d="100"/>
          <a:sy n="125" d="100"/>
        </p:scale>
        <p:origin x="72" y="-2314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29.gi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35418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5136253-B4B7-5069-C4A5-52CD5A48BF31}"/>
              </a:ext>
            </a:extLst>
          </p:cNvPr>
          <p:cNvGrpSpPr/>
          <p:nvPr/>
        </p:nvGrpSpPr>
        <p:grpSpPr>
          <a:xfrm>
            <a:off x="192088" y="3897599"/>
            <a:ext cx="5828400" cy="2808000"/>
            <a:chOff x="192088" y="3897599"/>
            <a:chExt cx="5828400" cy="2808000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9E64559-F31E-13F7-0AE3-50F60F139A00}"/>
                </a:ext>
              </a:extLst>
            </p:cNvPr>
            <p:cNvGrpSpPr/>
            <p:nvPr/>
          </p:nvGrpSpPr>
          <p:grpSpPr>
            <a:xfrm>
              <a:off x="192088" y="3897599"/>
              <a:ext cx="5827365" cy="2808000"/>
              <a:chOff x="192088" y="3897599"/>
              <a:chExt cx="5827365" cy="2808000"/>
            </a:xfrm>
          </p:grpSpPr>
          <p:pic>
            <p:nvPicPr>
              <p:cNvPr id="2" name="그림 1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55221AF-217C-2BF4-15FE-CDF26D6F9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520"/>
              <a:stretch>
                <a:fillRect/>
              </a:stretch>
            </p:blipFill>
            <p:spPr>
              <a:xfrm>
                <a:off x="4827637" y="3897599"/>
                <a:ext cx="1191816" cy="2808000"/>
              </a:xfrm>
              <a:prstGeom prst="rect">
                <a:avLst/>
              </a:prstGeom>
            </p:spPr>
          </p:pic>
          <p:pic>
            <p:nvPicPr>
              <p:cNvPr id="8" name="그림 7" descr="사각형, 라인, 직사각형, 패턴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A518967-32B9-4846-BF3C-1A9A813460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2088" y="3897599"/>
                <a:ext cx="5076000" cy="2808000"/>
              </a:xfrm>
              <a:prstGeom prst="rect">
                <a:avLst/>
              </a:prstGeom>
            </p:spPr>
          </p:pic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E9D3703D-DC94-FAEE-7A26-9638D7EC04C1}"/>
                </a:ext>
              </a:extLst>
            </p:cNvPr>
            <p:cNvSpPr txBox="1"/>
            <p:nvPr/>
          </p:nvSpPr>
          <p:spPr>
            <a:xfrm>
              <a:off x="5396201" y="3922751"/>
              <a:ext cx="604900" cy="15946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18000" rIns="36000" bIns="1800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968DC454-CF8D-6340-AD19-8944059D5CD0}"/>
                </a:ext>
              </a:extLst>
            </p:cNvPr>
            <p:cNvGrpSpPr/>
            <p:nvPr/>
          </p:nvGrpSpPr>
          <p:grpSpPr>
            <a:xfrm>
              <a:off x="192088" y="3897599"/>
              <a:ext cx="2600666" cy="322994"/>
              <a:chOff x="236842" y="3951257"/>
              <a:chExt cx="2600666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04268E81-5D49-3764-227B-00BE45A7354B}"/>
                  </a:ext>
                </a:extLst>
              </p:cNvPr>
              <p:cNvSpPr/>
              <p:nvPr/>
            </p:nvSpPr>
            <p:spPr>
              <a:xfrm>
                <a:off x="236842" y="3951257"/>
                <a:ext cx="2600666" cy="32299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F007523-764A-BDF0-4142-FB4750BA4EFA}"/>
                  </a:ext>
                </a:extLst>
              </p:cNvPr>
              <p:cNvGrpSpPr/>
              <p:nvPr/>
            </p:nvGrpSpPr>
            <p:grpSpPr>
              <a:xfrm>
                <a:off x="335121" y="4022754"/>
                <a:ext cx="2404109" cy="180000"/>
                <a:chOff x="327542" y="4022754"/>
                <a:chExt cx="240410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C0D96299-53DC-142E-E41F-66F486BBE3C3}"/>
                    </a:ext>
                  </a:extLst>
                </p:cNvPr>
                <p:cNvGrpSpPr/>
                <p:nvPr/>
              </p:nvGrpSpPr>
              <p:grpSpPr>
                <a:xfrm>
                  <a:off x="327542" y="4022754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B6353468-7EAD-1987-09FF-A5087F95C3A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C3F048BB-5C51-EAA9-DA3B-75A463CF089F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15CE8527-086D-EF88-CDEE-33AE83D7C5CF}"/>
                    </a:ext>
                  </a:extLst>
                </p:cNvPr>
                <p:cNvGrpSpPr/>
                <p:nvPr/>
              </p:nvGrpSpPr>
              <p:grpSpPr>
                <a:xfrm>
                  <a:off x="1084271" y="4022754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723FFA35-F8D9-C4AB-6B47-69B5D24B0343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453D9617-875D-6E51-4930-6FE8495AD8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52A7CA6B-2761-92FD-11C5-A6FB66B2445B}"/>
                    </a:ext>
                  </a:extLst>
                </p:cNvPr>
                <p:cNvGrpSpPr/>
                <p:nvPr/>
              </p:nvGrpSpPr>
              <p:grpSpPr>
                <a:xfrm>
                  <a:off x="1946484" y="4022754"/>
                  <a:ext cx="785167" cy="180000"/>
                  <a:chOff x="10376220" y="5903869"/>
                  <a:chExt cx="785167" cy="180000"/>
                </a:xfrm>
              </p:grpSpPr>
              <p:sp>
                <p:nvSpPr>
                  <p:cNvPr id="27" name="타원 26">
                    <a:extLst>
                      <a:ext uri="{FF2B5EF4-FFF2-40B4-BE49-F238E27FC236}">
                        <a16:creationId xmlns:a16="http://schemas.microsoft.com/office/drawing/2014/main" id="{075B5DA6-894C-8FAC-4D77-F4F16300752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0070C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8A4E9E1-B931-B018-D09B-FFC2BC987862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499688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최대 사거리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2A5FBDA-2C63-D2B8-3246-6DE8FF2CEC06}"/>
                </a:ext>
              </a:extLst>
            </p:cNvPr>
            <p:cNvSpPr/>
            <p:nvPr/>
          </p:nvSpPr>
          <p:spPr>
            <a:xfrm>
              <a:off x="192088" y="3897599"/>
              <a:ext cx="5828400" cy="28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8DC3F37-A98C-6778-9394-31473F8B6D5D}"/>
                </a:ext>
              </a:extLst>
            </p:cNvPr>
            <p:cNvGrpSpPr/>
            <p:nvPr/>
          </p:nvGrpSpPr>
          <p:grpSpPr>
            <a:xfrm>
              <a:off x="409741" y="6051520"/>
              <a:ext cx="1078699" cy="545898"/>
              <a:chOff x="435278" y="5969416"/>
              <a:chExt cx="1078699" cy="54589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888E180-A28D-CD75-1D3F-490F8EB76C35}"/>
                  </a:ext>
                </a:extLst>
              </p:cNvPr>
              <p:cNvSpPr txBox="1"/>
              <p:nvPr/>
            </p:nvSpPr>
            <p:spPr>
              <a:xfrm>
                <a:off x="435280" y="5969416"/>
                <a:ext cx="1078697" cy="19593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ko-KR" altLang="en-US" sz="801" dirty="0"/>
                  <a:t>기본 범위</a:t>
                </a:r>
                <a:endParaRPr lang="en-US" altLang="ko-KR" sz="801" dirty="0"/>
              </a:p>
            </p:txBody>
          </p:sp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E58CE3-2BB3-4FA8-027C-7FB965A5AD25}"/>
                  </a:ext>
                </a:extLst>
              </p:cNvPr>
              <p:cNvGrpSpPr/>
              <p:nvPr/>
            </p:nvGrpSpPr>
            <p:grpSpPr>
              <a:xfrm>
                <a:off x="435278" y="6165354"/>
                <a:ext cx="1078697" cy="349960"/>
                <a:chOff x="435278" y="6276085"/>
                <a:chExt cx="1078697" cy="34996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196856FC-D999-E338-96E7-4198B31059BB}"/>
                    </a:ext>
                  </a:extLst>
                </p:cNvPr>
                <p:cNvSpPr/>
                <p:nvPr/>
              </p:nvSpPr>
              <p:spPr>
                <a:xfrm flipH="1">
                  <a:off x="435278" y="6276085"/>
                  <a:ext cx="1078697" cy="34996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D59B812-27CA-B63E-02BD-6507A00F6561}"/>
                    </a:ext>
                  </a:extLst>
                </p:cNvPr>
                <p:cNvSpPr txBox="1"/>
                <p:nvPr/>
              </p:nvSpPr>
              <p:spPr>
                <a:xfrm>
                  <a:off x="752576" y="6310235"/>
                  <a:ext cx="402353" cy="259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충격파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pPr algn="ctr">
                    <a:spcAft>
                      <a:spcPts val="101"/>
                    </a:spcAft>
                  </a:pP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{dmg_1}</a:t>
                  </a:r>
                </a:p>
              </p:txBody>
            </p:sp>
          </p:grpSp>
        </p:grpSp>
        <p:pic>
          <p:nvPicPr>
            <p:cNvPr id="20" name="그림 19" descr="원, 클립아트, 그래픽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19C910-B964-43A7-DA20-CCB37C4BFF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977" y="4969812"/>
              <a:ext cx="878387" cy="878387"/>
            </a:xfrm>
            <a:prstGeom prst="rect">
              <a:avLst/>
            </a:prstGeom>
          </p:spPr>
        </p:pic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76F7478C-02CF-791B-B56D-353DC2756A90}"/>
                </a:ext>
              </a:extLst>
            </p:cNvPr>
            <p:cNvGrpSpPr/>
            <p:nvPr/>
          </p:nvGrpSpPr>
          <p:grpSpPr>
            <a:xfrm>
              <a:off x="1920437" y="6051520"/>
              <a:ext cx="1728002" cy="545138"/>
              <a:chOff x="1649876" y="6013190"/>
              <a:chExt cx="1728002" cy="545138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F28360A-5197-83E1-EAC7-C232E4CEEB83}"/>
                  </a:ext>
                </a:extLst>
              </p:cNvPr>
              <p:cNvSpPr txBox="1"/>
              <p:nvPr/>
            </p:nvSpPr>
            <p:spPr>
              <a:xfrm>
                <a:off x="1649878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>
                  <a:spcAft>
                    <a:spcPts val="101"/>
                  </a:spcAft>
                </a:pPr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집중 공략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073A7AE2-B5E2-D3CB-C1FA-0DC2A50D0532}"/>
                  </a:ext>
                </a:extLst>
              </p:cNvPr>
              <p:cNvGrpSpPr/>
              <p:nvPr/>
            </p:nvGrpSpPr>
            <p:grpSpPr>
              <a:xfrm>
                <a:off x="1649876" y="6209128"/>
                <a:ext cx="1728000" cy="349200"/>
                <a:chOff x="1649876" y="6204378"/>
                <a:chExt cx="1728000" cy="3492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B368C371-353F-B0B5-1BCF-0F76FD7F34C4}"/>
                    </a:ext>
                  </a:extLst>
                </p:cNvPr>
                <p:cNvSpPr/>
                <p:nvPr/>
              </p:nvSpPr>
              <p:spPr>
                <a:xfrm flipH="1">
                  <a:off x="1649876" y="620437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DCDE5278-FF56-62EE-7B1C-C9BD3E674A38}"/>
                    </a:ext>
                  </a:extLst>
                </p:cNvPr>
                <p:cNvSpPr txBox="1"/>
                <p:nvPr/>
              </p:nvSpPr>
              <p:spPr>
                <a:xfrm>
                  <a:off x="2050065" y="6306559"/>
                  <a:ext cx="896079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2" name="그림 21" descr="원, 그래픽, 텍스트, 클립아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D196DB1-E53A-3A24-9819-A2DB4C0EC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2832" y="5057096"/>
              <a:ext cx="737069" cy="703818"/>
            </a:xfrm>
            <a:prstGeom prst="rect">
              <a:avLst/>
            </a:prstGeom>
          </p:spPr>
        </p:pic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BCD59A1A-AB1A-9DC5-C106-964D063ED1E4}"/>
                </a:ext>
              </a:extLst>
            </p:cNvPr>
            <p:cNvGrpSpPr/>
            <p:nvPr/>
          </p:nvGrpSpPr>
          <p:grpSpPr>
            <a:xfrm>
              <a:off x="4077209" y="6051520"/>
              <a:ext cx="1728001" cy="545138"/>
              <a:chOff x="3502844" y="6013190"/>
              <a:chExt cx="1728001" cy="54513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968E08-253A-B6E2-66F8-713B5DA768F8}"/>
                  </a:ext>
                </a:extLst>
              </p:cNvPr>
              <p:cNvSpPr txBox="1"/>
              <p:nvPr/>
            </p:nvSpPr>
            <p:spPr>
              <a:xfrm>
                <a:off x="3502845" y="6013190"/>
                <a:ext cx="1728000" cy="195938"/>
              </a:xfrm>
              <a:prstGeom prst="rect">
                <a:avLst/>
              </a:prstGeom>
              <a:solidFill>
                <a:srgbClr val="DAF6DD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spAutoFit/>
              </a:bodyPr>
              <a:lstStyle>
                <a:defPPr>
                  <a:defRPr lang="ko-KR"/>
                </a:defPPr>
                <a:lvl1pPr>
                  <a:spcAft>
                    <a:spcPts val="400"/>
                  </a:spcAft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801" dirty="0"/>
                  <a:t>2T </a:t>
                </a:r>
                <a:r>
                  <a:rPr lang="ko-KR" altLang="en-US" sz="801" dirty="0"/>
                  <a:t>트라이포드</a:t>
                </a:r>
                <a:r>
                  <a:rPr lang="en-US" altLang="ko-KR" sz="801" dirty="0"/>
                  <a:t> ‘</a:t>
                </a:r>
                <a:r>
                  <a:rPr lang="ko-KR" altLang="en-US" sz="801" dirty="0"/>
                  <a:t>내려치는 창</a:t>
                </a:r>
                <a:r>
                  <a:rPr lang="en-US" altLang="ko-KR" sz="801" dirty="0"/>
                  <a:t>’ </a:t>
                </a:r>
                <a:r>
                  <a:rPr lang="ko-KR" altLang="en-US" sz="801" dirty="0"/>
                  <a:t>선택 시</a:t>
                </a:r>
                <a:endParaRPr lang="en-US" altLang="ko-KR" sz="801" dirty="0"/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AEE9BF6E-6A5A-CFC9-AB8E-8015F32E2928}"/>
                  </a:ext>
                </a:extLst>
              </p:cNvPr>
              <p:cNvGrpSpPr/>
              <p:nvPr/>
            </p:nvGrpSpPr>
            <p:grpSpPr>
              <a:xfrm>
                <a:off x="3502844" y="6209128"/>
                <a:ext cx="1728000" cy="349200"/>
                <a:chOff x="3502844" y="6209128"/>
                <a:chExt cx="1728000" cy="349200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1C90F9F1-8895-D03E-96CB-00D6E96AACAF}"/>
                    </a:ext>
                  </a:extLst>
                </p:cNvPr>
                <p:cNvSpPr/>
                <p:nvPr/>
              </p:nvSpPr>
              <p:spPr>
                <a:xfrm flipH="1">
                  <a:off x="3502844" y="6209128"/>
                  <a:ext cx="1728000" cy="3492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lIns="0" tIns="35998" rIns="0" bIns="35998" rtlCol="0" anchor="ctr" anchorCtr="0"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:endParaRPr lang="ko-KR" altLang="en-US" sz="80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7C1FF6-3152-A093-6FF7-8324E49658FE}"/>
                    </a:ext>
                  </a:extLst>
                </p:cNvPr>
                <p:cNvSpPr txBox="1"/>
                <p:nvPr/>
              </p:nvSpPr>
              <p:spPr>
                <a:xfrm>
                  <a:off x="3626513" y="6312047"/>
                  <a:ext cx="1449116" cy="12323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>
                    <a:spcAft>
                      <a:spcPts val="101"/>
                    </a:spcAft>
                  </a:pP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공격 범위 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20%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</a:t>
                  </a:r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원거리 시전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pic>
          <p:nvPicPr>
            <p:cNvPr id="24" name="그림 23" descr="원, 그래픽, 도표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905A19B-15FB-8D68-D3E1-35B069900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8865" y="4403502"/>
              <a:ext cx="1094520" cy="1440887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9AA81227-6DD2-AEBC-DD6A-0C2043C3989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0191" t="10093" r="12095" b="2536"/>
          <a:stretch>
            <a:fillRect/>
          </a:stretch>
        </p:blipFill>
        <p:spPr>
          <a:xfrm>
            <a:off x="212638" y="4537134"/>
            <a:ext cx="1772326" cy="1412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92088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36046" y="6064405"/>
                        <a:ext cx="455253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빠른 준비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7499" y="6064405"/>
                        <a:ext cx="561051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최후의 판단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1" name="TextBox 70">
            <a:extLst>
              <a:ext uri="{FF2B5EF4-FFF2-40B4-BE49-F238E27FC236}">
                <a16:creationId xmlns:a16="http://schemas.microsoft.com/office/drawing/2014/main" id="{D0DE7E53-A9AF-4074-B472-FD4A784A4C2C}"/>
              </a:ext>
            </a:extLst>
          </p:cNvPr>
          <p:cNvSpPr txBox="1"/>
          <p:nvPr/>
        </p:nvSpPr>
        <p:spPr>
          <a:xfrm>
            <a:off x="4187623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직사각형 310">
            <a:extLst>
              <a:ext uri="{FF2B5EF4-FFF2-40B4-BE49-F238E27FC236}">
                <a16:creationId xmlns:a16="http://schemas.microsoft.com/office/drawing/2014/main" id="{184C5E81-BE45-B70B-51B1-D1BAF44B514A}"/>
              </a:ext>
            </a:extLst>
          </p:cNvPr>
          <p:cNvSpPr/>
          <p:nvPr/>
        </p:nvSpPr>
        <p:spPr>
          <a:xfrm>
            <a:off x="4417308" y="884707"/>
            <a:ext cx="469830" cy="212400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4A4097FD-30D0-A008-62E2-3CB5570F1526}"/>
              </a:ext>
            </a:extLst>
          </p:cNvPr>
          <p:cNvSpPr/>
          <p:nvPr/>
        </p:nvSpPr>
        <p:spPr>
          <a:xfrm>
            <a:off x="424404" y="885305"/>
            <a:ext cx="65294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40" name="TextBox 70">
            <a:extLst>
              <a:ext uri="{FF2B5EF4-FFF2-40B4-BE49-F238E27FC236}">
                <a16:creationId xmlns:a16="http://schemas.microsoft.com/office/drawing/2014/main" id="{4ECF2F0A-D181-F0EE-F835-6806287E1AA2}"/>
              </a:ext>
            </a:extLst>
          </p:cNvPr>
          <p:cNvSpPr txBox="1"/>
          <p:nvPr/>
        </p:nvSpPr>
        <p:spPr>
          <a:xfrm>
            <a:off x="192088" y="884707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763611" y="319502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92089" y="1095906"/>
            <a:ext cx="3407171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92089" y="1095906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363845" y="1248677"/>
            <a:ext cx="306365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 뒤로 창을 돌리며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오른손에서 왼손으로 창을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 </a:t>
            </a:r>
          </a:p>
        </p:txBody>
      </p:sp>
      <p:pic>
        <p:nvPicPr>
          <p:cNvPr id="108" name="그림 107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C3E5A9-0B66-05DB-124C-C15C29EAF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71" y="1814411"/>
            <a:ext cx="2315207" cy="1653720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267E01AB-0F7A-0FF9-8A04-9B717718B4EC}"/>
              </a:ext>
            </a:extLst>
          </p:cNvPr>
          <p:cNvGrpSpPr/>
          <p:nvPr/>
        </p:nvGrpSpPr>
        <p:grpSpPr>
          <a:xfrm>
            <a:off x="327540" y="3773603"/>
            <a:ext cx="3136268" cy="1817713"/>
            <a:chOff x="356563" y="3465372"/>
            <a:chExt cx="3136268" cy="1817713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042A27-F664-501E-6662-98FDCB66ADBE}"/>
                </a:ext>
              </a:extLst>
            </p:cNvPr>
            <p:cNvGrpSpPr/>
            <p:nvPr/>
          </p:nvGrpSpPr>
          <p:grpSpPr>
            <a:xfrm>
              <a:off x="356563" y="3465372"/>
              <a:ext cx="1506301" cy="1817713"/>
              <a:chOff x="356563" y="4025512"/>
              <a:chExt cx="1506301" cy="1817713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A16193B6-2A29-E689-886B-B1674B91C0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6563" y="4167009"/>
                <a:ext cx="1506301" cy="1314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3" name="TextBox 4">
                <a:extLst>
                  <a:ext uri="{FF2B5EF4-FFF2-40B4-BE49-F238E27FC236}">
                    <a16:creationId xmlns:a16="http://schemas.microsoft.com/office/drawing/2014/main" id="{88B3B9AE-75EF-2928-318A-613EFC9E3820}"/>
                  </a:ext>
                </a:extLst>
              </p:cNvPr>
              <p:cNvSpPr txBox="1"/>
              <p:nvPr/>
            </p:nvSpPr>
            <p:spPr>
              <a:xfrm>
                <a:off x="753847" y="4025512"/>
                <a:ext cx="71173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트레일 이펙트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18" name="TextBox 4">
                <a:extLst>
                  <a:ext uri="{FF2B5EF4-FFF2-40B4-BE49-F238E27FC236}">
                    <a16:creationId xmlns:a16="http://schemas.microsoft.com/office/drawing/2014/main" id="{A6D44013-2E70-434E-5542-A3C426E30CA7}"/>
                  </a:ext>
                </a:extLst>
              </p:cNvPr>
              <p:cNvSpPr txBox="1"/>
              <p:nvPr/>
            </p:nvSpPr>
            <p:spPr>
              <a:xfrm>
                <a:off x="541682" y="5521924"/>
                <a:ext cx="1063359" cy="32130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창의 날 부분을 따라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트레일 이펙트 형성</a:t>
                </a:r>
                <a:endParaRPr lang="ko-KR" altLang="en-US" sz="801" dirty="0"/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8283C5AE-3FEF-C77E-FE98-405CB1BFEE42}"/>
                </a:ext>
              </a:extLst>
            </p:cNvPr>
            <p:cNvGrpSpPr/>
            <p:nvPr/>
          </p:nvGrpSpPr>
          <p:grpSpPr>
            <a:xfrm>
              <a:off x="1951963" y="3465372"/>
              <a:ext cx="1540868" cy="1656002"/>
              <a:chOff x="1951963" y="4025512"/>
              <a:chExt cx="1540868" cy="1656002"/>
            </a:xfrm>
          </p:grpSpPr>
          <p:pic>
            <p:nvPicPr>
              <p:cNvPr id="129" name="그림 128" descr="화이트, 디자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E64C7B5-4104-9B9D-B5FE-A709D8D16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2524" t="24287" r="33363" b="23982"/>
              <a:stretch>
                <a:fillRect/>
              </a:stretch>
            </p:blipFill>
            <p:spPr>
              <a:xfrm>
                <a:off x="1951963" y="4167009"/>
                <a:ext cx="1540868" cy="1314946"/>
              </a:xfrm>
              <a:prstGeom prst="rect">
                <a:avLst/>
              </a:prstGeom>
            </p:spPr>
          </p:pic>
          <p:sp>
            <p:nvSpPr>
              <p:cNvPr id="144" name="TextBox 4">
                <a:extLst>
                  <a:ext uri="{FF2B5EF4-FFF2-40B4-BE49-F238E27FC236}">
                    <a16:creationId xmlns:a16="http://schemas.microsoft.com/office/drawing/2014/main" id="{CEE2BA0F-F25E-45EE-8C30-1B1023D25EEB}"/>
                  </a:ext>
                </a:extLst>
              </p:cNvPr>
              <p:cNvSpPr txBox="1"/>
              <p:nvPr/>
            </p:nvSpPr>
            <p:spPr>
              <a:xfrm>
                <a:off x="2148522" y="4025512"/>
                <a:ext cx="1147750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클래스 마크 형상화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BF9B1F1B-21F6-3463-1A6C-0D2A0BA0A673}"/>
                  </a:ext>
                </a:extLst>
              </p:cNvPr>
              <p:cNvSpPr txBox="1"/>
              <p:nvPr/>
            </p:nvSpPr>
            <p:spPr>
              <a:xfrm>
                <a:off x="2107077" y="5521924"/>
                <a:ext cx="1230640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캐릭터의 발 밑에 형성</a:t>
                </a:r>
                <a:endParaRPr lang="ko-KR" altLang="en-US" sz="801" dirty="0"/>
              </a:p>
            </p:txBody>
          </p:sp>
        </p:grp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4187622" y="1095908"/>
            <a:ext cx="3407170" cy="462064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4187623" y="1095906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4803409" y="1248677"/>
            <a:ext cx="217559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무릎을 굽히며 창을 지면에 내려 찍습니다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DDE095-D9B8-B6EC-11C1-EF7ECEAE03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678" y="1684059"/>
            <a:ext cx="2231058" cy="1589027"/>
          </a:xfrm>
          <a:prstGeom prst="rect">
            <a:avLst/>
          </a:prstGeom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B0500B94-77C8-E15A-C241-298A77550C18}"/>
              </a:ext>
            </a:extLst>
          </p:cNvPr>
          <p:cNvGrpSpPr/>
          <p:nvPr/>
        </p:nvGrpSpPr>
        <p:grpSpPr>
          <a:xfrm>
            <a:off x="4325032" y="3602004"/>
            <a:ext cx="3132350" cy="1989312"/>
            <a:chOff x="4868559" y="3909412"/>
            <a:chExt cx="3132350" cy="198931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D27B059-32C4-1273-70E7-B545AB6CF606}"/>
                </a:ext>
              </a:extLst>
            </p:cNvPr>
            <p:cNvGrpSpPr/>
            <p:nvPr/>
          </p:nvGrpSpPr>
          <p:grpSpPr>
            <a:xfrm>
              <a:off x="4868559" y="3909412"/>
              <a:ext cx="3011575" cy="1989312"/>
              <a:chOff x="4868559" y="3909412"/>
              <a:chExt cx="3011575" cy="1989312"/>
            </a:xfrm>
          </p:grpSpPr>
          <p:sp>
            <p:nvSpPr>
              <p:cNvPr id="2" name="TextBox 4">
                <a:extLst>
                  <a:ext uri="{FF2B5EF4-FFF2-40B4-BE49-F238E27FC236}">
                    <a16:creationId xmlns:a16="http://schemas.microsoft.com/office/drawing/2014/main" id="{FF673A98-7CF1-D3D6-5559-213AF2E2FB20}"/>
                  </a:ext>
                </a:extLst>
              </p:cNvPr>
              <p:cNvSpPr txBox="1"/>
              <p:nvPr/>
            </p:nvSpPr>
            <p:spPr>
              <a:xfrm>
                <a:off x="5233043" y="3909412"/>
                <a:ext cx="82875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 [</a:t>
                </a:r>
                <a:r>
                  <a:rPr lang="ko-KR" altLang="en-US" sz="801" dirty="0"/>
                  <a:t>공격 이펙트 예시</a:t>
                </a:r>
                <a:r>
                  <a:rPr lang="en-US" altLang="ko-KR" sz="801" dirty="0"/>
                  <a:t>] </a:t>
                </a:r>
                <a:endParaRPr lang="ko-KR" altLang="en-US" sz="801" dirty="0"/>
              </a:p>
            </p:txBody>
          </p:sp>
          <p:pic>
            <p:nvPicPr>
              <p:cNvPr id="16" name="그림 15" descr="블랙, 어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77FA36BA-D9AF-B775-1294-EEB14A39D0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68559" y="4059313"/>
                <a:ext cx="1762776" cy="1674637"/>
              </a:xfrm>
              <a:prstGeom prst="rect">
                <a:avLst/>
              </a:prstGeom>
            </p:spPr>
          </p:pic>
          <p:sp>
            <p:nvSpPr>
              <p:cNvPr id="26" name="TextBox 4">
                <a:extLst>
                  <a:ext uri="{FF2B5EF4-FFF2-40B4-BE49-F238E27FC236}">
                    <a16:creationId xmlns:a16="http://schemas.microsoft.com/office/drawing/2014/main" id="{5C54D14C-12E9-1116-2898-2FCFCF9B557F}"/>
                  </a:ext>
                </a:extLst>
              </p:cNvPr>
              <p:cNvSpPr txBox="1"/>
              <p:nvPr/>
            </p:nvSpPr>
            <p:spPr>
              <a:xfrm>
                <a:off x="4868559" y="5739134"/>
                <a:ext cx="3011575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창을 내려 찍는 모션을 따라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푸른 빛의 용이 낙하하며 충격파 발생</a:t>
                </a:r>
                <a:endParaRPr lang="ko-KR" altLang="en-US" sz="801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EAAC109-1E5A-D11E-AF3F-62459AEE1BDD}"/>
                </a:ext>
              </a:extLst>
            </p:cNvPr>
            <p:cNvGrpSpPr/>
            <p:nvPr/>
          </p:nvGrpSpPr>
          <p:grpSpPr>
            <a:xfrm>
              <a:off x="6942558" y="3909412"/>
              <a:ext cx="1058351" cy="1306835"/>
              <a:chOff x="6908047" y="4694222"/>
              <a:chExt cx="1058351" cy="1306835"/>
            </a:xfrm>
          </p:grpSpPr>
          <p:pic>
            <p:nvPicPr>
              <p:cNvPr id="17" name="Picture 8">
                <a:extLst>
                  <a:ext uri="{FF2B5EF4-FFF2-40B4-BE49-F238E27FC236}">
                    <a16:creationId xmlns:a16="http://schemas.microsoft.com/office/drawing/2014/main" id="{BE5FEDC3-8B48-7410-CAB9-039FD97BD1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08047" y="4880606"/>
                <a:ext cx="1058351" cy="8800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TextBox 4">
                <a:extLst>
                  <a:ext uri="{FF2B5EF4-FFF2-40B4-BE49-F238E27FC236}">
                    <a16:creationId xmlns:a16="http://schemas.microsoft.com/office/drawing/2014/main" id="{0664579A-E7D9-E761-245B-BBA3BFE88275}"/>
                  </a:ext>
                </a:extLst>
              </p:cNvPr>
              <p:cNvSpPr txBox="1"/>
              <p:nvPr/>
            </p:nvSpPr>
            <p:spPr>
              <a:xfrm>
                <a:off x="7151086" y="4694222"/>
                <a:ext cx="57227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/>
                  <a:t>[</a:t>
                </a:r>
                <a:r>
                  <a:rPr lang="ko-KR" altLang="en-US" sz="801" dirty="0"/>
                  <a:t>잔여 이펙트</a:t>
                </a:r>
                <a:r>
                  <a:rPr lang="en-US" altLang="ko-KR" sz="801" dirty="0"/>
                  <a:t>]</a:t>
                </a:r>
                <a:endParaRPr lang="ko-KR" altLang="en-US" sz="801" dirty="0"/>
              </a:p>
            </p:txBody>
          </p:sp>
          <p:sp>
            <p:nvSpPr>
              <p:cNvPr id="28" name="TextBox 4">
                <a:extLst>
                  <a:ext uri="{FF2B5EF4-FFF2-40B4-BE49-F238E27FC236}">
                    <a16:creationId xmlns:a16="http://schemas.microsoft.com/office/drawing/2014/main" id="{B515DA70-3D05-4DB9-2E19-196EB8D9DAB5}"/>
                  </a:ext>
                </a:extLst>
              </p:cNvPr>
              <p:cNvSpPr txBox="1"/>
              <p:nvPr/>
            </p:nvSpPr>
            <p:spPr>
              <a:xfrm>
                <a:off x="6930907" y="5841467"/>
                <a:ext cx="1012631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36000" rIns="7200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▲  지면에 균열 형성</a:t>
                </a:r>
                <a:endParaRPr lang="ko-KR" altLang="en-US" sz="801" dirty="0"/>
              </a:p>
            </p:txBody>
          </p:sp>
        </p:grpSp>
      </p:grpSp>
      <p:sp>
        <p:nvSpPr>
          <p:cNvPr id="10" name="TextBox 4">
            <a:extLst>
              <a:ext uri="{FF2B5EF4-FFF2-40B4-BE49-F238E27FC236}">
                <a16:creationId xmlns:a16="http://schemas.microsoft.com/office/drawing/2014/main" id="{35A6E4BA-DFBB-58A8-8C24-D320167DAEDA}"/>
              </a:ext>
            </a:extLst>
          </p:cNvPr>
          <p:cNvSpPr txBox="1"/>
          <p:nvPr/>
        </p:nvSpPr>
        <p:spPr>
          <a:xfrm>
            <a:off x="6634593" y="1416835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102B1362-DC07-8CAB-5907-51EAE2E85353}"/>
              </a:ext>
            </a:extLst>
          </p:cNvPr>
          <p:cNvGrpSpPr/>
          <p:nvPr/>
        </p:nvGrpSpPr>
        <p:grpSpPr>
          <a:xfrm>
            <a:off x="267926" y="1334698"/>
            <a:ext cx="5327099" cy="4848647"/>
            <a:chOff x="267926" y="1334698"/>
            <a:chExt cx="5327099" cy="4848647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037056F6-2192-34F1-2B0E-E321F6322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74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D8840816-1DF8-7479-DB18-D89BA613F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5817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7DFD3E08-A0BB-AEAE-46C5-310C504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95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2A764EDE-07ED-52B7-12EF-DF5B91B1E2FF}"/>
                </a:ext>
              </a:extLst>
            </p:cNvPr>
            <p:cNvCxnSpPr>
              <a:cxnSpLocks/>
            </p:cNvCxnSpPr>
            <p:nvPr/>
          </p:nvCxnSpPr>
          <p:spPr>
            <a:xfrm>
              <a:off x="4515210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907F8FB-F5CF-8FCA-ED33-EAE3768D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75453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FF6D97FA-0AB2-7F1D-86BF-D14391BC84B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31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3E7360C2-A847-F328-B55C-16CD1B3D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89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801A9EB0-EC7D-BEBB-F565-4B07E5FBB30C}"/>
                </a:ext>
              </a:extLst>
            </p:cNvPr>
            <p:cNvGrpSpPr/>
            <p:nvPr/>
          </p:nvGrpSpPr>
          <p:grpSpPr>
            <a:xfrm>
              <a:off x="267926" y="1334698"/>
              <a:ext cx="575903" cy="4848647"/>
              <a:chOff x="1200793" y="1061414"/>
              <a:chExt cx="576000" cy="2091600"/>
            </a:xfrm>
          </p:grpSpPr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BBFCB6E-F687-9376-64C7-C568F3872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5E5F27C-262A-25CF-6662-0811F0A81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FAC385BF-6B68-F53A-CF67-5C1636A6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397B7588-AB1A-E70A-2484-EF697B494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3D9D2DC3-3D6A-C57F-ED17-FE83708A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1EF5293-6A8D-B38B-13FB-D438CC315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B2228F2F-70DF-D576-DCFC-76E74786C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C2CE0798-C6FB-D469-2809-05114E5B1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132998F-5524-F917-06D6-19F1EE33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90354147-2B6D-1F7F-CC12-E1B1D7DBBD4E}"/>
                </a:ext>
              </a:extLst>
            </p:cNvPr>
            <p:cNvGrpSpPr/>
            <p:nvPr/>
          </p:nvGrpSpPr>
          <p:grpSpPr>
            <a:xfrm>
              <a:off x="987805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E47CFBBB-D5B8-A1B4-648A-BB911E00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33B70BAB-9187-EC75-FC18-F17DFACF1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0BCBDDF0-5BB6-9EF6-0804-5C9EC6864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D4DF49F1-BAEA-6F0E-D0F1-1F3F407B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33346071-537B-4FC4-769B-EEA4141D0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7E820F91-C0AD-ED35-E89C-769CA0768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1798060B-5C0F-54E9-F902-301FB39F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2D4F8C50-6CBA-5ECD-90B7-70906E7DC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35C616E6-9C28-281A-86B6-1F728418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D9E1F9EA-2992-20B6-1B62-897CF795E26D}"/>
                </a:ext>
              </a:extLst>
            </p:cNvPr>
            <p:cNvGrpSpPr/>
            <p:nvPr/>
          </p:nvGrpSpPr>
          <p:grpSpPr>
            <a:xfrm>
              <a:off x="1707683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642BB60D-64BD-168D-11AD-B56A0B06F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7BB4DC50-E9AC-557C-DB77-B1E3F6E1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C1E0528D-3A74-0A6F-FE7D-86C7D2C9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99AAC2A2-271D-3A0C-1CF8-EA9638381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7055BE55-20D7-245A-1B98-7BA4BAED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FF0F2C2C-FE50-9E4E-4616-446EE01C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A988783-CD4E-2B48-92AA-97096699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75C5F292-CBAA-D68E-F459-B76CAB3F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C83BEFBD-5391-087A-4596-8C16F835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B6D10B8-2F23-BB8A-F109-FC5E5F27486C}"/>
                </a:ext>
              </a:extLst>
            </p:cNvPr>
            <p:cNvGrpSpPr/>
            <p:nvPr/>
          </p:nvGrpSpPr>
          <p:grpSpPr>
            <a:xfrm>
              <a:off x="2427562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FDBE531-17B6-5E4F-471E-479E5E258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E1A47F13-6A39-E7EE-8C72-C45DDD1C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6606A3CE-AE57-91BF-2AC5-5EFE87064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A304C01A-774C-986B-D879-D8BA3158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8AA1F44-AA03-F75E-4EFF-E55D71070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61D08B32-1569-B09E-403F-5B238D7C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 481">
                <a:extLst>
                  <a:ext uri="{FF2B5EF4-FFF2-40B4-BE49-F238E27FC236}">
                    <a16:creationId xmlns:a16="http://schemas.microsoft.com/office/drawing/2014/main" id="{46DD3C82-EFFB-7875-4252-A88D1244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616C2723-0728-F3D6-9776-969469DC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E7F93490-B537-BD28-D596-103E8F0F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3C65D309-784E-F77F-B5E5-FD0FBB670BC4}"/>
                </a:ext>
              </a:extLst>
            </p:cNvPr>
            <p:cNvGrpSpPr/>
            <p:nvPr/>
          </p:nvGrpSpPr>
          <p:grpSpPr>
            <a:xfrm>
              <a:off x="3147441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5EC970B3-FFC0-534F-FDB5-C5578D348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B89B113B-1CF7-174A-E05B-0B56A467C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4BA19207-032F-0A9A-F034-31801C120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5DC0CA95-738C-CBDE-CA69-9EFD4FEA3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E4ED14AD-3A37-7AC3-ED7A-6A2623D0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8FE9C14-223B-3957-9C92-39DD569E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A6586DBB-F85D-E5D7-8AC4-31A9E00F7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C59E04A4-3FED-17DF-A66B-0654EB47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EC7CBF0A-41F9-EB43-8626-122CBBB8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그룹 436">
              <a:extLst>
                <a:ext uri="{FF2B5EF4-FFF2-40B4-BE49-F238E27FC236}">
                  <a16:creationId xmlns:a16="http://schemas.microsoft.com/office/drawing/2014/main" id="{0A8B6654-6D34-1F8C-E747-0880439C1FB0}"/>
                </a:ext>
              </a:extLst>
            </p:cNvPr>
            <p:cNvGrpSpPr/>
            <p:nvPr/>
          </p:nvGrpSpPr>
          <p:grpSpPr>
            <a:xfrm>
              <a:off x="3867319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D53F2E5F-2292-F8CD-5C40-9A40EFFC2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43CAC9C7-E3DE-C45D-34B4-0C066BF28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7F04D262-04A5-4143-251B-7FD1D86C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9F20D5B4-7167-23C8-9274-F5AEE50B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556124A9-BBF6-051A-1C14-303EF44D0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F5081356-D3EF-0C01-026A-F0245C7DA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EEBDB90-19DD-7B40-09CB-C8CB457B9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2077A0F2-5539-702B-6582-DD73F151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3CDAEB9-05EF-50E7-D398-EABAA7A9D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4BEF78F0-39C9-448D-D582-696711722FBA}"/>
                </a:ext>
              </a:extLst>
            </p:cNvPr>
            <p:cNvGrpSpPr/>
            <p:nvPr/>
          </p:nvGrpSpPr>
          <p:grpSpPr>
            <a:xfrm>
              <a:off x="4587198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A9E1E7C-E946-DFF5-6BF9-D9D4053C8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0859793-25D7-AC70-A8DC-6EF1B00F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331918FD-A648-CD8B-1FBD-40B7D5A2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D0F7EB57-1344-E611-7416-5F2A3A3F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05BF7F00-ED82-A1A6-405D-9F7748CF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36E66B3C-819A-840C-3463-32FD565F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E4402725-5170-46D8-E426-51BBC6F7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25EE9B48-DE9F-C070-E070-D56D6A344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6D79818-3F25-F405-E70C-5AA3539D7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1EC346F-B361-5C0C-087E-1613E6FC1710}"/>
                </a:ext>
              </a:extLst>
            </p:cNvPr>
            <p:cNvGrpSpPr/>
            <p:nvPr/>
          </p:nvGrpSpPr>
          <p:grpSpPr>
            <a:xfrm>
              <a:off x="5307074" y="1334698"/>
              <a:ext cx="287951" cy="4848647"/>
              <a:chOff x="1914025" y="1061414"/>
              <a:chExt cx="288000" cy="2091600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6F07A5-CCDD-BAE9-7482-511CBC5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39DDE70-C3DC-81B5-C3C9-E1D4D7DF4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F3241760-5334-8831-FFF7-FD3DC657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3730A6A7-7395-2A0E-1D27-E511F131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66A37208-B3F6-7946-472C-DB63904E9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0CC7B-7325-DAEF-7497-65D8F2F71312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C6671-272E-2FEB-4566-273F33DD6EF8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945B2-4448-12EA-74BC-6CC645E8115D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4AB0715-0653-5107-4AE9-C4CC52E7B26D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04E92D1-1D12-2972-9EE8-DFC788626B28}"/>
              </a:ext>
            </a:extLst>
          </p:cNvPr>
          <p:cNvGrpSpPr/>
          <p:nvPr/>
        </p:nvGrpSpPr>
        <p:grpSpPr>
          <a:xfrm>
            <a:off x="195939" y="1217005"/>
            <a:ext cx="4319272" cy="187841"/>
            <a:chOff x="195939" y="1010698"/>
            <a:chExt cx="4319272" cy="18784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9E73C5-F677-979C-C967-42135DBA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939" y="1010698"/>
              <a:ext cx="0" cy="18784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DF1EC-AF96-91F0-D43F-E61DC2F7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575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397CE-2EE3-15AA-28E4-9125AE24B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5211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84326BE-FE7B-745A-963D-D7AF3CAB2AFC}"/>
              </a:ext>
            </a:extLst>
          </p:cNvPr>
          <p:cNvSpPr txBox="1"/>
          <p:nvPr/>
        </p:nvSpPr>
        <p:spPr>
          <a:xfrm>
            <a:off x="5603174" y="4854201"/>
            <a:ext cx="600657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9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154C7DB-A0EB-AC6D-DA6B-41C2FEEF4C65}"/>
              </a:ext>
            </a:extLst>
          </p:cNvPr>
          <p:cNvSpPr txBox="1"/>
          <p:nvPr/>
        </p:nvSpPr>
        <p:spPr>
          <a:xfrm>
            <a:off x="5603176" y="4129780"/>
            <a:ext cx="635923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</a:p>
          <a:p>
            <a:endParaRPr lang="en-US" altLang="ko-KR" sz="200" dirty="0">
              <a:solidFill>
                <a:schemeClr val="accent2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(+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피격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666567-6A6A-7944-9934-565F187E548C}"/>
              </a:ext>
            </a:extLst>
          </p:cNvPr>
          <p:cNvSpPr txBox="1"/>
          <p:nvPr/>
        </p:nvSpPr>
        <p:spPr>
          <a:xfrm>
            <a:off x="5603178" y="5440194"/>
            <a:ext cx="744927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</a:t>
            </a:r>
            <a:r>
              <a: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900" b="1" dirty="0" err="1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발동 지점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E445D23-B777-974C-59F4-DEA7BF9DE654}"/>
              </a:ext>
            </a:extLst>
          </p:cNvPr>
          <p:cNvSpPr txBox="1"/>
          <p:nvPr/>
        </p:nvSpPr>
        <p:spPr>
          <a:xfrm>
            <a:off x="5603175" y="2453206"/>
            <a:ext cx="844314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04F413-79BE-5BDA-12CA-610D31F62C5A}"/>
              </a:ext>
            </a:extLst>
          </p:cNvPr>
          <p:cNvSpPr txBox="1"/>
          <p:nvPr/>
        </p:nvSpPr>
        <p:spPr>
          <a:xfrm>
            <a:off x="5603173" y="2054561"/>
            <a:ext cx="357001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BD9C7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</a:p>
        </p:txBody>
      </p:sp>
      <p:sp>
        <p:nvSpPr>
          <p:cNvPr id="313" name="직사각형 310">
            <a:extLst>
              <a:ext uri="{FF2B5EF4-FFF2-40B4-BE49-F238E27FC236}">
                <a16:creationId xmlns:a16="http://schemas.microsoft.com/office/drawing/2014/main" id="{24FD0377-EB98-AB20-1977-39625485CFB5}"/>
              </a:ext>
            </a:extLst>
          </p:cNvPr>
          <p:cNvSpPr/>
          <p:nvPr/>
        </p:nvSpPr>
        <p:spPr>
          <a:xfrm>
            <a:off x="195641" y="1440034"/>
            <a:ext cx="2160000" cy="34402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14" name="직사각형 9">
            <a:extLst>
              <a:ext uri="{FF2B5EF4-FFF2-40B4-BE49-F238E27FC236}">
                <a16:creationId xmlns:a16="http://schemas.microsoft.com/office/drawing/2014/main" id="{E81F9951-5EDC-5340-469A-93781239E84E}"/>
              </a:ext>
            </a:extLst>
          </p:cNvPr>
          <p:cNvSpPr/>
          <p:nvPr/>
        </p:nvSpPr>
        <p:spPr>
          <a:xfrm>
            <a:off x="3435641" y="1439966"/>
            <a:ext cx="216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12" name="직사각형 2">
            <a:extLst>
              <a:ext uri="{FF2B5EF4-FFF2-40B4-BE49-F238E27FC236}">
                <a16:creationId xmlns:a16="http://schemas.microsoft.com/office/drawing/2014/main" id="{2E0F9435-34F3-F4CC-9023-22EEB6497FF8}"/>
              </a:ext>
            </a:extLst>
          </p:cNvPr>
          <p:cNvSpPr/>
          <p:nvPr/>
        </p:nvSpPr>
        <p:spPr>
          <a:xfrm>
            <a:off x="2355641" y="1439966"/>
            <a:ext cx="108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F4450B5F-4FE3-36C0-0B96-46C6686E94F0}"/>
              </a:ext>
            </a:extLst>
          </p:cNvPr>
          <p:cNvGrpSpPr/>
          <p:nvPr/>
        </p:nvGrpSpPr>
        <p:grpSpPr>
          <a:xfrm>
            <a:off x="3061289" y="4124170"/>
            <a:ext cx="452047" cy="344262"/>
            <a:chOff x="1624124" y="4124170"/>
            <a:chExt cx="452047" cy="344262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4124" y="4261555"/>
              <a:ext cx="452047" cy="206877"/>
              <a:chOff x="9615616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93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5616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A35BA06-4FBC-1B37-D0F6-2B83F4D402F1}"/>
              </a:ext>
            </a:extLst>
          </p:cNvPr>
          <p:cNvSpPr txBox="1"/>
          <p:nvPr/>
        </p:nvSpPr>
        <p:spPr>
          <a:xfrm>
            <a:off x="3370789" y="1808133"/>
            <a:ext cx="138999" cy="946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45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F6752F-228F-09C7-1D3B-64D2AEE4086D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5937" y="4923451"/>
            <a:ext cx="5407237" cy="1"/>
          </a:xfrm>
          <a:prstGeom prst="straightConnector1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8E28727-9A8B-C4B7-B431-83147E3F012E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195936" y="4268280"/>
            <a:ext cx="5407240" cy="6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892C99EB-814E-2884-6028-039675FDED2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195939" y="5578691"/>
            <a:ext cx="5407239" cy="3"/>
          </a:xfrm>
          <a:prstGeom prst="straightConnector1">
            <a:avLst/>
          </a:prstGeom>
          <a:ln w="9525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C091C32-D0D5-E9B1-BCAA-5064B242E114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195936" y="2522456"/>
            <a:ext cx="5407239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EADEE436-C687-18F3-3EED-9DB7555B755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195936" y="2123811"/>
            <a:ext cx="5407237" cy="3"/>
          </a:xfrm>
          <a:prstGeom prst="line">
            <a:avLst/>
          </a:prstGeom>
          <a:ln w="9525">
            <a:solidFill>
              <a:srgbClr val="BD9C7C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62891E9-E970-5DA2-3754-8ACC7032C472}"/>
              </a:ext>
            </a:extLst>
          </p:cNvPr>
          <p:cNvGrpSpPr/>
          <p:nvPr/>
        </p:nvGrpSpPr>
        <p:grpSpPr>
          <a:xfrm>
            <a:off x="195942" y="3555526"/>
            <a:ext cx="6193845" cy="138499"/>
            <a:chOff x="195942" y="3542035"/>
            <a:chExt cx="6193845" cy="138499"/>
          </a:xfrm>
        </p:grpSpPr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D05E2565-79AE-F11C-13C0-8AC6A6CA0E3C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flipV="1">
              <a:off x="195942" y="3611285"/>
              <a:ext cx="5407240" cy="2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C7715E6-4A0A-9A9B-3D76-FF707A3BBF25}"/>
                </a:ext>
              </a:extLst>
            </p:cNvPr>
            <p:cNvSpPr txBox="1"/>
            <p:nvPr/>
          </p:nvSpPr>
          <p:spPr>
            <a:xfrm>
              <a:off x="5603182" y="3542035"/>
              <a:ext cx="786605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 </a:t>
              </a:r>
              <a:r>
                <a:rPr lang="en-US" altLang="ko-KR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266" name="화살표: 오각형 265">
            <a:extLst>
              <a:ext uri="{FF2B5EF4-FFF2-40B4-BE49-F238E27FC236}">
                <a16:creationId xmlns:a16="http://schemas.microsoft.com/office/drawing/2014/main" id="{FEED3798-7EF3-B53C-87B0-419FA0394C96}"/>
              </a:ext>
            </a:extLst>
          </p:cNvPr>
          <p:cNvSpPr/>
          <p:nvPr/>
        </p:nvSpPr>
        <p:spPr>
          <a:xfrm>
            <a:off x="2357698" y="3463538"/>
            <a:ext cx="108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C96D885-05DF-ECCD-CAE8-CCC58F44097F}"/>
              </a:ext>
            </a:extLst>
          </p:cNvPr>
          <p:cNvGrpSpPr/>
          <p:nvPr/>
        </p:nvGrpSpPr>
        <p:grpSpPr>
          <a:xfrm>
            <a:off x="195641" y="3300775"/>
            <a:ext cx="2160000" cy="648000"/>
            <a:chOff x="195641" y="3300775"/>
            <a:chExt cx="2160000" cy="432000"/>
          </a:xfrm>
        </p:grpSpPr>
        <p:sp>
          <p:nvSpPr>
            <p:cNvPr id="240" name="화살표: 오각형 239">
              <a:extLst>
                <a:ext uri="{FF2B5EF4-FFF2-40B4-BE49-F238E27FC236}">
                  <a16:creationId xmlns:a16="http://schemas.microsoft.com/office/drawing/2014/main" id="{35ADF8B2-FF62-7CF5-0927-914244F6B9F7}"/>
                </a:ext>
              </a:extLst>
            </p:cNvPr>
            <p:cNvSpPr/>
            <p:nvPr/>
          </p:nvSpPr>
          <p:spPr>
            <a:xfrm>
              <a:off x="195641" y="3300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</a:p>
          </p:txBody>
        </p:sp>
        <p:sp>
          <p:nvSpPr>
            <p:cNvPr id="251" name="화살표: 오각형 250">
              <a:extLst>
                <a:ext uri="{FF2B5EF4-FFF2-40B4-BE49-F238E27FC236}">
                  <a16:creationId xmlns:a16="http://schemas.microsoft.com/office/drawing/2014/main" id="{EA1A1029-A570-9F01-DA6E-3F75C226E484}"/>
                </a:ext>
              </a:extLst>
            </p:cNvPr>
            <p:cNvSpPr/>
            <p:nvPr/>
          </p:nvSpPr>
          <p:spPr>
            <a:xfrm>
              <a:off x="195641" y="3516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발 밑에 푸른빛의 클래스 마크 형성</a:t>
              </a:r>
            </a:p>
          </p:txBody>
        </p:sp>
      </p:grpSp>
      <p:sp>
        <p:nvSpPr>
          <p:cNvPr id="254" name="화살표: 오각형 253">
            <a:extLst>
              <a:ext uri="{FF2B5EF4-FFF2-40B4-BE49-F238E27FC236}">
                <a16:creationId xmlns:a16="http://schemas.microsoft.com/office/drawing/2014/main" id="{85112740-B7EC-A930-9FDE-F4766F4A1916}"/>
              </a:ext>
            </a:extLst>
          </p:cNvPr>
          <p:cNvSpPr/>
          <p:nvPr/>
        </p:nvSpPr>
        <p:spPr>
          <a:xfrm>
            <a:off x="3437698" y="3463538"/>
            <a:ext cx="216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5A9821-06BD-75E5-8564-030BFDBDE96D}"/>
              </a:ext>
            </a:extLst>
          </p:cNvPr>
          <p:cNvSpPr/>
          <p:nvPr/>
        </p:nvSpPr>
        <p:spPr>
          <a:xfrm flipV="1">
            <a:off x="195939" y="1334703"/>
            <a:ext cx="5400000" cy="5119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ko-KR" altLang="en-US" sz="1799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2B170-E0D9-3219-2E4C-D56D0876E80A}"/>
              </a:ext>
            </a:extLst>
          </p:cNvPr>
          <p:cNvSpPr txBox="1"/>
          <p:nvPr/>
        </p:nvSpPr>
        <p:spPr>
          <a:xfrm>
            <a:off x="5577936" y="1287706"/>
            <a:ext cx="374545" cy="137991"/>
          </a:xfrm>
          <a:prstGeom prst="rect">
            <a:avLst/>
          </a:prstGeom>
          <a:noFill/>
        </p:spPr>
        <p:txBody>
          <a:bodyPr wrap="none" lIns="53999" tIns="0" rIns="35998" bIns="0" rtlCol="0" anchor="ctr" anchorCtr="0">
            <a:normAutofit/>
          </a:bodyPr>
          <a:lstStyle/>
          <a:p>
            <a:r>
              <a:rPr lang="ko-KR" altLang="en-US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</a:t>
            </a:r>
            <a:endParaRPr lang="en-US" altLang="ko-KR" sz="801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4AF4B-C0DF-A363-7E3C-803B083E13F4}"/>
              </a:ext>
            </a:extLst>
          </p:cNvPr>
          <p:cNvSpPr txBox="1"/>
          <p:nvPr/>
        </p:nvSpPr>
        <p:spPr>
          <a:xfrm>
            <a:off x="2292008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73B44-F057-3299-A685-DE3BC0AF802D}"/>
              </a:ext>
            </a:extLst>
          </p:cNvPr>
          <p:cNvSpPr txBox="1"/>
          <p:nvPr/>
        </p:nvSpPr>
        <p:spPr>
          <a:xfrm>
            <a:off x="4456144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174B0-35AA-B276-53CF-C1B5F43FADBD}"/>
              </a:ext>
            </a:extLst>
          </p:cNvPr>
          <p:cNvSpPr txBox="1"/>
          <p:nvPr/>
        </p:nvSpPr>
        <p:spPr>
          <a:xfrm>
            <a:off x="163798" y="1141582"/>
            <a:ext cx="60915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44C79C1A-C32B-1FE3-9F69-062D827159C4}"/>
              </a:ext>
            </a:extLst>
          </p:cNvPr>
          <p:cNvGrpSpPr/>
          <p:nvPr/>
        </p:nvGrpSpPr>
        <p:grpSpPr>
          <a:xfrm>
            <a:off x="866134" y="1129987"/>
            <a:ext cx="4411353" cy="242708"/>
            <a:chOff x="866134" y="1129987"/>
            <a:chExt cx="4411353" cy="242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9DC33-DDBF-E156-D628-B6720DA61C35}"/>
                </a:ext>
              </a:extLst>
            </p:cNvPr>
            <p:cNvSpPr txBox="1"/>
            <p:nvPr/>
          </p:nvSpPr>
          <p:spPr>
            <a:xfrm>
              <a:off x="866134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E1D31-1DDF-D3D7-7ECB-50170DE9C690}"/>
                </a:ext>
              </a:extLst>
            </p:cNvPr>
            <p:cNvSpPr txBox="1"/>
            <p:nvPr/>
          </p:nvSpPr>
          <p:spPr>
            <a:xfrm>
              <a:off x="1584143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FEE1-5818-7340-BF4B-E20103B30D62}"/>
                </a:ext>
              </a:extLst>
            </p:cNvPr>
            <p:cNvSpPr txBox="1"/>
            <p:nvPr/>
          </p:nvSpPr>
          <p:spPr>
            <a:xfrm>
              <a:off x="3027638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B0FE-DF43-831B-CC66-126F21806E5B}"/>
                </a:ext>
              </a:extLst>
            </p:cNvPr>
            <p:cNvSpPr txBox="1"/>
            <p:nvPr/>
          </p:nvSpPr>
          <p:spPr>
            <a:xfrm>
              <a:off x="3745646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38E3B-F88E-EB41-6F7A-FC5F50DBDD19}"/>
                </a:ext>
              </a:extLst>
            </p:cNvPr>
            <p:cNvSpPr txBox="1"/>
            <p:nvPr/>
          </p:nvSpPr>
          <p:spPr>
            <a:xfrm>
              <a:off x="5183535" y="1202836"/>
              <a:ext cx="93952" cy="1698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129987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</p:grpSp>
      <p:sp>
        <p:nvSpPr>
          <p:cNvPr id="242" name="직사각형 262">
            <a:extLst>
              <a:ext uri="{FF2B5EF4-FFF2-40B4-BE49-F238E27FC236}">
                <a16:creationId xmlns:a16="http://schemas.microsoft.com/office/drawing/2014/main" id="{D99CBA48-0667-A2E4-8BE1-4D099037F17A}"/>
              </a:ext>
            </a:extLst>
          </p:cNvPr>
          <p:cNvSpPr/>
          <p:nvPr/>
        </p:nvSpPr>
        <p:spPr>
          <a:xfrm>
            <a:off x="3436022" y="2434176"/>
            <a:ext cx="1080858" cy="176555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40" name="직사각형 262">
            <a:extLst>
              <a:ext uri="{FF2B5EF4-FFF2-40B4-BE49-F238E27FC236}">
                <a16:creationId xmlns:a16="http://schemas.microsoft.com/office/drawing/2014/main" id="{9EBAC376-46C7-452F-276F-7B22AB7A078F}"/>
              </a:ext>
            </a:extLst>
          </p:cNvPr>
          <p:cNvSpPr/>
          <p:nvPr/>
        </p:nvSpPr>
        <p:spPr>
          <a:xfrm>
            <a:off x="3436022" y="2037300"/>
            <a:ext cx="1080858" cy="176555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94B03C4C-8891-610E-FF73-94F03A1692D1}"/>
              </a:ext>
            </a:extLst>
          </p:cNvPr>
          <p:cNvCxnSpPr>
            <a:cxnSpLocks/>
          </p:cNvCxnSpPr>
          <p:nvPr/>
        </p:nvCxnSpPr>
        <p:spPr>
          <a:xfrm flipV="1">
            <a:off x="5595936" y="1223859"/>
            <a:ext cx="0" cy="18098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24B72-BFCC-08C7-4744-92C1470909A4}"/>
              </a:ext>
            </a:extLst>
          </p:cNvPr>
          <p:cNvSpPr txBox="1"/>
          <p:nvPr/>
        </p:nvSpPr>
        <p:spPr>
          <a:xfrm>
            <a:off x="5533675" y="1141580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75</a:t>
            </a:r>
          </a:p>
        </p:txBody>
      </p:sp>
      <p:sp>
        <p:nvSpPr>
          <p:cNvPr id="256" name="직사각형 260">
            <a:extLst>
              <a:ext uri="{FF2B5EF4-FFF2-40B4-BE49-F238E27FC236}">
                <a16:creationId xmlns:a16="http://schemas.microsoft.com/office/drawing/2014/main" id="{4A126DB7-40DC-4151-E583-03A244B6E743}"/>
              </a:ext>
            </a:extLst>
          </p:cNvPr>
          <p:cNvSpPr/>
          <p:nvPr/>
        </p:nvSpPr>
        <p:spPr>
          <a:xfrm>
            <a:off x="197699" y="1962573"/>
            <a:ext cx="216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</a:p>
        </p:txBody>
      </p:sp>
      <p:sp>
        <p:nvSpPr>
          <p:cNvPr id="260" name="직사각형 262">
            <a:extLst>
              <a:ext uri="{FF2B5EF4-FFF2-40B4-BE49-F238E27FC236}">
                <a16:creationId xmlns:a16="http://schemas.microsoft.com/office/drawing/2014/main" id="{58DD88E7-83ED-E34D-91D8-8D36350A7CE4}"/>
              </a:ext>
            </a:extLst>
          </p:cNvPr>
          <p:cNvSpPr/>
          <p:nvPr/>
        </p:nvSpPr>
        <p:spPr>
          <a:xfrm>
            <a:off x="2356022" y="1962573"/>
            <a:ext cx="108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내려 꽂기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98EA03-BA50-B124-8EDB-AC23EF2255CA}"/>
              </a:ext>
            </a:extLst>
          </p:cNvPr>
          <p:cNvSpPr/>
          <p:nvPr/>
        </p:nvSpPr>
        <p:spPr>
          <a:xfrm>
            <a:off x="195936" y="1361439"/>
            <a:ext cx="5400000" cy="487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799" dirty="0"/>
          </a:p>
        </p:txBody>
      </p: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53560501-0639-7EA7-D41E-4829F12E57C7}"/>
              </a:ext>
            </a:extLst>
          </p:cNvPr>
          <p:cNvGrpSpPr/>
          <p:nvPr/>
        </p:nvGrpSpPr>
        <p:grpSpPr>
          <a:xfrm>
            <a:off x="195936" y="5442029"/>
            <a:ext cx="1472802" cy="293308"/>
            <a:chOff x="195936" y="5442029"/>
            <a:chExt cx="1472802" cy="293308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5A0A196D-4D62-A1BA-0C5F-2C82590BF810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4" name="직사각형 262">
              <a:extLst>
                <a:ext uri="{FF2B5EF4-FFF2-40B4-BE49-F238E27FC236}">
                  <a16:creationId xmlns:a16="http://schemas.microsoft.com/office/drawing/2014/main" id="{5352DAE4-2499-0E80-CFF2-883D432EFA3C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 공법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 </a:t>
              </a:r>
              <a:endPara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36" name="연결선: 꺾임 535">
              <a:extLst>
                <a:ext uri="{FF2B5EF4-FFF2-40B4-BE49-F238E27FC236}">
                  <a16:creationId xmlns:a16="http://schemas.microsoft.com/office/drawing/2014/main" id="{1567AC1F-EB39-8D3A-0C25-AF52F0695A2A}"/>
                </a:ext>
              </a:extLst>
            </p:cNvPr>
            <p:cNvCxnSpPr>
              <a:stCxn id="524" idx="2"/>
              <a:endCxn id="534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D85B1ED1-BD0F-0A25-651D-8A3CA69AB59A}"/>
              </a:ext>
            </a:extLst>
          </p:cNvPr>
          <p:cNvGrpSpPr/>
          <p:nvPr/>
        </p:nvGrpSpPr>
        <p:grpSpPr>
          <a:xfrm>
            <a:off x="3289466" y="5442029"/>
            <a:ext cx="1472802" cy="293308"/>
            <a:chOff x="195936" y="5442029"/>
            <a:chExt cx="1472802" cy="293308"/>
          </a:xfrm>
        </p:grpSpPr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E67A25D8-C8D9-9209-F0C6-DE93F0310422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3" name="직사각형 262">
              <a:extLst>
                <a:ext uri="{FF2B5EF4-FFF2-40B4-BE49-F238E27FC236}">
                  <a16:creationId xmlns:a16="http://schemas.microsoft.com/office/drawing/2014/main" id="{B1BEA1C9-3396-EDFA-F33B-1758065BCD52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치명타 공격에 받는 피해 증가 </a:t>
              </a:r>
            </a:p>
          </p:txBody>
        </p:sp>
        <p:cxnSp>
          <p:nvCxnSpPr>
            <p:cNvPr id="544" name="연결선: 꺾임 543">
              <a:extLst>
                <a:ext uri="{FF2B5EF4-FFF2-40B4-BE49-F238E27FC236}">
                  <a16:creationId xmlns:a16="http://schemas.microsoft.com/office/drawing/2014/main" id="{1E8219E8-4203-C15E-5D89-E39A579354D7}"/>
                </a:ext>
              </a:extLst>
            </p:cNvPr>
            <p:cNvCxnSpPr>
              <a:stCxn id="542" idx="2"/>
              <a:endCxn id="543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설명선: 굽은 선 545">
            <a:extLst>
              <a:ext uri="{FF2B5EF4-FFF2-40B4-BE49-F238E27FC236}">
                <a16:creationId xmlns:a16="http://schemas.microsoft.com/office/drawing/2014/main" id="{95BC6167-7D10-5F4B-8B8C-597D3F8C9606}"/>
              </a:ext>
            </a:extLst>
          </p:cNvPr>
          <p:cNvSpPr/>
          <p:nvPr/>
        </p:nvSpPr>
        <p:spPr>
          <a:xfrm>
            <a:off x="3945909" y="5315090"/>
            <a:ext cx="1331578" cy="123111"/>
          </a:xfrm>
          <a:prstGeom prst="borderCallout2">
            <a:avLst>
              <a:gd name="adj1" fmla="val 142365"/>
              <a:gd name="adj2" fmla="val -6662"/>
              <a:gd name="adj3" fmla="val 142365"/>
              <a:gd name="adj4" fmla="val -40995"/>
              <a:gd name="adj5" fmla="val 214148"/>
              <a:gd name="adj6" fmla="val -44996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치명타 공격에 받는 피해 증가 </a:t>
            </a:r>
          </a:p>
        </p:txBody>
      </p:sp>
      <p:sp>
        <p:nvSpPr>
          <p:cNvPr id="29" name="직사각형 262">
            <a:extLst>
              <a:ext uri="{FF2B5EF4-FFF2-40B4-BE49-F238E27FC236}">
                <a16:creationId xmlns:a16="http://schemas.microsoft.com/office/drawing/2014/main" id="{36424C30-DD25-6426-0A17-4F3292975A9C}"/>
              </a:ext>
            </a:extLst>
          </p:cNvPr>
          <p:cNvSpPr/>
          <p:nvPr/>
        </p:nvSpPr>
        <p:spPr>
          <a:xfrm>
            <a:off x="3325466" y="5917556"/>
            <a:ext cx="1326769" cy="14407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18000" rIns="0" bIns="18000" rtlCol="0" anchor="ctr" anchorCtr="0">
            <a:spAutoFit/>
          </a:bodyPr>
          <a:lstStyle/>
          <a:p>
            <a:r>
              <a:rPr lang="en-US" altLang="ko-KR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1T </a:t>
            </a:r>
            <a:r>
              <a:rPr lang="ko-KR" altLang="en-US" sz="700" i="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트라이포드 ‘약점 공략’ 선택 시 </a:t>
            </a:r>
          </a:p>
        </p:txBody>
      </p: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1605579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7A0CE41-2286-CF03-C486-B14467C61510}"/>
              </a:ext>
            </a:extLst>
          </p:cNvPr>
          <p:cNvGrpSpPr/>
          <p:nvPr/>
        </p:nvGrpSpPr>
        <p:grpSpPr>
          <a:xfrm>
            <a:off x="192088" y="1826459"/>
            <a:ext cx="11807826" cy="3205082"/>
            <a:chOff x="192088" y="3505404"/>
            <a:chExt cx="11807826" cy="3205082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0A76380-E0C7-D0E5-EADE-0F1F7DE6A97A}"/>
                </a:ext>
              </a:extLst>
            </p:cNvPr>
            <p:cNvGrpSpPr/>
            <p:nvPr/>
          </p:nvGrpSpPr>
          <p:grpSpPr>
            <a:xfrm>
              <a:off x="192088" y="6102428"/>
              <a:ext cx="11807823" cy="608058"/>
              <a:chOff x="192088" y="5728741"/>
              <a:chExt cx="11807823" cy="608058"/>
            </a:xfrm>
          </p:grpSpPr>
          <p:grpSp>
            <p:nvGrpSpPr>
              <p:cNvPr id="209" name="그룹 208">
                <a:extLst>
                  <a:ext uri="{FF2B5EF4-FFF2-40B4-BE49-F238E27FC236}">
                    <a16:creationId xmlns:a16="http://schemas.microsoft.com/office/drawing/2014/main" id="{11F5C5D5-8FB5-38AC-C627-D8F2D777CE8E}"/>
                  </a:ext>
                </a:extLst>
              </p:cNvPr>
              <p:cNvGrpSpPr/>
              <p:nvPr/>
            </p:nvGrpSpPr>
            <p:grpSpPr>
              <a:xfrm>
                <a:off x="192088" y="5728741"/>
                <a:ext cx="11807823" cy="608058"/>
                <a:chOff x="192087" y="513080"/>
                <a:chExt cx="11094628" cy="288000"/>
              </a:xfrm>
              <a:solidFill>
                <a:schemeClr val="bg1"/>
              </a:solidFill>
            </p:grpSpPr>
            <p:sp>
              <p:nvSpPr>
                <p:cNvPr id="220" name="직사각형 219">
                  <a:extLst>
                    <a:ext uri="{FF2B5EF4-FFF2-40B4-BE49-F238E27FC236}">
                      <a16:creationId xmlns:a16="http://schemas.microsoft.com/office/drawing/2014/main" id="{4005331B-FAF6-3408-8D07-5937CEC03EF0}"/>
                    </a:ext>
                  </a:extLst>
                </p:cNvPr>
                <p:cNvSpPr/>
                <p:nvPr/>
              </p:nvSpPr>
              <p:spPr>
                <a:xfrm>
                  <a:off x="192087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1" name="직사각형 220">
                  <a:extLst>
                    <a:ext uri="{FF2B5EF4-FFF2-40B4-BE49-F238E27FC236}">
                      <a16:creationId xmlns:a16="http://schemas.microsoft.com/office/drawing/2014/main" id="{131432A4-73EC-3D5B-F445-4B3D2F8AC01C}"/>
                    </a:ext>
                  </a:extLst>
                </p:cNvPr>
                <p:cNvSpPr/>
                <p:nvPr/>
              </p:nvSpPr>
              <p:spPr>
                <a:xfrm>
                  <a:off x="822087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2" name="직사각형 221">
                  <a:extLst>
                    <a:ext uri="{FF2B5EF4-FFF2-40B4-BE49-F238E27FC236}">
                      <a16:creationId xmlns:a16="http://schemas.microsoft.com/office/drawing/2014/main" id="{2950319C-C1F8-8DA5-0EB0-EF10EDC8A6DA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3" name="직사각형 222">
                  <a:extLst>
                    <a:ext uri="{FF2B5EF4-FFF2-40B4-BE49-F238E27FC236}">
                      <a16:creationId xmlns:a16="http://schemas.microsoft.com/office/drawing/2014/main" id="{0DA67595-3313-78CA-0BCF-7547A4396E3C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" name="직사각형 223">
                  <a:extLst>
                    <a:ext uri="{FF2B5EF4-FFF2-40B4-BE49-F238E27FC236}">
                      <a16:creationId xmlns:a16="http://schemas.microsoft.com/office/drawing/2014/main" id="{7CE88295-9390-3A13-2DC9-86284E98DCC0}"/>
                    </a:ext>
                  </a:extLst>
                </p:cNvPr>
                <p:cNvSpPr/>
                <p:nvPr/>
              </p:nvSpPr>
              <p:spPr>
                <a:xfrm>
                  <a:off x="5548889" y="513080"/>
                  <a:ext cx="5737826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10" name="그룹 209">
                <a:extLst>
                  <a:ext uri="{FF2B5EF4-FFF2-40B4-BE49-F238E27FC236}">
                    <a16:creationId xmlns:a16="http://schemas.microsoft.com/office/drawing/2014/main" id="{608A8DBC-BC6B-99FA-2D21-723AC3CE6E27}"/>
                  </a:ext>
                </a:extLst>
              </p:cNvPr>
              <p:cNvGrpSpPr/>
              <p:nvPr/>
            </p:nvGrpSpPr>
            <p:grpSpPr>
              <a:xfrm>
                <a:off x="3382959" y="5821362"/>
                <a:ext cx="1095833" cy="422285"/>
                <a:chOff x="3190229" y="2522056"/>
                <a:chExt cx="1029644" cy="422285"/>
              </a:xfrm>
            </p:grpSpPr>
            <p:sp>
              <p:nvSpPr>
                <p:cNvPr id="218" name="TextBox 70">
                  <a:extLst>
                    <a:ext uri="{FF2B5EF4-FFF2-40B4-BE49-F238E27FC236}">
                      <a16:creationId xmlns:a16="http://schemas.microsoft.com/office/drawing/2014/main" id="{795C87B2-E22A-9FD7-3FAE-C5B879ED2E77}"/>
                    </a:ext>
                  </a:extLst>
                </p:cNvPr>
                <p:cNvSpPr txBox="1"/>
                <p:nvPr/>
              </p:nvSpPr>
              <p:spPr>
                <a:xfrm>
                  <a:off x="3190229" y="2522056"/>
                  <a:ext cx="825522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/>
                  </a:lvl2pPr>
                  <a:lvl3pPr marL="914400" indent="0">
                    <a:defRPr sz="1100"/>
                  </a:lvl3pPr>
                  <a:lvl4pPr marL="1371600" indent="0">
                    <a:defRPr sz="1100"/>
                  </a:lvl4pPr>
                  <a:lvl5pPr marL="1828800" indent="0">
                    <a:defRPr sz="1100"/>
                  </a:lvl5pPr>
                  <a:lvl6pPr marL="2286000" indent="0">
                    <a:defRPr sz="1100"/>
                  </a:lvl6pPr>
                  <a:lvl7pPr marL="2743200" indent="0">
                    <a:defRPr sz="1100"/>
                  </a:lvl7pPr>
                  <a:lvl8pPr marL="3200400" indent="0">
                    <a:defRPr sz="1100"/>
                  </a:lvl8pPr>
                  <a:lvl9pPr marL="3657600" indent="0">
                    <a:defRPr sz="1100"/>
                  </a:lvl9pPr>
                </a:lstStyle>
                <a:p>
                  <a:r>
                    <a:rPr lang="ko-KR" altLang="en-US" dirty="0"/>
                    <a:t>전투 </a:t>
                  </a:r>
                  <a:r>
                    <a:rPr lang="en-US" altLang="ko-KR" dirty="0"/>
                    <a:t>IDLE</a:t>
                  </a:r>
                  <a:r>
                    <a:rPr lang="ko-KR" altLang="en-US" dirty="0"/>
                    <a:t>로 전환   </a:t>
                  </a:r>
                </a:p>
              </p:txBody>
            </p:sp>
            <p:sp>
              <p:nvSpPr>
                <p:cNvPr id="219" name="TextBox 70">
                  <a:extLst>
                    <a:ext uri="{FF2B5EF4-FFF2-40B4-BE49-F238E27FC236}">
                      <a16:creationId xmlns:a16="http://schemas.microsoft.com/office/drawing/2014/main" id="{26A863FE-4AB9-20AE-C04C-0E19D840500A}"/>
                    </a:ext>
                  </a:extLst>
                </p:cNvPr>
                <p:cNvSpPr txBox="1"/>
                <p:nvPr/>
              </p:nvSpPr>
              <p:spPr>
                <a:xfrm>
                  <a:off x="3192805" y="2784879"/>
                  <a:ext cx="102706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dirty="0"/>
                    <a:t>[</a:t>
                  </a:r>
                  <a:r>
                    <a:rPr lang="ko-KR" altLang="en-US" dirty="0"/>
                    <a:t>이펙트 </a:t>
                  </a:r>
                  <a:r>
                    <a:rPr lang="en-US" altLang="ko-KR" dirty="0"/>
                    <a:t>3] </a:t>
                  </a:r>
                  <a:r>
                    <a:rPr lang="ko-KR" altLang="en-US" dirty="0"/>
                    <a:t>잔여 이펙트   </a:t>
                  </a:r>
                </a:p>
              </p:txBody>
            </p:sp>
          </p:grpSp>
          <p:grpSp>
            <p:nvGrpSpPr>
              <p:cNvPr id="211" name="그룹 210">
                <a:extLst>
                  <a:ext uri="{FF2B5EF4-FFF2-40B4-BE49-F238E27FC236}">
                    <a16:creationId xmlns:a16="http://schemas.microsoft.com/office/drawing/2014/main" id="{1DF59FA5-D1E6-B595-9FBC-3AE9CD29DBED}"/>
                  </a:ext>
                </a:extLst>
              </p:cNvPr>
              <p:cNvGrpSpPr/>
              <p:nvPr/>
            </p:nvGrpSpPr>
            <p:grpSpPr>
              <a:xfrm>
                <a:off x="5970213" y="5821627"/>
                <a:ext cx="4230945" cy="422287"/>
                <a:chOff x="5970213" y="4965776"/>
                <a:chExt cx="4230945" cy="422287"/>
              </a:xfrm>
            </p:grpSpPr>
            <p:grpSp>
              <p:nvGrpSpPr>
                <p:cNvPr id="212" name="그룹 211">
                  <a:extLst>
                    <a:ext uri="{FF2B5EF4-FFF2-40B4-BE49-F238E27FC236}">
                      <a16:creationId xmlns:a16="http://schemas.microsoft.com/office/drawing/2014/main" id="{77FC280D-ACC7-59D7-00E0-AC424B43A94E}"/>
                    </a:ext>
                  </a:extLst>
                </p:cNvPr>
                <p:cNvGrpSpPr/>
                <p:nvPr/>
              </p:nvGrpSpPr>
              <p:grpSpPr>
                <a:xfrm>
                  <a:off x="5970213" y="4965776"/>
                  <a:ext cx="4230945" cy="159462"/>
                  <a:chOff x="5621230" y="819296"/>
                  <a:chExt cx="3975406" cy="159462"/>
                </a:xfrm>
              </p:grpSpPr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0D63A29A-08B0-C63A-53B9-9D9562972F9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0300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후 딜레이가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 </a:t>
                    </a:r>
                  </a:p>
                </p:txBody>
              </p:sp>
              <p:sp>
                <p:nvSpPr>
                  <p:cNvPr id="217" name="TextBox 70">
                    <a:extLst>
                      <a:ext uri="{FF2B5EF4-FFF2-40B4-BE49-F238E27FC236}">
                        <a16:creationId xmlns:a16="http://schemas.microsoft.com/office/drawing/2014/main" id="{1CC67234-AF52-8F58-F9F3-26D94EE556B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EECBE4A9-6894-220B-E4DD-B1143B1E8455}"/>
                    </a:ext>
                  </a:extLst>
                </p:cNvPr>
                <p:cNvGrpSpPr/>
                <p:nvPr/>
              </p:nvGrpSpPr>
              <p:grpSpPr>
                <a:xfrm>
                  <a:off x="5976279" y="5228601"/>
                  <a:ext cx="2955319" cy="159462"/>
                  <a:chOff x="5976279" y="5228601"/>
                  <a:chExt cx="2955319" cy="159462"/>
                </a:xfrm>
              </p:grpSpPr>
              <p:sp>
                <p:nvSpPr>
                  <p:cNvPr id="214" name="TextBox 70">
                    <a:extLst>
                      <a:ext uri="{FF2B5EF4-FFF2-40B4-BE49-F238E27FC236}">
                        <a16:creationId xmlns:a16="http://schemas.microsoft.com/office/drawing/2014/main" id="{D012B8D4-00A5-55E3-A056-1D25A91AB9D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79" y="5228601"/>
                    <a:ext cx="607672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F4AEE854-8532-01AF-AEDA-DA91F37268F5}"/>
                      </a:ext>
                    </a:extLst>
                  </p:cNvPr>
                  <p:cNvSpPr txBox="1"/>
                  <p:nvPr/>
                </p:nvSpPr>
                <p:spPr>
                  <a:xfrm>
                    <a:off x="6579424" y="5239083"/>
                    <a:ext cx="235217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범위에 잔여 이펙트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지면 균열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 생깁니다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endPara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F497079-D57F-8F79-435C-B237145E914F}"/>
                </a:ext>
              </a:extLst>
            </p:cNvPr>
            <p:cNvGrpSpPr/>
            <p:nvPr/>
          </p:nvGrpSpPr>
          <p:grpSpPr>
            <a:xfrm>
              <a:off x="192088" y="3793404"/>
              <a:ext cx="11807826" cy="1049411"/>
              <a:chOff x="192088" y="4476822"/>
              <a:chExt cx="11807826" cy="1049411"/>
            </a:xfrm>
          </p:grpSpPr>
          <p:grpSp>
            <p:nvGrpSpPr>
              <p:cNvPr id="184" name="그룹 183">
                <a:extLst>
                  <a:ext uri="{FF2B5EF4-FFF2-40B4-BE49-F238E27FC236}">
                    <a16:creationId xmlns:a16="http://schemas.microsoft.com/office/drawing/2014/main" id="{3BCCB46D-1FF7-3D3C-D508-727C869B0F5A}"/>
                  </a:ext>
                </a:extLst>
              </p:cNvPr>
              <p:cNvGrpSpPr/>
              <p:nvPr/>
            </p:nvGrpSpPr>
            <p:grpSpPr>
              <a:xfrm>
                <a:off x="192088" y="4476822"/>
                <a:ext cx="11807826" cy="1049411"/>
                <a:chOff x="192088" y="4476822"/>
                <a:chExt cx="11807826" cy="784202"/>
              </a:xfrm>
            </p:grpSpPr>
            <p:sp>
              <p:nvSpPr>
                <p:cNvPr id="204" name="직사각형 203">
                  <a:extLst>
                    <a:ext uri="{FF2B5EF4-FFF2-40B4-BE49-F238E27FC236}">
                      <a16:creationId xmlns:a16="http://schemas.microsoft.com/office/drawing/2014/main" id="{AA755411-3F07-CA04-1117-6BF69E04D6F1}"/>
                    </a:ext>
                  </a:extLst>
                </p:cNvPr>
                <p:cNvSpPr/>
                <p:nvPr/>
              </p:nvSpPr>
              <p:spPr>
                <a:xfrm>
                  <a:off x="192088" y="4476822"/>
                  <a:ext cx="670498" cy="784202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05" name="직사각형 204">
                  <a:extLst>
                    <a:ext uri="{FF2B5EF4-FFF2-40B4-BE49-F238E27FC236}">
                      <a16:creationId xmlns:a16="http://schemas.microsoft.com/office/drawing/2014/main" id="{C2AA2AC2-2B44-44B6-CCBE-3903E5F13442}"/>
                    </a:ext>
                  </a:extLst>
                </p:cNvPr>
                <p:cNvSpPr/>
                <p:nvPr/>
              </p:nvSpPr>
              <p:spPr>
                <a:xfrm>
                  <a:off x="862586" y="4476822"/>
                  <a:ext cx="1770115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등 뒤로 창 돌리기</a:t>
                  </a:r>
                </a:p>
              </p:txBody>
            </p:sp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F8207DA6-B014-2BF5-1EC5-AFB6C6325353}"/>
                    </a:ext>
                  </a:extLst>
                </p:cNvPr>
                <p:cNvSpPr/>
                <p:nvPr/>
              </p:nvSpPr>
              <p:spPr>
                <a:xfrm>
                  <a:off x="2632703" y="4476822"/>
                  <a:ext cx="63218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</a:p>
              </p:txBody>
            </p:sp>
            <p:sp>
              <p:nvSpPr>
                <p:cNvPr id="207" name="직사각형 206">
                  <a:extLst>
                    <a:ext uri="{FF2B5EF4-FFF2-40B4-BE49-F238E27FC236}">
                      <a16:creationId xmlns:a16="http://schemas.microsoft.com/office/drawing/2014/main" id="{C2A53C24-D4F4-7FCF-4448-5C88487C286E}"/>
                    </a:ext>
                  </a:extLst>
                </p:cNvPr>
                <p:cNvSpPr/>
                <p:nvPr/>
              </p:nvSpPr>
              <p:spPr>
                <a:xfrm>
                  <a:off x="3264887" y="4476822"/>
                  <a:ext cx="2628353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646B6544-4C9A-E1B0-32A5-B7BDAA0A81A1}"/>
                    </a:ext>
                  </a:extLst>
                </p:cNvPr>
                <p:cNvSpPr/>
                <p:nvPr/>
              </p:nvSpPr>
              <p:spPr>
                <a:xfrm>
                  <a:off x="5893240" y="4476822"/>
                  <a:ext cx="6106674" cy="78420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85" name="그룹 184">
                <a:extLst>
                  <a:ext uri="{FF2B5EF4-FFF2-40B4-BE49-F238E27FC236}">
                    <a16:creationId xmlns:a16="http://schemas.microsoft.com/office/drawing/2014/main" id="{9F79BBC0-FAA5-A1DE-73E9-57BF13A471A5}"/>
                  </a:ext>
                </a:extLst>
              </p:cNvPr>
              <p:cNvGrpSpPr/>
              <p:nvPr/>
            </p:nvGrpSpPr>
            <p:grpSpPr>
              <a:xfrm>
                <a:off x="3382956" y="4562754"/>
                <a:ext cx="1294332" cy="877546"/>
                <a:chOff x="3382956" y="4561110"/>
                <a:chExt cx="1294332" cy="877546"/>
              </a:xfrm>
            </p:grpSpPr>
            <p:sp>
              <p:nvSpPr>
                <p:cNvPr id="199" name="TextBox 70">
                  <a:extLst>
                    <a:ext uri="{FF2B5EF4-FFF2-40B4-BE49-F238E27FC236}">
                      <a16:creationId xmlns:a16="http://schemas.microsoft.com/office/drawing/2014/main" id="{B08AD8A5-DB73-6BFC-52D2-976E747F2854}"/>
                    </a:ext>
                  </a:extLst>
                </p:cNvPr>
                <p:cNvSpPr txBox="1"/>
                <p:nvPr/>
              </p:nvSpPr>
              <p:spPr>
                <a:xfrm>
                  <a:off x="3382956" y="4561110"/>
                  <a:ext cx="1226703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등 뒤로 창 돌리기  </a:t>
                  </a:r>
                </a:p>
              </p:txBody>
            </p:sp>
            <p:grpSp>
              <p:nvGrpSpPr>
                <p:cNvPr id="200" name="그룹 199">
                  <a:extLst>
                    <a:ext uri="{FF2B5EF4-FFF2-40B4-BE49-F238E27FC236}">
                      <a16:creationId xmlns:a16="http://schemas.microsoft.com/office/drawing/2014/main" id="{04023548-4A29-C542-FFE7-DA17AB9C063F}"/>
                    </a:ext>
                  </a:extLst>
                </p:cNvPr>
                <p:cNvGrpSpPr/>
                <p:nvPr/>
              </p:nvGrpSpPr>
              <p:grpSpPr>
                <a:xfrm>
                  <a:off x="3385699" y="4823483"/>
                  <a:ext cx="1262992" cy="352800"/>
                  <a:chOff x="3385699" y="4823937"/>
                  <a:chExt cx="1262992" cy="352800"/>
                </a:xfrm>
              </p:grpSpPr>
              <p:sp>
                <p:nvSpPr>
                  <p:cNvPr id="202" name="TextBox 70">
                    <a:extLst>
                      <a:ext uri="{FF2B5EF4-FFF2-40B4-BE49-F238E27FC236}">
                        <a16:creationId xmlns:a16="http://schemas.microsoft.com/office/drawing/2014/main" id="{21FEA168-3317-21A4-4CD6-6F48A33D6ECD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4823937"/>
                    <a:ext cx="1262992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1-1] </a:t>
                    </a:r>
                    <a:r>
                      <a:rPr lang="ko-KR" altLang="en-US" sz="800" dirty="0"/>
                      <a:t>트레일 이펙트  </a:t>
                    </a:r>
                  </a:p>
                </p:txBody>
              </p:sp>
              <p:sp>
                <p:nvSpPr>
                  <p:cNvPr id="203" name="TextBox 70">
                    <a:extLst>
                      <a:ext uri="{FF2B5EF4-FFF2-40B4-BE49-F238E27FC236}">
                        <a16:creationId xmlns:a16="http://schemas.microsoft.com/office/drawing/2014/main" id="{9AC2D260-65F0-A807-0343-416ACBDCF4F8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9" y="5017275"/>
                    <a:ext cx="1165670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l"/>
                    <a:r>
                      <a:rPr lang="en-US" altLang="ko-KR" sz="800" dirty="0"/>
                      <a:t>[</a:t>
                    </a:r>
                    <a:r>
                      <a:rPr lang="ko-KR" altLang="en-US" sz="800" dirty="0"/>
                      <a:t>이펙트 </a:t>
                    </a:r>
                    <a:r>
                      <a:rPr lang="en-US" altLang="ko-KR" sz="800" dirty="0"/>
                      <a:t>1-2] </a:t>
                    </a:r>
                    <a:r>
                      <a:rPr lang="ko-KR" altLang="en-US" sz="800" dirty="0"/>
                      <a:t>클래스 마크  </a:t>
                    </a:r>
                  </a:p>
                </p:txBody>
              </p:sp>
            </p:grpSp>
            <p:sp>
              <p:nvSpPr>
                <p:cNvPr id="201" name="TextBox 70">
                  <a:extLst>
                    <a:ext uri="{FF2B5EF4-FFF2-40B4-BE49-F238E27FC236}">
                      <a16:creationId xmlns:a16="http://schemas.microsoft.com/office/drawing/2014/main" id="{AFA5C1E1-F0B7-95B1-914A-08F5BD57C795}"/>
                    </a:ext>
                  </a:extLst>
                </p:cNvPr>
                <p:cNvSpPr txBox="1"/>
                <p:nvPr/>
              </p:nvSpPr>
              <p:spPr>
                <a:xfrm>
                  <a:off x="3382956" y="5279194"/>
                  <a:ext cx="1294332" cy="159462"/>
                </a:xfrm>
                <a:prstGeom prst="homePlate">
                  <a:avLst/>
                </a:prstGeom>
                <a:solidFill>
                  <a:srgbClr val="DAF6DD"/>
                </a:solidFill>
                <a:ln w="6350">
                  <a:solidFill>
                    <a:srgbClr val="00B05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버프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치명타 적중률 증가  </a:t>
                  </a:r>
                </a:p>
              </p:txBody>
            </p:sp>
          </p:grpSp>
          <p:grpSp>
            <p:nvGrpSpPr>
              <p:cNvPr id="186" name="그룹 185">
                <a:extLst>
                  <a:ext uri="{FF2B5EF4-FFF2-40B4-BE49-F238E27FC236}">
                    <a16:creationId xmlns:a16="http://schemas.microsoft.com/office/drawing/2014/main" id="{A6A6E2C8-82EF-2A6F-BDEC-443B493AF950}"/>
                  </a:ext>
                </a:extLst>
              </p:cNvPr>
              <p:cNvGrpSpPr/>
              <p:nvPr/>
            </p:nvGrpSpPr>
            <p:grpSpPr>
              <a:xfrm>
                <a:off x="5970215" y="4562887"/>
                <a:ext cx="5670442" cy="877281"/>
                <a:chOff x="5970215" y="4561375"/>
                <a:chExt cx="5670442" cy="877281"/>
              </a:xfrm>
            </p:grpSpPr>
            <p:grpSp>
              <p:nvGrpSpPr>
                <p:cNvPr id="187" name="그룹 186">
                  <a:extLst>
                    <a:ext uri="{FF2B5EF4-FFF2-40B4-BE49-F238E27FC236}">
                      <a16:creationId xmlns:a16="http://schemas.microsoft.com/office/drawing/2014/main" id="{DE46024D-7A5A-0D84-3A8A-87B02FF1ED55}"/>
                    </a:ext>
                  </a:extLst>
                </p:cNvPr>
                <p:cNvGrpSpPr/>
                <p:nvPr/>
              </p:nvGrpSpPr>
              <p:grpSpPr>
                <a:xfrm>
                  <a:off x="5970216" y="4561375"/>
                  <a:ext cx="5670441" cy="159462"/>
                  <a:chOff x="5621230" y="819296"/>
                  <a:chExt cx="5327961" cy="159462"/>
                </a:xfrm>
              </p:grpSpPr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299F7016-00D9-D1FC-D465-982B66F64D0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75556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등 뒤로 돌리며 오른손에서 왼손으로 옮겨 쥡니다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중 이동기 사용 시 스킬 시전이 </a:t>
                    </a:r>
                    <a:r>
                      <a:rPr lang="ko-KR" altLang="en-US" sz="900" dirty="0" err="1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.)</a:t>
                    </a:r>
                  </a:p>
                </p:txBody>
              </p:sp>
              <p:sp>
                <p:nvSpPr>
                  <p:cNvPr id="198" name="TextBox 70">
                    <a:extLst>
                      <a:ext uri="{FF2B5EF4-FFF2-40B4-BE49-F238E27FC236}">
                        <a16:creationId xmlns:a16="http://schemas.microsoft.com/office/drawing/2014/main" id="{D22FEDF9-1F7B-7DA0-AA09-B26B6C53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4A8B6B27-351F-885A-3C99-7A39B3F72648}"/>
                    </a:ext>
                  </a:extLst>
                </p:cNvPr>
                <p:cNvGrpSpPr/>
                <p:nvPr/>
              </p:nvGrpSpPr>
              <p:grpSpPr>
                <a:xfrm>
                  <a:off x="5970215" y="4823671"/>
                  <a:ext cx="3645094" cy="352800"/>
                  <a:chOff x="5976280" y="4549959"/>
                  <a:chExt cx="3645094" cy="352800"/>
                </a:xfrm>
              </p:grpSpPr>
              <p:sp>
                <p:nvSpPr>
                  <p:cNvPr id="192" name="TextBox 70">
                    <a:extLst>
                      <a:ext uri="{FF2B5EF4-FFF2-40B4-BE49-F238E27FC236}">
                        <a16:creationId xmlns:a16="http://schemas.microsoft.com/office/drawing/2014/main" id="{82725E45-E0BC-5E2D-1196-1208E46AEB41}"/>
                      </a:ext>
                    </a:extLst>
                  </p:cNvPr>
                  <p:cNvSpPr txBox="1"/>
                  <p:nvPr/>
                </p:nvSpPr>
                <p:spPr>
                  <a:xfrm>
                    <a:off x="5976280" y="4549959"/>
                    <a:ext cx="607672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2AB2B72-8F96-1684-1A37-81C4F94D266E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560441"/>
                    <a:ext cx="243873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창의 날 부분을 따라 트레일 이펙트가 발생합니다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4" name="TextBox 70">
                    <a:extLst>
                      <a:ext uri="{FF2B5EF4-FFF2-40B4-BE49-F238E27FC236}">
                        <a16:creationId xmlns:a16="http://schemas.microsoft.com/office/drawing/2014/main" id="{856E49F6-D992-3BDE-C54A-3F27518DCB2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549959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1-1</a:t>
                    </a:r>
                    <a:endParaRPr lang="ko-KR" altLang="en-US" sz="800" dirty="0"/>
                  </a:p>
                </p:txBody>
              </p:sp>
              <p:sp>
                <p:nvSpPr>
                  <p:cNvPr id="195" name="TextBox 70">
                    <a:extLst>
                      <a:ext uri="{FF2B5EF4-FFF2-40B4-BE49-F238E27FC236}">
                        <a16:creationId xmlns:a16="http://schemas.microsoft.com/office/drawing/2014/main" id="{73389458-85DE-14C4-401F-0320BF4E15F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8703" y="4743297"/>
                    <a:ext cx="24012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7200" tIns="18000" rIns="72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/>
                      <a:t>1-2</a:t>
                    </a:r>
                    <a:endParaRPr lang="ko-KR" altLang="en-US" sz="800" dirty="0"/>
                  </a:p>
                </p:txBody>
              </p: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56E6D60A-1552-0019-9AC3-2234BF7C9D7C}"/>
                      </a:ext>
                    </a:extLst>
                  </p:cNvPr>
                  <p:cNvSpPr txBox="1"/>
                  <p:nvPr/>
                </p:nvSpPr>
                <p:spPr>
                  <a:xfrm>
                    <a:off x="6858831" y="4753779"/>
                    <a:ext cx="276254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캐릭터의 발 밑에 푸른빛으로 클래스 마크가 형성됩니다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189" name="그룹 188">
                  <a:extLst>
                    <a:ext uri="{FF2B5EF4-FFF2-40B4-BE49-F238E27FC236}">
                      <a16:creationId xmlns:a16="http://schemas.microsoft.com/office/drawing/2014/main" id="{4C8122A9-91A5-AA4A-7804-6937210ACBE3}"/>
                    </a:ext>
                  </a:extLst>
                </p:cNvPr>
                <p:cNvGrpSpPr/>
                <p:nvPr/>
              </p:nvGrpSpPr>
              <p:grpSpPr>
                <a:xfrm>
                  <a:off x="5970215" y="5279194"/>
                  <a:ext cx="2698474" cy="159462"/>
                  <a:chOff x="5621230" y="819296"/>
                  <a:chExt cx="2535492" cy="159462"/>
                </a:xfrm>
              </p:grpSpPr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68EFB16A-A5C0-FC10-1997-86A06FB1B8A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196309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 시전 시 치명타 적중률이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증가합니다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91" name="TextBox 70">
                    <a:extLst>
                      <a:ext uri="{FF2B5EF4-FFF2-40B4-BE49-F238E27FC236}">
                        <a16:creationId xmlns:a16="http://schemas.microsoft.com/office/drawing/2014/main" id="{BE4C27DC-2771-CE5A-C76E-E88D346343A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DAF6DD"/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버프</a:t>
                    </a:r>
                  </a:p>
                </p:txBody>
              </p:sp>
            </p:grp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D187C2-8B6F-9EBF-9D39-F7B87B223713}"/>
                </a:ext>
              </a:extLst>
            </p:cNvPr>
            <p:cNvGrpSpPr/>
            <p:nvPr/>
          </p:nvGrpSpPr>
          <p:grpSpPr>
            <a:xfrm>
              <a:off x="192088" y="4842815"/>
              <a:ext cx="11807822" cy="1259613"/>
              <a:chOff x="192088" y="5526233"/>
              <a:chExt cx="11807822" cy="1259613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2983E19B-47F4-E294-0357-773CB3D302D4}"/>
                  </a:ext>
                </a:extLst>
              </p:cNvPr>
              <p:cNvGrpSpPr/>
              <p:nvPr/>
            </p:nvGrpSpPr>
            <p:grpSpPr>
              <a:xfrm>
                <a:off x="192088" y="5526233"/>
                <a:ext cx="11807822" cy="1259613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179" name="직사각형 178">
                  <a:extLst>
                    <a:ext uri="{FF2B5EF4-FFF2-40B4-BE49-F238E27FC236}">
                      <a16:creationId xmlns:a16="http://schemas.microsoft.com/office/drawing/2014/main" id="{BDC33284-3452-C4B2-251A-06490046ED7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180" name="직사각형 179">
                  <a:extLst>
                    <a:ext uri="{FF2B5EF4-FFF2-40B4-BE49-F238E27FC236}">
                      <a16:creationId xmlns:a16="http://schemas.microsoft.com/office/drawing/2014/main" id="{801F0C45-C846-61A4-A281-B08B8CDAFA02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하늘에서 떨어지는 용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1" name="직사각형 180">
                  <a:extLst>
                    <a:ext uri="{FF2B5EF4-FFF2-40B4-BE49-F238E27FC236}">
                      <a16:creationId xmlns:a16="http://schemas.microsoft.com/office/drawing/2014/main" id="{78EDF9BB-ECDF-BDAB-7E02-A7196FC4859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2" name="직사각형 181">
                  <a:extLst>
                    <a:ext uri="{FF2B5EF4-FFF2-40B4-BE49-F238E27FC236}">
                      <a16:creationId xmlns:a16="http://schemas.microsoft.com/office/drawing/2014/main" id="{3D1EAA1B-027D-9A84-0268-34E32BFE4558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83" name="직사각형 182">
                  <a:extLst>
                    <a:ext uri="{FF2B5EF4-FFF2-40B4-BE49-F238E27FC236}">
                      <a16:creationId xmlns:a16="http://schemas.microsoft.com/office/drawing/2014/main" id="{68DF3D0C-47E6-45ED-7009-3E70B15EC869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2788354C-505D-5ED6-E0F8-55E935909B04}"/>
                  </a:ext>
                </a:extLst>
              </p:cNvPr>
              <p:cNvGrpSpPr/>
              <p:nvPr/>
            </p:nvGrpSpPr>
            <p:grpSpPr>
              <a:xfrm>
                <a:off x="3382956" y="5600201"/>
                <a:ext cx="1823025" cy="1111676"/>
                <a:chOff x="3382956" y="5607035"/>
                <a:chExt cx="1823025" cy="1111676"/>
              </a:xfrm>
            </p:grpSpPr>
            <p:grpSp>
              <p:nvGrpSpPr>
                <p:cNvPr id="172" name="그룹 171">
                  <a:extLst>
                    <a:ext uri="{FF2B5EF4-FFF2-40B4-BE49-F238E27FC236}">
                      <a16:creationId xmlns:a16="http://schemas.microsoft.com/office/drawing/2014/main" id="{034A9521-4059-470F-BC0A-E420FFEE4DB8}"/>
                    </a:ext>
                  </a:extLst>
                </p:cNvPr>
                <p:cNvGrpSpPr/>
                <p:nvPr/>
              </p:nvGrpSpPr>
              <p:grpSpPr>
                <a:xfrm>
                  <a:off x="3382956" y="5607035"/>
                  <a:ext cx="1326765" cy="674912"/>
                  <a:chOff x="3382956" y="5143802"/>
                  <a:chExt cx="1326765" cy="674912"/>
                </a:xfrm>
              </p:grpSpPr>
              <p:sp>
                <p:nvSpPr>
                  <p:cNvPr id="176" name="TextBox 70">
                    <a:extLst>
                      <a:ext uri="{FF2B5EF4-FFF2-40B4-BE49-F238E27FC236}">
                        <a16:creationId xmlns:a16="http://schemas.microsoft.com/office/drawing/2014/main" id="{92F7FB28-A3D9-357A-7762-B96638ABDE1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5143802"/>
                    <a:ext cx="1197011" cy="159462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모션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창을 들어 올리기  </a:t>
                    </a:r>
                  </a:p>
                </p:txBody>
              </p:sp>
              <p:sp>
                <p:nvSpPr>
                  <p:cNvPr id="177" name="TextBox 70">
                    <a:extLst>
                      <a:ext uri="{FF2B5EF4-FFF2-40B4-BE49-F238E27FC236}">
                        <a16:creationId xmlns:a16="http://schemas.microsoft.com/office/drawing/2014/main" id="{38B3FFA0-55D6-229B-D1DF-CB238D5CC0BE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698" y="5401527"/>
                    <a:ext cx="1324023" cy="159462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dirty="0"/>
                      <a:t>[</a:t>
                    </a:r>
                    <a:r>
                      <a:rPr lang="ko-KR" altLang="en-US" dirty="0"/>
                      <a:t>이펙트 </a:t>
                    </a:r>
                    <a:r>
                      <a:rPr lang="en-US" altLang="ko-KR" dirty="0"/>
                      <a:t>2] </a:t>
                    </a:r>
                    <a:r>
                      <a:rPr lang="ko-KR" altLang="en-US" dirty="0"/>
                      <a:t>용 낙하 후 충격파  </a:t>
                    </a:r>
                  </a:p>
                </p:txBody>
              </p:sp>
              <p:sp>
                <p:nvSpPr>
                  <p:cNvPr id="178" name="TextBox 70">
                    <a:extLst>
                      <a:ext uri="{FF2B5EF4-FFF2-40B4-BE49-F238E27FC236}">
                        <a16:creationId xmlns:a16="http://schemas.microsoft.com/office/drawing/2014/main" id="{4D1E7C07-9045-9E71-9FF8-E8908299ED31}"/>
                      </a:ext>
                    </a:extLst>
                  </p:cNvPr>
                  <p:cNvSpPr txBox="1"/>
                  <p:nvPr/>
                </p:nvSpPr>
                <p:spPr>
                  <a:xfrm>
                    <a:off x="3385702" y="5659252"/>
                    <a:ext cx="555543" cy="159462"/>
                  </a:xfrm>
                  <a:prstGeom prst="homePlate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35998" tIns="18000" rIns="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[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  <a:r>
                      <a:rPr lang="en-US" altLang="ko-KR" sz="800" dirty="0">
                        <a:solidFill>
                          <a:schemeClr val="tx1"/>
                        </a:solidFill>
                      </a:rPr>
                      <a:t>] 1</a:t>
                    </a:r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회  </a:t>
                    </a:r>
                  </a:p>
                </p:txBody>
              </p:sp>
            </p:grpSp>
            <p:grpSp>
              <p:nvGrpSpPr>
                <p:cNvPr id="173" name="그룹 172">
                  <a:extLst>
                    <a:ext uri="{FF2B5EF4-FFF2-40B4-BE49-F238E27FC236}">
                      <a16:creationId xmlns:a16="http://schemas.microsoft.com/office/drawing/2014/main" id="{4820A8B5-DC94-853D-8485-A42BE8C03B70}"/>
                    </a:ext>
                  </a:extLst>
                </p:cNvPr>
                <p:cNvGrpSpPr/>
                <p:nvPr/>
              </p:nvGrpSpPr>
              <p:grpSpPr>
                <a:xfrm>
                  <a:off x="3382956" y="6365911"/>
                  <a:ext cx="1823025" cy="352800"/>
                  <a:chOff x="3382956" y="6365911"/>
                  <a:chExt cx="1823025" cy="352800"/>
                </a:xfrm>
              </p:grpSpPr>
              <p:sp>
                <p:nvSpPr>
                  <p:cNvPr id="174" name="TextBox 70">
                    <a:extLst>
                      <a:ext uri="{FF2B5EF4-FFF2-40B4-BE49-F238E27FC236}">
                        <a16:creationId xmlns:a16="http://schemas.microsoft.com/office/drawing/2014/main" id="{F1D90193-87AA-32CF-6688-648ED2BE5932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365911"/>
                    <a:ext cx="1823025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1]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치명타 공격에 받는 피해 증가  </a:t>
                    </a:r>
                  </a:p>
                </p:txBody>
              </p:sp>
              <p:sp>
                <p:nvSpPr>
                  <p:cNvPr id="175" name="TextBox 70">
                    <a:extLst>
                      <a:ext uri="{FF2B5EF4-FFF2-40B4-BE49-F238E27FC236}">
                        <a16:creationId xmlns:a16="http://schemas.microsoft.com/office/drawing/2014/main" id="{5A48A5FE-8D6D-85C7-6F3C-0691A44E35B0}"/>
                      </a:ext>
                    </a:extLst>
                  </p:cNvPr>
                  <p:cNvSpPr txBox="1"/>
                  <p:nvPr/>
                </p:nvSpPr>
                <p:spPr>
                  <a:xfrm>
                    <a:off x="3382956" y="6559249"/>
                    <a:ext cx="762411" cy="159462"/>
                  </a:xfrm>
                  <a:prstGeom prst="homePlate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[</a:t>
                    </a:r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bg1"/>
                        </a:solidFill>
                      </a:rPr>
                      <a:t>2] </a:t>
                    </a:r>
                    <a:r>
                      <a:rPr lang="ko-KR" altLang="en-US" dirty="0">
                        <a:solidFill>
                          <a:schemeClr val="bg1"/>
                        </a:solidFill>
                      </a:rPr>
                      <a:t>지진  </a:t>
                    </a:r>
                  </a:p>
                </p:txBody>
              </p: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618A8CEB-EF9B-7A2B-959F-5BF23DCFD88E}"/>
                  </a:ext>
                </a:extLst>
              </p:cNvPr>
              <p:cNvGrpSpPr/>
              <p:nvPr/>
            </p:nvGrpSpPr>
            <p:grpSpPr>
              <a:xfrm>
                <a:off x="5970231" y="5601404"/>
                <a:ext cx="5387180" cy="1109271"/>
                <a:chOff x="5970231" y="5609440"/>
                <a:chExt cx="5387180" cy="1109271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E0C257F1-3921-D4D7-1F48-CC52BD0AFBEB}"/>
                    </a:ext>
                  </a:extLst>
                </p:cNvPr>
                <p:cNvGrpSpPr/>
                <p:nvPr/>
              </p:nvGrpSpPr>
              <p:grpSpPr>
                <a:xfrm>
                  <a:off x="5970231" y="5609440"/>
                  <a:ext cx="5379961" cy="670103"/>
                  <a:chOff x="5970231" y="5143802"/>
                  <a:chExt cx="5379961" cy="670103"/>
                </a:xfrm>
              </p:grpSpPr>
              <p:grpSp>
                <p:nvGrpSpPr>
                  <p:cNvPr id="157" name="그룹 156">
                    <a:extLst>
                      <a:ext uri="{FF2B5EF4-FFF2-40B4-BE49-F238E27FC236}">
                        <a16:creationId xmlns:a16="http://schemas.microsoft.com/office/drawing/2014/main" id="{4C9167B1-45B7-6EF3-2397-779BF2A8780E}"/>
                      </a:ext>
                    </a:extLst>
                  </p:cNvPr>
                  <p:cNvGrpSpPr/>
                  <p:nvPr/>
                </p:nvGrpSpPr>
                <p:grpSpPr>
                  <a:xfrm>
                    <a:off x="5970231" y="5143802"/>
                    <a:ext cx="3160140" cy="159462"/>
                    <a:chOff x="5621230" y="819296"/>
                    <a:chExt cx="2969267" cy="159462"/>
                  </a:xfrm>
                </p:grpSpPr>
                <p:sp>
                  <p:nvSpPr>
                    <p:cNvPr id="170" name="TextBox 169">
                      <a:extLst>
                        <a:ext uri="{FF2B5EF4-FFF2-40B4-BE49-F238E27FC236}">
                          <a16:creationId xmlns:a16="http://schemas.microsoft.com/office/drawing/2014/main" id="{5D08BDCD-21D4-936C-74FF-A714026C2A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3628" y="832217"/>
                      <a:ext cx="2396869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오른쪽 다리를 접으며 창을 찌른 후 강하게 당깁니다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71" name="TextBox 70">
                      <a:extLst>
                        <a:ext uri="{FF2B5EF4-FFF2-40B4-BE49-F238E27FC236}">
                          <a16:creationId xmlns:a16="http://schemas.microsoft.com/office/drawing/2014/main" id="{5F667E30-58E5-F85F-0982-59224BD75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1230" y="819296"/>
                      <a:ext cx="572400" cy="159462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ko-KR" altLang="en-US" dirty="0">
                          <a:solidFill>
                            <a:sysClr val="windowText" lastClr="000000"/>
                          </a:solidFill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160" name="그룹 159">
                    <a:extLst>
                      <a:ext uri="{FF2B5EF4-FFF2-40B4-BE49-F238E27FC236}">
                        <a16:creationId xmlns:a16="http://schemas.microsoft.com/office/drawing/2014/main" id="{B8C29658-81DE-24D0-C6C4-5FEB605C4EEA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79" y="5402058"/>
                    <a:ext cx="5373913" cy="158400"/>
                    <a:chOff x="5976279" y="5404505"/>
                    <a:chExt cx="5373913" cy="158400"/>
                  </a:xfrm>
                </p:grpSpPr>
                <p:sp>
                  <p:nvSpPr>
                    <p:cNvPr id="165" name="TextBox 70">
                      <a:extLst>
                        <a:ext uri="{FF2B5EF4-FFF2-40B4-BE49-F238E27FC236}">
                          <a16:creationId xmlns:a16="http://schemas.microsoft.com/office/drawing/2014/main" id="{7C50CB1B-2DC9-A67F-DB8A-73FD6C08EA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6279" y="5404505"/>
                      <a:ext cx="607672" cy="15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5998" bIns="18000" rtlCol="0" anchor="ctr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70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r>
                        <a:rPr lang="ko-KR" altLang="en-US" sz="800" dirty="0"/>
                        <a:t>이펙트</a:t>
                      </a:r>
                    </a:p>
                  </p:txBody>
                </p:sp>
                <p:sp>
                  <p:nvSpPr>
                    <p:cNvPr id="168" name="TextBox 167">
                      <a:extLst>
                        <a:ext uri="{FF2B5EF4-FFF2-40B4-BE49-F238E27FC236}">
                          <a16:creationId xmlns:a16="http://schemas.microsoft.com/office/drawing/2014/main" id="{2CD5C05B-4C65-A47D-0DB5-AABE49B7CF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3951" y="5414456"/>
                      <a:ext cx="4766241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하늘에서 푸른빛 에너지로 형성된 용이 떨어진 후 충격파가 발생합니다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  <p:grpSp>
                <p:nvGrpSpPr>
                  <p:cNvPr id="161" name="그룹 160">
                    <a:extLst>
                      <a:ext uri="{FF2B5EF4-FFF2-40B4-BE49-F238E27FC236}">
                        <a16:creationId xmlns:a16="http://schemas.microsoft.com/office/drawing/2014/main" id="{C1D97E38-9F78-E5CD-A597-6CBF9DE75D9B}"/>
                      </a:ext>
                    </a:extLst>
                  </p:cNvPr>
                  <p:cNvGrpSpPr/>
                  <p:nvPr/>
                </p:nvGrpSpPr>
                <p:grpSpPr>
                  <a:xfrm>
                    <a:off x="5976268" y="5664061"/>
                    <a:ext cx="2485355" cy="149844"/>
                    <a:chOff x="5626913" y="1424544"/>
                    <a:chExt cx="2335244" cy="149844"/>
                  </a:xfrm>
                </p:grpSpPr>
                <p:sp>
                  <p:nvSpPr>
                    <p:cNvPr id="162" name="TextBox 70">
                      <a:extLst>
                        <a:ext uri="{FF2B5EF4-FFF2-40B4-BE49-F238E27FC236}">
                          <a16:creationId xmlns:a16="http://schemas.microsoft.com/office/drawing/2014/main" id="{3F9E9EC4-3FE8-7A0B-CCD5-7505F3EA41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26913" y="1424544"/>
                      <a:ext cx="570968" cy="149844"/>
                    </a:xfrm>
                    <a:prstGeom prst="rect">
                      <a:avLst/>
                    </a:prstGeom>
                    <a:solidFill>
                      <a:srgbClr val="FFD1D1"/>
                    </a:solidFill>
                    <a:ln w="6350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35998" tIns="18000" rIns="36000" bIns="18000" rtlCol="0" anchor="ctr">
                      <a:spAutoFit/>
                    </a:bodyPr>
                    <a:lstStyle>
                      <a:defPPr>
                        <a:defRPr lang="en-US"/>
                      </a:defPPr>
                      <a:lvl1pPr>
                        <a:defRPr sz="801" b="0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>
                        <a:defRPr>
                          <a:solidFill>
                            <a:schemeClr val="lt1"/>
                          </a:solidFill>
                        </a:defRPr>
                      </a:lvl2pPr>
                      <a:lvl3pPr>
                        <a:defRPr>
                          <a:solidFill>
                            <a:schemeClr val="lt1"/>
                          </a:solidFill>
                        </a:defRPr>
                      </a:lvl3pPr>
                      <a:lvl4pPr>
                        <a:defRPr>
                          <a:solidFill>
                            <a:schemeClr val="lt1"/>
                          </a:solidFill>
                        </a:defRPr>
                      </a:lvl4pPr>
                      <a:lvl5pPr>
                        <a:defRPr>
                          <a:solidFill>
                            <a:schemeClr val="lt1"/>
                          </a:solidFill>
                        </a:defRPr>
                      </a:lvl5pPr>
                      <a:lvl6pPr>
                        <a:defRPr>
                          <a:solidFill>
                            <a:schemeClr val="lt1"/>
                          </a:solidFill>
                        </a:defRPr>
                      </a:lvl6pPr>
                      <a:lvl7pPr>
                        <a:defRPr>
                          <a:solidFill>
                            <a:schemeClr val="lt1"/>
                          </a:solidFill>
                        </a:defRPr>
                      </a:lvl7pPr>
                      <a:lvl8pPr>
                        <a:defRPr>
                          <a:solidFill>
                            <a:schemeClr val="lt1"/>
                          </a:solidFill>
                        </a:defRPr>
                      </a:lvl8pPr>
                      <a:lvl9pPr>
                        <a:defRPr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/>
                      <a:r>
                        <a:rPr lang="ko-KR" altLang="en-US" sz="800" dirty="0">
                          <a:solidFill>
                            <a:schemeClr val="tx1"/>
                          </a:solidFill>
                        </a:rPr>
                        <a:t>타격</a:t>
                      </a:r>
                    </a:p>
                  </p:txBody>
                </p:sp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56681F41-8F60-73B4-CCBD-F2040F1EE9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7881" y="1430217"/>
                      <a:ext cx="1764276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충격파에 적중된 적을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0857CB7E-31B0-613C-25EA-DD0184A3A49B}"/>
                    </a:ext>
                  </a:extLst>
                </p:cNvPr>
                <p:cNvGrpSpPr/>
                <p:nvPr/>
              </p:nvGrpSpPr>
              <p:grpSpPr>
                <a:xfrm>
                  <a:off x="5970231" y="6365911"/>
                  <a:ext cx="5387180" cy="352800"/>
                  <a:chOff x="5970231" y="6365911"/>
                  <a:chExt cx="5387180" cy="352800"/>
                </a:xfrm>
              </p:grpSpPr>
              <p:sp>
                <p:nvSpPr>
                  <p:cNvPr id="63" name="TextBox 70">
                    <a:extLst>
                      <a:ext uri="{FF2B5EF4-FFF2-40B4-BE49-F238E27FC236}">
                        <a16:creationId xmlns:a16="http://schemas.microsoft.com/office/drawing/2014/main" id="{A6A92961-1E72-600D-BE0D-80B7B10636FF}"/>
                      </a:ext>
                    </a:extLst>
                  </p:cNvPr>
                  <p:cNvSpPr txBox="1"/>
                  <p:nvPr/>
                </p:nvSpPr>
                <p:spPr>
                  <a:xfrm>
                    <a:off x="5970231" y="6365911"/>
                    <a:ext cx="609194" cy="3528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6350">
                    <a:solidFill>
                      <a:srgbClr val="00B05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 err="1">
                        <a:solidFill>
                          <a:schemeClr val="bg1"/>
                        </a:solidFill>
                      </a:rPr>
                      <a:t>디버프</a:t>
                    </a:r>
                    <a:endParaRPr lang="ko-KR" altLang="en-US" dirty="0">
                      <a:solidFill>
                        <a:schemeClr val="bg1"/>
                      </a:solidFill>
                    </a:endParaRPr>
                  </a:p>
                </p:txBody>
              </p: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8BA8CE88-14BB-B3C6-1B4A-DB8455252B4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365911"/>
                    <a:ext cx="4741930" cy="159462"/>
                    <a:chOff x="6615481" y="6364330"/>
                    <a:chExt cx="4741930" cy="159462"/>
                  </a:xfrm>
                </p:grpSpPr>
                <p:sp>
                  <p:nvSpPr>
                    <p:cNvPr id="153" name="TextBox 152">
                      <a:extLst>
                        <a:ext uri="{FF2B5EF4-FFF2-40B4-BE49-F238E27FC236}">
                          <a16:creationId xmlns:a16="http://schemas.microsoft.com/office/drawing/2014/main" id="{21DDF6BA-704A-BC36-24DC-A675C2AAD4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374812"/>
                      <a:ext cx="4501802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1T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약점 공략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치명타 공격에 받는 피해가 증가합니다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  <p:sp>
                  <p:nvSpPr>
                    <p:cNvPr id="154" name="TextBox 70">
                      <a:extLst>
                        <a:ext uri="{FF2B5EF4-FFF2-40B4-BE49-F238E27FC236}">
                          <a16:creationId xmlns:a16="http://schemas.microsoft.com/office/drawing/2014/main" id="{76A46F97-9260-9DA5-ABC5-CA0986D738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364330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1-1</a:t>
                      </a:r>
                      <a:endParaRPr lang="ko-KR" altLang="en-US" dirty="0"/>
                    </a:p>
                  </p:txBody>
                </p:sp>
              </p:grpSp>
              <p:grpSp>
                <p:nvGrpSpPr>
                  <p:cNvPr id="150" name="그룹 149">
                    <a:extLst>
                      <a:ext uri="{FF2B5EF4-FFF2-40B4-BE49-F238E27FC236}">
                        <a16:creationId xmlns:a16="http://schemas.microsoft.com/office/drawing/2014/main" id="{E17D35DB-8309-5D9B-D44B-FD15538E0C5B}"/>
                      </a:ext>
                    </a:extLst>
                  </p:cNvPr>
                  <p:cNvGrpSpPr/>
                  <p:nvPr/>
                </p:nvGrpSpPr>
                <p:grpSpPr>
                  <a:xfrm>
                    <a:off x="6615481" y="6559249"/>
                    <a:ext cx="3693566" cy="159462"/>
                    <a:chOff x="6615481" y="6559249"/>
                    <a:chExt cx="3693566" cy="159462"/>
                  </a:xfrm>
                </p:grpSpPr>
                <p:sp>
                  <p:nvSpPr>
                    <p:cNvPr id="151" name="TextBox 70">
                      <a:extLst>
                        <a:ext uri="{FF2B5EF4-FFF2-40B4-BE49-F238E27FC236}">
                          <a16:creationId xmlns:a16="http://schemas.microsoft.com/office/drawing/2014/main" id="{EC2809EC-F148-FE4C-9631-DE429CC5E1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5481" y="6559249"/>
                      <a:ext cx="240128" cy="159462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35998" tIns="18000" rIns="35998" bIns="1800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lvl1pPr>
                      <a:lvl2pPr marL="457200" indent="0">
                        <a:defRPr sz="1100">
                          <a:solidFill>
                            <a:schemeClr val="tx1"/>
                          </a:solidFill>
                        </a:defRPr>
                      </a:lvl2pPr>
                      <a:lvl3pPr marL="914400" indent="0">
                        <a:defRPr sz="1100">
                          <a:solidFill>
                            <a:schemeClr val="tx1"/>
                          </a:solidFill>
                        </a:defRPr>
                      </a:lvl3pPr>
                      <a:lvl4pPr marL="1371600" indent="0">
                        <a:defRPr sz="1100">
                          <a:solidFill>
                            <a:schemeClr val="tx1"/>
                          </a:solidFill>
                        </a:defRPr>
                      </a:lvl4pPr>
                      <a:lvl5pPr marL="1828800" indent="0">
                        <a:defRPr sz="1100">
                          <a:solidFill>
                            <a:schemeClr val="tx1"/>
                          </a:solidFill>
                        </a:defRPr>
                      </a:lvl5pPr>
                      <a:lvl6pPr marL="2286000" indent="0">
                        <a:defRPr sz="1100">
                          <a:solidFill>
                            <a:schemeClr val="tx1"/>
                          </a:solidFill>
                        </a:defRPr>
                      </a:lvl6pPr>
                      <a:lvl7pPr marL="2743200" indent="0">
                        <a:defRPr sz="1100">
                          <a:solidFill>
                            <a:schemeClr val="tx1"/>
                          </a:solidFill>
                        </a:defRPr>
                      </a:lvl7pPr>
                      <a:lvl8pPr marL="3200400" indent="0">
                        <a:defRPr sz="1100">
                          <a:solidFill>
                            <a:schemeClr val="tx1"/>
                          </a:solidFill>
                        </a:defRPr>
                      </a:lvl8pPr>
                      <a:lvl9pPr marL="3657600" indent="0">
                        <a:defRPr sz="1100">
                          <a:solidFill>
                            <a:schemeClr val="tx1"/>
                          </a:solidFill>
                        </a:defRPr>
                      </a:lvl9pPr>
                    </a:lstStyle>
                    <a:p>
                      <a:r>
                        <a:rPr lang="en-US" altLang="ko-KR" dirty="0"/>
                        <a:t>1-2</a:t>
                      </a:r>
                      <a:endParaRPr lang="ko-KR" altLang="en-US" dirty="0"/>
                    </a:p>
                  </p:txBody>
                </p:sp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33887E50-7025-99F0-0BCD-5A84577BC3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55609" y="6569731"/>
                      <a:ext cx="3453438" cy="1384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72001" tIns="0" rIns="0" bIns="0" rtlCol="0" anchor="ctr" anchorCtr="0">
                      <a:spAutoFit/>
                    </a:bodyPr>
                    <a:lstStyle/>
                    <a:p>
                      <a:pPr fontAlgn="ctr">
                        <a:spcAft>
                          <a:spcPts val="300"/>
                        </a:spcAft>
                      </a:pP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대지 파괴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공격에 적중된 적은 지진에 걸립니다</a:t>
                      </a:r>
                      <a:r>
                        <a:rPr lang="en-US" altLang="ko-KR" sz="900" dirty="0">
                          <a:solidFill>
                            <a:srgbClr val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p:txBody>
                </p:sp>
              </p:grpSp>
            </p:grpSp>
          </p:grp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C677650-664A-828B-5D2B-13D3738C983D}"/>
                </a:ext>
              </a:extLst>
            </p:cNvPr>
            <p:cNvGrpSpPr/>
            <p:nvPr/>
          </p:nvGrpSpPr>
          <p:grpSpPr>
            <a:xfrm>
              <a:off x="192088" y="3505404"/>
              <a:ext cx="11807825" cy="288000"/>
              <a:chOff x="90805" y="1263549"/>
              <a:chExt cx="11094627" cy="288000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E26171A-568F-AFFC-A5CE-5F02170452B9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8D06E7E2-77CC-60CB-2C1F-B4865215866F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51346943-CC4F-9A48-E2AB-BECA64A87F8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18C11CCB-2D93-EC4A-FD41-BE9696A4BBD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D23DB985-09DC-6E4A-C46E-04AB81DE019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579A6731-DEBF-0FC1-39EC-E7B229AA22F6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26201466-A97D-5D51-375B-0A36C5601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BC05F0A-7CEA-0727-C77D-95C0EEA0CAB4}"/>
                </a:ext>
              </a:extLst>
            </p:cNvPr>
            <p:cNvSpPr/>
            <p:nvPr/>
          </p:nvSpPr>
          <p:spPr>
            <a:xfrm>
              <a:off x="192089" y="3505404"/>
              <a:ext cx="11807824" cy="3200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A9EEB-B1AB-207C-9020-708ACB00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F9118D6-CA54-4525-01D5-B68FA50E4998}"/>
              </a:ext>
            </a:extLst>
          </p:cNvPr>
          <p:cNvSpPr/>
          <p:nvPr/>
        </p:nvSpPr>
        <p:spPr>
          <a:xfrm>
            <a:off x="6263646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2194A9E-C1DB-F88D-F973-3677D2CE3241}"/>
              </a:ext>
            </a:extLst>
          </p:cNvPr>
          <p:cNvSpPr/>
          <p:nvPr/>
        </p:nvSpPr>
        <p:spPr>
          <a:xfrm>
            <a:off x="192087" y="63241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72557D5-82C6-F316-AA41-049A06B8B5C9}"/>
              </a:ext>
            </a:extLst>
          </p:cNvPr>
          <p:cNvSpPr/>
          <p:nvPr/>
        </p:nvSpPr>
        <p:spPr>
          <a:xfrm>
            <a:off x="192087" y="2005762"/>
            <a:ext cx="11807825" cy="4699838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2BD4B1-B19D-F4CF-6F5A-09F1CEB7FFA6}"/>
              </a:ext>
            </a:extLst>
          </p:cNvPr>
          <p:cNvSpPr txBox="1"/>
          <p:nvPr/>
        </p:nvSpPr>
        <p:spPr>
          <a:xfrm>
            <a:off x="1049308" y="2320532"/>
            <a:ext cx="2465469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스킬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 (</a:t>
            </a:r>
            <a:r>
              <a:rPr lang="ko-KR" altLang="en-US" sz="900" dirty="0">
                <a:solidFill>
                  <a:schemeClr val="tx1"/>
                </a:solidFill>
              </a:rPr>
              <a:t>모션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이펙트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타격 지점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7CC0EE5A-752C-68DD-0075-9BEF00142F56}"/>
              </a:ext>
            </a:extLst>
          </p:cNvPr>
          <p:cNvSpPr/>
          <p:nvPr/>
        </p:nvSpPr>
        <p:spPr>
          <a:xfrm>
            <a:off x="1049308" y="632412"/>
            <a:ext cx="4879045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C39147-934F-FA93-0DD2-2060B0DE3855}"/>
              </a:ext>
            </a:extLst>
          </p:cNvPr>
          <p:cNvGrpSpPr/>
          <p:nvPr/>
        </p:nvGrpSpPr>
        <p:grpSpPr>
          <a:xfrm>
            <a:off x="1173928" y="1073433"/>
            <a:ext cx="4034950" cy="159462"/>
            <a:chOff x="1210993" y="1380574"/>
            <a:chExt cx="4034950" cy="15946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707B15-B3BB-B54E-FD7E-C084BB37BFE8}"/>
                </a:ext>
              </a:extLst>
            </p:cNvPr>
            <p:cNvSpPr txBox="1"/>
            <p:nvPr/>
          </p:nvSpPr>
          <p:spPr>
            <a:xfrm>
              <a:off x="1727986" y="1391056"/>
              <a:ext cx="80258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생략하고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310">
              <a:extLst>
                <a:ext uri="{FF2B5EF4-FFF2-40B4-BE49-F238E27FC236}">
                  <a16:creationId xmlns:a16="http://schemas.microsoft.com/office/drawing/2014/main" id="{A92882E2-7083-033E-5CDC-3222715D9798}"/>
                </a:ext>
              </a:extLst>
            </p:cNvPr>
            <p:cNvSpPr/>
            <p:nvPr/>
          </p:nvSpPr>
          <p:spPr>
            <a:xfrm>
              <a:off x="1210993" y="1380574"/>
              <a:ext cx="51699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9" name="직사각형 310">
              <a:extLst>
                <a:ext uri="{FF2B5EF4-FFF2-40B4-BE49-F238E27FC236}">
                  <a16:creationId xmlns:a16="http://schemas.microsoft.com/office/drawing/2014/main" id="{8AD7B73F-FDAD-7311-AC0B-D3898548F14C}"/>
                </a:ext>
              </a:extLst>
            </p:cNvPr>
            <p:cNvSpPr/>
            <p:nvPr/>
          </p:nvSpPr>
          <p:spPr>
            <a:xfrm>
              <a:off x="2605302" y="1380574"/>
              <a:ext cx="302377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140A3C0-F94E-CA38-99C8-2D6DC54641CD}"/>
                </a:ext>
              </a:extLst>
            </p:cNvPr>
            <p:cNvSpPr txBox="1"/>
            <p:nvPr/>
          </p:nvSpPr>
          <p:spPr>
            <a:xfrm>
              <a:off x="2907679" y="1391056"/>
              <a:ext cx="2338264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단계를 바로 진행하여 </a:t>
              </a:r>
              <a:r>
                <a:rPr lang="ko-KR" altLang="en-US" sz="900" dirty="0">
                  <a:solidFill>
                    <a:srgbClr val="FF0000"/>
                  </a:solidFill>
                </a:rPr>
                <a:t>스킬의 시전이 빨라집니다</a:t>
              </a:r>
              <a:r>
                <a:rPr lang="en-US" altLang="ko-KR" sz="900" dirty="0">
                  <a:solidFill>
                    <a:srgbClr val="FF0000"/>
                  </a:solidFill>
                </a:rPr>
                <a:t>.</a:t>
              </a:r>
              <a:endParaRPr lang="en-US" altLang="ko-KR" sz="9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FBC60B94-65DA-195A-32F3-088F79C33662}"/>
              </a:ext>
            </a:extLst>
          </p:cNvPr>
          <p:cNvGrpSpPr/>
          <p:nvPr/>
        </p:nvGrpSpPr>
        <p:grpSpPr>
          <a:xfrm>
            <a:off x="386665" y="813563"/>
            <a:ext cx="468000" cy="679203"/>
            <a:chOff x="382411" y="1380574"/>
            <a:chExt cx="468000" cy="679203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0011EA8-C80B-A044-270D-91D7FF229A10}"/>
                </a:ext>
              </a:extLst>
            </p:cNvPr>
            <p:cNvGrpSpPr/>
            <p:nvPr/>
          </p:nvGrpSpPr>
          <p:grpSpPr>
            <a:xfrm>
              <a:off x="382411" y="1380574"/>
              <a:ext cx="468000" cy="468000"/>
              <a:chOff x="416330" y="2636726"/>
              <a:chExt cx="468000" cy="468000"/>
            </a:xfrm>
          </p:grpSpPr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131823C2-A7F1-523B-5E94-17499ED26F90}"/>
                  </a:ext>
                </a:extLst>
              </p:cNvPr>
              <p:cNvSpPr/>
              <p:nvPr/>
            </p:nvSpPr>
            <p:spPr>
              <a:xfrm>
                <a:off x="416330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68" name="그림 67" descr="그린, 상징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44BCBA3-6A24-D6A8-38D3-385561F738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330" y="2636726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87C733-9D9D-0B4F-EE35-40EBD00D4655}"/>
                </a:ext>
              </a:extLst>
            </p:cNvPr>
            <p:cNvSpPr txBox="1"/>
            <p:nvPr/>
          </p:nvSpPr>
          <p:spPr>
            <a:xfrm>
              <a:off x="388786" y="1848574"/>
              <a:ext cx="455253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>
                  <a:solidFill>
                    <a:schemeClr val="tx1"/>
                  </a:solidFill>
                </a:rPr>
                <a:t>집중 공략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E6FA7D0-A2B8-1820-0B93-E0160336BBB3}"/>
              </a:ext>
            </a:extLst>
          </p:cNvPr>
          <p:cNvSpPr/>
          <p:nvPr/>
        </p:nvSpPr>
        <p:spPr>
          <a:xfrm>
            <a:off x="7120803" y="632412"/>
            <a:ext cx="4878000" cy="1041504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F96D05-33F0-B35E-F35A-C1117FDA9949}"/>
              </a:ext>
            </a:extLst>
          </p:cNvPr>
          <p:cNvGrpSpPr/>
          <p:nvPr/>
        </p:nvGrpSpPr>
        <p:grpSpPr>
          <a:xfrm>
            <a:off x="6438950" y="813563"/>
            <a:ext cx="506549" cy="679203"/>
            <a:chOff x="489148" y="1870226"/>
            <a:chExt cx="506549" cy="67920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DA8F22E-61D1-66F6-870B-3EE3903BAEAB}"/>
                </a:ext>
              </a:extLst>
            </p:cNvPr>
            <p:cNvSpPr txBox="1"/>
            <p:nvPr/>
          </p:nvSpPr>
          <p:spPr>
            <a:xfrm>
              <a:off x="489148" y="2338226"/>
              <a:ext cx="506549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대지 파괴 </a:t>
              </a:r>
              <a:endParaRPr lang="en-US" altLang="ko-KR" dirty="0"/>
            </a:p>
          </p:txBody>
        </p: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ECD2D3C5-2EDA-2E3B-D5B9-B681588565D8}"/>
                </a:ext>
              </a:extLst>
            </p:cNvPr>
            <p:cNvGrpSpPr/>
            <p:nvPr/>
          </p:nvGrpSpPr>
          <p:grpSpPr>
            <a:xfrm>
              <a:off x="508422" y="1870226"/>
              <a:ext cx="468000" cy="468000"/>
              <a:chOff x="1683008" y="2636726"/>
              <a:chExt cx="468000" cy="468000"/>
            </a:xfrm>
          </p:grpSpPr>
          <p:sp>
            <p:nvSpPr>
              <p:cNvPr id="71" name="타원 70">
                <a:extLst>
                  <a:ext uri="{FF2B5EF4-FFF2-40B4-BE49-F238E27FC236}">
                    <a16:creationId xmlns:a16="http://schemas.microsoft.com/office/drawing/2014/main" id="{701AFAC0-8224-3DB4-9D83-CF5482E5552E}"/>
                  </a:ext>
                </a:extLst>
              </p:cNvPr>
              <p:cNvSpPr/>
              <p:nvPr/>
            </p:nvSpPr>
            <p:spPr>
              <a:xfrm>
                <a:off x="1683008" y="2636726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2" name="그림 71" descr="댄스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53D305E-E025-7B6B-BC71-CC92785AD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83008" y="2636726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4E7AD12-74B3-2321-7D3B-A418FA3EF8C8}"/>
              </a:ext>
            </a:extLst>
          </p:cNvPr>
          <p:cNvGrpSpPr/>
          <p:nvPr/>
        </p:nvGrpSpPr>
        <p:grpSpPr>
          <a:xfrm>
            <a:off x="10029682" y="853825"/>
            <a:ext cx="1714230" cy="598679"/>
            <a:chOff x="10029682" y="853824"/>
            <a:chExt cx="1714230" cy="598679"/>
          </a:xfrm>
        </p:grpSpPr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A4AB5A70-82D6-0C97-4D03-EF385533B917}"/>
                </a:ext>
              </a:extLst>
            </p:cNvPr>
            <p:cNvSpPr/>
            <p:nvPr/>
          </p:nvSpPr>
          <p:spPr>
            <a:xfrm>
              <a:off x="10789016" y="1110616"/>
              <a:ext cx="195563" cy="85095"/>
            </a:xfrm>
            <a:prstGeom prst="rightArrow">
              <a:avLst>
                <a:gd name="adj1" fmla="val 50000"/>
                <a:gd name="adj2" fmla="val 64924"/>
              </a:avLst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65FD0EC-BB96-C851-DB95-BC242B8C98DC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29682" y="853824"/>
              <a:ext cx="666637" cy="598679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1A027BDC-B983-61FE-4771-C3D9B77BB09B}"/>
                </a:ext>
              </a:extLst>
            </p:cNvPr>
            <p:cNvPicPr>
              <a:picLocks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77275" y="853824"/>
              <a:ext cx="666637" cy="598679"/>
            </a:xfrm>
            <a:prstGeom prst="rect">
              <a:avLst/>
            </a:prstGeom>
            <a:noFill/>
            <a:ln w="6350">
              <a:solidFill>
                <a:srgbClr val="FFFF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8594AB7-EB51-E16E-49B6-1FF0D3F3BEEB}"/>
              </a:ext>
            </a:extLst>
          </p:cNvPr>
          <p:cNvGrpSpPr/>
          <p:nvPr/>
        </p:nvGrpSpPr>
        <p:grpSpPr>
          <a:xfrm>
            <a:off x="7120803" y="1083915"/>
            <a:ext cx="2840572" cy="138499"/>
            <a:chOff x="7120803" y="1083915"/>
            <a:chExt cx="2840572" cy="1384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F74B786-5D44-2718-1BCF-A3F64C4FCCC8}"/>
                </a:ext>
              </a:extLst>
            </p:cNvPr>
            <p:cNvSpPr/>
            <p:nvPr/>
          </p:nvSpPr>
          <p:spPr>
            <a:xfrm>
              <a:off x="8570483" y="1083915"/>
              <a:ext cx="328794" cy="138499"/>
            </a:xfrm>
            <a:prstGeom prst="rect">
              <a:avLst/>
            </a:prstGeom>
            <a:solidFill>
              <a:srgbClr val="FFFDE7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7EF11E4-9379-5526-9EFF-8359EDDC0D5A}"/>
                </a:ext>
              </a:extLst>
            </p:cNvPr>
            <p:cNvSpPr/>
            <p:nvPr/>
          </p:nvSpPr>
          <p:spPr>
            <a:xfrm>
              <a:off x="8014427" y="1083915"/>
              <a:ext cx="328794" cy="13849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98F72C-640F-9D50-0223-92D8B1BD24EA}"/>
                </a:ext>
              </a:extLst>
            </p:cNvPr>
            <p:cNvSpPr txBox="1"/>
            <p:nvPr/>
          </p:nvSpPr>
          <p:spPr>
            <a:xfrm>
              <a:off x="7120803" y="1083915"/>
              <a:ext cx="284057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이펙트의 색상이 푸른빛에서 노란빛을 띄도록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8FAA97D-B651-4BD5-113A-0ECF52F84832}"/>
              </a:ext>
            </a:extLst>
          </p:cNvPr>
          <p:cNvGrpSpPr/>
          <p:nvPr/>
        </p:nvGrpSpPr>
        <p:grpSpPr>
          <a:xfrm>
            <a:off x="7447162" y="5631700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9C4A0F6-7DFC-C54D-3C19-9C99E0E9FD6B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9927934-A8E1-DDCA-C7F6-EDDDD4F910BD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0A133F4-B677-120E-324F-68CAF4A040D5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5EFF97C-4B1C-8918-AC59-CE2E1284FC54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A4B1CA-8E89-28D2-A487-FD93A4ED1D84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86B6107-2B9C-98DC-6A2F-58A16C77131B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89B11F0-3CFC-FC6E-472F-199F5D700225}"/>
              </a:ext>
            </a:extLst>
          </p:cNvPr>
          <p:cNvSpPr txBox="1"/>
          <p:nvPr/>
        </p:nvSpPr>
        <p:spPr>
          <a:xfrm>
            <a:off x="499031" y="629583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629C0C7-5926-20ED-9B27-B9EAC0E6EDB5}"/>
              </a:ext>
            </a:extLst>
          </p:cNvPr>
          <p:cNvSpPr txBox="1"/>
          <p:nvPr/>
        </p:nvSpPr>
        <p:spPr>
          <a:xfrm>
            <a:off x="1173928" y="669550"/>
            <a:ext cx="484674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</a:t>
            </a:r>
            <a:r>
              <a:rPr lang="ko-KR" altLang="en-US" sz="700" u="sng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스킵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6" name="오른쪽 중괄호 55">
            <a:extLst>
              <a:ext uri="{FF2B5EF4-FFF2-40B4-BE49-F238E27FC236}">
                <a16:creationId xmlns:a16="http://schemas.microsoft.com/office/drawing/2014/main" id="{339FE3EF-24C7-47B1-C110-4AA9BC16EBDC}"/>
              </a:ext>
            </a:extLst>
          </p:cNvPr>
          <p:cNvSpPr/>
          <p:nvPr/>
        </p:nvSpPr>
        <p:spPr>
          <a:xfrm rot="5400000">
            <a:off x="1688494" y="773824"/>
            <a:ext cx="94452" cy="1061085"/>
          </a:xfrm>
          <a:prstGeom prst="rightBrace">
            <a:avLst>
              <a:gd name="adj1" fmla="val 0"/>
              <a:gd name="adj2" fmla="val 50000"/>
            </a:avLst>
          </a:prstGeom>
          <a:ln w="6350">
            <a:solidFill>
              <a:srgbClr val="BD9C7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AA6E26-6F8D-E010-DBF5-EF79C33C23AA}"/>
              </a:ext>
            </a:extLst>
          </p:cNvPr>
          <p:cNvSpPr txBox="1"/>
          <p:nvPr/>
        </p:nvSpPr>
        <p:spPr>
          <a:xfrm>
            <a:off x="1189897" y="1351593"/>
            <a:ext cx="1091646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rgbClr val="BD9C7C"/>
                </a:solidFill>
              </a:rPr>
              <a:t>(</a:t>
            </a:r>
            <a:r>
              <a:rPr lang="ko-KR" altLang="en-US" dirty="0">
                <a:solidFill>
                  <a:srgbClr val="BD9C7C"/>
                </a:solidFill>
              </a:rPr>
              <a:t>모션 시간 약 </a:t>
            </a:r>
            <a:r>
              <a:rPr lang="en-US" altLang="ko-KR" dirty="0">
                <a:solidFill>
                  <a:srgbClr val="BD9C7C"/>
                </a:solidFill>
              </a:rPr>
              <a:t>1.0</a:t>
            </a:r>
            <a:r>
              <a:rPr lang="ko-KR" altLang="en-US" dirty="0">
                <a:solidFill>
                  <a:srgbClr val="BD9C7C"/>
                </a:solidFill>
              </a:rPr>
              <a:t>초 단축</a:t>
            </a:r>
            <a:r>
              <a:rPr lang="en-US" altLang="ko-KR" dirty="0">
                <a:solidFill>
                  <a:srgbClr val="BD9C7C"/>
                </a:solidFill>
              </a:rPr>
              <a:t>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B15BFEE-7609-4512-804D-287AFA5AFD6A}"/>
              </a:ext>
            </a:extLst>
          </p:cNvPr>
          <p:cNvSpPr/>
          <p:nvPr/>
        </p:nvSpPr>
        <p:spPr>
          <a:xfrm>
            <a:off x="192087" y="2005762"/>
            <a:ext cx="857157" cy="1041504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E0B64DF-5A41-393E-47E9-188AF5EAA5F9}"/>
              </a:ext>
            </a:extLst>
          </p:cNvPr>
          <p:cNvGrpSpPr/>
          <p:nvPr/>
        </p:nvGrpSpPr>
        <p:grpSpPr>
          <a:xfrm>
            <a:off x="314492" y="2186913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588F3D-9144-12A3-310A-1EEEE46432FA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DABFC6D1-EFEB-022F-DDE8-118DD4599A98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B9B96D82-35A2-49D6-C3E1-284A7F5EFD72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FF8C281-41C4-CBE0-C923-D091DBBC8B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9569AED-0747-0596-9624-8D17BF25E95E}"/>
              </a:ext>
            </a:extLst>
          </p:cNvPr>
          <p:cNvSpPr txBox="1"/>
          <p:nvPr/>
        </p:nvSpPr>
        <p:spPr>
          <a:xfrm>
            <a:off x="1824099" y="669550"/>
            <a:ext cx="677035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시전 속도 증가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937B8-5DAC-00CE-88CD-678587EA7638}"/>
              </a:ext>
            </a:extLst>
          </p:cNvPr>
          <p:cNvSpPr txBox="1"/>
          <p:nvPr/>
        </p:nvSpPr>
        <p:spPr>
          <a:xfrm>
            <a:off x="7229171" y="669550"/>
            <a:ext cx="75878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이펙트 색상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1BE7D9-064F-10E3-25F1-85F043660641}"/>
              </a:ext>
            </a:extLst>
          </p:cNvPr>
          <p:cNvSpPr txBox="1"/>
          <p:nvPr/>
        </p:nvSpPr>
        <p:spPr>
          <a:xfrm>
            <a:off x="1174729" y="2065451"/>
            <a:ext cx="483073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연출 변경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31F8E4-6618-4792-DAA2-B848FE90893B}"/>
              </a:ext>
            </a:extLst>
          </p:cNvPr>
          <p:cNvSpPr txBox="1"/>
          <p:nvPr/>
        </p:nvSpPr>
        <p:spPr>
          <a:xfrm>
            <a:off x="1824099" y="2065451"/>
            <a:ext cx="566428" cy="144073"/>
          </a:xfrm>
          <a:prstGeom prst="rect">
            <a:avLst/>
          </a:prstGeom>
          <a:solidFill>
            <a:srgbClr val="FFFDE7"/>
          </a:solidFill>
        </p:spPr>
        <p:txBody>
          <a:bodyPr wrap="none" lIns="36000" tIns="18000" rIns="36000" bIns="1800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7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#</a:t>
            </a:r>
            <a:r>
              <a:rPr lang="ko-KR" altLang="en-US" sz="700" u="sng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원거리 시전</a:t>
            </a:r>
            <a:endParaRPr lang="en-US" altLang="ko-KR" sz="700" u="sng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C676934-0D1F-0F95-967B-6A55768AB70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17E1E2-E28A-E863-3BC6-3741CB20793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238DB0-0B92-E988-D9EC-ECA8F2E387B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305330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트라이포드에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 따른 연출 및 리소스 변경 사항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01ABDF0B-6221-3895-2F00-2109858FDF86}"/>
                  </a:ext>
                </a:extLst>
              </p:cNvPr>
              <p:cNvCxnSpPr>
                <a:cxnSpLocks/>
                <a:stCxn id="17" idx="3"/>
              </p:cNvCxnSpPr>
              <p:nvPr/>
            </p:nvCxnSpPr>
            <p:spPr>
              <a:xfrm>
                <a:off x="3245392" y="256160"/>
                <a:ext cx="8754521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70D57E-DE28-F39D-B87B-5EFAF03A5E6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92CCF0B-6A66-CE01-660E-DD4F9CFB5785}"/>
              </a:ext>
            </a:extLst>
          </p:cNvPr>
          <p:cNvSpPr txBox="1"/>
          <p:nvPr/>
        </p:nvSpPr>
        <p:spPr>
          <a:xfrm>
            <a:off x="192087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1E6FD-F817-561D-BD7B-97A9FB73B8DB}"/>
              </a:ext>
            </a:extLst>
          </p:cNvPr>
          <p:cNvSpPr txBox="1"/>
          <p:nvPr/>
        </p:nvSpPr>
        <p:spPr>
          <a:xfrm>
            <a:off x="6263646" y="63241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86DCE9-178F-F534-7754-9CACCD091A56}"/>
              </a:ext>
            </a:extLst>
          </p:cNvPr>
          <p:cNvSpPr txBox="1"/>
          <p:nvPr/>
        </p:nvSpPr>
        <p:spPr>
          <a:xfrm>
            <a:off x="192087" y="2005762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sp>
        <p:nvSpPr>
          <p:cNvPr id="25" name="TextBox 70">
            <a:extLst>
              <a:ext uri="{FF2B5EF4-FFF2-40B4-BE49-F238E27FC236}">
                <a16:creationId xmlns:a16="http://schemas.microsoft.com/office/drawing/2014/main" id="{4A319372-6AC2-9978-2141-36AF136008A4}"/>
              </a:ext>
            </a:extLst>
          </p:cNvPr>
          <p:cNvSpPr txBox="1"/>
          <p:nvPr/>
        </p:nvSpPr>
        <p:spPr>
          <a:xfrm>
            <a:off x="5195912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직사각형 310">
            <a:extLst>
              <a:ext uri="{FF2B5EF4-FFF2-40B4-BE49-F238E27FC236}">
                <a16:creationId xmlns:a16="http://schemas.microsoft.com/office/drawing/2014/main" id="{94711F76-46B1-CA49-510C-73D1226B41AD}"/>
              </a:ext>
            </a:extLst>
          </p:cNvPr>
          <p:cNvSpPr/>
          <p:nvPr/>
        </p:nvSpPr>
        <p:spPr>
          <a:xfrm>
            <a:off x="5425597" y="2577353"/>
            <a:ext cx="569091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직사각형 310">
            <a:extLst>
              <a:ext uri="{FF2B5EF4-FFF2-40B4-BE49-F238E27FC236}">
                <a16:creationId xmlns:a16="http://schemas.microsoft.com/office/drawing/2014/main" id="{900DB65E-06BF-6321-32DC-D5CCC636B42F}"/>
              </a:ext>
            </a:extLst>
          </p:cNvPr>
          <p:cNvSpPr/>
          <p:nvPr/>
        </p:nvSpPr>
        <p:spPr>
          <a:xfrm>
            <a:off x="1432693" y="2577353"/>
            <a:ext cx="814187" cy="21120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72000" bIns="36000" rtlCol="0" anchor="ctr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- 1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Box 70">
            <a:extLst>
              <a:ext uri="{FF2B5EF4-FFF2-40B4-BE49-F238E27FC236}">
                <a16:creationId xmlns:a16="http://schemas.microsoft.com/office/drawing/2014/main" id="{ACF9A328-3B4A-8A07-C2CC-A719A36F411F}"/>
              </a:ext>
            </a:extLst>
          </p:cNvPr>
          <p:cNvSpPr txBox="1"/>
          <p:nvPr/>
        </p:nvSpPr>
        <p:spPr>
          <a:xfrm>
            <a:off x="1200377" y="2576755"/>
            <a:ext cx="189906" cy="211199"/>
          </a:xfrm>
          <a:prstGeom prst="rect">
            <a:avLst/>
          </a:prstGeom>
          <a:solidFill>
            <a:srgbClr val="BD9C7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１</a:t>
            </a:r>
          </a:p>
        </p:txBody>
      </p:sp>
      <p:sp>
        <p:nvSpPr>
          <p:cNvPr id="30" name="화살표: 오른쪽 29">
            <a:extLst>
              <a:ext uri="{FF2B5EF4-FFF2-40B4-BE49-F238E27FC236}">
                <a16:creationId xmlns:a16="http://schemas.microsoft.com/office/drawing/2014/main" id="{4912491B-925B-5A43-1501-69F1D89EC816}"/>
              </a:ext>
            </a:extLst>
          </p:cNvPr>
          <p:cNvSpPr/>
          <p:nvPr/>
        </p:nvSpPr>
        <p:spPr>
          <a:xfrm>
            <a:off x="4771900" y="446174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E6900E-D9BB-E100-C16C-849713002274}"/>
              </a:ext>
            </a:extLst>
          </p:cNvPr>
          <p:cNvSpPr/>
          <p:nvPr/>
        </p:nvSpPr>
        <p:spPr>
          <a:xfrm>
            <a:off x="1200378" y="2787954"/>
            <a:ext cx="3407171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DEC63A-3F58-B9F3-3673-93623F56C4A4}"/>
              </a:ext>
            </a:extLst>
          </p:cNvPr>
          <p:cNvSpPr/>
          <p:nvPr/>
        </p:nvSpPr>
        <p:spPr>
          <a:xfrm>
            <a:off x="1200378" y="2787954"/>
            <a:ext cx="3407170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65">
            <a:extLst>
              <a:ext uri="{FF2B5EF4-FFF2-40B4-BE49-F238E27FC236}">
                <a16:creationId xmlns:a16="http://schemas.microsoft.com/office/drawing/2014/main" id="{F643FE4C-C4DE-73D6-9EE7-F2A4A8E4D33B}"/>
              </a:ext>
            </a:extLst>
          </p:cNvPr>
          <p:cNvSpPr txBox="1"/>
          <p:nvPr/>
        </p:nvSpPr>
        <p:spPr>
          <a:xfrm>
            <a:off x="2234552" y="2940725"/>
            <a:ext cx="133882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왼손으로 창을 돌립니다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CD4441-FD6E-52C3-B41E-34040BB4346D}"/>
              </a:ext>
            </a:extLst>
          </p:cNvPr>
          <p:cNvSpPr/>
          <p:nvPr/>
        </p:nvSpPr>
        <p:spPr>
          <a:xfrm>
            <a:off x="5195911" y="2787956"/>
            <a:ext cx="3407170" cy="380728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02FA64-6324-75AA-9256-7BC685625DBD}"/>
              </a:ext>
            </a:extLst>
          </p:cNvPr>
          <p:cNvSpPr/>
          <p:nvPr/>
        </p:nvSpPr>
        <p:spPr>
          <a:xfrm>
            <a:off x="5195912" y="2787954"/>
            <a:ext cx="3407169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Box 65">
            <a:extLst>
              <a:ext uri="{FF2B5EF4-FFF2-40B4-BE49-F238E27FC236}">
                <a16:creationId xmlns:a16="http://schemas.microsoft.com/office/drawing/2014/main" id="{40FF4402-482A-70DD-4FDA-2D7EC4A44681}"/>
              </a:ext>
            </a:extLst>
          </p:cNvPr>
          <p:cNvSpPr txBox="1"/>
          <p:nvPr/>
        </p:nvSpPr>
        <p:spPr>
          <a:xfrm>
            <a:off x="6141785" y="2940725"/>
            <a:ext cx="1720343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하늘을 향해 들어 올립니다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5FEEFF1-8ACC-ACE6-1823-B48AAA78828B}"/>
              </a:ext>
            </a:extLst>
          </p:cNvPr>
          <p:cNvGrpSpPr/>
          <p:nvPr/>
        </p:nvGrpSpPr>
        <p:grpSpPr>
          <a:xfrm>
            <a:off x="5337010" y="3339247"/>
            <a:ext cx="1176278" cy="3011372"/>
            <a:chOff x="6528774" y="106528"/>
            <a:chExt cx="2064831" cy="5286138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471BB963-A489-06A7-0D21-C4D6DD76766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 flipH="1">
              <a:off x="6528774" y="3086126"/>
              <a:ext cx="2064831" cy="2306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그림 45" descr="검, 무기, 냉병기, 단검이(가) 표시된 사진&#10;&#10;자동 생성된 설명">
              <a:extLst>
                <a:ext uri="{FF2B5EF4-FFF2-40B4-BE49-F238E27FC236}">
                  <a16:creationId xmlns:a16="http://schemas.microsoft.com/office/drawing/2014/main" id="{C074DB73-1216-ED83-7E7E-8AA589E86E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294"/>
            <a:stretch>
              <a:fillRect/>
            </a:stretch>
          </p:blipFill>
          <p:spPr>
            <a:xfrm rot="16200000" flipH="1">
              <a:off x="5300301" y="2223223"/>
              <a:ext cx="5286138" cy="1052748"/>
            </a:xfrm>
            <a:prstGeom prst="rect">
              <a:avLst/>
            </a:prstGeom>
          </p:spPr>
        </p:pic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508288A-3059-FA0B-2CD2-73D902065700}"/>
              </a:ext>
            </a:extLst>
          </p:cNvPr>
          <p:cNvCxnSpPr>
            <a:cxnSpLocks/>
          </p:cNvCxnSpPr>
          <p:nvPr/>
        </p:nvCxnSpPr>
        <p:spPr>
          <a:xfrm flipV="1">
            <a:off x="6353643" y="5036645"/>
            <a:ext cx="0" cy="7977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4">
            <a:extLst>
              <a:ext uri="{FF2B5EF4-FFF2-40B4-BE49-F238E27FC236}">
                <a16:creationId xmlns:a16="http://schemas.microsoft.com/office/drawing/2014/main" id="{990031B4-F928-663F-A74B-A405736D3544}"/>
              </a:ext>
            </a:extLst>
          </p:cNvPr>
          <p:cNvSpPr txBox="1"/>
          <p:nvPr/>
        </p:nvSpPr>
        <p:spPr>
          <a:xfrm>
            <a:off x="7642882" y="3108883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pic>
        <p:nvPicPr>
          <p:cNvPr id="49" name="그림 48" descr="흑백, 모노크롬, 야외, 헬리콥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A546A-AB21-4A62-BCB6-489903748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650" y="3339246"/>
            <a:ext cx="1952625" cy="2009775"/>
          </a:xfrm>
          <a:prstGeom prst="rect">
            <a:avLst/>
          </a:prstGeom>
        </p:spPr>
      </p:pic>
      <p:sp>
        <p:nvSpPr>
          <p:cNvPr id="54" name="TextBox 65">
            <a:extLst>
              <a:ext uri="{FF2B5EF4-FFF2-40B4-BE49-F238E27FC236}">
                <a16:creationId xmlns:a16="http://schemas.microsoft.com/office/drawing/2014/main" id="{7B632D00-5FDA-9254-AD15-2CD1B41A2A47}"/>
              </a:ext>
            </a:extLst>
          </p:cNvPr>
          <p:cNvSpPr txBox="1"/>
          <p:nvPr/>
        </p:nvSpPr>
        <p:spPr>
          <a:xfrm>
            <a:off x="1597364" y="5693630"/>
            <a:ext cx="1200970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이펙트는 기존과 동일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7" name="TextBox 65">
            <a:extLst>
              <a:ext uri="{FF2B5EF4-FFF2-40B4-BE49-F238E27FC236}">
                <a16:creationId xmlns:a16="http://schemas.microsoft.com/office/drawing/2014/main" id="{49920BAA-C056-3B36-CFD1-1800EC2D9F69}"/>
              </a:ext>
            </a:extLst>
          </p:cNvPr>
          <p:cNvSpPr txBox="1"/>
          <p:nvPr/>
        </p:nvSpPr>
        <p:spPr>
          <a:xfrm>
            <a:off x="1550919" y="5902880"/>
            <a:ext cx="1696298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트레일 이펙트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 &amp; [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클래스 마크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]</a:t>
            </a:r>
          </a:p>
        </p:txBody>
      </p:sp>
      <p:sp>
        <p:nvSpPr>
          <p:cNvPr id="58" name="TextBox 65">
            <a:extLst>
              <a:ext uri="{FF2B5EF4-FFF2-40B4-BE49-F238E27FC236}">
                <a16:creationId xmlns:a16="http://schemas.microsoft.com/office/drawing/2014/main" id="{CFC43465-123F-0EBB-E0D6-64AE9BCDD759}"/>
              </a:ext>
            </a:extLst>
          </p:cNvPr>
          <p:cNvSpPr txBox="1"/>
          <p:nvPr/>
        </p:nvSpPr>
        <p:spPr>
          <a:xfrm>
            <a:off x="6735910" y="5693630"/>
            <a:ext cx="1332416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>
                <a:latin typeface="Noto Sans KR" panose="020B0200000000000000" pitchFamily="50" charset="-127"/>
                <a:ea typeface="Noto Sans KR" panose="020B0200000000000000" pitchFamily="50" charset="-127"/>
              </a:rPr>
              <a:t>하늘에서 창이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떨어지며 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28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5273</TotalTime>
  <Words>1438</Words>
  <Application>Microsoft Office PowerPoint</Application>
  <PresentationFormat>와이드스크린</PresentationFormat>
  <Paragraphs>362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Noto Sans KR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169</cp:revision>
  <dcterms:created xsi:type="dcterms:W3CDTF">2025-06-06T11:22:44Z</dcterms:created>
  <dcterms:modified xsi:type="dcterms:W3CDTF">2025-07-03T12:53:29Z</dcterms:modified>
</cp:coreProperties>
</file>