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260" r:id="rId4"/>
    <p:sldId id="268" r:id="rId5"/>
    <p:sldId id="313" r:id="rId6"/>
    <p:sldId id="263" r:id="rId7"/>
    <p:sldId id="312" r:id="rId8"/>
    <p:sldId id="259" r:id="rId9"/>
    <p:sldId id="264" r:id="rId10"/>
    <p:sldId id="307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9999"/>
    <a:srgbClr val="FAFCBC"/>
    <a:srgbClr val="FFD1D1"/>
    <a:srgbClr val="404040"/>
    <a:srgbClr val="BD9C7C"/>
    <a:srgbClr val="B7A900"/>
    <a:srgbClr val="DAF6DD"/>
    <a:srgbClr val="FFFDE7"/>
    <a:srgbClr val="141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2932" autoAdjust="0"/>
  </p:normalViewPr>
  <p:slideViewPr>
    <p:cSldViewPr snapToGrid="0" showGuides="1">
      <p:cViewPr>
        <p:scale>
          <a:sx n="75" d="100"/>
          <a:sy n="75" d="100"/>
        </p:scale>
        <p:origin x="19" y="787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53485-6095-C68A-BBBA-36C921842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E91115-A8B4-544B-DA11-B0528BC4B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13AD79-AFC2-6A7D-15D7-7D6028B06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143E5-F5E4-F6FC-87CE-F01EB251E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2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35418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36253-B4B7-5069-C4A5-52CD5A48BF31}"/>
              </a:ext>
            </a:extLst>
          </p:cNvPr>
          <p:cNvGrpSpPr/>
          <p:nvPr/>
        </p:nvGrpSpPr>
        <p:grpSpPr>
          <a:xfrm>
            <a:off x="192088" y="3897599"/>
            <a:ext cx="5828400" cy="2808000"/>
            <a:chOff x="192088" y="3897599"/>
            <a:chExt cx="5828400" cy="2808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E64559-F31E-13F7-0AE3-50F60F139A00}"/>
                </a:ext>
              </a:extLst>
            </p:cNvPr>
            <p:cNvGrpSpPr/>
            <p:nvPr/>
          </p:nvGrpSpPr>
          <p:grpSpPr>
            <a:xfrm>
              <a:off x="192088" y="3897599"/>
              <a:ext cx="5827365" cy="2808000"/>
              <a:chOff x="192088" y="3897599"/>
              <a:chExt cx="5827365" cy="2808000"/>
            </a:xfrm>
          </p:grpSpPr>
          <p:pic>
            <p:nvPicPr>
              <p:cNvPr id="2" name="그림 1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55221AF-217C-2BF4-15FE-CDF26D6F9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520"/>
              <a:stretch>
                <a:fillRect/>
              </a:stretch>
            </p:blipFill>
            <p:spPr>
              <a:xfrm>
                <a:off x="4827637" y="3897599"/>
                <a:ext cx="1191816" cy="2808000"/>
              </a:xfrm>
              <a:prstGeom prst="rect">
                <a:avLst/>
              </a:prstGeom>
            </p:spPr>
          </p:pic>
          <p:pic>
            <p:nvPicPr>
              <p:cNvPr id="8" name="그림 7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518967-32B9-4846-BF3C-1A9A8134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8" y="3897599"/>
                <a:ext cx="5076000" cy="2808000"/>
              </a:xfrm>
              <a:prstGeom prst="rect">
                <a:avLst/>
              </a:prstGeom>
            </p:spPr>
          </p:pic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5396201" y="3922751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68DC454-CF8D-6340-AD19-8944059D5CD0}"/>
                </a:ext>
              </a:extLst>
            </p:cNvPr>
            <p:cNvGrpSpPr/>
            <p:nvPr/>
          </p:nvGrpSpPr>
          <p:grpSpPr>
            <a:xfrm>
              <a:off x="192088" y="3897599"/>
              <a:ext cx="2600666" cy="322994"/>
              <a:chOff x="236842" y="3951257"/>
              <a:chExt cx="2600666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04268E81-5D49-3764-227B-00BE45A7354B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F007523-764A-BDF0-4142-FB4750BA4EFA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C0D96299-53DC-142E-E41F-66F486BBE3C3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B6353468-7EAD-1987-09FF-A5087F95C3A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C3F048BB-5C51-EAA9-DA3B-75A463CF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15CE8527-086D-EF88-CDEE-33AE83D7C5CF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723FFA35-F8D9-C4AB-6B47-69B5D24B034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453D9617-875D-6E51-4930-6FE8495AD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2A7CA6B-2761-92FD-11C5-A6FB66B2445B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5B5DA6-894C-8FAC-4D77-F4F16300752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A4E9E1-B931-B018-D09B-FFC2BC98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897599"/>
              <a:ext cx="5828400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DC3F37-A98C-6778-9394-31473F8B6D5D}"/>
                </a:ext>
              </a:extLst>
            </p:cNvPr>
            <p:cNvGrpSpPr/>
            <p:nvPr/>
          </p:nvGrpSpPr>
          <p:grpSpPr>
            <a:xfrm>
              <a:off x="409741" y="6051520"/>
              <a:ext cx="1078699" cy="545898"/>
              <a:chOff x="435278" y="5969416"/>
              <a:chExt cx="1078699" cy="5458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88E180-A28D-CD75-1D3F-490F8EB76C35}"/>
                  </a:ext>
                </a:extLst>
              </p:cNvPr>
              <p:cNvSpPr txBox="1"/>
              <p:nvPr/>
            </p:nvSpPr>
            <p:spPr>
              <a:xfrm>
                <a:off x="435280" y="5969416"/>
                <a:ext cx="1078697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ko-KR" altLang="en-US" sz="801" dirty="0"/>
                  <a:t>기본 범위</a:t>
                </a:r>
                <a:endParaRPr lang="en-US" altLang="ko-KR" sz="80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E58CE3-2BB3-4FA8-027C-7FB965A5AD25}"/>
                  </a:ext>
                </a:extLst>
              </p:cNvPr>
              <p:cNvGrpSpPr/>
              <p:nvPr/>
            </p:nvGrpSpPr>
            <p:grpSpPr>
              <a:xfrm>
                <a:off x="435278" y="6165354"/>
                <a:ext cx="1078697" cy="349960"/>
                <a:chOff x="435278" y="6276085"/>
                <a:chExt cx="1078697" cy="34996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6856FC-D999-E338-96E7-4198B31059BB}"/>
                    </a:ext>
                  </a:extLst>
                </p:cNvPr>
                <p:cNvSpPr/>
                <p:nvPr/>
              </p:nvSpPr>
              <p:spPr>
                <a:xfrm flipH="1">
                  <a:off x="435278" y="6276085"/>
                  <a:ext cx="1078697" cy="3499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59B812-27CA-B63E-02BD-6507A00F6561}"/>
                    </a:ext>
                  </a:extLst>
                </p:cNvPr>
                <p:cNvSpPr txBox="1"/>
                <p:nvPr/>
              </p:nvSpPr>
              <p:spPr>
                <a:xfrm>
                  <a:off x="752576" y="6310235"/>
                  <a:ext cx="402353" cy="259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충격파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</p:grpSp>
        <p:pic>
          <p:nvPicPr>
            <p:cNvPr id="20" name="그림 19" descr="원, 클립아트, 그래픽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19C910-B964-43A7-DA20-CCB37C4B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7" y="4969812"/>
              <a:ext cx="878387" cy="87838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6F7478C-02CF-791B-B56D-353DC2756A90}"/>
                </a:ext>
              </a:extLst>
            </p:cNvPr>
            <p:cNvGrpSpPr/>
            <p:nvPr/>
          </p:nvGrpSpPr>
          <p:grpSpPr>
            <a:xfrm>
              <a:off x="1920437" y="6051520"/>
              <a:ext cx="1728002" cy="545138"/>
              <a:chOff x="1649876" y="6013190"/>
              <a:chExt cx="1728002" cy="5451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28360A-5197-83E1-EAC7-C232E4CEEB83}"/>
                  </a:ext>
                </a:extLst>
              </p:cNvPr>
              <p:cNvSpPr txBox="1"/>
              <p:nvPr/>
            </p:nvSpPr>
            <p:spPr>
              <a:xfrm>
                <a:off x="1649878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집중 공략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73A7AE2-B5E2-D3CB-C1FA-0DC2A50D0532}"/>
                  </a:ext>
                </a:extLst>
              </p:cNvPr>
              <p:cNvGrpSpPr/>
              <p:nvPr/>
            </p:nvGrpSpPr>
            <p:grpSpPr>
              <a:xfrm>
                <a:off x="1649876" y="6209128"/>
                <a:ext cx="1728000" cy="349200"/>
                <a:chOff x="1649876" y="6204378"/>
                <a:chExt cx="1728000" cy="349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368C371-353F-B0B5-1BCF-0F76FD7F34C4}"/>
                    </a:ext>
                  </a:extLst>
                </p:cNvPr>
                <p:cNvSpPr/>
                <p:nvPr/>
              </p:nvSpPr>
              <p:spPr>
                <a:xfrm flipH="1">
                  <a:off x="1649876" y="620437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DE5278-FF56-62EE-7B1C-C9BD3E674A38}"/>
                    </a:ext>
                  </a:extLst>
                </p:cNvPr>
                <p:cNvSpPr txBox="1"/>
                <p:nvPr/>
              </p:nvSpPr>
              <p:spPr>
                <a:xfrm>
                  <a:off x="2050065" y="6306559"/>
                  <a:ext cx="89607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2" name="그림 21" descr="원, 그래픽, 텍스트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96DB1-E53A-3A24-9819-A2DB4C0E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832" y="5057096"/>
              <a:ext cx="737069" cy="703818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59A1A-AB1A-9DC5-C106-964D063ED1E4}"/>
                </a:ext>
              </a:extLst>
            </p:cNvPr>
            <p:cNvGrpSpPr/>
            <p:nvPr/>
          </p:nvGrpSpPr>
          <p:grpSpPr>
            <a:xfrm>
              <a:off x="4077209" y="6051520"/>
              <a:ext cx="1728001" cy="545138"/>
              <a:chOff x="3502844" y="6013190"/>
              <a:chExt cx="1728001" cy="5451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68E08-253A-B6E2-66F8-713B5DA768F8}"/>
                  </a:ext>
                </a:extLst>
              </p:cNvPr>
              <p:cNvSpPr txBox="1"/>
              <p:nvPr/>
            </p:nvSpPr>
            <p:spPr>
              <a:xfrm>
                <a:off x="3502845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내려치는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EE9BF6E-6A5A-CFC9-AB8E-8015F32E2928}"/>
                  </a:ext>
                </a:extLst>
              </p:cNvPr>
              <p:cNvGrpSpPr/>
              <p:nvPr/>
            </p:nvGrpSpPr>
            <p:grpSpPr>
              <a:xfrm>
                <a:off x="3502844" y="6209128"/>
                <a:ext cx="1728000" cy="349200"/>
                <a:chOff x="3502844" y="6209128"/>
                <a:chExt cx="1728000" cy="349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C90F9F1-8895-D03E-96CB-00D6E96AACAF}"/>
                    </a:ext>
                  </a:extLst>
                </p:cNvPr>
                <p:cNvSpPr/>
                <p:nvPr/>
              </p:nvSpPr>
              <p:spPr>
                <a:xfrm flipH="1">
                  <a:off x="3502844" y="620912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7C1FF6-3152-A093-6FF7-8324E49658FE}"/>
                    </a:ext>
                  </a:extLst>
                </p:cNvPr>
                <p:cNvSpPr txBox="1"/>
                <p:nvPr/>
              </p:nvSpPr>
              <p:spPr>
                <a:xfrm>
                  <a:off x="3626513" y="6312047"/>
                  <a:ext cx="1449116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원거리 시전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4" name="그림 23" descr="원, 그래픽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905A19B-15FB-8D68-D3E1-35B0699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65" y="4403502"/>
              <a:ext cx="1094520" cy="144088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AA81227-6DD2-AEBC-DD6A-0C2043C398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191" t="10093" r="12095" b="2536"/>
          <a:stretch>
            <a:fillRect/>
          </a:stretch>
        </p:blipFill>
        <p:spPr>
          <a:xfrm>
            <a:off x="212638" y="4537134"/>
            <a:ext cx="1772326" cy="1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621D0C89-9FD0-13EB-4AF1-8864EC3FC8C1}"/>
              </a:ext>
            </a:extLst>
          </p:cNvPr>
          <p:cNvGrpSpPr/>
          <p:nvPr/>
        </p:nvGrpSpPr>
        <p:grpSpPr>
          <a:xfrm>
            <a:off x="4001659" y="738288"/>
            <a:ext cx="7995269" cy="5678049"/>
            <a:chOff x="2808030" y="800247"/>
            <a:chExt cx="7995269" cy="56780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F11CC92-8388-F1CB-2F29-05C288A53AF5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29C94A91-0FE3-749C-869E-E8EC2A9E4771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E4AA69D7-B33D-E65F-9A38-25FE9363EDB7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0592FA-6ABB-2764-0D37-96E7F699D818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610633E-DC0E-99A4-C421-83FA3E106ED7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A5DDB091-456B-E144-3627-75449EE6F35E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46C24175-6496-8823-D473-17E70CECA9E7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B6BCFA3-A361-BB45-8198-D41335975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75CD2-2344-A978-6476-74CEE2FE9947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6E2DB5-4F52-2D20-B3BC-A82EEF425E62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4E80274B-B9E7-4296-88CE-EED89FAB445D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04D18BF5-DE42-80D3-78CB-F4CA5AFC5529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BBCBBE2-1C07-B11C-681D-7152E952823E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24BE9D5E-FC44-39A3-B9BD-D5D896E06E25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AC56A66A-D2E6-1A6C-E254-A425C897153A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A10BF9C6-2E21-6CCD-8B17-97B260832B1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FE7020-E8F2-B758-A769-F1D5FC115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530DAB-7685-E660-6A62-26F940F99130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A6F51F1-E0AF-6B29-594B-40E122B0A210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5C8E2FA-6E93-27AA-8445-16211646C2DB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AAF6C719-C954-D4F7-A664-2D23B94647EF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9009E81-E83D-D52D-898E-3D06F39AF163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A8DC0D37-B9FE-F0C4-3EB5-45EDDD9274FF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4CC7414A-E31A-85ED-8A22-857714D5ECC0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03E54A98-E7DC-5819-BDCD-9A32BA9072C0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394C48C-6618-3A2B-52E0-091627347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FCD263-DBA2-CFAB-634C-034134D15FBF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8E8A9EA4-AE50-2D35-83B9-8DCA8C83D5AF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2C3BFA3D-558C-59B8-A97C-EC39F202A7B4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01EDCE8-72C8-F232-3A01-366B48199E3D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569ED9A-E471-0AE5-474E-9BC39B8212BD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7127BF22-0301-F3FF-CBD0-88F1E135AB26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0102CD43-F843-029E-98DD-C0BABEA53378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7D8CFD3A-976F-39DF-8E41-A266F0532159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A200F8-BAAE-FDE6-96D2-7554E8FF5B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BD5B6-3024-F736-AE79-C7C3C43BD486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145D9F7-1431-481B-E9E1-617F4D66B7C7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2DAC881B-05E1-ECB3-BC50-6AC7F7295556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177DC6-720C-EEF7-B161-4A32C2B0B867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CACCF528-A720-8CEE-DAA6-F995E7B82C85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74085109-2A19-24A4-4B8D-3997578CF30B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231528B2-D580-20C4-8275-D51B1D9F0F8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4EB174-9F9E-BEF4-E808-EF62C01C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C051F9-896D-19A1-0CDD-C11F735EEA5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1E746FF3-15A7-FDFB-76F1-A3B4C4F6BB0B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96C39579-0E03-4DBC-8068-8ED01F1D4C97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FA3418-C0E7-826C-035A-C716CE995216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B2B4A7D8-21B4-483F-D949-32443B26387E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D31CFE99-C603-7821-9CDE-3AE3B4782C6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17E29A6-13A4-C8B0-90C9-CE2FFF55C2A2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4F756F1F-D36C-F450-5198-F34BE161DE4D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1C148689-8A14-0266-D0CE-866EA092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794B0B90-2545-A0CF-E762-1D71A6A3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C2CD582-9C90-E35E-83FE-B99CCD1385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B4E1C8-5C76-319A-3282-9A84A29C5A01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482E52-4695-6225-5A10-871E7A32B24F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07F47A8-F237-9553-3689-4E3E28DEFA21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905E3362-D244-12BF-4B98-4AC50F3E6795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C91AC7D5-6B6D-80EC-34A3-54AF65CABCBD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17F557A-0100-D763-107A-5D267E242AD6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80A1A065-6CF8-7D50-5FAE-634A44886DB9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2C16E065-E8F9-A32C-9BC4-80BF76946C5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A6E133F7-D028-1696-D825-F1FEB792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7350C0-CDCD-57EB-D1B1-09A1D072A0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187C0-AA1F-A952-954B-21D85087829A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64A348-0553-3304-5B03-1E6A009F8569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EA25701-9379-E04B-6EFC-B199D3597137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9877D192-2C37-DAB1-AE8A-0036DD503B7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29DE2281-6CB1-3B92-DD1A-7B5A7318EE9B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AC527C5-9096-9124-E4BC-A0FCB4096A4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195DBFD6-12D2-D085-1B6B-DB7F5892FD5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C27716AE-3CAA-8BA9-B37C-A1B426BE69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ACB9327A-9580-9225-D5A0-FB0553626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C37F7E9-B1A9-58B2-06DD-C289599BEE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29F518B-ACA4-6949-E1D3-805A256018B3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257996-1BA7-7CBD-779E-42F7BE51C023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431E37-592C-CC7A-1893-ECDDFFADF2D5}"/>
              </a:ext>
            </a:extLst>
          </p:cNvPr>
          <p:cNvGrpSpPr/>
          <p:nvPr/>
        </p:nvGrpSpPr>
        <p:grpSpPr>
          <a:xfrm>
            <a:off x="192088" y="1280916"/>
            <a:ext cx="3348000" cy="4592793"/>
            <a:chOff x="8648928" y="2076295"/>
            <a:chExt cx="3348000" cy="45927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70AC6B-BA15-59E4-ABFC-BE3EC5ACD4F8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425BB59-93B0-2510-5ACA-A707526CFE5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668AD9AE-08A8-87A3-5352-36EC62133BB9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E7DF612A-9F1D-F25C-1BC9-82A180BC1BA1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2298" name="직사각형 2297">
                      <a:extLst>
                        <a:ext uri="{FF2B5EF4-FFF2-40B4-BE49-F238E27FC236}">
                          <a16:creationId xmlns:a16="http://schemas.microsoft.com/office/drawing/2014/main" id="{31B0FC22-6E05-915E-5E0F-9E22BB3EB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299" name="그림 2298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50473CC-E6F0-5589-2570-164167392F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AEEEAF44-D224-69EE-C98E-AEBE208BF61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2279" name="그룹 2278">
                      <a:extLst>
                        <a:ext uri="{FF2B5EF4-FFF2-40B4-BE49-F238E27FC236}">
                          <a16:creationId xmlns:a16="http://schemas.microsoft.com/office/drawing/2014/main" id="{B6218E26-F09E-D803-5F0D-AD09D3DD7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2295" name="직선 연결선 2294">
                        <a:extLst>
                          <a:ext uri="{FF2B5EF4-FFF2-40B4-BE49-F238E27FC236}">
                            <a16:creationId xmlns:a16="http://schemas.microsoft.com/office/drawing/2014/main" id="{125EFA74-90F5-0BAF-178B-AB4FD03783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96" name="그림 229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BEC462E-805A-AA8E-9D35-A628E247CA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97" name="TextBox 2296">
                        <a:extLst>
                          <a:ext uri="{FF2B5EF4-FFF2-40B4-BE49-F238E27FC236}">
                            <a16:creationId xmlns:a16="http://schemas.microsoft.com/office/drawing/2014/main" id="{2E4FCE70-1A17-1EC3-93BC-1785EE10A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2280" name="TextBox 2279">
                      <a:extLst>
                        <a:ext uri="{FF2B5EF4-FFF2-40B4-BE49-F238E27FC236}">
                          <a16:creationId xmlns:a16="http://schemas.microsoft.com/office/drawing/2014/main" id="{C4128A13-935E-EA69-7D56-213A290F0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1" name="TextBox 2280">
                      <a:extLst>
                        <a:ext uri="{FF2B5EF4-FFF2-40B4-BE49-F238E27FC236}">
                          <a16:creationId xmlns:a16="http://schemas.microsoft.com/office/drawing/2014/main" id="{F50891FF-9B3D-259F-AD08-131E6FF8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2" name="그룹 2281">
                      <a:extLst>
                        <a:ext uri="{FF2B5EF4-FFF2-40B4-BE49-F238E27FC236}">
                          <a16:creationId xmlns:a16="http://schemas.microsoft.com/office/drawing/2014/main" id="{8331692A-7BE8-FBCE-8B7A-20C2F0164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2293" name="타원 2292">
                        <a:extLst>
                          <a:ext uri="{FF2B5EF4-FFF2-40B4-BE49-F238E27FC236}">
                            <a16:creationId xmlns:a16="http://schemas.microsoft.com/office/drawing/2014/main" id="{AC730341-F89F-F196-2572-E5C5AB72B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4" name="그림 2293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2E20EBD-BCA3-17D9-2664-A9FFEE8D44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3" name="TextBox 2282">
                      <a:extLst>
                        <a:ext uri="{FF2B5EF4-FFF2-40B4-BE49-F238E27FC236}">
                          <a16:creationId xmlns:a16="http://schemas.microsoft.com/office/drawing/2014/main" id="{5B0E72A3-621C-4C96-2F40-BCEB512C3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4" name="TextBox 2283">
                      <a:extLst>
                        <a:ext uri="{FF2B5EF4-FFF2-40B4-BE49-F238E27FC236}">
                          <a16:creationId xmlns:a16="http://schemas.microsoft.com/office/drawing/2014/main" id="{4AB23312-50F0-701A-69EB-6CB7EBA18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5" name="그룹 2284">
                      <a:extLst>
                        <a:ext uri="{FF2B5EF4-FFF2-40B4-BE49-F238E27FC236}">
                          <a16:creationId xmlns:a16="http://schemas.microsoft.com/office/drawing/2014/main" id="{DF53FD11-0B7C-D351-6EE0-6DC67FA1A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2291" name="타원 2290">
                        <a:extLst>
                          <a:ext uri="{FF2B5EF4-FFF2-40B4-BE49-F238E27FC236}">
                            <a16:creationId xmlns:a16="http://schemas.microsoft.com/office/drawing/2014/main" id="{09B1F69B-463D-4C5A-E884-17EADCE76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2" name="그림 2291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02535EC-B8D1-7FA4-7F09-2FE954CD50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6" name="TextBox 2285">
                      <a:extLst>
                        <a:ext uri="{FF2B5EF4-FFF2-40B4-BE49-F238E27FC236}">
                          <a16:creationId xmlns:a16="http://schemas.microsoft.com/office/drawing/2014/main" id="{B5DB91B3-16C9-10C1-7486-A0D6C0430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2287" name="그룹 2286">
                      <a:extLst>
                        <a:ext uri="{FF2B5EF4-FFF2-40B4-BE49-F238E27FC236}">
                          <a16:creationId xmlns:a16="http://schemas.microsoft.com/office/drawing/2014/main" id="{08B26BE7-5BA8-6CB5-4B34-11C8F4C5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2289" name="타원 2288">
                        <a:extLst>
                          <a:ext uri="{FF2B5EF4-FFF2-40B4-BE49-F238E27FC236}">
                            <a16:creationId xmlns:a16="http://schemas.microsoft.com/office/drawing/2014/main" id="{DD92CB4C-5D3E-8202-429F-061F62052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0" name="그림 228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995C6497-1711-7136-02E9-54993C86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8" name="TextBox 2287">
                      <a:extLst>
                        <a:ext uri="{FF2B5EF4-FFF2-40B4-BE49-F238E27FC236}">
                          <a16:creationId xmlns:a16="http://schemas.microsoft.com/office/drawing/2014/main" id="{8B2BBE74-D5E7-F132-036C-AA99B71E3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9BA85FB-AAEE-5D22-18F1-1ED032C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2241" name="그룹 2240">
                      <a:extLst>
                        <a:ext uri="{FF2B5EF4-FFF2-40B4-BE49-F238E27FC236}">
                          <a16:creationId xmlns:a16="http://schemas.microsoft.com/office/drawing/2014/main" id="{574658E4-E9DD-1F11-FCB9-B5C909E33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2276" name="직선 연결선 2275">
                        <a:extLst>
                          <a:ext uri="{FF2B5EF4-FFF2-40B4-BE49-F238E27FC236}">
                            <a16:creationId xmlns:a16="http://schemas.microsoft.com/office/drawing/2014/main" id="{8D74DFCC-E4FB-7D17-BEFA-30B94A4E5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77" name="그림 2276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ED1B72A-6742-E549-1A10-AB05E16B0B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78" name="TextBox 2277">
                        <a:extLst>
                          <a:ext uri="{FF2B5EF4-FFF2-40B4-BE49-F238E27FC236}">
                            <a16:creationId xmlns:a16="http://schemas.microsoft.com/office/drawing/2014/main" id="{EF33118B-750D-2915-164A-9E72AAF3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2242" name="그룹 2241">
                      <a:extLst>
                        <a:ext uri="{FF2B5EF4-FFF2-40B4-BE49-F238E27FC236}">
                          <a16:creationId xmlns:a16="http://schemas.microsoft.com/office/drawing/2014/main" id="{7ECFAC1F-D669-E4DB-A971-5339E41BD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2245" name="TextBox 2244">
                        <a:extLst>
                          <a:ext uri="{FF2B5EF4-FFF2-40B4-BE49-F238E27FC236}">
                            <a16:creationId xmlns:a16="http://schemas.microsoft.com/office/drawing/2014/main" id="{BFAA00C5-FE6D-C909-53D1-F3F216BEC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2246" name="TextBox 2245">
                        <a:extLst>
                          <a:ext uri="{FF2B5EF4-FFF2-40B4-BE49-F238E27FC236}">
                            <a16:creationId xmlns:a16="http://schemas.microsoft.com/office/drawing/2014/main" id="{98116D2E-C5A8-281A-E352-094AF09F2F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47" name="그룹 2246">
                        <a:extLst>
                          <a:ext uri="{FF2B5EF4-FFF2-40B4-BE49-F238E27FC236}">
                            <a16:creationId xmlns:a16="http://schemas.microsoft.com/office/drawing/2014/main" id="{2FE2D672-9F23-F116-42C0-3F4F68FEE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2274" name="타원 2273">
                          <a:extLst>
                            <a:ext uri="{FF2B5EF4-FFF2-40B4-BE49-F238E27FC236}">
                              <a16:creationId xmlns:a16="http://schemas.microsoft.com/office/drawing/2014/main" id="{019D45BF-1E6B-0811-4EA9-75D537DA3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5" name="그림 2274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726723B-451A-93C2-0BFA-D98BC42D15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48" name="TextBox 2247">
                        <a:extLst>
                          <a:ext uri="{FF2B5EF4-FFF2-40B4-BE49-F238E27FC236}">
                            <a16:creationId xmlns:a16="http://schemas.microsoft.com/office/drawing/2014/main" id="{516C8D0B-19A5-E1D3-49F4-E4CA8B3164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2249" name="TextBox 2248">
                        <a:extLst>
                          <a:ext uri="{FF2B5EF4-FFF2-40B4-BE49-F238E27FC236}">
                            <a16:creationId xmlns:a16="http://schemas.microsoft.com/office/drawing/2014/main" id="{FD6DFE09-000A-993C-99D0-214EF2E01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0" name="그룹 2249">
                        <a:extLst>
                          <a:ext uri="{FF2B5EF4-FFF2-40B4-BE49-F238E27FC236}">
                            <a16:creationId xmlns:a16="http://schemas.microsoft.com/office/drawing/2014/main" id="{76921111-E6C4-95D4-867D-89969D797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2272" name="타원 2271">
                          <a:extLst>
                            <a:ext uri="{FF2B5EF4-FFF2-40B4-BE49-F238E27FC236}">
                              <a16:creationId xmlns:a16="http://schemas.microsoft.com/office/drawing/2014/main" id="{EAD533F3-F1F5-8F39-4FF9-DD3E73740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3" name="그림 2272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3B47511-C52A-A185-6C68-9252302E8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51" name="TextBox 2250">
                        <a:extLst>
                          <a:ext uri="{FF2B5EF4-FFF2-40B4-BE49-F238E27FC236}">
                            <a16:creationId xmlns:a16="http://schemas.microsoft.com/office/drawing/2014/main" id="{71FE4FA2-1194-D4C0-4137-E5D288E17B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2252" name="TextBox 2251">
                        <a:extLst>
                          <a:ext uri="{FF2B5EF4-FFF2-40B4-BE49-F238E27FC236}">
                            <a16:creationId xmlns:a16="http://schemas.microsoft.com/office/drawing/2014/main" id="{4974A854-D762-19FE-33B0-61D393D245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3" name="그룹 2252">
                        <a:extLst>
                          <a:ext uri="{FF2B5EF4-FFF2-40B4-BE49-F238E27FC236}">
                            <a16:creationId xmlns:a16="http://schemas.microsoft.com/office/drawing/2014/main" id="{B0437CE2-B51A-FA2A-4EDD-2357C02A2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254" name="타원 2253">
                          <a:extLst>
                            <a:ext uri="{FF2B5EF4-FFF2-40B4-BE49-F238E27FC236}">
                              <a16:creationId xmlns:a16="http://schemas.microsoft.com/office/drawing/2014/main" id="{2A8A4EBA-D001-A072-5159-08184E3F1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55" name="그림 2254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1622D94-7371-1CC9-644A-B8E0F6B546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34F0C2B-B212-7E92-B110-E833D650C229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04A37F3E-D5CD-AC55-2491-931A95CA4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F2330789-5172-8169-3DA8-AD2B54F125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5" name="그림 5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9C5003E-B17C-6CB9-2B91-682491E2ED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0BE6F43-EC7D-3F1F-C201-3AAA4BD49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CF08D5EF-D353-32FB-4B60-2C410453A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E7121F5-8CFE-41DA-FEA7-BC9724AA34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85740BE-E5D8-7F40-E317-708315BE6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36046" y="6064405"/>
                        <a:ext cx="455253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빠른 준비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9C0E9628-101F-4B9C-0866-F4DEAE52B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51" name="타원 50">
                          <a:extLst>
                            <a:ext uri="{FF2B5EF4-FFF2-40B4-BE49-F238E27FC236}">
                              <a16:creationId xmlns:a16="http://schemas.microsoft.com/office/drawing/2014/main" id="{7B762A42-F747-ED03-0845-8923AEDA54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3" name="그림 52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B09FC14-FB9E-48B6-D6B7-9C017400B3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BB0A3365-95B7-7B20-2A3C-E1ACAA242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E34BADA1-746D-5443-042A-89EB7374EA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7499" y="6064405"/>
                        <a:ext cx="561051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최후의 판단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48" name="그룹 47">
                        <a:extLst>
                          <a:ext uri="{FF2B5EF4-FFF2-40B4-BE49-F238E27FC236}">
                            <a16:creationId xmlns:a16="http://schemas.microsoft.com/office/drawing/2014/main" id="{A8319C3A-96A3-339D-BA1E-5BEB0942A1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49" name="타원 48">
                          <a:extLst>
                            <a:ext uri="{FF2B5EF4-FFF2-40B4-BE49-F238E27FC236}">
                              <a16:creationId xmlns:a16="http://schemas.microsoft.com/office/drawing/2014/main" id="{3E8CCCA2-901F-DCB0-1CB0-FFFD102A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0" name="그림 49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5B969B84-7D2A-7EB3-568B-FDADC9D1F9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9376528-D3D5-F7F5-23A2-F3D679587C4E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CEE7EC-9E40-3977-54B7-7567B037722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26" name="별: 꼭짓점 5개 25">
                    <a:extLst>
                      <a:ext uri="{FF2B5EF4-FFF2-40B4-BE49-F238E27FC236}">
                        <a16:creationId xmlns:a16="http://schemas.microsoft.com/office/drawing/2014/main" id="{9E323C22-DE65-BB11-F712-9E9FDF852D7B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7784F6D-7596-770E-F8D4-A7B1FB4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28" name="별: 꼭짓점 5개 27">
                    <a:extLst>
                      <a:ext uri="{FF2B5EF4-FFF2-40B4-BE49-F238E27FC236}">
                        <a16:creationId xmlns:a16="http://schemas.microsoft.com/office/drawing/2014/main" id="{39CADAFE-3F0D-D972-CDB0-19DCA2600580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별: 꼭짓점 5개 21">
                <a:extLst>
                  <a:ext uri="{FF2B5EF4-FFF2-40B4-BE49-F238E27FC236}">
                    <a16:creationId xmlns:a16="http://schemas.microsoft.com/office/drawing/2014/main" id="{9B5D3E18-8BD3-9076-306D-C828039DDAEF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E472B62-8984-6C2A-3FFC-58CC745EA3C5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4ED38A9-D85B-1133-C529-F865B4F02A2B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1" name="TextBox 70">
            <a:extLst>
              <a:ext uri="{FF2B5EF4-FFF2-40B4-BE49-F238E27FC236}">
                <a16:creationId xmlns:a16="http://schemas.microsoft.com/office/drawing/2014/main" id="{D0DE7E53-A9AF-4074-B472-FD4A784A4C2C}"/>
              </a:ext>
            </a:extLst>
          </p:cNvPr>
          <p:cNvSpPr txBox="1"/>
          <p:nvPr/>
        </p:nvSpPr>
        <p:spPr>
          <a:xfrm>
            <a:off x="4187623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직사각형 310">
            <a:extLst>
              <a:ext uri="{FF2B5EF4-FFF2-40B4-BE49-F238E27FC236}">
                <a16:creationId xmlns:a16="http://schemas.microsoft.com/office/drawing/2014/main" id="{184C5E81-BE45-B70B-51B1-D1BAF44B514A}"/>
              </a:ext>
            </a:extLst>
          </p:cNvPr>
          <p:cNvSpPr/>
          <p:nvPr/>
        </p:nvSpPr>
        <p:spPr>
          <a:xfrm>
            <a:off x="4417308" y="884707"/>
            <a:ext cx="469830" cy="2124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4A4097FD-30D0-A008-62E2-3CB5570F1526}"/>
              </a:ext>
            </a:extLst>
          </p:cNvPr>
          <p:cNvSpPr/>
          <p:nvPr/>
        </p:nvSpPr>
        <p:spPr>
          <a:xfrm>
            <a:off x="424404" y="885305"/>
            <a:ext cx="65294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40" name="TextBox 70">
            <a:extLst>
              <a:ext uri="{FF2B5EF4-FFF2-40B4-BE49-F238E27FC236}">
                <a16:creationId xmlns:a16="http://schemas.microsoft.com/office/drawing/2014/main" id="{4ECF2F0A-D181-F0EE-F835-6806287E1AA2}"/>
              </a:ext>
            </a:extLst>
          </p:cNvPr>
          <p:cNvSpPr txBox="1"/>
          <p:nvPr/>
        </p:nvSpPr>
        <p:spPr>
          <a:xfrm>
            <a:off x="192088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763611" y="31950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92089" y="1095906"/>
            <a:ext cx="3407171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92089" y="1095906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363845" y="1248677"/>
            <a:ext cx="3063659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뒤로 창을 돌리며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오른손에서 왼손으로 창을 옮겨 쥡니다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</p:txBody>
      </p:sp>
      <p:pic>
        <p:nvPicPr>
          <p:cNvPr id="108" name="그림 107" descr="무기, 벽, 사람, 스탠딩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C3E5A9-0B66-05DB-124C-C15C29EA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1" y="1814411"/>
            <a:ext cx="2315207" cy="165372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67E01AB-0F7A-0FF9-8A04-9B717718B4EC}"/>
              </a:ext>
            </a:extLst>
          </p:cNvPr>
          <p:cNvGrpSpPr/>
          <p:nvPr/>
        </p:nvGrpSpPr>
        <p:grpSpPr>
          <a:xfrm>
            <a:off x="327540" y="3773603"/>
            <a:ext cx="3136268" cy="1817713"/>
            <a:chOff x="356563" y="3465372"/>
            <a:chExt cx="3136268" cy="181771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42A27-F664-501E-6662-98FDCB66ADBE}"/>
                </a:ext>
              </a:extLst>
            </p:cNvPr>
            <p:cNvGrpSpPr/>
            <p:nvPr/>
          </p:nvGrpSpPr>
          <p:grpSpPr>
            <a:xfrm>
              <a:off x="356563" y="3465372"/>
              <a:ext cx="1506301" cy="1817713"/>
              <a:chOff x="356563" y="4025512"/>
              <a:chExt cx="1506301" cy="181771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16193B6-2A29-E689-886B-B1674B91C0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63" y="4167009"/>
                <a:ext cx="1506301" cy="131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TextBox 4">
                <a:extLst>
                  <a:ext uri="{FF2B5EF4-FFF2-40B4-BE49-F238E27FC236}">
                    <a16:creationId xmlns:a16="http://schemas.microsoft.com/office/drawing/2014/main" id="{88B3B9AE-75EF-2928-318A-613EFC9E3820}"/>
                  </a:ext>
                </a:extLst>
              </p:cNvPr>
              <p:cNvSpPr txBox="1"/>
              <p:nvPr/>
            </p:nvSpPr>
            <p:spPr>
              <a:xfrm>
                <a:off x="753847" y="4025512"/>
                <a:ext cx="71173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트레일 이펙트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A6D44013-2E70-434E-5542-A3C426E30CA7}"/>
                  </a:ext>
                </a:extLst>
              </p:cNvPr>
              <p:cNvSpPr txBox="1"/>
              <p:nvPr/>
            </p:nvSpPr>
            <p:spPr>
              <a:xfrm>
                <a:off x="541682" y="5521924"/>
                <a:ext cx="1063359" cy="32130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창의 날 부분을 따라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트레일 이펙트 형성</a:t>
                </a:r>
                <a:endParaRPr lang="ko-KR" altLang="en-US" sz="801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283C5AE-3FEF-C77E-FE98-405CB1BFEE42}"/>
                </a:ext>
              </a:extLst>
            </p:cNvPr>
            <p:cNvGrpSpPr/>
            <p:nvPr/>
          </p:nvGrpSpPr>
          <p:grpSpPr>
            <a:xfrm>
              <a:off x="1951963" y="3465372"/>
              <a:ext cx="1540868" cy="1656002"/>
              <a:chOff x="1951963" y="4025512"/>
              <a:chExt cx="1540868" cy="1656002"/>
            </a:xfrm>
          </p:grpSpPr>
          <p:pic>
            <p:nvPicPr>
              <p:cNvPr id="129" name="그림 128" descr="화이트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E64C7B5-4104-9B9D-B5FE-A709D8D16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24" t="24287" r="33363" b="23982"/>
              <a:stretch>
                <a:fillRect/>
              </a:stretch>
            </p:blipFill>
            <p:spPr>
              <a:xfrm>
                <a:off x="1951963" y="4167009"/>
                <a:ext cx="1540868" cy="1314946"/>
              </a:xfrm>
              <a:prstGeom prst="rect">
                <a:avLst/>
              </a:prstGeom>
            </p:spPr>
          </p:pic>
          <p:sp>
            <p:nvSpPr>
              <p:cNvPr id="144" name="TextBox 4">
                <a:extLst>
                  <a:ext uri="{FF2B5EF4-FFF2-40B4-BE49-F238E27FC236}">
                    <a16:creationId xmlns:a16="http://schemas.microsoft.com/office/drawing/2014/main" id="{CEE2BA0F-F25E-45EE-8C30-1B1023D25EEB}"/>
                  </a:ext>
                </a:extLst>
              </p:cNvPr>
              <p:cNvSpPr txBox="1"/>
              <p:nvPr/>
            </p:nvSpPr>
            <p:spPr>
              <a:xfrm>
                <a:off x="2148522" y="4025512"/>
                <a:ext cx="1147750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클래스 마크 형상화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BF9B1F1B-21F6-3463-1A6C-0D2A0BA0A673}"/>
                  </a:ext>
                </a:extLst>
              </p:cNvPr>
              <p:cNvSpPr txBox="1"/>
              <p:nvPr/>
            </p:nvSpPr>
            <p:spPr>
              <a:xfrm>
                <a:off x="2107077" y="5521924"/>
                <a:ext cx="1230640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캐릭터의 발 밑에 형성</a:t>
                </a:r>
                <a:endParaRPr lang="ko-KR" altLang="en-US" sz="801" dirty="0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4187622" y="1138191"/>
            <a:ext cx="3407170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4187623" y="1095906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4803409" y="1248677"/>
            <a:ext cx="217559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무릎을 굽히며 창을 지면에 내려 찍습니다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9" name="그림 18" descr="지상, 블랙, 개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DDE095-D9B8-B6EC-11C1-EF7ECEAE0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78" y="1684059"/>
            <a:ext cx="2231058" cy="158902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27B059-32C4-1273-70E7-B545AB6CF606}"/>
              </a:ext>
            </a:extLst>
          </p:cNvPr>
          <p:cNvGrpSpPr/>
          <p:nvPr/>
        </p:nvGrpSpPr>
        <p:grpSpPr>
          <a:xfrm>
            <a:off x="4325032" y="3602004"/>
            <a:ext cx="3011575" cy="1989312"/>
            <a:chOff x="4868559" y="3909412"/>
            <a:chExt cx="3011575" cy="1989312"/>
          </a:xfrm>
        </p:grpSpPr>
        <p:sp>
          <p:nvSpPr>
            <p:cNvPr id="2" name="TextBox 4">
              <a:extLst>
                <a:ext uri="{FF2B5EF4-FFF2-40B4-BE49-F238E27FC236}">
                  <a16:creationId xmlns:a16="http://schemas.microsoft.com/office/drawing/2014/main" id="{FF673A98-7CF1-D3D6-5559-213AF2E2FB20}"/>
                </a:ext>
              </a:extLst>
            </p:cNvPr>
            <p:cNvSpPr txBox="1"/>
            <p:nvPr/>
          </p:nvSpPr>
          <p:spPr>
            <a:xfrm>
              <a:off x="5233043" y="3909412"/>
              <a:ext cx="828753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/>
                <a:t> [</a:t>
              </a:r>
              <a:r>
                <a:rPr lang="ko-KR" altLang="en-US" sz="801" dirty="0"/>
                <a:t>공격 이펙트 예시</a:t>
              </a:r>
              <a:r>
                <a:rPr lang="en-US" altLang="ko-KR" sz="801" dirty="0"/>
                <a:t>] </a:t>
              </a:r>
              <a:endParaRPr lang="ko-KR" altLang="en-US" sz="801" dirty="0"/>
            </a:p>
          </p:txBody>
        </p:sp>
        <p:pic>
          <p:nvPicPr>
            <p:cNvPr id="16" name="그림 15" descr="블랙, 어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7FA36BA-D9AF-B775-1294-EEB14A39D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59" y="4059313"/>
              <a:ext cx="1762776" cy="1674637"/>
            </a:xfrm>
            <a:prstGeom prst="rect">
              <a:avLst/>
            </a:prstGeom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5C54D14C-12E9-1116-2898-2FCFCF9B557F}"/>
                </a:ext>
              </a:extLst>
            </p:cNvPr>
            <p:cNvSpPr txBox="1"/>
            <p:nvPr/>
          </p:nvSpPr>
          <p:spPr>
            <a:xfrm>
              <a:off x="4868559" y="5739134"/>
              <a:ext cx="3011575" cy="1595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3600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창을 내려 찍는 모션을 따라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푸른 빛의 용이 낙하하며 충격파 발생</a:t>
              </a:r>
              <a:endParaRPr lang="ko-KR" altLang="en-US" sz="80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EAAC109-1E5A-D11E-AF3F-62459AEE1BDD}"/>
              </a:ext>
            </a:extLst>
          </p:cNvPr>
          <p:cNvGrpSpPr/>
          <p:nvPr/>
        </p:nvGrpSpPr>
        <p:grpSpPr>
          <a:xfrm>
            <a:off x="6399031" y="3602004"/>
            <a:ext cx="1058351" cy="1306835"/>
            <a:chOff x="6908047" y="4694222"/>
            <a:chExt cx="1058351" cy="1306835"/>
          </a:xfrm>
        </p:grpSpPr>
        <p:pic>
          <p:nvPicPr>
            <p:cNvPr id="17" name="Picture 8">
              <a:extLst>
                <a:ext uri="{FF2B5EF4-FFF2-40B4-BE49-F238E27FC236}">
                  <a16:creationId xmlns:a16="http://schemas.microsoft.com/office/drawing/2014/main" id="{BE5FEDC3-8B48-7410-CAB9-039FD97BD1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47" y="4880606"/>
              <a:ext cx="1058351" cy="88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0664579A-E7D9-E761-245B-BBA3BFE88275}"/>
                </a:ext>
              </a:extLst>
            </p:cNvPr>
            <p:cNvSpPr txBox="1"/>
            <p:nvPr/>
          </p:nvSpPr>
          <p:spPr>
            <a:xfrm>
              <a:off x="7151086" y="4694222"/>
              <a:ext cx="572273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/>
                <a:t>[</a:t>
              </a:r>
              <a:r>
                <a:rPr lang="ko-KR" altLang="en-US" sz="801" dirty="0"/>
                <a:t>잔여 이펙트</a:t>
              </a:r>
              <a:r>
                <a:rPr lang="en-US" altLang="ko-KR" sz="801" dirty="0"/>
                <a:t>]</a:t>
              </a:r>
              <a:endParaRPr lang="ko-KR" altLang="en-US" sz="801" dirty="0"/>
            </a:p>
          </p:txBody>
        </p:sp>
        <p:sp>
          <p:nvSpPr>
            <p:cNvPr id="28" name="TextBox 4">
              <a:extLst>
                <a:ext uri="{FF2B5EF4-FFF2-40B4-BE49-F238E27FC236}">
                  <a16:creationId xmlns:a16="http://schemas.microsoft.com/office/drawing/2014/main" id="{B515DA70-3D05-4DB9-2E19-196EB8D9DAB5}"/>
                </a:ext>
              </a:extLst>
            </p:cNvPr>
            <p:cNvSpPr txBox="1"/>
            <p:nvPr/>
          </p:nvSpPr>
          <p:spPr>
            <a:xfrm>
              <a:off x="6930907" y="5841467"/>
              <a:ext cx="1012631" cy="1595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36000" rIns="7200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지면에 균열 형성</a:t>
              </a:r>
              <a:endParaRPr lang="ko-KR" altLang="en-US" sz="801" dirty="0"/>
            </a:p>
          </p:txBody>
        </p: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35A6E4BA-DFBB-58A8-8C24-D320167DAEDA}"/>
              </a:ext>
            </a:extLst>
          </p:cNvPr>
          <p:cNvSpPr txBox="1"/>
          <p:nvPr/>
        </p:nvSpPr>
        <p:spPr>
          <a:xfrm>
            <a:off x="6634593" y="1416835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14" name="TextBox 70">
            <a:extLst>
              <a:ext uri="{FF2B5EF4-FFF2-40B4-BE49-F238E27FC236}">
                <a16:creationId xmlns:a16="http://schemas.microsoft.com/office/drawing/2014/main" id="{30FD9E4B-E1BF-C5F5-B148-53F8CF740EF9}"/>
              </a:ext>
            </a:extLst>
          </p:cNvPr>
          <p:cNvSpPr txBox="1"/>
          <p:nvPr/>
        </p:nvSpPr>
        <p:spPr>
          <a:xfrm>
            <a:off x="8243259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E624094-D88F-E275-86AA-7453766223BD}"/>
              </a:ext>
            </a:extLst>
          </p:cNvPr>
          <p:cNvSpPr/>
          <p:nvPr/>
        </p:nvSpPr>
        <p:spPr>
          <a:xfrm>
            <a:off x="7819247" y="31950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CA63CC-C1B2-D1DF-FB91-491CBAC031CB}"/>
              </a:ext>
            </a:extLst>
          </p:cNvPr>
          <p:cNvSpPr/>
          <p:nvPr/>
        </p:nvSpPr>
        <p:spPr>
          <a:xfrm>
            <a:off x="8243258" y="1095908"/>
            <a:ext cx="3407170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C97B76-1836-4BF4-1202-6F3CC50FC262}"/>
              </a:ext>
            </a:extLst>
          </p:cNvPr>
          <p:cNvSpPr/>
          <p:nvPr/>
        </p:nvSpPr>
        <p:spPr>
          <a:xfrm>
            <a:off x="8243259" y="1095906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65">
            <a:extLst>
              <a:ext uri="{FF2B5EF4-FFF2-40B4-BE49-F238E27FC236}">
                <a16:creationId xmlns:a16="http://schemas.microsoft.com/office/drawing/2014/main" id="{8A5D0ECD-F418-8CF6-9C24-CB40E5E96241}"/>
              </a:ext>
            </a:extLst>
          </p:cNvPr>
          <p:cNvSpPr txBox="1"/>
          <p:nvPr/>
        </p:nvSpPr>
        <p:spPr>
          <a:xfrm>
            <a:off x="9264605" y="1248677"/>
            <a:ext cx="136447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 전환합니다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A8651908-4D62-ED31-4FD3-BE448AADF079}"/>
              </a:ext>
            </a:extLst>
          </p:cNvPr>
          <p:cNvSpPr/>
          <p:nvPr/>
        </p:nvSpPr>
        <p:spPr>
          <a:xfrm>
            <a:off x="8478789" y="885305"/>
            <a:ext cx="51651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D95D24D-B355-47C4-5942-08A58B1A813B}"/>
              </a:ext>
            </a:extLst>
          </p:cNvPr>
          <p:cNvGrpSpPr/>
          <p:nvPr/>
        </p:nvGrpSpPr>
        <p:grpSpPr>
          <a:xfrm>
            <a:off x="8595693" y="3602004"/>
            <a:ext cx="1058351" cy="1306835"/>
            <a:chOff x="6908047" y="4694222"/>
            <a:chExt cx="1058351" cy="1306835"/>
          </a:xfrm>
        </p:grpSpPr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E4060EEF-7B88-37AB-AC33-C718686E19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8047" y="4880606"/>
              <a:ext cx="1058351" cy="88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4">
              <a:extLst>
                <a:ext uri="{FF2B5EF4-FFF2-40B4-BE49-F238E27FC236}">
                  <a16:creationId xmlns:a16="http://schemas.microsoft.com/office/drawing/2014/main" id="{564DBE51-4B21-C411-98DE-E60D704C54B9}"/>
                </a:ext>
              </a:extLst>
            </p:cNvPr>
            <p:cNvSpPr txBox="1"/>
            <p:nvPr/>
          </p:nvSpPr>
          <p:spPr>
            <a:xfrm>
              <a:off x="7151086" y="4694222"/>
              <a:ext cx="572273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/>
                <a:t>[</a:t>
              </a:r>
              <a:r>
                <a:rPr lang="ko-KR" altLang="en-US" sz="801" dirty="0"/>
                <a:t>잔여 이펙트</a:t>
              </a:r>
              <a:r>
                <a:rPr lang="en-US" altLang="ko-KR" sz="801" dirty="0"/>
                <a:t>]</a:t>
              </a:r>
              <a:endParaRPr lang="ko-KR" altLang="en-US" sz="801" dirty="0"/>
            </a:p>
          </p:txBody>
        </p:sp>
        <p:sp>
          <p:nvSpPr>
            <p:cNvPr id="36" name="TextBox 4">
              <a:extLst>
                <a:ext uri="{FF2B5EF4-FFF2-40B4-BE49-F238E27FC236}">
                  <a16:creationId xmlns:a16="http://schemas.microsoft.com/office/drawing/2014/main" id="{47A19245-9EF1-DB8D-5DCA-511F46DDEA4F}"/>
                </a:ext>
              </a:extLst>
            </p:cNvPr>
            <p:cNvSpPr txBox="1"/>
            <p:nvPr/>
          </p:nvSpPr>
          <p:spPr>
            <a:xfrm>
              <a:off x="6930907" y="5841467"/>
              <a:ext cx="1012631" cy="1595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36000" rIns="7200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지면에 균열 형성</a:t>
              </a:r>
              <a:endParaRPr lang="ko-KR" altLang="en-US" sz="801" dirty="0"/>
            </a:p>
          </p:txBody>
        </p:sp>
      </p:grpSp>
      <p:sp>
        <p:nvSpPr>
          <p:cNvPr id="37" name="TextBox 65">
            <a:extLst>
              <a:ext uri="{FF2B5EF4-FFF2-40B4-BE49-F238E27FC236}">
                <a16:creationId xmlns:a16="http://schemas.microsoft.com/office/drawing/2014/main" id="{C286A231-41E5-28D2-FC03-1AAD175D375C}"/>
              </a:ext>
            </a:extLst>
          </p:cNvPr>
          <p:cNvSpPr txBox="1"/>
          <p:nvPr/>
        </p:nvSpPr>
        <p:spPr>
          <a:xfrm>
            <a:off x="8346084" y="1570425"/>
            <a:ext cx="2350323" cy="28469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 가능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전환 중 이동기 사용 시 전환 모션이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캔슬됩니다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102B1362-DC07-8CAB-5907-51EAE2E85353}"/>
              </a:ext>
            </a:extLst>
          </p:cNvPr>
          <p:cNvGrpSpPr/>
          <p:nvPr/>
        </p:nvGrpSpPr>
        <p:grpSpPr>
          <a:xfrm>
            <a:off x="267926" y="1334698"/>
            <a:ext cx="5327099" cy="4848647"/>
            <a:chOff x="267926" y="1334698"/>
            <a:chExt cx="5327099" cy="4848647"/>
          </a:xfrm>
        </p:grpSpPr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037056F6-2192-34F1-2B0E-E321F6322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55574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D8840816-1DF8-7479-DB18-D89BA613F298}"/>
                </a:ext>
              </a:extLst>
            </p:cNvPr>
            <p:cNvCxnSpPr>
              <a:cxnSpLocks/>
            </p:cNvCxnSpPr>
            <p:nvPr/>
          </p:nvCxnSpPr>
          <p:spPr>
            <a:xfrm>
              <a:off x="915817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7DFD3E08-A0BB-AEAE-46C5-310C504408A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95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2A764EDE-07ED-52B7-12EF-DF5B91B1E2FF}"/>
                </a:ext>
              </a:extLst>
            </p:cNvPr>
            <p:cNvCxnSpPr>
              <a:cxnSpLocks/>
            </p:cNvCxnSpPr>
            <p:nvPr/>
          </p:nvCxnSpPr>
          <p:spPr>
            <a:xfrm>
              <a:off x="4515210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3907F8FB-F5CF-8FCA-ED33-EAE3768D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075453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FF6D97FA-0AB2-7F1D-86BF-D14391BC84B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31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3E7360C2-A847-F328-B55C-16CD1B3D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89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801A9EB0-EC7D-BEBB-F565-4B07E5FBB30C}"/>
                </a:ext>
              </a:extLst>
            </p:cNvPr>
            <p:cNvGrpSpPr/>
            <p:nvPr/>
          </p:nvGrpSpPr>
          <p:grpSpPr>
            <a:xfrm>
              <a:off x="267926" y="1334698"/>
              <a:ext cx="575903" cy="4848647"/>
              <a:chOff x="1200793" y="1061414"/>
              <a:chExt cx="576000" cy="2091600"/>
            </a:xfrm>
          </p:grpSpPr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BBFCB6E-F687-9376-64C7-C568F3872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5E5F27C-262A-25CF-6662-0811F0A81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FAC385BF-6B68-F53A-CF67-5C1636A69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id="{397B7588-AB1A-E70A-2484-EF697B494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3D9D2DC3-3D6A-C57F-ED17-FE83708AA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11EF5293-6A8D-B38B-13FB-D438CC315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id="{B2228F2F-70DF-D576-DCFC-76E74786C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id="{C2CE0798-C6FB-D469-2809-05114E5B1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132998F-5524-F917-06D6-19F1EE33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90354147-2B6D-1F7F-CC12-E1B1D7DBBD4E}"/>
                </a:ext>
              </a:extLst>
            </p:cNvPr>
            <p:cNvGrpSpPr/>
            <p:nvPr/>
          </p:nvGrpSpPr>
          <p:grpSpPr>
            <a:xfrm>
              <a:off x="987805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E47CFBBB-D5B8-A1B4-648A-BB911E00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33B70BAB-9187-EC75-FC18-F17DFACF1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0BCBDDF0-5BB6-9EF6-0804-5C9EC6864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D4DF49F1-BAEA-6F0E-D0F1-1F3F407B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33346071-537B-4FC4-769B-EEA4141D0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7E820F91-C0AD-ED35-E89C-769CA0768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1798060B-5C0F-54E9-F902-301FB39F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2D4F8C50-6CBA-5ECD-90B7-70906E7DC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35C616E6-9C28-281A-86B6-1F728418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D9E1F9EA-2992-20B6-1B62-897CF795E26D}"/>
                </a:ext>
              </a:extLst>
            </p:cNvPr>
            <p:cNvGrpSpPr/>
            <p:nvPr/>
          </p:nvGrpSpPr>
          <p:grpSpPr>
            <a:xfrm>
              <a:off x="1707683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85" name="직선 연결선 484">
                <a:extLst>
                  <a:ext uri="{FF2B5EF4-FFF2-40B4-BE49-F238E27FC236}">
                    <a16:creationId xmlns:a16="http://schemas.microsoft.com/office/drawing/2014/main" id="{642BB60D-64BD-168D-11AD-B56A0B06F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 485">
                <a:extLst>
                  <a:ext uri="{FF2B5EF4-FFF2-40B4-BE49-F238E27FC236}">
                    <a16:creationId xmlns:a16="http://schemas.microsoft.com/office/drawing/2014/main" id="{7BB4DC50-E9AC-557C-DB77-B1E3F6E13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C1E0528D-3A74-0A6F-FE7D-86C7D2C9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99AAC2A2-271D-3A0C-1CF8-EA9638381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7055BE55-20D7-245A-1B98-7BA4BAED6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FF0F2C2C-FE50-9E4E-4616-446EE01C8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A988783-CD4E-2B48-92AA-97096699C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75C5F292-CBAA-D68E-F459-B76CAB3F4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C83BEFBD-5391-087A-4596-8C16F8350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B6D10B8-2F23-BB8A-F109-FC5E5F27486C}"/>
                </a:ext>
              </a:extLst>
            </p:cNvPr>
            <p:cNvGrpSpPr/>
            <p:nvPr/>
          </p:nvGrpSpPr>
          <p:grpSpPr>
            <a:xfrm>
              <a:off x="2427562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FDBE531-17B6-5E4F-471E-479E5E258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E1A47F13-6A39-E7EE-8C72-C45DDD1C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6606A3CE-AE57-91BF-2AC5-5EFE87064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A304C01A-774C-986B-D879-D8BA3158B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78AA1F44-AA03-F75E-4EFF-E55D71070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61D08B32-1569-B09E-403F-5B238D7C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 481">
                <a:extLst>
                  <a:ext uri="{FF2B5EF4-FFF2-40B4-BE49-F238E27FC236}">
                    <a16:creationId xmlns:a16="http://schemas.microsoft.com/office/drawing/2014/main" id="{46DD3C82-EFFB-7875-4252-A88D1244B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616C2723-0728-F3D6-9776-969469DC8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E7F93490-B537-BD28-D596-103E8F0FC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3C65D309-784E-F77F-B5E5-FD0FBB670BC4}"/>
                </a:ext>
              </a:extLst>
            </p:cNvPr>
            <p:cNvGrpSpPr/>
            <p:nvPr/>
          </p:nvGrpSpPr>
          <p:grpSpPr>
            <a:xfrm>
              <a:off x="3147441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5EC970B3-FFC0-534F-FDB5-C5578D348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B89B113B-1CF7-174A-E05B-0B56A467C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4BA19207-032F-0A9A-F034-31801C120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5DC0CA95-738C-CBDE-CA69-9EFD4FEA3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E4ED14AD-3A37-7AC3-ED7A-6A2623D0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B8FE9C14-223B-3957-9C92-39DD569E3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A6586DBB-F85D-E5D7-8AC4-31A9E00F7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C59E04A4-3FED-17DF-A66B-0654EB472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EC7CBF0A-41F9-EB43-8626-122CBBB8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그룹 436">
              <a:extLst>
                <a:ext uri="{FF2B5EF4-FFF2-40B4-BE49-F238E27FC236}">
                  <a16:creationId xmlns:a16="http://schemas.microsoft.com/office/drawing/2014/main" id="{0A8B6654-6D34-1F8C-E747-0880439C1FB0}"/>
                </a:ext>
              </a:extLst>
            </p:cNvPr>
            <p:cNvGrpSpPr/>
            <p:nvPr/>
          </p:nvGrpSpPr>
          <p:grpSpPr>
            <a:xfrm>
              <a:off x="3867319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D53F2E5F-2292-F8CD-5C40-9A40EFFC2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43CAC9C7-E3DE-C45D-34B4-0C066BF28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7F04D262-04A5-4143-251B-7FD1D86C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9F20D5B4-7167-23C8-9274-F5AEE50B7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556124A9-BBF6-051A-1C14-303EF44D0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F5081356-D3EF-0C01-026A-F0245C7DA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0EEBDB90-19DD-7B40-09CB-C8CB457B9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2077A0F2-5539-702B-6582-DD73F151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03CDAEB9-05EF-50E7-D398-EABAA7A9D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4BEF78F0-39C9-448D-D582-696711722FBA}"/>
                </a:ext>
              </a:extLst>
            </p:cNvPr>
            <p:cNvGrpSpPr/>
            <p:nvPr/>
          </p:nvGrpSpPr>
          <p:grpSpPr>
            <a:xfrm>
              <a:off x="4587198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A9E1E7C-E946-DFF5-6BF9-D9D4053C8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00859793-25D7-AC70-A8DC-6EF1B00FD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331918FD-A648-CD8B-1FBD-40B7D5A2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D0F7EB57-1344-E611-7416-5F2A3A3FF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05BF7F00-ED82-A1A6-405D-9F7748CF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36E66B3C-819A-840C-3463-32FD565F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E4402725-5170-46D8-E426-51BBC6F7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25EE9B48-DE9F-C070-E070-D56D6A344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96D79818-3F25-F405-E70C-5AA3539D7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D1EC346F-B361-5C0C-087E-1613E6FC1710}"/>
                </a:ext>
              </a:extLst>
            </p:cNvPr>
            <p:cNvGrpSpPr/>
            <p:nvPr/>
          </p:nvGrpSpPr>
          <p:grpSpPr>
            <a:xfrm>
              <a:off x="5307074" y="1334698"/>
              <a:ext cx="287951" cy="4848647"/>
              <a:chOff x="1914025" y="1061414"/>
              <a:chExt cx="288000" cy="2091600"/>
            </a:xfrm>
          </p:grpSpPr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6F07A5-CCDD-BAE9-7482-511CBC523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39DDE70-C3DC-81B5-C3C9-E1D4D7DF4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F3241760-5334-8831-FFF7-FD3DC657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3730A6A7-7395-2A0E-1D27-E511F131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66A37208-B3F6-7946-472C-DB63904E9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0CC7B-7325-DAEF-7497-65D8F2F71312}"/>
              </a:ext>
            </a:extLst>
          </p:cNvPr>
          <p:cNvGrpSpPr/>
          <p:nvPr/>
        </p:nvGrpSpPr>
        <p:grpSpPr>
          <a:xfrm>
            <a:off x="189102" y="633655"/>
            <a:ext cx="4098985" cy="312514"/>
            <a:chOff x="1499244" y="773556"/>
            <a:chExt cx="3875530" cy="279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CC6671-272E-2FEB-4566-273F33DD6EF8}"/>
                </a:ext>
              </a:extLst>
            </p:cNvPr>
            <p:cNvSpPr txBox="1"/>
            <p:nvPr/>
          </p:nvSpPr>
          <p:spPr>
            <a:xfrm>
              <a:off x="2426910" y="773556"/>
              <a:ext cx="913916" cy="1100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A945B2-4448-12EA-74BC-6CC645E8115D}"/>
                </a:ext>
              </a:extLst>
            </p:cNvPr>
            <p:cNvSpPr txBox="1"/>
            <p:nvPr/>
          </p:nvSpPr>
          <p:spPr>
            <a:xfrm>
              <a:off x="1499244" y="915340"/>
              <a:ext cx="2021831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4AB0715-0653-5107-4AE9-C4CC52E7B26D}"/>
                </a:ext>
              </a:extLst>
            </p:cNvPr>
            <p:cNvSpPr txBox="1"/>
            <p:nvPr/>
          </p:nvSpPr>
          <p:spPr>
            <a:xfrm>
              <a:off x="3756097" y="915340"/>
              <a:ext cx="1618677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04E92D1-1D12-2972-9EE8-DFC788626B28}"/>
              </a:ext>
            </a:extLst>
          </p:cNvPr>
          <p:cNvGrpSpPr/>
          <p:nvPr/>
        </p:nvGrpSpPr>
        <p:grpSpPr>
          <a:xfrm>
            <a:off x="195939" y="1217005"/>
            <a:ext cx="4319272" cy="187841"/>
            <a:chOff x="195939" y="1010698"/>
            <a:chExt cx="4319272" cy="18784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E9E73C5-F677-979C-C967-42135DBA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939" y="1010698"/>
              <a:ext cx="0" cy="18784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DF1EC-AF96-91F0-D43F-E61DC2F75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575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397CE-2EE3-15AA-28E4-9125AE24B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5211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84326BE-FE7B-745A-963D-D7AF3CAB2AFC}"/>
              </a:ext>
            </a:extLst>
          </p:cNvPr>
          <p:cNvSpPr txBox="1"/>
          <p:nvPr/>
        </p:nvSpPr>
        <p:spPr>
          <a:xfrm>
            <a:off x="5603174" y="4854201"/>
            <a:ext cx="600657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슈퍼 </a:t>
            </a:r>
            <a:r>
              <a:rPr lang="ko-KR" altLang="en-US" sz="9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아머</a:t>
            </a:r>
            <a:endParaRPr lang="en-US" altLang="ko-KR" sz="9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154C7DB-A0EB-AC6D-DA6B-41C2FEEF4C65}"/>
              </a:ext>
            </a:extLst>
          </p:cNvPr>
          <p:cNvSpPr txBox="1"/>
          <p:nvPr/>
        </p:nvSpPr>
        <p:spPr>
          <a:xfrm>
            <a:off x="5603176" y="4129780"/>
            <a:ext cx="635923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타격 지점</a:t>
            </a:r>
            <a:r>
              <a:rPr lang="en-US" altLang="ko-KR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</a:p>
          <a:p>
            <a:endParaRPr lang="en-US" altLang="ko-KR" sz="200" dirty="0">
              <a:solidFill>
                <a:schemeClr val="accent2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(+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피격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666567-6A6A-7944-9934-565F187E548C}"/>
              </a:ext>
            </a:extLst>
          </p:cNvPr>
          <p:cNvSpPr txBox="1"/>
          <p:nvPr/>
        </p:nvSpPr>
        <p:spPr>
          <a:xfrm>
            <a:off x="5603178" y="5440194"/>
            <a:ext cx="744927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버프</a:t>
            </a:r>
            <a:r>
              <a: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900" b="1" dirty="0" err="1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발동 지점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E445D23-B777-974C-59F4-DEA7BF9DE654}"/>
              </a:ext>
            </a:extLst>
          </p:cNvPr>
          <p:cNvSpPr txBox="1"/>
          <p:nvPr/>
        </p:nvSpPr>
        <p:spPr>
          <a:xfrm>
            <a:off x="5603175" y="2453206"/>
            <a:ext cx="844314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캔슬 가능 지점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D04F413-79BE-5BDA-12CA-610D31F62C5A}"/>
              </a:ext>
            </a:extLst>
          </p:cNvPr>
          <p:cNvSpPr txBox="1"/>
          <p:nvPr/>
        </p:nvSpPr>
        <p:spPr>
          <a:xfrm>
            <a:off x="5603173" y="2054561"/>
            <a:ext cx="357001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BD9C7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모션</a:t>
            </a:r>
          </a:p>
        </p:txBody>
      </p:sp>
      <p:sp>
        <p:nvSpPr>
          <p:cNvPr id="313" name="직사각형 310">
            <a:extLst>
              <a:ext uri="{FF2B5EF4-FFF2-40B4-BE49-F238E27FC236}">
                <a16:creationId xmlns:a16="http://schemas.microsoft.com/office/drawing/2014/main" id="{24FD0377-EB98-AB20-1977-39625485CFB5}"/>
              </a:ext>
            </a:extLst>
          </p:cNvPr>
          <p:cNvSpPr/>
          <p:nvPr/>
        </p:nvSpPr>
        <p:spPr>
          <a:xfrm>
            <a:off x="195641" y="1440034"/>
            <a:ext cx="2160000" cy="34402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14" name="직사각형 9">
            <a:extLst>
              <a:ext uri="{FF2B5EF4-FFF2-40B4-BE49-F238E27FC236}">
                <a16:creationId xmlns:a16="http://schemas.microsoft.com/office/drawing/2014/main" id="{E81F9951-5EDC-5340-469A-93781239E84E}"/>
              </a:ext>
            </a:extLst>
          </p:cNvPr>
          <p:cNvSpPr/>
          <p:nvPr/>
        </p:nvSpPr>
        <p:spPr>
          <a:xfrm>
            <a:off x="3435641" y="1439966"/>
            <a:ext cx="216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12" name="직사각형 2">
            <a:extLst>
              <a:ext uri="{FF2B5EF4-FFF2-40B4-BE49-F238E27FC236}">
                <a16:creationId xmlns:a16="http://schemas.microsoft.com/office/drawing/2014/main" id="{2E0F9435-34F3-F4CC-9023-22EEB6497FF8}"/>
              </a:ext>
            </a:extLst>
          </p:cNvPr>
          <p:cNvSpPr/>
          <p:nvPr/>
        </p:nvSpPr>
        <p:spPr>
          <a:xfrm>
            <a:off x="2355641" y="1439966"/>
            <a:ext cx="108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F4450B5F-4FE3-36C0-0B96-46C6686E94F0}"/>
              </a:ext>
            </a:extLst>
          </p:cNvPr>
          <p:cNvGrpSpPr/>
          <p:nvPr/>
        </p:nvGrpSpPr>
        <p:grpSpPr>
          <a:xfrm>
            <a:off x="3061289" y="4124170"/>
            <a:ext cx="452047" cy="344262"/>
            <a:chOff x="1624124" y="4124170"/>
            <a:chExt cx="452047" cy="344262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4124" y="4261555"/>
              <a:ext cx="452047" cy="206877"/>
              <a:chOff x="9615616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693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5616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A35BA06-4FBC-1B37-D0F6-2B83F4D402F1}"/>
              </a:ext>
            </a:extLst>
          </p:cNvPr>
          <p:cNvSpPr txBox="1"/>
          <p:nvPr/>
        </p:nvSpPr>
        <p:spPr>
          <a:xfrm>
            <a:off x="3370789" y="1808133"/>
            <a:ext cx="138999" cy="946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45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F6752F-228F-09C7-1D3B-64D2AEE4086D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5937" y="4923451"/>
            <a:ext cx="5407237" cy="1"/>
          </a:xfrm>
          <a:prstGeom prst="straightConnector1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8E28727-9A8B-C4B7-B431-83147E3F012E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195936" y="4268280"/>
            <a:ext cx="5407240" cy="6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892C99EB-814E-2884-6028-039675FDED2F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195939" y="5578691"/>
            <a:ext cx="5407239" cy="3"/>
          </a:xfrm>
          <a:prstGeom prst="straightConnector1">
            <a:avLst/>
          </a:prstGeom>
          <a:ln w="9525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C091C32-D0D5-E9B1-BCAA-5064B242E114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195936" y="2522456"/>
            <a:ext cx="5407239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EADEE436-C687-18F3-3EED-9DB7555B755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195936" y="2123811"/>
            <a:ext cx="5407237" cy="3"/>
          </a:xfrm>
          <a:prstGeom prst="line">
            <a:avLst/>
          </a:prstGeom>
          <a:ln w="9525">
            <a:solidFill>
              <a:srgbClr val="BD9C7C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B62891E9-E970-5DA2-3754-8ACC7032C472}"/>
              </a:ext>
            </a:extLst>
          </p:cNvPr>
          <p:cNvGrpSpPr/>
          <p:nvPr/>
        </p:nvGrpSpPr>
        <p:grpSpPr>
          <a:xfrm>
            <a:off x="195942" y="3555526"/>
            <a:ext cx="6193845" cy="138499"/>
            <a:chOff x="195942" y="3542035"/>
            <a:chExt cx="6193845" cy="138499"/>
          </a:xfrm>
        </p:grpSpPr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D05E2565-79AE-F11C-13C0-8AC6A6CA0E3C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 flipV="1">
              <a:off x="195942" y="3611285"/>
              <a:ext cx="5407240" cy="2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C7715E6-4A0A-9A9B-3D76-FF707A3BBF25}"/>
                </a:ext>
              </a:extLst>
            </p:cNvPr>
            <p:cNvSpPr txBox="1"/>
            <p:nvPr/>
          </p:nvSpPr>
          <p:spPr>
            <a:xfrm>
              <a:off x="5603182" y="3542035"/>
              <a:ext cx="786605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 </a:t>
              </a:r>
              <a:r>
                <a:rPr lang="en-US" altLang="ko-KR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266" name="화살표: 오각형 265">
            <a:extLst>
              <a:ext uri="{FF2B5EF4-FFF2-40B4-BE49-F238E27FC236}">
                <a16:creationId xmlns:a16="http://schemas.microsoft.com/office/drawing/2014/main" id="{FEED3798-7EF3-B53C-87B0-419FA0394C96}"/>
              </a:ext>
            </a:extLst>
          </p:cNvPr>
          <p:cNvSpPr/>
          <p:nvPr/>
        </p:nvSpPr>
        <p:spPr>
          <a:xfrm>
            <a:off x="2357698" y="3463538"/>
            <a:ext cx="108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용 낙하 후 충격파</a:t>
            </a:r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8C96D885-05DF-ECCD-CAE8-CCC58F44097F}"/>
              </a:ext>
            </a:extLst>
          </p:cNvPr>
          <p:cNvGrpSpPr/>
          <p:nvPr/>
        </p:nvGrpSpPr>
        <p:grpSpPr>
          <a:xfrm>
            <a:off x="195641" y="3300775"/>
            <a:ext cx="2160000" cy="648000"/>
            <a:chOff x="195641" y="3300775"/>
            <a:chExt cx="2160000" cy="432000"/>
          </a:xfrm>
        </p:grpSpPr>
        <p:sp>
          <p:nvSpPr>
            <p:cNvPr id="240" name="화살표: 오각형 239">
              <a:extLst>
                <a:ext uri="{FF2B5EF4-FFF2-40B4-BE49-F238E27FC236}">
                  <a16:creationId xmlns:a16="http://schemas.microsoft.com/office/drawing/2014/main" id="{35ADF8B2-FF62-7CF5-0927-914244F6B9F7}"/>
                </a:ext>
              </a:extLst>
            </p:cNvPr>
            <p:cNvSpPr/>
            <p:nvPr/>
          </p:nvSpPr>
          <p:spPr>
            <a:xfrm>
              <a:off x="195641" y="3300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</a:t>
              </a:r>
            </a:p>
          </p:txBody>
        </p:sp>
        <p:sp>
          <p:nvSpPr>
            <p:cNvPr id="251" name="화살표: 오각형 250">
              <a:extLst>
                <a:ext uri="{FF2B5EF4-FFF2-40B4-BE49-F238E27FC236}">
                  <a16:creationId xmlns:a16="http://schemas.microsoft.com/office/drawing/2014/main" id="{EA1A1029-A570-9F01-DA6E-3F75C226E484}"/>
                </a:ext>
              </a:extLst>
            </p:cNvPr>
            <p:cNvSpPr/>
            <p:nvPr/>
          </p:nvSpPr>
          <p:spPr>
            <a:xfrm>
              <a:off x="195641" y="3516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발 밑에 푸른빛의 클래스 마크 형성</a:t>
              </a:r>
            </a:p>
          </p:txBody>
        </p:sp>
      </p:grpSp>
      <p:sp>
        <p:nvSpPr>
          <p:cNvPr id="254" name="화살표: 오각형 253">
            <a:extLst>
              <a:ext uri="{FF2B5EF4-FFF2-40B4-BE49-F238E27FC236}">
                <a16:creationId xmlns:a16="http://schemas.microsoft.com/office/drawing/2014/main" id="{85112740-B7EC-A930-9FDE-F4766F4A1916}"/>
              </a:ext>
            </a:extLst>
          </p:cNvPr>
          <p:cNvSpPr/>
          <p:nvPr/>
        </p:nvSpPr>
        <p:spPr>
          <a:xfrm>
            <a:off x="3437698" y="3463538"/>
            <a:ext cx="216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5A9821-06BD-75E5-8564-030BFDBDE96D}"/>
              </a:ext>
            </a:extLst>
          </p:cNvPr>
          <p:cNvSpPr/>
          <p:nvPr/>
        </p:nvSpPr>
        <p:spPr>
          <a:xfrm flipV="1">
            <a:off x="195939" y="1334703"/>
            <a:ext cx="5400000" cy="5119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ko-KR" altLang="en-US" sz="1799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2B170-E0D9-3219-2E4C-D56D0876E80A}"/>
              </a:ext>
            </a:extLst>
          </p:cNvPr>
          <p:cNvSpPr txBox="1"/>
          <p:nvPr/>
        </p:nvSpPr>
        <p:spPr>
          <a:xfrm>
            <a:off x="5577936" y="1287706"/>
            <a:ext cx="374545" cy="137991"/>
          </a:xfrm>
          <a:prstGeom prst="rect">
            <a:avLst/>
          </a:prstGeom>
          <a:noFill/>
        </p:spPr>
        <p:txBody>
          <a:bodyPr wrap="none" lIns="53999" tIns="0" rIns="35998" bIns="0" rtlCol="0" anchor="ctr" anchorCtr="0">
            <a:normAutofit/>
          </a:bodyPr>
          <a:lstStyle/>
          <a:p>
            <a:r>
              <a:rPr lang="ko-KR" altLang="en-US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</a:t>
            </a:r>
            <a:endParaRPr lang="en-US" altLang="ko-KR" sz="801" b="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4AF4B-C0DF-A363-7E3C-803B083E13F4}"/>
              </a:ext>
            </a:extLst>
          </p:cNvPr>
          <p:cNvSpPr txBox="1"/>
          <p:nvPr/>
        </p:nvSpPr>
        <p:spPr>
          <a:xfrm>
            <a:off x="2292008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73B44-F057-3299-A685-DE3BC0AF802D}"/>
              </a:ext>
            </a:extLst>
          </p:cNvPr>
          <p:cNvSpPr txBox="1"/>
          <p:nvPr/>
        </p:nvSpPr>
        <p:spPr>
          <a:xfrm>
            <a:off x="4456144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174B0-35AA-B276-53CF-C1B5F43FADBD}"/>
              </a:ext>
            </a:extLst>
          </p:cNvPr>
          <p:cNvSpPr txBox="1"/>
          <p:nvPr/>
        </p:nvSpPr>
        <p:spPr>
          <a:xfrm>
            <a:off x="163798" y="1141582"/>
            <a:ext cx="60915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44C79C1A-C32B-1FE3-9F69-062D827159C4}"/>
              </a:ext>
            </a:extLst>
          </p:cNvPr>
          <p:cNvGrpSpPr/>
          <p:nvPr/>
        </p:nvGrpSpPr>
        <p:grpSpPr>
          <a:xfrm>
            <a:off x="866134" y="1129987"/>
            <a:ext cx="4411353" cy="242708"/>
            <a:chOff x="866134" y="1129987"/>
            <a:chExt cx="4411353" cy="2427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9DC33-DDBF-E156-D628-B6720DA61C35}"/>
                </a:ext>
              </a:extLst>
            </p:cNvPr>
            <p:cNvSpPr txBox="1"/>
            <p:nvPr/>
          </p:nvSpPr>
          <p:spPr>
            <a:xfrm>
              <a:off x="866134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E1D31-1DDF-D3D7-7ECB-50170DE9C690}"/>
                </a:ext>
              </a:extLst>
            </p:cNvPr>
            <p:cNvSpPr txBox="1"/>
            <p:nvPr/>
          </p:nvSpPr>
          <p:spPr>
            <a:xfrm>
              <a:off x="1584143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FEE1-5818-7340-BF4B-E20103B30D62}"/>
                </a:ext>
              </a:extLst>
            </p:cNvPr>
            <p:cNvSpPr txBox="1"/>
            <p:nvPr/>
          </p:nvSpPr>
          <p:spPr>
            <a:xfrm>
              <a:off x="3027638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F7B0FE-DF43-831B-CC66-126F21806E5B}"/>
                </a:ext>
              </a:extLst>
            </p:cNvPr>
            <p:cNvSpPr txBox="1"/>
            <p:nvPr/>
          </p:nvSpPr>
          <p:spPr>
            <a:xfrm>
              <a:off x="3745646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38E3B-F88E-EB41-6F7A-FC5F50DBDD19}"/>
                </a:ext>
              </a:extLst>
            </p:cNvPr>
            <p:cNvSpPr txBox="1"/>
            <p:nvPr/>
          </p:nvSpPr>
          <p:spPr>
            <a:xfrm>
              <a:off x="5183535" y="1202836"/>
              <a:ext cx="93952" cy="1698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129987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</p:grpSp>
      <p:sp>
        <p:nvSpPr>
          <p:cNvPr id="242" name="직사각형 262">
            <a:extLst>
              <a:ext uri="{FF2B5EF4-FFF2-40B4-BE49-F238E27FC236}">
                <a16:creationId xmlns:a16="http://schemas.microsoft.com/office/drawing/2014/main" id="{D99CBA48-0667-A2E4-8BE1-4D099037F17A}"/>
              </a:ext>
            </a:extLst>
          </p:cNvPr>
          <p:cNvSpPr/>
          <p:nvPr/>
        </p:nvSpPr>
        <p:spPr>
          <a:xfrm>
            <a:off x="3436022" y="2434176"/>
            <a:ext cx="1080858" cy="176555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40" name="직사각형 262">
            <a:extLst>
              <a:ext uri="{FF2B5EF4-FFF2-40B4-BE49-F238E27FC236}">
                <a16:creationId xmlns:a16="http://schemas.microsoft.com/office/drawing/2014/main" id="{9EBAC376-46C7-452F-276F-7B22AB7A078F}"/>
              </a:ext>
            </a:extLst>
          </p:cNvPr>
          <p:cNvSpPr/>
          <p:nvPr/>
        </p:nvSpPr>
        <p:spPr>
          <a:xfrm>
            <a:off x="3436022" y="2037300"/>
            <a:ext cx="1080858" cy="176555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이후 전투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94B03C4C-8891-610E-FF73-94F03A1692D1}"/>
              </a:ext>
            </a:extLst>
          </p:cNvPr>
          <p:cNvCxnSpPr>
            <a:cxnSpLocks/>
          </p:cNvCxnSpPr>
          <p:nvPr/>
        </p:nvCxnSpPr>
        <p:spPr>
          <a:xfrm flipV="1">
            <a:off x="5595936" y="1223859"/>
            <a:ext cx="0" cy="18098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24B72-BFCC-08C7-4744-92C1470909A4}"/>
              </a:ext>
            </a:extLst>
          </p:cNvPr>
          <p:cNvSpPr txBox="1"/>
          <p:nvPr/>
        </p:nvSpPr>
        <p:spPr>
          <a:xfrm>
            <a:off x="5533675" y="1141580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75</a:t>
            </a:r>
          </a:p>
        </p:txBody>
      </p:sp>
      <p:sp>
        <p:nvSpPr>
          <p:cNvPr id="256" name="직사각형 260">
            <a:extLst>
              <a:ext uri="{FF2B5EF4-FFF2-40B4-BE49-F238E27FC236}">
                <a16:creationId xmlns:a16="http://schemas.microsoft.com/office/drawing/2014/main" id="{4A126DB7-40DC-4151-E583-03A244B6E743}"/>
              </a:ext>
            </a:extLst>
          </p:cNvPr>
          <p:cNvSpPr/>
          <p:nvPr/>
        </p:nvSpPr>
        <p:spPr>
          <a:xfrm>
            <a:off x="197699" y="1962573"/>
            <a:ext cx="216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</a:p>
        </p:txBody>
      </p:sp>
      <p:sp>
        <p:nvSpPr>
          <p:cNvPr id="260" name="직사각형 262">
            <a:extLst>
              <a:ext uri="{FF2B5EF4-FFF2-40B4-BE49-F238E27FC236}">
                <a16:creationId xmlns:a16="http://schemas.microsoft.com/office/drawing/2014/main" id="{58DD88E7-83ED-E34D-91D8-8D36350A7CE4}"/>
              </a:ext>
            </a:extLst>
          </p:cNvPr>
          <p:cNvSpPr/>
          <p:nvPr/>
        </p:nvSpPr>
        <p:spPr>
          <a:xfrm>
            <a:off x="2356022" y="1962573"/>
            <a:ext cx="108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내려 꽂기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98EA03-BA50-B124-8EDB-AC23EF2255CA}"/>
              </a:ext>
            </a:extLst>
          </p:cNvPr>
          <p:cNvSpPr/>
          <p:nvPr/>
        </p:nvSpPr>
        <p:spPr>
          <a:xfrm>
            <a:off x="195936" y="1361439"/>
            <a:ext cx="5400000" cy="4877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799" dirty="0"/>
          </a:p>
        </p:txBody>
      </p:sp>
      <p:grpSp>
        <p:nvGrpSpPr>
          <p:cNvPr id="540" name="그룹 539">
            <a:extLst>
              <a:ext uri="{FF2B5EF4-FFF2-40B4-BE49-F238E27FC236}">
                <a16:creationId xmlns:a16="http://schemas.microsoft.com/office/drawing/2014/main" id="{53560501-0639-7EA7-D41E-4829F12E57C7}"/>
              </a:ext>
            </a:extLst>
          </p:cNvPr>
          <p:cNvGrpSpPr/>
          <p:nvPr/>
        </p:nvGrpSpPr>
        <p:grpSpPr>
          <a:xfrm>
            <a:off x="195936" y="5442029"/>
            <a:ext cx="1472802" cy="293308"/>
            <a:chOff x="195936" y="5442029"/>
            <a:chExt cx="1472802" cy="293308"/>
          </a:xfrm>
        </p:grpSpPr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5A0A196D-4D62-A1BA-0C5F-2C82590BF810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4" name="직사각형 262">
              <a:extLst>
                <a:ext uri="{FF2B5EF4-FFF2-40B4-BE49-F238E27FC236}">
                  <a16:creationId xmlns:a16="http://schemas.microsoft.com/office/drawing/2014/main" id="{5352DAE4-2499-0E80-CFF2-883D432EFA3C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 공법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 </a:t>
              </a:r>
              <a:endPara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36" name="연결선: 꺾임 535">
              <a:extLst>
                <a:ext uri="{FF2B5EF4-FFF2-40B4-BE49-F238E27FC236}">
                  <a16:creationId xmlns:a16="http://schemas.microsoft.com/office/drawing/2014/main" id="{1567AC1F-EB39-8D3A-0C25-AF52F0695A2A}"/>
                </a:ext>
              </a:extLst>
            </p:cNvPr>
            <p:cNvCxnSpPr>
              <a:stCxn id="524" idx="2"/>
              <a:endCxn id="534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D85B1ED1-BD0F-0A25-651D-8A3CA69AB59A}"/>
              </a:ext>
            </a:extLst>
          </p:cNvPr>
          <p:cNvGrpSpPr/>
          <p:nvPr/>
        </p:nvGrpSpPr>
        <p:grpSpPr>
          <a:xfrm>
            <a:off x="3289466" y="5442029"/>
            <a:ext cx="1472802" cy="293308"/>
            <a:chOff x="195936" y="5442029"/>
            <a:chExt cx="1472802" cy="293308"/>
          </a:xfrm>
        </p:grpSpPr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E67A25D8-C8D9-9209-F0C6-DE93F0310422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3" name="직사각형 262">
              <a:extLst>
                <a:ext uri="{FF2B5EF4-FFF2-40B4-BE49-F238E27FC236}">
                  <a16:creationId xmlns:a16="http://schemas.microsoft.com/office/drawing/2014/main" id="{B1BEA1C9-3396-EDFA-F33B-1758065BCD52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치명타 공격에 받는 피해 증가 </a:t>
              </a:r>
            </a:p>
          </p:txBody>
        </p:sp>
        <p:cxnSp>
          <p:nvCxnSpPr>
            <p:cNvPr id="544" name="연결선: 꺾임 543">
              <a:extLst>
                <a:ext uri="{FF2B5EF4-FFF2-40B4-BE49-F238E27FC236}">
                  <a16:creationId xmlns:a16="http://schemas.microsoft.com/office/drawing/2014/main" id="{1E8219E8-4203-C15E-5D89-E39A579354D7}"/>
                </a:ext>
              </a:extLst>
            </p:cNvPr>
            <p:cNvCxnSpPr>
              <a:stCxn id="542" idx="2"/>
              <a:endCxn id="543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설명선: 굽은 선 545">
            <a:extLst>
              <a:ext uri="{FF2B5EF4-FFF2-40B4-BE49-F238E27FC236}">
                <a16:creationId xmlns:a16="http://schemas.microsoft.com/office/drawing/2014/main" id="{95BC6167-7D10-5F4B-8B8C-597D3F8C9606}"/>
              </a:ext>
            </a:extLst>
          </p:cNvPr>
          <p:cNvSpPr/>
          <p:nvPr/>
        </p:nvSpPr>
        <p:spPr>
          <a:xfrm>
            <a:off x="3945909" y="5315090"/>
            <a:ext cx="1331578" cy="123111"/>
          </a:xfrm>
          <a:prstGeom prst="borderCallout2">
            <a:avLst>
              <a:gd name="adj1" fmla="val 142365"/>
              <a:gd name="adj2" fmla="val -6662"/>
              <a:gd name="adj3" fmla="val 142365"/>
              <a:gd name="adj4" fmla="val -40995"/>
              <a:gd name="adj5" fmla="val 214148"/>
              <a:gd name="adj6" fmla="val -44996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치명타 공격에 받는 피해 증가 </a:t>
            </a:r>
          </a:p>
        </p:txBody>
      </p:sp>
      <p:sp>
        <p:nvSpPr>
          <p:cNvPr id="29" name="직사각형 262">
            <a:extLst>
              <a:ext uri="{FF2B5EF4-FFF2-40B4-BE49-F238E27FC236}">
                <a16:creationId xmlns:a16="http://schemas.microsoft.com/office/drawing/2014/main" id="{36424C30-DD25-6426-0A17-4F3292975A9C}"/>
              </a:ext>
            </a:extLst>
          </p:cNvPr>
          <p:cNvSpPr/>
          <p:nvPr/>
        </p:nvSpPr>
        <p:spPr>
          <a:xfrm>
            <a:off x="3325466" y="5917556"/>
            <a:ext cx="1326769" cy="1440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18000" rIns="0" bIns="18000" rtlCol="0" anchor="ctr" anchorCtr="0">
            <a:spAutoFit/>
          </a:bodyPr>
          <a:lstStyle/>
          <a:p>
            <a:r>
              <a:rPr lang="en-US" altLang="ko-KR" sz="7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1T </a:t>
            </a:r>
            <a:r>
              <a:rPr lang="ko-KR" altLang="en-US" sz="7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트라이포드 ‘약점 공략’ 선택 시 </a:t>
            </a:r>
          </a:p>
        </p:txBody>
      </p: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3086D-0525-499B-40FA-CAA1E7B3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E379089C-BFC5-1C2A-7D75-0B253B59E8F4}"/>
              </a:ext>
            </a:extLst>
          </p:cNvPr>
          <p:cNvSpPr/>
          <p:nvPr/>
        </p:nvSpPr>
        <p:spPr>
          <a:xfrm>
            <a:off x="191712" y="1087426"/>
            <a:ext cx="11808201" cy="2770925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3B3FF448-CE22-3158-300F-0CF519D9554F}"/>
              </a:ext>
            </a:extLst>
          </p:cNvPr>
          <p:cNvSpPr/>
          <p:nvPr/>
        </p:nvSpPr>
        <p:spPr>
          <a:xfrm>
            <a:off x="0" y="1304863"/>
            <a:ext cx="11841423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B5459792-9012-A6CC-E2D5-A33BF3EF01A0}"/>
              </a:ext>
            </a:extLst>
          </p:cNvPr>
          <p:cNvSpPr/>
          <p:nvPr/>
        </p:nvSpPr>
        <p:spPr>
          <a:xfrm>
            <a:off x="0" y="1664862"/>
            <a:ext cx="11841423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B29657D9-310C-22BF-8CEC-F32D3E85310D}"/>
              </a:ext>
            </a:extLst>
          </p:cNvPr>
          <p:cNvSpPr/>
          <p:nvPr/>
        </p:nvSpPr>
        <p:spPr>
          <a:xfrm>
            <a:off x="0" y="2168774"/>
            <a:ext cx="11841423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E3E48895-F203-2D0B-3C47-AC36B76ECC6A}"/>
              </a:ext>
            </a:extLst>
          </p:cNvPr>
          <p:cNvSpPr/>
          <p:nvPr/>
        </p:nvSpPr>
        <p:spPr>
          <a:xfrm>
            <a:off x="0" y="2672686"/>
            <a:ext cx="11841423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9" name="직사각형 260">
            <a:extLst>
              <a:ext uri="{FF2B5EF4-FFF2-40B4-BE49-F238E27FC236}">
                <a16:creationId xmlns:a16="http://schemas.microsoft.com/office/drawing/2014/main" id="{27BA97AE-3D00-301A-08D1-3A33D11EE6FC}"/>
              </a:ext>
            </a:extLst>
          </p:cNvPr>
          <p:cNvSpPr/>
          <p:nvPr/>
        </p:nvSpPr>
        <p:spPr>
          <a:xfrm>
            <a:off x="0" y="2924641"/>
            <a:ext cx="11841423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8899E66-469A-8903-D9BA-CA8F04B0B4DC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D4469898-E4EA-8C39-216B-B31DC0963E0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7DF10577-D0A5-BDC1-8A80-0716FE1A52D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E4A750B4-0C47-0E10-4212-C6BF26ABEFAC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11FE748-EA73-BDBE-E83A-A2BD168071F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CA3855-E61B-1C25-7AFF-702BE07383DE}"/>
              </a:ext>
            </a:extLst>
          </p:cNvPr>
          <p:cNvGrpSpPr/>
          <p:nvPr/>
        </p:nvGrpSpPr>
        <p:grpSpPr>
          <a:xfrm>
            <a:off x="189102" y="633655"/>
            <a:ext cx="4098985" cy="312514"/>
            <a:chOff x="1499244" y="773556"/>
            <a:chExt cx="3875530" cy="279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2B9D17-C506-0B47-AAC2-C9A19F2F741E}"/>
                </a:ext>
              </a:extLst>
            </p:cNvPr>
            <p:cNvSpPr txBox="1"/>
            <p:nvPr/>
          </p:nvSpPr>
          <p:spPr>
            <a:xfrm>
              <a:off x="2426910" y="773556"/>
              <a:ext cx="913916" cy="1100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1F2100-44D9-0FE8-A99B-147CCCE4E946}"/>
                </a:ext>
              </a:extLst>
            </p:cNvPr>
            <p:cNvSpPr txBox="1"/>
            <p:nvPr/>
          </p:nvSpPr>
          <p:spPr>
            <a:xfrm>
              <a:off x="1499244" y="915340"/>
              <a:ext cx="2021831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B4D311DB-5771-6B7D-4A29-8734723194C1}"/>
                </a:ext>
              </a:extLst>
            </p:cNvPr>
            <p:cNvSpPr txBox="1"/>
            <p:nvPr/>
          </p:nvSpPr>
          <p:spPr>
            <a:xfrm>
              <a:off x="3756097" y="915340"/>
              <a:ext cx="1618677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3BD0142D-4647-0321-89C4-97416DCD8469}"/>
              </a:ext>
            </a:extLst>
          </p:cNvPr>
          <p:cNvGrpSpPr/>
          <p:nvPr/>
        </p:nvGrpSpPr>
        <p:grpSpPr>
          <a:xfrm>
            <a:off x="191711" y="-2976445"/>
            <a:ext cx="11936935" cy="2323580"/>
            <a:chOff x="191711" y="4889856"/>
            <a:chExt cx="11936935" cy="2323580"/>
          </a:xfrm>
        </p:grpSpPr>
        <p:sp>
          <p:nvSpPr>
            <p:cNvPr id="3" name="직사각형 260">
              <a:extLst>
                <a:ext uri="{FF2B5EF4-FFF2-40B4-BE49-F238E27FC236}">
                  <a16:creationId xmlns:a16="http://schemas.microsoft.com/office/drawing/2014/main" id="{C9B520FF-3E77-7168-066C-27E302229AEF}"/>
                </a:ext>
              </a:extLst>
            </p:cNvPr>
            <p:cNvSpPr/>
            <p:nvPr/>
          </p:nvSpPr>
          <p:spPr>
            <a:xfrm>
              <a:off x="191712" y="4889856"/>
              <a:ext cx="11808201" cy="2323580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4" name="직사각형 260">
              <a:extLst>
                <a:ext uri="{FF2B5EF4-FFF2-40B4-BE49-F238E27FC236}">
                  <a16:creationId xmlns:a16="http://schemas.microsoft.com/office/drawing/2014/main" id="{E11A37E9-DDC3-AB16-A5CF-85C1B49D2984}"/>
                </a:ext>
              </a:extLst>
            </p:cNvPr>
            <p:cNvSpPr/>
            <p:nvPr/>
          </p:nvSpPr>
          <p:spPr>
            <a:xfrm>
              <a:off x="191711" y="5138233"/>
              <a:ext cx="11692800" cy="287806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직사각형 260">
              <a:extLst>
                <a:ext uri="{FF2B5EF4-FFF2-40B4-BE49-F238E27FC236}">
                  <a16:creationId xmlns:a16="http://schemas.microsoft.com/office/drawing/2014/main" id="{76CF71B8-0714-9835-B987-33F0770D0ECD}"/>
                </a:ext>
              </a:extLst>
            </p:cNvPr>
            <p:cNvSpPr/>
            <p:nvPr/>
          </p:nvSpPr>
          <p:spPr>
            <a:xfrm>
              <a:off x="191711" y="5426039"/>
              <a:ext cx="11692800" cy="287806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직사각형 260">
              <a:extLst>
                <a:ext uri="{FF2B5EF4-FFF2-40B4-BE49-F238E27FC236}">
                  <a16:creationId xmlns:a16="http://schemas.microsoft.com/office/drawing/2014/main" id="{DC47A805-BB4D-F659-4101-7B405B114219}"/>
                </a:ext>
              </a:extLst>
            </p:cNvPr>
            <p:cNvSpPr/>
            <p:nvPr/>
          </p:nvSpPr>
          <p:spPr>
            <a:xfrm>
              <a:off x="191711" y="5713846"/>
              <a:ext cx="11692800" cy="287806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260">
              <a:extLst>
                <a:ext uri="{FF2B5EF4-FFF2-40B4-BE49-F238E27FC236}">
                  <a16:creationId xmlns:a16="http://schemas.microsoft.com/office/drawing/2014/main" id="{BF434457-17AF-61F2-2FDA-9A6647BBFDBA}"/>
                </a:ext>
              </a:extLst>
            </p:cNvPr>
            <p:cNvSpPr/>
            <p:nvPr/>
          </p:nvSpPr>
          <p:spPr>
            <a:xfrm>
              <a:off x="191711" y="6001652"/>
              <a:ext cx="11692800" cy="287806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직사각형 260">
              <a:extLst>
                <a:ext uri="{FF2B5EF4-FFF2-40B4-BE49-F238E27FC236}">
                  <a16:creationId xmlns:a16="http://schemas.microsoft.com/office/drawing/2014/main" id="{37F10BC0-E5DB-CB7B-2675-F03446DC418D}"/>
                </a:ext>
              </a:extLst>
            </p:cNvPr>
            <p:cNvSpPr/>
            <p:nvPr/>
          </p:nvSpPr>
          <p:spPr>
            <a:xfrm>
              <a:off x="191711" y="6289459"/>
              <a:ext cx="11692800" cy="287806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직사각형 260">
              <a:extLst>
                <a:ext uri="{FF2B5EF4-FFF2-40B4-BE49-F238E27FC236}">
                  <a16:creationId xmlns:a16="http://schemas.microsoft.com/office/drawing/2014/main" id="{D1FE250C-7C48-BA14-8B18-71C063012637}"/>
                </a:ext>
              </a:extLst>
            </p:cNvPr>
            <p:cNvSpPr/>
            <p:nvPr/>
          </p:nvSpPr>
          <p:spPr>
            <a:xfrm>
              <a:off x="191711" y="6577265"/>
              <a:ext cx="11692800" cy="287806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B5FB44-C93D-1DF8-5762-C23DAC111322}"/>
                </a:ext>
              </a:extLst>
            </p:cNvPr>
            <p:cNvSpPr txBox="1"/>
            <p:nvPr/>
          </p:nvSpPr>
          <p:spPr>
            <a:xfrm>
              <a:off x="12013229" y="4964038"/>
              <a:ext cx="115417" cy="1640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effectLst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E08DF9-9940-77B6-8B8B-4D33C1D168B2}"/>
                </a:ext>
              </a:extLst>
            </p:cNvPr>
            <p:cNvSpPr txBox="1"/>
            <p:nvPr/>
          </p:nvSpPr>
          <p:spPr>
            <a:xfrm>
              <a:off x="191712" y="4936623"/>
              <a:ext cx="318480" cy="164038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2EB7EFB-780A-005D-6683-662F47395B34}"/>
                </a:ext>
              </a:extLst>
            </p:cNvPr>
            <p:cNvSpPr txBox="1"/>
            <p:nvPr/>
          </p:nvSpPr>
          <p:spPr>
            <a:xfrm>
              <a:off x="191712" y="6053286"/>
              <a:ext cx="353746" cy="18454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0EDA98A-DBB9-9285-3D16-906FF5D1EFF1}"/>
                </a:ext>
              </a:extLst>
            </p:cNvPr>
            <p:cNvSpPr txBox="1"/>
            <p:nvPr/>
          </p:nvSpPr>
          <p:spPr>
            <a:xfrm>
              <a:off x="191712" y="6341092"/>
              <a:ext cx="491604" cy="18454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타격 지점</a:t>
              </a:r>
              <a:endPara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752CEE-52A6-F757-7E86-5EB4240214D7}"/>
                </a:ext>
              </a:extLst>
            </p:cNvPr>
            <p:cNvSpPr txBox="1"/>
            <p:nvPr/>
          </p:nvSpPr>
          <p:spPr>
            <a:xfrm>
              <a:off x="191712" y="6623999"/>
              <a:ext cx="491604" cy="18454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효과</a:t>
              </a:r>
              <a:endPara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98F9520-E3BF-7BF7-7636-9BDB78019E0A}"/>
                </a:ext>
              </a:extLst>
            </p:cNvPr>
            <p:cNvGrpSpPr/>
            <p:nvPr/>
          </p:nvGrpSpPr>
          <p:grpSpPr>
            <a:xfrm>
              <a:off x="1042166" y="5138233"/>
              <a:ext cx="10800375" cy="1881404"/>
              <a:chOff x="191712" y="5272617"/>
              <a:chExt cx="10800375" cy="1412002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0DAD88F-3797-1359-991E-F6B02FB6CDC4}"/>
                  </a:ext>
                </a:extLst>
              </p:cNvPr>
              <p:cNvGrpSpPr/>
              <p:nvPr/>
            </p:nvGrpSpPr>
            <p:grpSpPr>
              <a:xfrm>
                <a:off x="10416087" y="5272617"/>
                <a:ext cx="576000" cy="1412002"/>
                <a:chOff x="1914025" y="1061414"/>
                <a:chExt cx="288000" cy="2091600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B9D62448-D807-3B85-CC06-B2F2538E4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DF30DF95-E663-4A2F-4700-58E911B6E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98139BB8-7E9F-D49C-29CF-7372D0C8B2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D3D128EA-893B-F2BB-60B3-48063DC0C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CA4183B6-8408-E90C-48A7-5DF561AC7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A6C8CAEC-ADC3-A5EB-0BDF-FE8379CBF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DE364E25-D32C-BC43-838C-16DB826AB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직선 연결선 514">
                <a:extLst>
                  <a:ext uri="{FF2B5EF4-FFF2-40B4-BE49-F238E27FC236}">
                    <a16:creationId xmlns:a16="http://schemas.microsoft.com/office/drawing/2014/main" id="{96164987-FBFE-2C3E-D8F7-6EFC1FF5C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연결선 515">
                <a:extLst>
                  <a:ext uri="{FF2B5EF4-FFF2-40B4-BE49-F238E27FC236}">
                    <a16:creationId xmlns:a16="http://schemas.microsoft.com/office/drawing/2014/main" id="{A5714F9F-470C-39CF-2D45-25E93A5AB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직선 연결선 516">
                <a:extLst>
                  <a:ext uri="{FF2B5EF4-FFF2-40B4-BE49-F238E27FC236}">
                    <a16:creationId xmlns:a16="http://schemas.microsoft.com/office/drawing/2014/main" id="{E044D791-4ADF-5A44-01BC-4B05937A5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8CF3F81D-AAA3-FEAC-3A94-1FC52DF60AB8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672D0B55-AA39-0B52-E0AD-B2A3BDD61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05927109-80A2-D876-CC59-F1643FDDA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4DC8F03E-C5E8-23CF-0182-0F86743E3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A924D986-8E0F-A076-EB6E-B879227AE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9332C3C6-C146-B38B-7EE0-CE2AC422A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B16AED08-B07D-B027-6C5D-57F518C83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94823890-34DE-DD3B-5574-113DCEE21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61134668-4683-213A-B18F-BEE8989DB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8CA6BFC3-A97E-D3BD-5EEA-150B21EE1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C8F2FAC7-DC85-9DDD-2A4F-CF3ACEDADE95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58F4D06F-A2E0-87E6-CC22-B43A31C99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AF18C8C2-16C1-759E-E0F4-35A5540E4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AFC9900F-A525-175A-FB35-DF96B0F0DB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0341FD2E-F1D3-FEDE-82D1-001B8D564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E0700BC8-692E-0891-20CA-344F07475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04059532-5385-24FB-4D7A-9D7B60A632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31E10E66-83C0-D3D4-9D68-C10F21D64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84963A4C-337B-B1BB-CD49-A5CDD2899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E5A758EE-5803-C1D4-0767-F21F4DB420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0" name="그룹 519">
                <a:extLst>
                  <a:ext uri="{FF2B5EF4-FFF2-40B4-BE49-F238E27FC236}">
                    <a16:creationId xmlns:a16="http://schemas.microsoft.com/office/drawing/2014/main" id="{17CCCD13-C29F-B934-E4F0-95E46DC19DAE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75" name="직선 연결선 574">
                  <a:extLst>
                    <a:ext uri="{FF2B5EF4-FFF2-40B4-BE49-F238E27FC236}">
                      <a16:creationId xmlns:a16="http://schemas.microsoft.com/office/drawing/2014/main" id="{507D0762-CEBF-048D-57C8-72DF9039E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F3C7BBC-0A81-E5D8-4FA3-01B230B8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F2AC8FFE-C401-9E32-559D-C687BEA67E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E2E64E0F-1B89-FC71-AED5-02A9ABAF2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C1C0A75C-0C70-604C-BFB1-54DE618FC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7FE8845B-0FDF-4250-98F3-CB295C8E7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0E1A6EF-BEDB-C5B8-6F77-1FB9BAB46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C33065DA-96FD-CB49-B878-9BF2FB58A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1C2A4786-8515-9CF3-E50D-2315EE185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1" name="그룹 520">
                <a:extLst>
                  <a:ext uri="{FF2B5EF4-FFF2-40B4-BE49-F238E27FC236}">
                    <a16:creationId xmlns:a16="http://schemas.microsoft.com/office/drawing/2014/main" id="{0D63258B-F0FD-E329-00D0-F022BB399669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6" name="직선 연결선 565">
                  <a:extLst>
                    <a:ext uri="{FF2B5EF4-FFF2-40B4-BE49-F238E27FC236}">
                      <a16:creationId xmlns:a16="http://schemas.microsoft.com/office/drawing/2014/main" id="{31683429-C757-E3BF-8630-5F3997F17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직선 연결선 566">
                  <a:extLst>
                    <a:ext uri="{FF2B5EF4-FFF2-40B4-BE49-F238E27FC236}">
                      <a16:creationId xmlns:a16="http://schemas.microsoft.com/office/drawing/2014/main" id="{FF2589E8-2F78-93B1-DCD3-A9A43EFAB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직선 연결선 567">
                  <a:extLst>
                    <a:ext uri="{FF2B5EF4-FFF2-40B4-BE49-F238E27FC236}">
                      <a16:creationId xmlns:a16="http://schemas.microsoft.com/office/drawing/2014/main" id="{04D863AF-9B7B-9907-5CC8-6FE7B95FD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직선 연결선 568">
                  <a:extLst>
                    <a:ext uri="{FF2B5EF4-FFF2-40B4-BE49-F238E27FC236}">
                      <a16:creationId xmlns:a16="http://schemas.microsoft.com/office/drawing/2014/main" id="{241035EF-22E1-29C1-0862-916874817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직선 연결선 569">
                  <a:extLst>
                    <a:ext uri="{FF2B5EF4-FFF2-40B4-BE49-F238E27FC236}">
                      <a16:creationId xmlns:a16="http://schemas.microsoft.com/office/drawing/2014/main" id="{5CD39B6C-7DF8-84F4-39CB-7B567D085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직선 연결선 570">
                  <a:extLst>
                    <a:ext uri="{FF2B5EF4-FFF2-40B4-BE49-F238E27FC236}">
                      <a16:creationId xmlns:a16="http://schemas.microsoft.com/office/drawing/2014/main" id="{66BA9BAB-F820-D1B2-E1E0-8FB0F422A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직선 연결선 571">
                  <a:extLst>
                    <a:ext uri="{FF2B5EF4-FFF2-40B4-BE49-F238E27FC236}">
                      <a16:creationId xmlns:a16="http://schemas.microsoft.com/office/drawing/2014/main" id="{11FDB7CD-F482-DBBC-91C9-4FF914B6C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직선 연결선 572">
                  <a:extLst>
                    <a:ext uri="{FF2B5EF4-FFF2-40B4-BE49-F238E27FC236}">
                      <a16:creationId xmlns:a16="http://schemas.microsoft.com/office/drawing/2014/main" id="{9A5423A9-96FC-0714-E0A8-1B33A03C2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직선 연결선 573">
                  <a:extLst>
                    <a:ext uri="{FF2B5EF4-FFF2-40B4-BE49-F238E27FC236}">
                      <a16:creationId xmlns:a16="http://schemas.microsoft.com/office/drawing/2014/main" id="{3CA67D34-43C1-6DC5-0F93-049FA1002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438CAED7-644B-07DE-FC7C-D38B8A23CA7A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57" name="직선 연결선 556">
                  <a:extLst>
                    <a:ext uri="{FF2B5EF4-FFF2-40B4-BE49-F238E27FC236}">
                      <a16:creationId xmlns:a16="http://schemas.microsoft.com/office/drawing/2014/main" id="{A09B95F1-2F0F-BEC5-7A7C-FA70943EF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직선 연결선 557">
                  <a:extLst>
                    <a:ext uri="{FF2B5EF4-FFF2-40B4-BE49-F238E27FC236}">
                      <a16:creationId xmlns:a16="http://schemas.microsoft.com/office/drawing/2014/main" id="{BBA668CE-ADAC-DCAA-F69F-2BF3036AB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직선 연결선 558">
                  <a:extLst>
                    <a:ext uri="{FF2B5EF4-FFF2-40B4-BE49-F238E27FC236}">
                      <a16:creationId xmlns:a16="http://schemas.microsoft.com/office/drawing/2014/main" id="{2527C6A8-D8B0-F701-8BA3-7F61BA853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직선 연결선 559">
                  <a:extLst>
                    <a:ext uri="{FF2B5EF4-FFF2-40B4-BE49-F238E27FC236}">
                      <a16:creationId xmlns:a16="http://schemas.microsoft.com/office/drawing/2014/main" id="{6C564E11-4E8E-F586-829C-50A48CDE5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직선 연결선 560">
                  <a:extLst>
                    <a:ext uri="{FF2B5EF4-FFF2-40B4-BE49-F238E27FC236}">
                      <a16:creationId xmlns:a16="http://schemas.microsoft.com/office/drawing/2014/main" id="{47553313-D36E-8526-3543-503916DD9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직선 연결선 561">
                  <a:extLst>
                    <a:ext uri="{FF2B5EF4-FFF2-40B4-BE49-F238E27FC236}">
                      <a16:creationId xmlns:a16="http://schemas.microsoft.com/office/drawing/2014/main" id="{5E61B1A5-6D0B-5873-363F-812B1B9AC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직선 연결선 562">
                  <a:extLst>
                    <a:ext uri="{FF2B5EF4-FFF2-40B4-BE49-F238E27FC236}">
                      <a16:creationId xmlns:a16="http://schemas.microsoft.com/office/drawing/2014/main" id="{856E741F-D2CE-7155-41D5-75DB074B0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직선 연결선 563">
                  <a:extLst>
                    <a:ext uri="{FF2B5EF4-FFF2-40B4-BE49-F238E27FC236}">
                      <a16:creationId xmlns:a16="http://schemas.microsoft.com/office/drawing/2014/main" id="{1C89AB82-A5B2-7A7B-7669-5482DF99C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직선 연결선 564">
                  <a:extLst>
                    <a:ext uri="{FF2B5EF4-FFF2-40B4-BE49-F238E27FC236}">
                      <a16:creationId xmlns:a16="http://schemas.microsoft.com/office/drawing/2014/main" id="{7648A441-B359-2411-A068-1993C91E5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3" name="그룹 522">
                <a:extLst>
                  <a:ext uri="{FF2B5EF4-FFF2-40B4-BE49-F238E27FC236}">
                    <a16:creationId xmlns:a16="http://schemas.microsoft.com/office/drawing/2014/main" id="{6DEEAA10-A856-F111-FA4D-8D6F3E864B27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48" name="직선 연결선 547">
                  <a:extLst>
                    <a:ext uri="{FF2B5EF4-FFF2-40B4-BE49-F238E27FC236}">
                      <a16:creationId xmlns:a16="http://schemas.microsoft.com/office/drawing/2014/main" id="{B9826548-7922-E26F-7886-46CC89A36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직선 연결선 548">
                  <a:extLst>
                    <a:ext uri="{FF2B5EF4-FFF2-40B4-BE49-F238E27FC236}">
                      <a16:creationId xmlns:a16="http://schemas.microsoft.com/office/drawing/2014/main" id="{2B19D252-BB8F-EF1E-B3BE-EA607750F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직선 연결선 549">
                  <a:extLst>
                    <a:ext uri="{FF2B5EF4-FFF2-40B4-BE49-F238E27FC236}">
                      <a16:creationId xmlns:a16="http://schemas.microsoft.com/office/drawing/2014/main" id="{BC7DC2E8-C151-691A-8865-368FB33E5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직선 연결선 550">
                  <a:extLst>
                    <a:ext uri="{FF2B5EF4-FFF2-40B4-BE49-F238E27FC236}">
                      <a16:creationId xmlns:a16="http://schemas.microsoft.com/office/drawing/2014/main" id="{8BF34446-D898-0D4F-DC89-6FAF447FB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직선 연결선 551">
                  <a:extLst>
                    <a:ext uri="{FF2B5EF4-FFF2-40B4-BE49-F238E27FC236}">
                      <a16:creationId xmlns:a16="http://schemas.microsoft.com/office/drawing/2014/main" id="{FE78370C-C48A-06C8-868F-7DF4FD7B6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직선 연결선 552">
                  <a:extLst>
                    <a:ext uri="{FF2B5EF4-FFF2-40B4-BE49-F238E27FC236}">
                      <a16:creationId xmlns:a16="http://schemas.microsoft.com/office/drawing/2014/main" id="{BEBD32E7-DBF9-9A78-8E81-E818FF4B7A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직선 연결선 553">
                  <a:extLst>
                    <a:ext uri="{FF2B5EF4-FFF2-40B4-BE49-F238E27FC236}">
                      <a16:creationId xmlns:a16="http://schemas.microsoft.com/office/drawing/2014/main" id="{5E4565C2-F578-ED8E-4DA5-315417441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직선 연결선 554">
                  <a:extLst>
                    <a:ext uri="{FF2B5EF4-FFF2-40B4-BE49-F238E27FC236}">
                      <a16:creationId xmlns:a16="http://schemas.microsoft.com/office/drawing/2014/main" id="{34BE9313-C5D0-F699-33BC-9DDACB613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직선 연결선 555">
                  <a:extLst>
                    <a:ext uri="{FF2B5EF4-FFF2-40B4-BE49-F238E27FC236}">
                      <a16:creationId xmlns:a16="http://schemas.microsoft.com/office/drawing/2014/main" id="{7FF9918A-5C61-863C-3663-50249AE45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5" name="직선 연결선 524">
                <a:extLst>
                  <a:ext uri="{FF2B5EF4-FFF2-40B4-BE49-F238E27FC236}">
                    <a16:creationId xmlns:a16="http://schemas.microsoft.com/office/drawing/2014/main" id="{5E88D7E8-2058-A55B-3453-CD06296A9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직선 연결선 525">
                <a:extLst>
                  <a:ext uri="{FF2B5EF4-FFF2-40B4-BE49-F238E27FC236}">
                    <a16:creationId xmlns:a16="http://schemas.microsoft.com/office/drawing/2014/main" id="{BD80425F-EFA2-88A2-DA60-AEA6726A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7" name="그룹 526">
                <a:extLst>
                  <a:ext uri="{FF2B5EF4-FFF2-40B4-BE49-F238E27FC236}">
                    <a16:creationId xmlns:a16="http://schemas.microsoft.com/office/drawing/2014/main" id="{86E8738D-544D-6831-7B0B-54CFECDD379D}"/>
                  </a:ext>
                </a:extLst>
              </p:cNvPr>
              <p:cNvGrpSpPr/>
              <p:nvPr/>
            </p:nvGrpSpPr>
            <p:grpSpPr>
              <a:xfrm>
                <a:off x="897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31" name="직선 연결선 530">
                  <a:extLst>
                    <a:ext uri="{FF2B5EF4-FFF2-40B4-BE49-F238E27FC236}">
                      <a16:creationId xmlns:a16="http://schemas.microsoft.com/office/drawing/2014/main" id="{7E7DA86F-F606-A66C-0581-773DA9DAB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직선 연결선 531">
                  <a:extLst>
                    <a:ext uri="{FF2B5EF4-FFF2-40B4-BE49-F238E27FC236}">
                      <a16:creationId xmlns:a16="http://schemas.microsoft.com/office/drawing/2014/main" id="{649977EF-17DB-55CA-6B5C-692BD5BCC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직선 연결선 532">
                  <a:extLst>
                    <a:ext uri="{FF2B5EF4-FFF2-40B4-BE49-F238E27FC236}">
                      <a16:creationId xmlns:a16="http://schemas.microsoft.com/office/drawing/2014/main" id="{9AF02F50-DD30-BA3C-B7A9-893DBBEE0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직선 연결선 534">
                  <a:extLst>
                    <a:ext uri="{FF2B5EF4-FFF2-40B4-BE49-F238E27FC236}">
                      <a16:creationId xmlns:a16="http://schemas.microsoft.com/office/drawing/2014/main" id="{5CB015C1-2733-C767-885D-55A7C7AE3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직선 연결선 536">
                  <a:extLst>
                    <a:ext uri="{FF2B5EF4-FFF2-40B4-BE49-F238E27FC236}">
                      <a16:creationId xmlns:a16="http://schemas.microsoft.com/office/drawing/2014/main" id="{84B57494-F42C-473A-674F-882D0E359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직선 연결선 537">
                  <a:extLst>
                    <a:ext uri="{FF2B5EF4-FFF2-40B4-BE49-F238E27FC236}">
                      <a16:creationId xmlns:a16="http://schemas.microsoft.com/office/drawing/2014/main" id="{D3C9F14A-9745-4CF5-AD82-043280CEFD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직선 연결선 538">
                  <a:extLst>
                    <a:ext uri="{FF2B5EF4-FFF2-40B4-BE49-F238E27FC236}">
                      <a16:creationId xmlns:a16="http://schemas.microsoft.com/office/drawing/2014/main" id="{BA0610CC-5D46-6BAA-DE3C-74E4C36EC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직선 연결선 544">
                  <a:extLst>
                    <a:ext uri="{FF2B5EF4-FFF2-40B4-BE49-F238E27FC236}">
                      <a16:creationId xmlns:a16="http://schemas.microsoft.com/office/drawing/2014/main" id="{DD53A5D5-0864-9C4D-5A39-78EFA7739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직선 연결선 546">
                  <a:extLst>
                    <a:ext uri="{FF2B5EF4-FFF2-40B4-BE49-F238E27FC236}">
                      <a16:creationId xmlns:a16="http://schemas.microsoft.com/office/drawing/2014/main" id="{0A976785-5D44-896B-DE7A-402547243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8" name="직선 연결선 527">
                <a:extLst>
                  <a:ext uri="{FF2B5EF4-FFF2-40B4-BE49-F238E27FC236}">
                    <a16:creationId xmlns:a16="http://schemas.microsoft.com/office/drawing/2014/main" id="{86046A12-06E9-11B5-D96D-2CFE84C6E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4EB0E6-3D29-A87E-8914-BA182AB1F355}"/>
                </a:ext>
              </a:extLst>
            </p:cNvPr>
            <p:cNvSpPr txBox="1"/>
            <p:nvPr/>
          </p:nvSpPr>
          <p:spPr>
            <a:xfrm>
              <a:off x="2423355" y="4964038"/>
              <a:ext cx="115417" cy="1640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535D7-1FD8-5F4F-55FB-A1F7A8F82B9A}"/>
                </a:ext>
              </a:extLst>
            </p:cNvPr>
            <p:cNvSpPr txBox="1"/>
            <p:nvPr/>
          </p:nvSpPr>
          <p:spPr>
            <a:xfrm>
              <a:off x="11774840" y="4915047"/>
              <a:ext cx="134652" cy="1845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75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98FF15-0F9E-E518-DF12-04E56660F646}"/>
                </a:ext>
              </a:extLst>
            </p:cNvPr>
            <p:cNvSpPr txBox="1"/>
            <p:nvPr/>
          </p:nvSpPr>
          <p:spPr>
            <a:xfrm>
              <a:off x="3863354" y="4964038"/>
              <a:ext cx="115417" cy="1640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659F2F-FFDA-C087-6608-578360918826}"/>
                </a:ext>
              </a:extLst>
            </p:cNvPr>
            <p:cNvSpPr txBox="1"/>
            <p:nvPr/>
          </p:nvSpPr>
          <p:spPr>
            <a:xfrm>
              <a:off x="5298421" y="4915047"/>
              <a:ext cx="128240" cy="1845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DE6660-E3DF-F861-C0C1-BB3E856F0F5F}"/>
                </a:ext>
              </a:extLst>
            </p:cNvPr>
            <p:cNvSpPr txBox="1"/>
            <p:nvPr/>
          </p:nvSpPr>
          <p:spPr>
            <a:xfrm>
              <a:off x="6745815" y="4964038"/>
              <a:ext cx="115417" cy="1640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81C0F0-D7F2-5DBF-797B-B7E3F75B7CC8}"/>
                </a:ext>
              </a:extLst>
            </p:cNvPr>
            <p:cNvSpPr txBox="1"/>
            <p:nvPr/>
          </p:nvSpPr>
          <p:spPr>
            <a:xfrm>
              <a:off x="8185814" y="4964038"/>
              <a:ext cx="115417" cy="1640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CC2F29-07B2-E9D7-E377-49D178974000}"/>
                </a:ext>
              </a:extLst>
            </p:cNvPr>
            <p:cNvSpPr txBox="1"/>
            <p:nvPr/>
          </p:nvSpPr>
          <p:spPr>
            <a:xfrm>
              <a:off x="9617071" y="4915047"/>
              <a:ext cx="128240" cy="1845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C02349-8D8B-514F-9D0E-9D9826DD5B1F}"/>
                </a:ext>
              </a:extLst>
            </p:cNvPr>
            <p:cNvSpPr txBox="1"/>
            <p:nvPr/>
          </p:nvSpPr>
          <p:spPr>
            <a:xfrm>
              <a:off x="11065673" y="4964037"/>
              <a:ext cx="115417" cy="16403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33627A-F6BC-C39D-178D-930CD35F907D}"/>
                </a:ext>
              </a:extLst>
            </p:cNvPr>
            <p:cNvSpPr txBox="1"/>
            <p:nvPr/>
          </p:nvSpPr>
          <p:spPr>
            <a:xfrm>
              <a:off x="1011583" y="4928403"/>
              <a:ext cx="64120" cy="1845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0E201C9F-ADDF-9859-0807-DBF43DF7B933}"/>
                </a:ext>
              </a:extLst>
            </p:cNvPr>
            <p:cNvSpPr/>
            <p:nvPr/>
          </p:nvSpPr>
          <p:spPr>
            <a:xfrm>
              <a:off x="1042166" y="5157420"/>
              <a:ext cx="4319629" cy="249432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69DD8A54-482F-5803-E126-3A3CD069ECCC}"/>
                </a:ext>
              </a:extLst>
            </p:cNvPr>
            <p:cNvSpPr/>
            <p:nvPr/>
          </p:nvSpPr>
          <p:spPr>
            <a:xfrm>
              <a:off x="5361795" y="5157420"/>
              <a:ext cx="2160000" cy="249432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44" name="직사각형 310">
              <a:extLst>
                <a:ext uri="{FF2B5EF4-FFF2-40B4-BE49-F238E27FC236}">
                  <a16:creationId xmlns:a16="http://schemas.microsoft.com/office/drawing/2014/main" id="{907ABBF2-E77B-B0F7-4AF2-B392480DD4F1}"/>
                </a:ext>
              </a:extLst>
            </p:cNvPr>
            <p:cNvSpPr/>
            <p:nvPr/>
          </p:nvSpPr>
          <p:spPr>
            <a:xfrm>
              <a:off x="7522165" y="5157420"/>
              <a:ext cx="4320000" cy="249432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1BE27303-A41A-776F-3FC7-D2C0AFBCE2BD}"/>
                </a:ext>
              </a:extLst>
            </p:cNvPr>
            <p:cNvSpPr/>
            <p:nvPr/>
          </p:nvSpPr>
          <p:spPr>
            <a:xfrm>
              <a:off x="1042166" y="5445226"/>
              <a:ext cx="4319629" cy="249432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돌리기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7068F5CF-2DDB-A33F-32EB-687E19A83BB5}"/>
                </a:ext>
              </a:extLst>
            </p:cNvPr>
            <p:cNvSpPr/>
            <p:nvPr/>
          </p:nvSpPr>
          <p:spPr>
            <a:xfrm>
              <a:off x="5361795" y="5445226"/>
              <a:ext cx="2160000" cy="249432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내려 찍기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20E5C4FA-A021-DFBC-1246-8AFAB2628539}"/>
                </a:ext>
              </a:extLst>
            </p:cNvPr>
            <p:cNvSpPr/>
            <p:nvPr/>
          </p:nvSpPr>
          <p:spPr>
            <a:xfrm>
              <a:off x="7521795" y="5485490"/>
              <a:ext cx="1439253" cy="168905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89323BD8-9D29-0D23-4BA3-557C39AC9231}"/>
                </a:ext>
              </a:extLst>
            </p:cNvPr>
            <p:cNvSpPr/>
            <p:nvPr/>
          </p:nvSpPr>
          <p:spPr>
            <a:xfrm>
              <a:off x="1042166" y="6020839"/>
              <a:ext cx="4319629" cy="249432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[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클래스 마크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2D1CC05-162C-1218-7027-E5E47659F318}"/>
                </a:ext>
              </a:extLst>
            </p:cNvPr>
            <p:cNvSpPr/>
            <p:nvPr/>
          </p:nvSpPr>
          <p:spPr>
            <a:xfrm>
              <a:off x="5361795" y="6020839"/>
              <a:ext cx="2160000" cy="249432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낙하 후 충격파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2" name="직사각형 310">
              <a:extLst>
                <a:ext uri="{FF2B5EF4-FFF2-40B4-BE49-F238E27FC236}">
                  <a16:creationId xmlns:a16="http://schemas.microsoft.com/office/drawing/2014/main" id="{61E745A7-C6FD-69BD-85A8-B2C45DE2574C}"/>
                </a:ext>
              </a:extLst>
            </p:cNvPr>
            <p:cNvSpPr/>
            <p:nvPr/>
          </p:nvSpPr>
          <p:spPr>
            <a:xfrm>
              <a:off x="7521795" y="6020839"/>
              <a:ext cx="4320000" cy="249432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58F3177-DD0D-32D7-1E3F-E7AEEA872688}"/>
                </a:ext>
              </a:extLst>
            </p:cNvPr>
            <p:cNvSpPr/>
            <p:nvPr/>
          </p:nvSpPr>
          <p:spPr>
            <a:xfrm>
              <a:off x="7247661" y="6337426"/>
              <a:ext cx="118800" cy="191871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3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" name="직사각형 310">
              <a:extLst>
                <a:ext uri="{FF2B5EF4-FFF2-40B4-BE49-F238E27FC236}">
                  <a16:creationId xmlns:a16="http://schemas.microsoft.com/office/drawing/2014/main" id="{3E49F15C-5181-7C1D-B52D-909CC6017073}"/>
                </a:ext>
              </a:extLst>
            </p:cNvPr>
            <p:cNvSpPr/>
            <p:nvPr/>
          </p:nvSpPr>
          <p:spPr>
            <a:xfrm>
              <a:off x="1042166" y="5760774"/>
              <a:ext cx="2160752" cy="193950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5" name="직사각형 310">
              <a:extLst>
                <a:ext uri="{FF2B5EF4-FFF2-40B4-BE49-F238E27FC236}">
                  <a16:creationId xmlns:a16="http://schemas.microsoft.com/office/drawing/2014/main" id="{A763ACDE-176E-F8F8-EE85-08F2D491FD6F}"/>
                </a:ext>
              </a:extLst>
            </p:cNvPr>
            <p:cNvSpPr/>
            <p:nvPr/>
          </p:nvSpPr>
          <p:spPr>
            <a:xfrm>
              <a:off x="7521795" y="5761814"/>
              <a:ext cx="1439252" cy="1918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58" name="직사각형 310">
              <a:extLst>
                <a:ext uri="{FF2B5EF4-FFF2-40B4-BE49-F238E27FC236}">
                  <a16:creationId xmlns:a16="http://schemas.microsoft.com/office/drawing/2014/main" id="{282692C7-11D7-D99F-844A-5FEA32FEA2FB}"/>
                </a:ext>
              </a:extLst>
            </p:cNvPr>
            <p:cNvSpPr/>
            <p:nvPr/>
          </p:nvSpPr>
          <p:spPr>
            <a:xfrm>
              <a:off x="1042166" y="6628897"/>
              <a:ext cx="1423517" cy="184541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0" rIns="0" bIns="0" rtlCol="0" anchor="ctr" anchorCtr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</a:t>
              </a:r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</a:p>
          </p:txBody>
        </p:sp>
        <p:sp>
          <p:nvSpPr>
            <p:cNvPr id="59" name="다이아몬드 58">
              <a:extLst>
                <a:ext uri="{FF2B5EF4-FFF2-40B4-BE49-F238E27FC236}">
                  <a16:creationId xmlns:a16="http://schemas.microsoft.com/office/drawing/2014/main" id="{0A6E8F17-3F39-953D-D84E-9529040DF86D}"/>
                </a:ext>
              </a:extLst>
            </p:cNvPr>
            <p:cNvSpPr/>
            <p:nvPr/>
          </p:nvSpPr>
          <p:spPr>
            <a:xfrm>
              <a:off x="1055274" y="6657147"/>
              <a:ext cx="90000" cy="119919"/>
            </a:xfrm>
            <a:prstGeom prst="diamond">
              <a:avLst/>
            </a:prstGeom>
            <a:solidFill>
              <a:schemeClr val="bg1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37E50192-96F3-3574-4821-7DD7C0029263}"/>
                </a:ext>
              </a:extLst>
            </p:cNvPr>
            <p:cNvSpPr/>
            <p:nvPr/>
          </p:nvSpPr>
          <p:spPr>
            <a:xfrm>
              <a:off x="7247661" y="6628897"/>
              <a:ext cx="2016628" cy="1845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0" rIns="0" bIns="0" rtlCol="0" anchor="ctr" anchorCtr="0">
              <a:spAutoFit/>
            </a:bodyPr>
            <a:lstStyle/>
            <a:p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공격에 받는 피해 증가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1" name="다이아몬드 60">
              <a:extLst>
                <a:ext uri="{FF2B5EF4-FFF2-40B4-BE49-F238E27FC236}">
                  <a16:creationId xmlns:a16="http://schemas.microsoft.com/office/drawing/2014/main" id="{F5260C18-B3DE-0DA5-4D3A-973E3930A665}"/>
                </a:ext>
              </a:extLst>
            </p:cNvPr>
            <p:cNvSpPr/>
            <p:nvPr/>
          </p:nvSpPr>
          <p:spPr>
            <a:xfrm>
              <a:off x="7260768" y="6654251"/>
              <a:ext cx="90000" cy="119919"/>
            </a:xfrm>
            <a:prstGeom prst="diamond">
              <a:avLst/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B39621-4139-61DB-B148-079B934F43A3}"/>
                </a:ext>
              </a:extLst>
            </p:cNvPr>
            <p:cNvSpPr/>
            <p:nvPr/>
          </p:nvSpPr>
          <p:spPr>
            <a:xfrm>
              <a:off x="1042537" y="5138233"/>
              <a:ext cx="10799257" cy="1881404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C091EB7-9DD3-DC0E-DC98-BB18F42F3274}"/>
                </a:ext>
              </a:extLst>
            </p:cNvPr>
            <p:cNvSpPr txBox="1"/>
            <p:nvPr/>
          </p:nvSpPr>
          <p:spPr>
            <a:xfrm>
              <a:off x="191712" y="6933179"/>
              <a:ext cx="491604" cy="18454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C9F16C47-9502-FF90-C92C-68D396E224C4}"/>
                </a:ext>
              </a:extLst>
            </p:cNvPr>
            <p:cNvSpPr/>
            <p:nvPr/>
          </p:nvSpPr>
          <p:spPr>
            <a:xfrm>
              <a:off x="211614" y="5445226"/>
              <a:ext cx="807360" cy="5399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AAA18A-DC33-A375-C073-A077156DCA91}"/>
                </a:ext>
              </a:extLst>
            </p:cNvPr>
            <p:cNvSpPr txBox="1"/>
            <p:nvPr/>
          </p:nvSpPr>
          <p:spPr>
            <a:xfrm>
              <a:off x="211614" y="5500694"/>
              <a:ext cx="247948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E8E52F6-95A0-9698-6827-D05E9EAC4C2B}"/>
                </a:ext>
              </a:extLst>
            </p:cNvPr>
            <p:cNvSpPr txBox="1"/>
            <p:nvPr/>
          </p:nvSpPr>
          <p:spPr>
            <a:xfrm>
              <a:off x="211614" y="5787598"/>
              <a:ext cx="732055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sp>
        <p:nvSpPr>
          <p:cNvPr id="579" name="TextBox 578">
            <a:extLst>
              <a:ext uri="{FF2B5EF4-FFF2-40B4-BE49-F238E27FC236}">
                <a16:creationId xmlns:a16="http://schemas.microsoft.com/office/drawing/2014/main" id="{24716F95-3048-7168-961E-1F35679FA282}"/>
              </a:ext>
            </a:extLst>
          </p:cNvPr>
          <p:cNvSpPr txBox="1"/>
          <p:nvPr/>
        </p:nvSpPr>
        <p:spPr>
          <a:xfrm>
            <a:off x="4568775" y="662817"/>
            <a:ext cx="878446" cy="36971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30 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1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 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0.1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 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0.0333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2364602-A2D3-F2CE-FD85-617795E51693}"/>
              </a:ext>
            </a:extLst>
          </p:cNvPr>
          <p:cNvSpPr txBox="1"/>
          <p:nvPr/>
        </p:nvSpPr>
        <p:spPr>
          <a:xfrm>
            <a:off x="12013229" y="1152368"/>
            <a:ext cx="115417" cy="14360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effectLst/>
              </a:rPr>
              <a:t>80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8F36B90-6785-A7AB-E25C-B73D4ECA7413}"/>
              </a:ext>
            </a:extLst>
          </p:cNvPr>
          <p:cNvSpPr txBox="1"/>
          <p:nvPr/>
        </p:nvSpPr>
        <p:spPr>
          <a:xfrm>
            <a:off x="191712" y="1128367"/>
            <a:ext cx="318480" cy="143605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frame</a:t>
            </a:r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D4480D8A-13D9-53C4-B9F7-5FF4983587FA}"/>
              </a:ext>
            </a:extLst>
          </p:cNvPr>
          <p:cNvGrpSpPr/>
          <p:nvPr/>
        </p:nvGrpSpPr>
        <p:grpSpPr>
          <a:xfrm>
            <a:off x="1042166" y="1304864"/>
            <a:ext cx="10800375" cy="1647047"/>
            <a:chOff x="191712" y="5272617"/>
            <a:chExt cx="10800375" cy="1412002"/>
          </a:xfrm>
        </p:grpSpPr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577863EC-6256-79EC-F582-E59E347EA818}"/>
                </a:ext>
              </a:extLst>
            </p:cNvPr>
            <p:cNvGrpSpPr/>
            <p:nvPr/>
          </p:nvGrpSpPr>
          <p:grpSpPr>
            <a:xfrm>
              <a:off x="10416087" y="5272617"/>
              <a:ext cx="576000" cy="1412002"/>
              <a:chOff x="1914025" y="1061414"/>
              <a:chExt cx="288000" cy="2091600"/>
            </a:xfrm>
          </p:grpSpPr>
          <p:cxnSp>
            <p:nvCxnSpPr>
              <p:cNvPr id="389" name="직선 연결선 388">
                <a:extLst>
                  <a:ext uri="{FF2B5EF4-FFF2-40B4-BE49-F238E27FC236}">
                    <a16:creationId xmlns:a16="http://schemas.microsoft.com/office/drawing/2014/main" id="{F2FE5DD2-A301-7539-9487-650AAF61B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직선 연결선 389">
                <a:extLst>
                  <a:ext uri="{FF2B5EF4-FFF2-40B4-BE49-F238E27FC236}">
                    <a16:creationId xmlns:a16="http://schemas.microsoft.com/office/drawing/2014/main" id="{0FF26688-E4BD-6C42-2C8E-841EBD420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0B33DBB2-FDE4-718F-22B7-16F8721FC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067940C5-1FBC-662A-C74D-75844D3E1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34BBAFDB-566D-7A91-8B49-8288738CA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B8044CE5-DB05-47B4-2673-34D2B51EA4A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87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C4F3C15D-6E38-B3EF-2D3E-88C6B7FD1C7E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88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10E6BD8D-0468-195F-82CA-148FBD76C149}"/>
                </a:ext>
              </a:extLst>
            </p:cNvPr>
            <p:cNvCxnSpPr>
              <a:cxnSpLocks/>
            </p:cNvCxnSpPr>
            <p:nvPr/>
          </p:nvCxnSpPr>
          <p:spPr>
            <a:xfrm>
              <a:off x="3072087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BEDCA8AD-F796-ED25-4C03-B47205C322F1}"/>
                </a:ext>
              </a:extLst>
            </p:cNvPr>
            <p:cNvCxnSpPr>
              <a:cxnSpLocks/>
            </p:cNvCxnSpPr>
            <p:nvPr/>
          </p:nvCxnSpPr>
          <p:spPr>
            <a:xfrm>
              <a:off x="5952087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C2F47A34-7326-AE71-7718-8657CDB999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2086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0B7842EF-E748-96C1-1460-0E5574C47621}"/>
                </a:ext>
              </a:extLst>
            </p:cNvPr>
            <p:cNvGrpSpPr/>
            <p:nvPr/>
          </p:nvGrpSpPr>
          <p:grpSpPr>
            <a:xfrm>
              <a:off x="336088" y="5272617"/>
              <a:ext cx="1152000" cy="1412002"/>
              <a:chOff x="1200793" y="1061414"/>
              <a:chExt cx="576000" cy="2091600"/>
            </a:xfrm>
          </p:grpSpPr>
          <p:cxnSp>
            <p:nvCxnSpPr>
              <p:cNvPr id="380" name="직선 연결선 379">
                <a:extLst>
                  <a:ext uri="{FF2B5EF4-FFF2-40B4-BE49-F238E27FC236}">
                    <a16:creationId xmlns:a16="http://schemas.microsoft.com/office/drawing/2014/main" id="{F80DA063-2D84-1D9D-2336-89B3F57EF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직선 연결선 380">
                <a:extLst>
                  <a:ext uri="{FF2B5EF4-FFF2-40B4-BE49-F238E27FC236}">
                    <a16:creationId xmlns:a16="http://schemas.microsoft.com/office/drawing/2014/main" id="{30FE4DB1-D5EB-E2BC-9109-3D1D653DE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직선 연결선 381">
                <a:extLst>
                  <a:ext uri="{FF2B5EF4-FFF2-40B4-BE49-F238E27FC236}">
                    <a16:creationId xmlns:a16="http://schemas.microsoft.com/office/drawing/2014/main" id="{B2A4B7CB-92D6-847B-96C5-747380948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직선 연결선 382">
                <a:extLst>
                  <a:ext uri="{FF2B5EF4-FFF2-40B4-BE49-F238E27FC236}">
                    <a16:creationId xmlns:a16="http://schemas.microsoft.com/office/drawing/2014/main" id="{D831C699-D51B-20A9-2880-DD8996467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직선 연결선 383">
                <a:extLst>
                  <a:ext uri="{FF2B5EF4-FFF2-40B4-BE49-F238E27FC236}">
                    <a16:creationId xmlns:a16="http://schemas.microsoft.com/office/drawing/2014/main" id="{E7E69739-C000-5566-FE12-4079E8054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6E2870CB-573F-F1E3-BC56-6C4354B76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AF9F26A3-34AB-BB66-89EA-7AF0E039F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2D240716-5C37-D6CA-2DC6-9E0A2D2C5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직선 연결선 387">
                <a:extLst>
                  <a:ext uri="{FF2B5EF4-FFF2-40B4-BE49-F238E27FC236}">
                    <a16:creationId xmlns:a16="http://schemas.microsoft.com/office/drawing/2014/main" id="{0DA9F8B7-571D-2979-BD48-343E38735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882637AD-45F0-C031-644F-220B7FC0AC17}"/>
                </a:ext>
              </a:extLst>
            </p:cNvPr>
            <p:cNvGrpSpPr/>
            <p:nvPr/>
          </p:nvGrpSpPr>
          <p:grpSpPr>
            <a:xfrm>
              <a:off x="1776088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3F0DE8DC-D68D-D39C-E856-7A14E1ACE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3033FA7A-BAF2-3B38-AA39-A1A0337E0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>
                <a:extLst>
                  <a:ext uri="{FF2B5EF4-FFF2-40B4-BE49-F238E27FC236}">
                    <a16:creationId xmlns:a16="http://schemas.microsoft.com/office/drawing/2014/main" id="{4BAAEC15-6A40-4FDB-5699-A81E473BC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>
                <a:extLst>
                  <a:ext uri="{FF2B5EF4-FFF2-40B4-BE49-F238E27FC236}">
                    <a16:creationId xmlns:a16="http://schemas.microsoft.com/office/drawing/2014/main" id="{9A3C1006-0836-1650-FB12-E6BC03DEA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연결선 374">
                <a:extLst>
                  <a:ext uri="{FF2B5EF4-FFF2-40B4-BE49-F238E27FC236}">
                    <a16:creationId xmlns:a16="http://schemas.microsoft.com/office/drawing/2014/main" id="{6B08438E-C102-EC95-38C7-69D378FD9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직선 연결선 375">
                <a:extLst>
                  <a:ext uri="{FF2B5EF4-FFF2-40B4-BE49-F238E27FC236}">
                    <a16:creationId xmlns:a16="http://schemas.microsoft.com/office/drawing/2014/main" id="{706F64E5-0F52-F05B-A04A-2DFEEFC1E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직선 연결선 376">
                <a:extLst>
                  <a:ext uri="{FF2B5EF4-FFF2-40B4-BE49-F238E27FC236}">
                    <a16:creationId xmlns:a16="http://schemas.microsoft.com/office/drawing/2014/main" id="{AF23F566-FD43-CFFC-4FE1-1566D5E7A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5B031BA7-717B-AEDE-6B1D-AA0C0C6F5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연결선 378">
                <a:extLst>
                  <a:ext uri="{FF2B5EF4-FFF2-40B4-BE49-F238E27FC236}">
                    <a16:creationId xmlns:a16="http://schemas.microsoft.com/office/drawing/2014/main" id="{7512FDC4-3CA7-7B8D-9B0E-5AB0F6C45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96DFC38A-938E-C0C0-A8D0-248CBC8A4DC1}"/>
                </a:ext>
              </a:extLst>
            </p:cNvPr>
            <p:cNvGrpSpPr/>
            <p:nvPr/>
          </p:nvGrpSpPr>
          <p:grpSpPr>
            <a:xfrm>
              <a:off x="3216087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14CF8B6C-B095-0BB0-F89A-5BA931702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63154DFC-0BE5-C3E3-F31B-A40CDD6A4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id="{CF0BA72B-DC1C-D786-EECF-C1DD33249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BB2AFBE9-4E9F-997B-225D-55AFFB278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C485C4F2-2C56-6ED3-0C33-EFD4BBBB3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629C963C-96CC-DA28-C6DF-3DC62837E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연결선 367">
                <a:extLst>
                  <a:ext uri="{FF2B5EF4-FFF2-40B4-BE49-F238E27FC236}">
                    <a16:creationId xmlns:a16="http://schemas.microsoft.com/office/drawing/2014/main" id="{7820C057-CDA5-8C56-0C06-61BA4E1D9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E58C624E-B276-918B-860A-D18A1767A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A15111BD-C473-A46D-946B-C26ADAC65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ACA4F8E3-46D4-3833-D33B-7CE13E1F93EC}"/>
                </a:ext>
              </a:extLst>
            </p:cNvPr>
            <p:cNvGrpSpPr/>
            <p:nvPr/>
          </p:nvGrpSpPr>
          <p:grpSpPr>
            <a:xfrm>
              <a:off x="4656087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68EC254A-ED65-AFAE-7C44-B034A7F9E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8A3947E4-DA5B-C165-0AE6-EC617486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FB98F3E1-9C1A-5A41-73BF-63E9508B4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FBFF7731-A5D1-EB4D-0D2F-86EEE08C0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D132D070-EC0F-8370-26F5-9EE2D967C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4A0DE86D-5DEF-AD07-C655-EAF8EFAAB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>
                <a:extLst>
                  <a:ext uri="{FF2B5EF4-FFF2-40B4-BE49-F238E27FC236}">
                    <a16:creationId xmlns:a16="http://schemas.microsoft.com/office/drawing/2014/main" id="{D661497F-299D-B732-92C7-CFFEAB2ED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70C6C61E-C9F1-8D18-7F6B-8FB41482C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>
                <a:extLst>
                  <a:ext uri="{FF2B5EF4-FFF2-40B4-BE49-F238E27FC236}">
                    <a16:creationId xmlns:a16="http://schemas.microsoft.com/office/drawing/2014/main" id="{8EC3D022-D207-9349-B584-623DF16BD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187575F2-33D4-1BDA-622C-192872F9FD7D}"/>
                </a:ext>
              </a:extLst>
            </p:cNvPr>
            <p:cNvGrpSpPr/>
            <p:nvPr/>
          </p:nvGrpSpPr>
          <p:grpSpPr>
            <a:xfrm>
              <a:off x="6096088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CD04D146-C1A1-681F-6877-0D1310D76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4C6641BA-9CCE-7659-7F62-0778F8F7A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DECFFDE1-7FFC-4400-156A-69FC4A462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327EF2F2-0C30-E457-6106-EE77C5C62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83F05627-BFAE-CC2D-2A9A-8621E8A68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4D479CDB-25AB-B5B1-7239-8861612CA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E2084930-1753-04B8-5072-E9652A43F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9C150ACB-ACAD-8D4D-EBBF-1B74959CB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>
                <a:extLst>
                  <a:ext uri="{FF2B5EF4-FFF2-40B4-BE49-F238E27FC236}">
                    <a16:creationId xmlns:a16="http://schemas.microsoft.com/office/drawing/2014/main" id="{1241EF79-5ED8-4025-EC64-B022EC669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FF8A147A-1BC4-7995-1E40-16CDEF962FB3}"/>
                </a:ext>
              </a:extLst>
            </p:cNvPr>
            <p:cNvGrpSpPr/>
            <p:nvPr/>
          </p:nvGrpSpPr>
          <p:grpSpPr>
            <a:xfrm>
              <a:off x="7536086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F0DDEB15-BD63-BF17-5881-C78076CE0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E36A4089-9BF8-84F4-52AD-FE8B0445E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60D67823-C9AD-069D-C9B1-777456804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EC308B6E-9CC8-882D-FC70-F9E09FA2D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DD328645-423E-B4F9-89B2-8E0B2CB24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BE5FA82F-55BB-5F49-D377-D0A1F180C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C96B1FCF-6B58-27BF-7FD0-D275FED03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1C336B50-189B-1749-32B5-EC4A81553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4136B480-939E-2CC6-6CB5-6C6A7D0F0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A217582A-8B39-09A1-20B3-88B2EFB6A286}"/>
                </a:ext>
              </a:extLst>
            </p:cNvPr>
            <p:cNvCxnSpPr>
              <a:cxnSpLocks/>
            </p:cNvCxnSpPr>
            <p:nvPr/>
          </p:nvCxnSpPr>
          <p:spPr>
            <a:xfrm>
              <a:off x="8832086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40FDB38D-738F-6983-4486-BF210FF419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87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7E82C9EF-AB21-438F-43BD-79FCB7CEB84A}"/>
                </a:ext>
              </a:extLst>
            </p:cNvPr>
            <p:cNvGrpSpPr/>
            <p:nvPr/>
          </p:nvGrpSpPr>
          <p:grpSpPr>
            <a:xfrm>
              <a:off x="8976086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7F008236-B6A9-9BAF-E1A8-2DFEEF016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76C0CE75-6461-4229-D9A9-CC02AA7CD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110E63E1-051E-70B7-C312-7ED70DCE8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54F276DF-7E6C-099B-F3F9-D18C5B9F9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E7D5C1AB-C50D-8892-A532-1F4023709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D006A56D-B3D0-2322-B543-C6CBF3C8F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078FDBFD-2017-B061-7D37-56B984D6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E0FFD177-FCA4-3962-EB61-E0CBA0780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D9683F15-F2D8-5F50-BF2B-8D0B17041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B5908692-128E-3FF5-DD50-1724E0DB1F4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12" y="5272617"/>
              <a:ext cx="0" cy="1412002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785B08EF-6F58-4D1E-5531-2DB50D42C299}"/>
              </a:ext>
            </a:extLst>
          </p:cNvPr>
          <p:cNvSpPr txBox="1"/>
          <p:nvPr/>
        </p:nvSpPr>
        <p:spPr>
          <a:xfrm>
            <a:off x="2423355" y="1152368"/>
            <a:ext cx="115417" cy="14360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</a:rPr>
              <a:t>10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687754D2-56AC-D82B-1E18-8878E7EC0616}"/>
              </a:ext>
            </a:extLst>
          </p:cNvPr>
          <p:cNvSpPr txBox="1"/>
          <p:nvPr/>
        </p:nvSpPr>
        <p:spPr>
          <a:xfrm>
            <a:off x="11774840" y="1109479"/>
            <a:ext cx="134652" cy="16155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900" b="1" dirty="0">
                <a:effectLst/>
              </a:rPr>
              <a:t>75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BDA80AE-793D-F7B0-9F6D-229C13DDB542}"/>
              </a:ext>
            </a:extLst>
          </p:cNvPr>
          <p:cNvSpPr txBox="1"/>
          <p:nvPr/>
        </p:nvSpPr>
        <p:spPr>
          <a:xfrm>
            <a:off x="3863354" y="1152368"/>
            <a:ext cx="115417" cy="14360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</a:rPr>
              <a:t>20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81AB757-CA54-3414-8EAD-643108DBEF60}"/>
              </a:ext>
            </a:extLst>
          </p:cNvPr>
          <p:cNvSpPr txBox="1"/>
          <p:nvPr/>
        </p:nvSpPr>
        <p:spPr>
          <a:xfrm>
            <a:off x="5298421" y="1109479"/>
            <a:ext cx="128240" cy="16155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900" dirty="0">
                <a:effectLst/>
              </a:rPr>
              <a:t>30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DA498CF-60A9-4FF2-04AF-F412AFF22C5D}"/>
              </a:ext>
            </a:extLst>
          </p:cNvPr>
          <p:cNvSpPr txBox="1"/>
          <p:nvPr/>
        </p:nvSpPr>
        <p:spPr>
          <a:xfrm>
            <a:off x="6745815" y="1152368"/>
            <a:ext cx="115417" cy="14360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</a:rPr>
              <a:t>40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BB88B959-D406-B656-C285-9D738354D9D3}"/>
              </a:ext>
            </a:extLst>
          </p:cNvPr>
          <p:cNvSpPr txBox="1"/>
          <p:nvPr/>
        </p:nvSpPr>
        <p:spPr>
          <a:xfrm>
            <a:off x="8185814" y="1152368"/>
            <a:ext cx="115417" cy="14360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</a:rPr>
              <a:t>50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2E06949-6D98-D58D-38EE-EF861854563F}"/>
              </a:ext>
            </a:extLst>
          </p:cNvPr>
          <p:cNvSpPr txBox="1"/>
          <p:nvPr/>
        </p:nvSpPr>
        <p:spPr>
          <a:xfrm>
            <a:off x="9617071" y="1109479"/>
            <a:ext cx="128240" cy="16155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900" dirty="0">
                <a:effectLst/>
              </a:rPr>
              <a:t>60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C56A1E5-67CC-5BF7-A825-F683389CE4E1}"/>
              </a:ext>
            </a:extLst>
          </p:cNvPr>
          <p:cNvSpPr txBox="1"/>
          <p:nvPr/>
        </p:nvSpPr>
        <p:spPr>
          <a:xfrm>
            <a:off x="11065673" y="1152367"/>
            <a:ext cx="115417" cy="143605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</a:rPr>
              <a:t>70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09D6110-A326-BC3A-B55B-49AFAF136F2A}"/>
              </a:ext>
            </a:extLst>
          </p:cNvPr>
          <p:cNvSpPr txBox="1"/>
          <p:nvPr/>
        </p:nvSpPr>
        <p:spPr>
          <a:xfrm>
            <a:off x="1011583" y="1121171"/>
            <a:ext cx="64120" cy="16155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F6AF6077-F32E-72EB-5A36-CA2CC6CA1F87}"/>
              </a:ext>
            </a:extLst>
          </p:cNvPr>
          <p:cNvSpPr/>
          <p:nvPr/>
        </p:nvSpPr>
        <p:spPr>
          <a:xfrm>
            <a:off x="1042166" y="1340863"/>
            <a:ext cx="4319629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30000">
                <a:schemeClr val="tx1">
                  <a:lumMod val="90000"/>
                  <a:lumOff val="10000"/>
                </a:schemeClr>
              </a:gs>
              <a:gs pos="100000">
                <a:srgbClr val="373737">
                  <a:lumMod val="30000"/>
                  <a:lumOff val="70000"/>
                </a:srgbClr>
              </a:gs>
              <a:gs pos="83904">
                <a:schemeClr val="tx1">
                  <a:lumMod val="50000"/>
                  <a:lumOff val="50000"/>
                </a:schemeClr>
              </a:gs>
              <a:gs pos="64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158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F159A9B3-A109-AFDA-6B02-018378413805}"/>
              </a:ext>
            </a:extLst>
          </p:cNvPr>
          <p:cNvSpPr/>
          <p:nvPr/>
        </p:nvSpPr>
        <p:spPr>
          <a:xfrm>
            <a:off x="5361795" y="1340863"/>
            <a:ext cx="216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30000">
                <a:schemeClr val="tx1">
                  <a:lumMod val="90000"/>
                  <a:lumOff val="10000"/>
                </a:schemeClr>
              </a:gs>
              <a:gs pos="100000">
                <a:srgbClr val="373737">
                  <a:lumMod val="30000"/>
                  <a:lumOff val="70000"/>
                </a:srgbClr>
              </a:gs>
              <a:gs pos="83904">
                <a:schemeClr val="tx1">
                  <a:lumMod val="50000"/>
                  <a:lumOff val="50000"/>
                </a:schemeClr>
              </a:gs>
              <a:gs pos="64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158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8C97138A-FA59-E4DE-4306-8D1712CD4DA2}"/>
              </a:ext>
            </a:extLst>
          </p:cNvPr>
          <p:cNvSpPr/>
          <p:nvPr/>
        </p:nvSpPr>
        <p:spPr>
          <a:xfrm>
            <a:off x="7521795" y="1340863"/>
            <a:ext cx="43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30000">
                <a:schemeClr val="tx1">
                  <a:lumMod val="90000"/>
                  <a:lumOff val="10000"/>
                </a:schemeClr>
              </a:gs>
              <a:gs pos="100000">
                <a:srgbClr val="373737">
                  <a:lumMod val="30000"/>
                  <a:lumOff val="70000"/>
                </a:srgbClr>
              </a:gs>
              <a:gs pos="83904">
                <a:schemeClr val="tx1">
                  <a:lumMod val="50000"/>
                  <a:lumOff val="50000"/>
                </a:schemeClr>
              </a:gs>
              <a:gs pos="64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158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62833AAD-5C7E-4E40-80CE-DF7309087D44}"/>
              </a:ext>
            </a:extLst>
          </p:cNvPr>
          <p:cNvSpPr/>
          <p:nvPr/>
        </p:nvSpPr>
        <p:spPr>
          <a:xfrm>
            <a:off x="1042166" y="1304864"/>
            <a:ext cx="10799257" cy="251965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9766F4B0-DFEA-036A-DC29-F2A629F42E28}"/>
              </a:ext>
            </a:extLst>
          </p:cNvPr>
          <p:cNvSpPr/>
          <p:nvPr/>
        </p:nvSpPr>
        <p:spPr>
          <a:xfrm>
            <a:off x="1042166" y="1682840"/>
            <a:ext cx="4319629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C516F8AC-D319-E63D-F5EC-CC43072C8231}"/>
              </a:ext>
            </a:extLst>
          </p:cNvPr>
          <p:cNvSpPr/>
          <p:nvPr/>
        </p:nvSpPr>
        <p:spPr>
          <a:xfrm>
            <a:off x="5361795" y="1682840"/>
            <a:ext cx="216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내려 찍기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6E97E645-9888-3C15-0599-9F530930E102}"/>
              </a:ext>
            </a:extLst>
          </p:cNvPr>
          <p:cNvSpPr/>
          <p:nvPr/>
        </p:nvSpPr>
        <p:spPr>
          <a:xfrm>
            <a:off x="7521795" y="1718840"/>
            <a:ext cx="1439253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5" name="직사각형 310">
            <a:extLst>
              <a:ext uri="{FF2B5EF4-FFF2-40B4-BE49-F238E27FC236}">
                <a16:creationId xmlns:a16="http://schemas.microsoft.com/office/drawing/2014/main" id="{CCE44ED9-A529-294A-9A5A-7E3C0756A472}"/>
              </a:ext>
            </a:extLst>
          </p:cNvPr>
          <p:cNvSpPr/>
          <p:nvPr/>
        </p:nvSpPr>
        <p:spPr>
          <a:xfrm>
            <a:off x="1042166" y="2185572"/>
            <a:ext cx="4319629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1-1]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창의 날 부분을 따라 트레일 이펙트 형성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A8AB23F4-A8E2-16DC-B3F5-19BD8AABBD85}"/>
              </a:ext>
            </a:extLst>
          </p:cNvPr>
          <p:cNvSpPr/>
          <p:nvPr/>
        </p:nvSpPr>
        <p:spPr>
          <a:xfrm>
            <a:off x="5361795" y="2185572"/>
            <a:ext cx="2160000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용 낙하 후 충격파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A244547D-008B-C7BB-29EB-756024B37784}"/>
              </a:ext>
            </a:extLst>
          </p:cNvPr>
          <p:cNvSpPr/>
          <p:nvPr/>
        </p:nvSpPr>
        <p:spPr>
          <a:xfrm>
            <a:off x="7521795" y="2185572"/>
            <a:ext cx="4320000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1B5FF34C-3B3B-7A78-166F-D69378996206}"/>
              </a:ext>
            </a:extLst>
          </p:cNvPr>
          <p:cNvSpPr/>
          <p:nvPr/>
        </p:nvSpPr>
        <p:spPr>
          <a:xfrm>
            <a:off x="1042166" y="1957902"/>
            <a:ext cx="2160752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7513B837-B954-720B-0AF1-F3E684D2A071}"/>
              </a:ext>
            </a:extLst>
          </p:cNvPr>
          <p:cNvSpPr/>
          <p:nvPr/>
        </p:nvSpPr>
        <p:spPr>
          <a:xfrm>
            <a:off x="7521795" y="1958813"/>
            <a:ext cx="1439252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288" name="사각형: 둥근 모서리 287">
            <a:extLst>
              <a:ext uri="{FF2B5EF4-FFF2-40B4-BE49-F238E27FC236}">
                <a16:creationId xmlns:a16="http://schemas.microsoft.com/office/drawing/2014/main" id="{558B8E39-58F7-3E99-0A9F-AF3FC5113EA9}"/>
              </a:ext>
            </a:extLst>
          </p:cNvPr>
          <p:cNvSpPr/>
          <p:nvPr/>
        </p:nvSpPr>
        <p:spPr>
          <a:xfrm>
            <a:off x="6815888" y="2714678"/>
            <a:ext cx="118800" cy="167971"/>
          </a:xfrm>
          <a:prstGeom prst="roundRect">
            <a:avLst/>
          </a:prstGeom>
          <a:solidFill>
            <a:srgbClr val="FF0000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3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2" name="직사각형 310">
            <a:extLst>
              <a:ext uri="{FF2B5EF4-FFF2-40B4-BE49-F238E27FC236}">
                <a16:creationId xmlns:a16="http://schemas.microsoft.com/office/drawing/2014/main" id="{ACF897A3-B57A-297D-A013-F02ED1A0D0C4}"/>
              </a:ext>
            </a:extLst>
          </p:cNvPr>
          <p:cNvSpPr/>
          <p:nvPr/>
        </p:nvSpPr>
        <p:spPr>
          <a:xfrm>
            <a:off x="1101920" y="2969842"/>
            <a:ext cx="1423517" cy="161554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0" rIns="0" bIns="0" rtlCol="0" anchor="ctr" anchorCtr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버프 </a:t>
            </a:r>
            <a:r>
              <a: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1] </a:t>
            </a: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치명타 적중률 증가</a:t>
            </a:r>
          </a:p>
        </p:txBody>
      </p:sp>
      <p:sp>
        <p:nvSpPr>
          <p:cNvPr id="298" name="다이아몬드 297">
            <a:extLst>
              <a:ext uri="{FF2B5EF4-FFF2-40B4-BE49-F238E27FC236}">
                <a16:creationId xmlns:a16="http://schemas.microsoft.com/office/drawing/2014/main" id="{2B48A8A4-E59F-E2AB-3DB2-2C66DACA5F49}"/>
              </a:ext>
            </a:extLst>
          </p:cNvPr>
          <p:cNvSpPr/>
          <p:nvPr/>
        </p:nvSpPr>
        <p:spPr>
          <a:xfrm>
            <a:off x="1055274" y="3011224"/>
            <a:ext cx="90000" cy="78789"/>
          </a:xfrm>
          <a:prstGeom prst="diamond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9" name="직사각형 310">
            <a:extLst>
              <a:ext uri="{FF2B5EF4-FFF2-40B4-BE49-F238E27FC236}">
                <a16:creationId xmlns:a16="http://schemas.microsoft.com/office/drawing/2014/main" id="{95D6E33A-0830-E8A8-3DA5-37DD22120B31}"/>
              </a:ext>
            </a:extLst>
          </p:cNvPr>
          <p:cNvSpPr/>
          <p:nvPr/>
        </p:nvSpPr>
        <p:spPr>
          <a:xfrm>
            <a:off x="6815889" y="2969583"/>
            <a:ext cx="2016628" cy="161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0" rIns="0" bIns="0" rtlCol="0" anchor="ctr" anchorCtr="0">
            <a:spAutoFit/>
          </a:bodyPr>
          <a:lstStyle/>
          <a:p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치명타 공격에 받는 피해 증가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0" name="다이아몬드 299">
            <a:extLst>
              <a:ext uri="{FF2B5EF4-FFF2-40B4-BE49-F238E27FC236}">
                <a16:creationId xmlns:a16="http://schemas.microsoft.com/office/drawing/2014/main" id="{BBB1809F-DB87-5D59-5E85-E6A0B88F7B3E}"/>
              </a:ext>
            </a:extLst>
          </p:cNvPr>
          <p:cNvSpPr/>
          <p:nvPr/>
        </p:nvSpPr>
        <p:spPr>
          <a:xfrm>
            <a:off x="6815889" y="2998358"/>
            <a:ext cx="118800" cy="104002"/>
          </a:xfrm>
          <a:prstGeom prst="diamond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091C667E-A5DC-3404-26FB-40FAC29B43BA}"/>
              </a:ext>
            </a:extLst>
          </p:cNvPr>
          <p:cNvSpPr/>
          <p:nvPr/>
        </p:nvSpPr>
        <p:spPr>
          <a:xfrm>
            <a:off x="211614" y="2682056"/>
            <a:ext cx="807360" cy="233216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D064849-DCC3-3012-3118-28D8DBF69CCD}"/>
              </a:ext>
            </a:extLst>
          </p:cNvPr>
          <p:cNvSpPr txBox="1"/>
          <p:nvPr/>
        </p:nvSpPr>
        <p:spPr>
          <a:xfrm>
            <a:off x="191712" y="2738041"/>
            <a:ext cx="527956" cy="121247"/>
          </a:xfrm>
          <a:prstGeom prst="rect">
            <a:avLst/>
          </a:prstGeom>
          <a:noFill/>
        </p:spPr>
        <p:txBody>
          <a:bodyPr wrap="none" lIns="72000" tIns="0" rIns="0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FD1D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타격 지점</a:t>
            </a:r>
            <a:endParaRPr lang="en-US" altLang="ko-KR" sz="900" b="1" dirty="0">
              <a:solidFill>
                <a:srgbClr val="FFD1D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400" name="사각형: 둥근 모서리 399">
            <a:extLst>
              <a:ext uri="{FF2B5EF4-FFF2-40B4-BE49-F238E27FC236}">
                <a16:creationId xmlns:a16="http://schemas.microsoft.com/office/drawing/2014/main" id="{6E22A390-5F36-7747-48D4-87D216D9B5F6}"/>
              </a:ext>
            </a:extLst>
          </p:cNvPr>
          <p:cNvSpPr/>
          <p:nvPr/>
        </p:nvSpPr>
        <p:spPr>
          <a:xfrm>
            <a:off x="211614" y="2934011"/>
            <a:ext cx="807360" cy="233216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A2689F34-2C93-1B4A-3B2D-ECF21C07CF56}"/>
              </a:ext>
            </a:extLst>
          </p:cNvPr>
          <p:cNvSpPr txBox="1"/>
          <p:nvPr/>
        </p:nvSpPr>
        <p:spPr>
          <a:xfrm>
            <a:off x="191712" y="2989996"/>
            <a:ext cx="527956" cy="121247"/>
          </a:xfrm>
          <a:prstGeom prst="rect">
            <a:avLst/>
          </a:prstGeom>
          <a:noFill/>
        </p:spPr>
        <p:txBody>
          <a:bodyPr wrap="none" lIns="72000" tIns="0" rIns="0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스킬 효과</a:t>
            </a:r>
            <a:endParaRPr lang="en-US" altLang="ko-KR" sz="900" b="1" dirty="0">
              <a:solidFill>
                <a:schemeClr val="accent3">
                  <a:lumMod val="20000"/>
                  <a:lumOff val="8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420" name="직사각형 310">
            <a:extLst>
              <a:ext uri="{FF2B5EF4-FFF2-40B4-BE49-F238E27FC236}">
                <a16:creationId xmlns:a16="http://schemas.microsoft.com/office/drawing/2014/main" id="{994ECA82-3A6B-3003-5461-942B9B316653}"/>
              </a:ext>
            </a:extLst>
          </p:cNvPr>
          <p:cNvSpPr/>
          <p:nvPr/>
        </p:nvSpPr>
        <p:spPr>
          <a:xfrm>
            <a:off x="1042166" y="2437527"/>
            <a:ext cx="4319629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1-2]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캐릭터의 발 밑에 푸른빛의 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형성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7" name="자유형: 도형 576">
            <a:extLst>
              <a:ext uri="{FF2B5EF4-FFF2-40B4-BE49-F238E27FC236}">
                <a16:creationId xmlns:a16="http://schemas.microsoft.com/office/drawing/2014/main" id="{464182BE-02F6-510D-036C-B0BE3D7F353D}"/>
              </a:ext>
            </a:extLst>
          </p:cNvPr>
          <p:cNvSpPr/>
          <p:nvPr/>
        </p:nvSpPr>
        <p:spPr>
          <a:xfrm>
            <a:off x="211614" y="2178145"/>
            <a:ext cx="807360" cy="485171"/>
          </a:xfrm>
          <a:custGeom>
            <a:avLst/>
            <a:gdLst>
              <a:gd name="connsiteX0" fmla="*/ 44401 w 807360"/>
              <a:gd name="connsiteY0" fmla="*/ 0 h 554206"/>
              <a:gd name="connsiteX1" fmla="*/ 762959 w 807360"/>
              <a:gd name="connsiteY1" fmla="*/ 0 h 554206"/>
              <a:gd name="connsiteX2" fmla="*/ 807360 w 807360"/>
              <a:gd name="connsiteY2" fmla="*/ 44401 h 554206"/>
              <a:gd name="connsiteX3" fmla="*/ 807360 w 807360"/>
              <a:gd name="connsiteY3" fmla="*/ 189414 h 554206"/>
              <a:gd name="connsiteX4" fmla="*/ 807360 w 807360"/>
              <a:gd name="connsiteY4" fmla="*/ 221999 h 554206"/>
              <a:gd name="connsiteX5" fmla="*/ 807360 w 807360"/>
              <a:gd name="connsiteY5" fmla="*/ 332207 h 554206"/>
              <a:gd name="connsiteX6" fmla="*/ 807360 w 807360"/>
              <a:gd name="connsiteY6" fmla="*/ 367012 h 554206"/>
              <a:gd name="connsiteX7" fmla="*/ 807360 w 807360"/>
              <a:gd name="connsiteY7" fmla="*/ 509805 h 554206"/>
              <a:gd name="connsiteX8" fmla="*/ 762959 w 807360"/>
              <a:gd name="connsiteY8" fmla="*/ 554206 h 554206"/>
              <a:gd name="connsiteX9" fmla="*/ 44401 w 807360"/>
              <a:gd name="connsiteY9" fmla="*/ 554206 h 554206"/>
              <a:gd name="connsiteX10" fmla="*/ 0 w 807360"/>
              <a:gd name="connsiteY10" fmla="*/ 509805 h 554206"/>
              <a:gd name="connsiteX11" fmla="*/ 0 w 807360"/>
              <a:gd name="connsiteY11" fmla="*/ 332207 h 554206"/>
              <a:gd name="connsiteX12" fmla="*/ 0 w 807360"/>
              <a:gd name="connsiteY12" fmla="*/ 332207 h 554206"/>
              <a:gd name="connsiteX13" fmla="*/ 0 w 807360"/>
              <a:gd name="connsiteY13" fmla="*/ 221999 h 554206"/>
              <a:gd name="connsiteX14" fmla="*/ 0 w 807360"/>
              <a:gd name="connsiteY14" fmla="*/ 189414 h 554206"/>
              <a:gd name="connsiteX15" fmla="*/ 0 w 807360"/>
              <a:gd name="connsiteY15" fmla="*/ 44401 h 554206"/>
              <a:gd name="connsiteX16" fmla="*/ 44401 w 807360"/>
              <a:gd name="connsiteY16" fmla="*/ 0 h 55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7360" h="554206">
                <a:moveTo>
                  <a:pt x="44401" y="0"/>
                </a:moveTo>
                <a:lnTo>
                  <a:pt x="762959" y="0"/>
                </a:lnTo>
                <a:cubicBezTo>
                  <a:pt x="787481" y="0"/>
                  <a:pt x="807360" y="19879"/>
                  <a:pt x="807360" y="44401"/>
                </a:cubicBezTo>
                <a:lnTo>
                  <a:pt x="807360" y="189414"/>
                </a:lnTo>
                <a:lnTo>
                  <a:pt x="807360" y="221999"/>
                </a:lnTo>
                <a:lnTo>
                  <a:pt x="807360" y="332207"/>
                </a:lnTo>
                <a:lnTo>
                  <a:pt x="807360" y="367012"/>
                </a:lnTo>
                <a:lnTo>
                  <a:pt x="807360" y="509805"/>
                </a:lnTo>
                <a:cubicBezTo>
                  <a:pt x="807360" y="534327"/>
                  <a:pt x="787481" y="554206"/>
                  <a:pt x="762959" y="554206"/>
                </a:cubicBezTo>
                <a:lnTo>
                  <a:pt x="44401" y="554206"/>
                </a:lnTo>
                <a:cubicBezTo>
                  <a:pt x="19879" y="554206"/>
                  <a:pt x="0" y="534327"/>
                  <a:pt x="0" y="509805"/>
                </a:cubicBezTo>
                <a:lnTo>
                  <a:pt x="0" y="332207"/>
                </a:lnTo>
                <a:lnTo>
                  <a:pt x="0" y="332207"/>
                </a:lnTo>
                <a:lnTo>
                  <a:pt x="0" y="221999"/>
                </a:lnTo>
                <a:lnTo>
                  <a:pt x="0" y="189414"/>
                </a:lnTo>
                <a:lnTo>
                  <a:pt x="0" y="44401"/>
                </a:lnTo>
                <a:cubicBezTo>
                  <a:pt x="0" y="19879"/>
                  <a:pt x="19879" y="0"/>
                  <a:pt x="4440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4E6DEE5-A1D1-1022-8E61-3861F274D219}"/>
              </a:ext>
            </a:extLst>
          </p:cNvPr>
          <p:cNvSpPr txBox="1"/>
          <p:nvPr/>
        </p:nvSpPr>
        <p:spPr>
          <a:xfrm>
            <a:off x="211243" y="2360153"/>
            <a:ext cx="390098" cy="121247"/>
          </a:xfrm>
          <a:prstGeom prst="rect">
            <a:avLst/>
          </a:prstGeom>
          <a:noFill/>
        </p:spPr>
        <p:txBody>
          <a:bodyPr wrap="none" lIns="72000" tIns="0" rIns="0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이펙트</a:t>
            </a:r>
            <a:endParaRPr lang="en-US" altLang="ko-KR" sz="900" b="1" dirty="0">
              <a:solidFill>
                <a:schemeClr val="accent4">
                  <a:lumMod val="20000"/>
                  <a:lumOff val="8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578" name="자유형: 도형 577">
            <a:extLst>
              <a:ext uri="{FF2B5EF4-FFF2-40B4-BE49-F238E27FC236}">
                <a16:creationId xmlns:a16="http://schemas.microsoft.com/office/drawing/2014/main" id="{8F4EA8E7-8D48-E2C8-AB27-7221FD4E49FA}"/>
              </a:ext>
            </a:extLst>
          </p:cNvPr>
          <p:cNvSpPr/>
          <p:nvPr/>
        </p:nvSpPr>
        <p:spPr>
          <a:xfrm>
            <a:off x="211614" y="1681660"/>
            <a:ext cx="807360" cy="485171"/>
          </a:xfrm>
          <a:custGeom>
            <a:avLst/>
            <a:gdLst>
              <a:gd name="connsiteX0" fmla="*/ 44401 w 807360"/>
              <a:gd name="connsiteY0" fmla="*/ 0 h 554206"/>
              <a:gd name="connsiteX1" fmla="*/ 762959 w 807360"/>
              <a:gd name="connsiteY1" fmla="*/ 0 h 554206"/>
              <a:gd name="connsiteX2" fmla="*/ 807360 w 807360"/>
              <a:gd name="connsiteY2" fmla="*/ 44401 h 554206"/>
              <a:gd name="connsiteX3" fmla="*/ 807360 w 807360"/>
              <a:gd name="connsiteY3" fmla="*/ 189414 h 554206"/>
              <a:gd name="connsiteX4" fmla="*/ 807360 w 807360"/>
              <a:gd name="connsiteY4" fmla="*/ 221999 h 554206"/>
              <a:gd name="connsiteX5" fmla="*/ 807360 w 807360"/>
              <a:gd name="connsiteY5" fmla="*/ 332207 h 554206"/>
              <a:gd name="connsiteX6" fmla="*/ 807360 w 807360"/>
              <a:gd name="connsiteY6" fmla="*/ 367012 h 554206"/>
              <a:gd name="connsiteX7" fmla="*/ 807360 w 807360"/>
              <a:gd name="connsiteY7" fmla="*/ 509805 h 554206"/>
              <a:gd name="connsiteX8" fmla="*/ 762959 w 807360"/>
              <a:gd name="connsiteY8" fmla="*/ 554206 h 554206"/>
              <a:gd name="connsiteX9" fmla="*/ 44401 w 807360"/>
              <a:gd name="connsiteY9" fmla="*/ 554206 h 554206"/>
              <a:gd name="connsiteX10" fmla="*/ 0 w 807360"/>
              <a:gd name="connsiteY10" fmla="*/ 509805 h 554206"/>
              <a:gd name="connsiteX11" fmla="*/ 0 w 807360"/>
              <a:gd name="connsiteY11" fmla="*/ 332207 h 554206"/>
              <a:gd name="connsiteX12" fmla="*/ 0 w 807360"/>
              <a:gd name="connsiteY12" fmla="*/ 332207 h 554206"/>
              <a:gd name="connsiteX13" fmla="*/ 0 w 807360"/>
              <a:gd name="connsiteY13" fmla="*/ 221999 h 554206"/>
              <a:gd name="connsiteX14" fmla="*/ 0 w 807360"/>
              <a:gd name="connsiteY14" fmla="*/ 189414 h 554206"/>
              <a:gd name="connsiteX15" fmla="*/ 0 w 807360"/>
              <a:gd name="connsiteY15" fmla="*/ 44401 h 554206"/>
              <a:gd name="connsiteX16" fmla="*/ 44401 w 807360"/>
              <a:gd name="connsiteY16" fmla="*/ 0 h 55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7360" h="554206">
                <a:moveTo>
                  <a:pt x="44401" y="0"/>
                </a:moveTo>
                <a:lnTo>
                  <a:pt x="762959" y="0"/>
                </a:lnTo>
                <a:cubicBezTo>
                  <a:pt x="787481" y="0"/>
                  <a:pt x="807360" y="19879"/>
                  <a:pt x="807360" y="44401"/>
                </a:cubicBezTo>
                <a:lnTo>
                  <a:pt x="807360" y="189414"/>
                </a:lnTo>
                <a:lnTo>
                  <a:pt x="807360" y="221999"/>
                </a:lnTo>
                <a:lnTo>
                  <a:pt x="807360" y="332207"/>
                </a:lnTo>
                <a:lnTo>
                  <a:pt x="807360" y="367012"/>
                </a:lnTo>
                <a:lnTo>
                  <a:pt x="807360" y="509805"/>
                </a:lnTo>
                <a:cubicBezTo>
                  <a:pt x="807360" y="534327"/>
                  <a:pt x="787481" y="554206"/>
                  <a:pt x="762959" y="554206"/>
                </a:cubicBezTo>
                <a:lnTo>
                  <a:pt x="44401" y="554206"/>
                </a:lnTo>
                <a:cubicBezTo>
                  <a:pt x="19879" y="554206"/>
                  <a:pt x="0" y="534327"/>
                  <a:pt x="0" y="509805"/>
                </a:cubicBezTo>
                <a:lnTo>
                  <a:pt x="0" y="332207"/>
                </a:lnTo>
                <a:lnTo>
                  <a:pt x="0" y="332207"/>
                </a:lnTo>
                <a:lnTo>
                  <a:pt x="0" y="221999"/>
                </a:lnTo>
                <a:lnTo>
                  <a:pt x="0" y="189414"/>
                </a:lnTo>
                <a:lnTo>
                  <a:pt x="0" y="44401"/>
                </a:lnTo>
                <a:cubicBezTo>
                  <a:pt x="0" y="19879"/>
                  <a:pt x="19879" y="0"/>
                  <a:pt x="4440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A28A3C7-01DE-2D84-8D23-B185E3B65559}"/>
              </a:ext>
            </a:extLst>
          </p:cNvPr>
          <p:cNvSpPr txBox="1"/>
          <p:nvPr/>
        </p:nvSpPr>
        <p:spPr>
          <a:xfrm>
            <a:off x="211614" y="1730217"/>
            <a:ext cx="284300" cy="121247"/>
          </a:xfrm>
          <a:prstGeom prst="rect">
            <a:avLst/>
          </a:prstGeom>
          <a:noFill/>
        </p:spPr>
        <p:txBody>
          <a:bodyPr wrap="none" lIns="72000" tIns="0" rIns="0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AFCB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모션</a:t>
            </a:r>
            <a:endParaRPr lang="en-US" altLang="ko-KR" sz="900" b="1" dirty="0">
              <a:solidFill>
                <a:srgbClr val="FAFCBC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CD49CEB-17DE-1D6F-1843-3BF36867BBCA}"/>
              </a:ext>
            </a:extLst>
          </p:cNvPr>
          <p:cNvSpPr txBox="1"/>
          <p:nvPr/>
        </p:nvSpPr>
        <p:spPr>
          <a:xfrm>
            <a:off x="211614" y="1988120"/>
            <a:ext cx="685050" cy="94304"/>
          </a:xfrm>
          <a:prstGeom prst="rect">
            <a:avLst/>
          </a:prstGeom>
          <a:noFill/>
        </p:spPr>
        <p:txBody>
          <a:bodyPr wrap="none" lIns="7200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캔슬 가능 지점</a:t>
            </a:r>
            <a:r>
              <a:rPr lang="en-US" altLang="ko-KR" sz="7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</a:p>
        </p:txBody>
      </p:sp>
      <p:grpSp>
        <p:nvGrpSpPr>
          <p:cNvPr id="582" name="그룹 581">
            <a:extLst>
              <a:ext uri="{FF2B5EF4-FFF2-40B4-BE49-F238E27FC236}">
                <a16:creationId xmlns:a16="http://schemas.microsoft.com/office/drawing/2014/main" id="{11DB215A-F415-9DB6-35ED-FA20E1945E78}"/>
              </a:ext>
            </a:extLst>
          </p:cNvPr>
          <p:cNvGrpSpPr/>
          <p:nvPr/>
        </p:nvGrpSpPr>
        <p:grpSpPr>
          <a:xfrm>
            <a:off x="1057179" y="2969789"/>
            <a:ext cx="1513517" cy="163881"/>
            <a:chOff x="1055274" y="3416375"/>
            <a:chExt cx="1513517" cy="187200"/>
          </a:xfrm>
        </p:grpSpPr>
        <p:sp>
          <p:nvSpPr>
            <p:cNvPr id="580" name="직사각형 310">
              <a:extLst>
                <a:ext uri="{FF2B5EF4-FFF2-40B4-BE49-F238E27FC236}">
                  <a16:creationId xmlns:a16="http://schemas.microsoft.com/office/drawing/2014/main" id="{17FEA8BD-1ABD-DCA5-8A60-755CC32694B9}"/>
                </a:ext>
              </a:extLst>
            </p:cNvPr>
            <p:cNvSpPr/>
            <p:nvPr/>
          </p:nvSpPr>
          <p:spPr>
            <a:xfrm>
              <a:off x="1145274" y="3416375"/>
              <a:ext cx="1423517" cy="1872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0" rIns="0" bIns="0" rtlCol="0" anchor="ctr" anchorCtr="0">
              <a:spAutoFit/>
            </a:bodyPr>
            <a:lstStyle/>
            <a:p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89CE457A-D524-0CE7-FADF-C7D89CAE543E}"/>
                </a:ext>
              </a:extLst>
            </p:cNvPr>
            <p:cNvSpPr/>
            <p:nvPr/>
          </p:nvSpPr>
          <p:spPr>
            <a:xfrm>
              <a:off x="1055274" y="3416375"/>
              <a:ext cx="118800" cy="1872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558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1605579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A0CE41-2286-CF03-C486-B14467C61510}"/>
              </a:ext>
            </a:extLst>
          </p:cNvPr>
          <p:cNvGrpSpPr/>
          <p:nvPr/>
        </p:nvGrpSpPr>
        <p:grpSpPr>
          <a:xfrm>
            <a:off x="192088" y="1826459"/>
            <a:ext cx="11807826" cy="3205082"/>
            <a:chOff x="192088" y="3505404"/>
            <a:chExt cx="11807826" cy="32050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A76380-E0C7-D0E5-EADE-0F1F7DE6A97A}"/>
                </a:ext>
              </a:extLst>
            </p:cNvPr>
            <p:cNvGrpSpPr/>
            <p:nvPr/>
          </p:nvGrpSpPr>
          <p:grpSpPr>
            <a:xfrm>
              <a:off x="192088" y="6102428"/>
              <a:ext cx="11807823" cy="608058"/>
              <a:chOff x="192088" y="5728741"/>
              <a:chExt cx="11807823" cy="608058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1F5C5D5-8FB5-38AC-C627-D8F2D777CE8E}"/>
                  </a:ext>
                </a:extLst>
              </p:cNvPr>
              <p:cNvGrpSpPr/>
              <p:nvPr/>
            </p:nvGrpSpPr>
            <p:grpSpPr>
              <a:xfrm>
                <a:off x="192088" y="5728741"/>
                <a:ext cx="11807823" cy="608058"/>
                <a:chOff x="192087" y="513080"/>
                <a:chExt cx="11094628" cy="288000"/>
              </a:xfrm>
              <a:solidFill>
                <a:schemeClr val="bg1"/>
              </a:solidFill>
            </p:grpSpPr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4005331B-FAF6-3408-8D07-5937CEC03EF0}"/>
                    </a:ext>
                  </a:extLst>
                </p:cNvPr>
                <p:cNvSpPr/>
                <p:nvPr/>
              </p:nvSpPr>
              <p:spPr>
                <a:xfrm>
                  <a:off x="192087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131432A4-73EC-3D5B-F445-4B3D2F8AC01C}"/>
                    </a:ext>
                  </a:extLst>
                </p:cNvPr>
                <p:cNvSpPr/>
                <p:nvPr/>
              </p:nvSpPr>
              <p:spPr>
                <a:xfrm>
                  <a:off x="822087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2950319C-C1F8-8DA5-0EB0-EF10EDC8A6DA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0DA67595-3313-78CA-0BCF-7547A4396E3C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7CE88295-9390-3A13-2DC9-86284E98DCC0}"/>
                    </a:ext>
                  </a:extLst>
                </p:cNvPr>
                <p:cNvSpPr/>
                <p:nvPr/>
              </p:nvSpPr>
              <p:spPr>
                <a:xfrm>
                  <a:off x="5548889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608A8DBC-BC6B-99FA-2D21-723AC3CE6E27}"/>
                  </a:ext>
                </a:extLst>
              </p:cNvPr>
              <p:cNvGrpSpPr/>
              <p:nvPr/>
            </p:nvGrpSpPr>
            <p:grpSpPr>
              <a:xfrm>
                <a:off x="3382959" y="5821362"/>
                <a:ext cx="1095833" cy="422285"/>
                <a:chOff x="3190229" y="2522056"/>
                <a:chExt cx="1029644" cy="422285"/>
              </a:xfrm>
            </p:grpSpPr>
            <p:sp>
              <p:nvSpPr>
                <p:cNvPr id="218" name="TextBox 70">
                  <a:extLst>
                    <a:ext uri="{FF2B5EF4-FFF2-40B4-BE49-F238E27FC236}">
                      <a16:creationId xmlns:a16="http://schemas.microsoft.com/office/drawing/2014/main" id="{795C87B2-E22A-9FD7-3FAE-C5B879ED2E77}"/>
                    </a:ext>
                  </a:extLst>
                </p:cNvPr>
                <p:cNvSpPr txBox="1"/>
                <p:nvPr/>
              </p:nvSpPr>
              <p:spPr>
                <a:xfrm>
                  <a:off x="3190229" y="2522056"/>
                  <a:ext cx="825522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/>
                  </a:lvl2pPr>
                  <a:lvl3pPr marL="914400" indent="0">
                    <a:defRPr sz="1100"/>
                  </a:lvl3pPr>
                  <a:lvl4pPr marL="1371600" indent="0">
                    <a:defRPr sz="1100"/>
                  </a:lvl4pPr>
                  <a:lvl5pPr marL="1828800" indent="0">
                    <a:defRPr sz="1100"/>
                  </a:lvl5pPr>
                  <a:lvl6pPr marL="2286000" indent="0">
                    <a:defRPr sz="1100"/>
                  </a:lvl6pPr>
                  <a:lvl7pPr marL="2743200" indent="0">
                    <a:defRPr sz="1100"/>
                  </a:lvl7pPr>
                  <a:lvl8pPr marL="3200400" indent="0">
                    <a:defRPr sz="1100"/>
                  </a:lvl8pPr>
                  <a:lvl9pPr marL="3657600" indent="0">
                    <a:defRPr sz="1100"/>
                  </a:lvl9pPr>
                </a:lstStyle>
                <a:p>
                  <a:r>
                    <a:rPr lang="ko-KR" altLang="en-US" dirty="0"/>
                    <a:t>전투 </a:t>
                  </a:r>
                  <a:r>
                    <a:rPr lang="en-US" altLang="ko-KR" dirty="0"/>
                    <a:t>IDLE</a:t>
                  </a:r>
                  <a:r>
                    <a:rPr lang="ko-KR" altLang="en-US" dirty="0"/>
                    <a:t>로 전환   </a:t>
                  </a:r>
                </a:p>
              </p:txBody>
            </p:sp>
            <p:sp>
              <p:nvSpPr>
                <p:cNvPr id="219" name="TextBox 70">
                  <a:extLst>
                    <a:ext uri="{FF2B5EF4-FFF2-40B4-BE49-F238E27FC236}">
                      <a16:creationId xmlns:a16="http://schemas.microsoft.com/office/drawing/2014/main" id="{26A863FE-4AB9-20AE-C04C-0E19D840500A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02706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dirty="0"/>
                    <a:t>[</a:t>
                  </a:r>
                  <a:r>
                    <a:rPr lang="ko-KR" altLang="en-US" dirty="0"/>
                    <a:t>이펙트 </a:t>
                  </a:r>
                  <a:r>
                    <a:rPr lang="en-US" altLang="ko-KR" dirty="0"/>
                    <a:t>3] </a:t>
                  </a:r>
                  <a:r>
                    <a:rPr lang="ko-KR" altLang="en-US" dirty="0"/>
                    <a:t>잔여 이펙트   </a:t>
                  </a:r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DF59FA5-D1E6-B595-9FBC-3AE9CD29DBED}"/>
                  </a:ext>
                </a:extLst>
              </p:cNvPr>
              <p:cNvGrpSpPr/>
              <p:nvPr/>
            </p:nvGrpSpPr>
            <p:grpSpPr>
              <a:xfrm>
                <a:off x="5970213" y="5821627"/>
                <a:ext cx="4230945" cy="422287"/>
                <a:chOff x="5970213" y="4965776"/>
                <a:chExt cx="4230945" cy="422287"/>
              </a:xfrm>
            </p:grpSpPr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77FC280D-ACC7-59D7-00E0-AC424B43A94E}"/>
                    </a:ext>
                  </a:extLst>
                </p:cNvPr>
                <p:cNvGrpSpPr/>
                <p:nvPr/>
              </p:nvGrpSpPr>
              <p:grpSpPr>
                <a:xfrm>
                  <a:off x="5970213" y="4965776"/>
                  <a:ext cx="4230945" cy="159462"/>
                  <a:chOff x="5621230" y="819296"/>
                  <a:chExt cx="3975406" cy="159462"/>
                </a:xfrm>
              </p:grpSpPr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0D63A29A-08B0-C63A-53B9-9D9562972F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40300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후 딜레이가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 </a:t>
                    </a:r>
                  </a:p>
                </p:txBody>
              </p:sp>
              <p:sp>
                <p:nvSpPr>
                  <p:cNvPr id="217" name="TextBox 70">
                    <a:extLst>
                      <a:ext uri="{FF2B5EF4-FFF2-40B4-BE49-F238E27FC236}">
                        <a16:creationId xmlns:a16="http://schemas.microsoft.com/office/drawing/2014/main" id="{1CC67234-AF52-8F58-F9F3-26D94EE556B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EECBE4A9-6894-220B-E4DD-B1143B1E8455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2955319" cy="159462"/>
                  <a:chOff x="5976279" y="5228601"/>
                  <a:chExt cx="2955319" cy="159462"/>
                </a:xfrm>
              </p:grpSpPr>
              <p:sp>
                <p:nvSpPr>
                  <p:cNvPr id="214" name="TextBox 70">
                    <a:extLst>
                      <a:ext uri="{FF2B5EF4-FFF2-40B4-BE49-F238E27FC236}">
                        <a16:creationId xmlns:a16="http://schemas.microsoft.com/office/drawing/2014/main" id="{D012B8D4-00A5-55E3-A056-1D25A91AB9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F4AEE854-8532-01AF-AEDA-DA91F37268F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424" y="5239083"/>
                    <a:ext cx="235217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범위에 잔여 이펙트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지면 균열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 생깁니다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497079-D57F-8F79-435C-B237145E914F}"/>
                </a:ext>
              </a:extLst>
            </p:cNvPr>
            <p:cNvGrpSpPr/>
            <p:nvPr/>
          </p:nvGrpSpPr>
          <p:grpSpPr>
            <a:xfrm>
              <a:off x="192088" y="3793404"/>
              <a:ext cx="11807826" cy="1049411"/>
              <a:chOff x="192088" y="4476822"/>
              <a:chExt cx="11807826" cy="1049411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3BCCB46D-1FF7-3D3C-D508-727C869B0F5A}"/>
                  </a:ext>
                </a:extLst>
              </p:cNvPr>
              <p:cNvGrpSpPr/>
              <p:nvPr/>
            </p:nvGrpSpPr>
            <p:grpSpPr>
              <a:xfrm>
                <a:off x="192088" y="4476822"/>
                <a:ext cx="11807826" cy="1049411"/>
                <a:chOff x="192088" y="4476822"/>
                <a:chExt cx="11807826" cy="784202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AA755411-3F07-CA04-1117-6BF69E04D6F1}"/>
                    </a:ext>
                  </a:extLst>
                </p:cNvPr>
                <p:cNvSpPr/>
                <p:nvPr/>
              </p:nvSpPr>
              <p:spPr>
                <a:xfrm>
                  <a:off x="192088" y="4476822"/>
                  <a:ext cx="670498" cy="78420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2AA2AC2-2B44-44B6-CCBE-3903E5F13442}"/>
                    </a:ext>
                  </a:extLst>
                </p:cNvPr>
                <p:cNvSpPr/>
                <p:nvPr/>
              </p:nvSpPr>
              <p:spPr>
                <a:xfrm>
                  <a:off x="862586" y="4476822"/>
                  <a:ext cx="1770115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등 뒤로 창 돌리기</a:t>
                  </a: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F8207DA6-B014-2BF5-1EC5-AFB6C6325353}"/>
                    </a:ext>
                  </a:extLst>
                </p:cNvPr>
                <p:cNvSpPr/>
                <p:nvPr/>
              </p:nvSpPr>
              <p:spPr>
                <a:xfrm>
                  <a:off x="2632703" y="4476822"/>
                  <a:ext cx="63218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C2A53C24-D4F4-7FCF-4448-5C88487C286E}"/>
                    </a:ext>
                  </a:extLst>
                </p:cNvPr>
                <p:cNvSpPr/>
                <p:nvPr/>
              </p:nvSpPr>
              <p:spPr>
                <a:xfrm>
                  <a:off x="3264887" y="4476822"/>
                  <a:ext cx="2628353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646B6544-4C9A-E1B0-32A5-B7BDAA0A81A1}"/>
                    </a:ext>
                  </a:extLst>
                </p:cNvPr>
                <p:cNvSpPr/>
                <p:nvPr/>
              </p:nvSpPr>
              <p:spPr>
                <a:xfrm>
                  <a:off x="5893240" y="4476822"/>
                  <a:ext cx="610667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9F79BBC0-FAA5-A1DE-73E9-57BF13A471A5}"/>
                  </a:ext>
                </a:extLst>
              </p:cNvPr>
              <p:cNvGrpSpPr/>
              <p:nvPr/>
            </p:nvGrpSpPr>
            <p:grpSpPr>
              <a:xfrm>
                <a:off x="3382956" y="4562754"/>
                <a:ext cx="1294332" cy="877546"/>
                <a:chOff x="3382956" y="4561110"/>
                <a:chExt cx="1294332" cy="877546"/>
              </a:xfrm>
            </p:grpSpPr>
            <p:sp>
              <p:nvSpPr>
                <p:cNvPr id="199" name="TextBox 70">
                  <a:extLst>
                    <a:ext uri="{FF2B5EF4-FFF2-40B4-BE49-F238E27FC236}">
                      <a16:creationId xmlns:a16="http://schemas.microsoft.com/office/drawing/2014/main" id="{B08AD8A5-DB73-6BFC-52D2-976E747F2854}"/>
                    </a:ext>
                  </a:extLst>
                </p:cNvPr>
                <p:cNvSpPr txBox="1"/>
                <p:nvPr/>
              </p:nvSpPr>
              <p:spPr>
                <a:xfrm>
                  <a:off x="3382956" y="4561110"/>
                  <a:ext cx="1226703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등 뒤로 창 돌리기  </a:t>
                  </a:r>
                </a:p>
              </p:txBody>
            </p:sp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04023548-4A29-C542-FFE7-DA17AB9C063F}"/>
                    </a:ext>
                  </a:extLst>
                </p:cNvPr>
                <p:cNvGrpSpPr/>
                <p:nvPr/>
              </p:nvGrpSpPr>
              <p:grpSpPr>
                <a:xfrm>
                  <a:off x="3385699" y="4823483"/>
                  <a:ext cx="1262992" cy="352800"/>
                  <a:chOff x="3385699" y="4823937"/>
                  <a:chExt cx="1262992" cy="352800"/>
                </a:xfrm>
              </p:grpSpPr>
              <p:sp>
                <p:nvSpPr>
                  <p:cNvPr id="202" name="TextBox 70">
                    <a:extLst>
                      <a:ext uri="{FF2B5EF4-FFF2-40B4-BE49-F238E27FC236}">
                        <a16:creationId xmlns:a16="http://schemas.microsoft.com/office/drawing/2014/main" id="{21FEA168-3317-21A4-4CD6-6F48A33D6EC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4823937"/>
                    <a:ext cx="1262992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1-1] </a:t>
                    </a:r>
                    <a:r>
                      <a:rPr lang="ko-KR" altLang="en-US" sz="800" dirty="0"/>
                      <a:t>트레일 이펙트  </a:t>
                    </a:r>
                  </a:p>
                </p:txBody>
              </p:sp>
              <p:sp>
                <p:nvSpPr>
                  <p:cNvPr id="203" name="TextBox 70">
                    <a:extLst>
                      <a:ext uri="{FF2B5EF4-FFF2-40B4-BE49-F238E27FC236}">
                        <a16:creationId xmlns:a16="http://schemas.microsoft.com/office/drawing/2014/main" id="{9AC2D260-65F0-A807-0343-416ACBDCF4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5017275"/>
                    <a:ext cx="1165670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1-2] </a:t>
                    </a:r>
                    <a:r>
                      <a:rPr lang="ko-KR" altLang="en-US" sz="800" dirty="0"/>
                      <a:t>클래스 마크  </a:t>
                    </a:r>
                  </a:p>
                </p:txBody>
              </p:sp>
            </p:grpSp>
            <p:sp>
              <p:nvSpPr>
                <p:cNvPr id="201" name="TextBox 70">
                  <a:extLst>
                    <a:ext uri="{FF2B5EF4-FFF2-40B4-BE49-F238E27FC236}">
                      <a16:creationId xmlns:a16="http://schemas.microsoft.com/office/drawing/2014/main" id="{AFA5C1E1-F0B7-95B1-914A-08F5BD57C795}"/>
                    </a:ext>
                  </a:extLst>
                </p:cNvPr>
                <p:cNvSpPr txBox="1"/>
                <p:nvPr/>
              </p:nvSpPr>
              <p:spPr>
                <a:xfrm>
                  <a:off x="3382956" y="5279194"/>
                  <a:ext cx="1294332" cy="159462"/>
                </a:xfrm>
                <a:prstGeom prst="homePlate">
                  <a:avLst/>
                </a:prstGeom>
                <a:solidFill>
                  <a:srgbClr val="DAF6DD"/>
                </a:solidFill>
                <a:ln w="6350">
                  <a:solidFill>
                    <a:srgbClr val="00B05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버프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치명타 적중률 증가  </a:t>
                  </a: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A6A6E2C8-82EF-2A6F-BDEC-443B493AF950}"/>
                  </a:ext>
                </a:extLst>
              </p:cNvPr>
              <p:cNvGrpSpPr/>
              <p:nvPr/>
            </p:nvGrpSpPr>
            <p:grpSpPr>
              <a:xfrm>
                <a:off x="5970215" y="4562887"/>
                <a:ext cx="5670442" cy="877281"/>
                <a:chOff x="5970215" y="4561375"/>
                <a:chExt cx="5670442" cy="877281"/>
              </a:xfrm>
            </p:grpSpPr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DE46024D-7A5A-0D84-3A8A-87B02FF1ED55}"/>
                    </a:ext>
                  </a:extLst>
                </p:cNvPr>
                <p:cNvGrpSpPr/>
                <p:nvPr/>
              </p:nvGrpSpPr>
              <p:grpSpPr>
                <a:xfrm>
                  <a:off x="5970216" y="4561375"/>
                  <a:ext cx="5670441" cy="159462"/>
                  <a:chOff x="5621230" y="819296"/>
                  <a:chExt cx="5327961" cy="159462"/>
                </a:xfrm>
              </p:grpSpPr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299F7016-00D9-D1FC-D465-982B66F64D0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75556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등 뒤로 돌리며 오른손에서 왼손으로 옮겨 쥡니다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중 이동기 사용 시 스킬 시전이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</a:t>
                    </a:r>
                  </a:p>
                </p:txBody>
              </p:sp>
              <p:sp>
                <p:nvSpPr>
                  <p:cNvPr id="198" name="TextBox 70">
                    <a:extLst>
                      <a:ext uri="{FF2B5EF4-FFF2-40B4-BE49-F238E27FC236}">
                        <a16:creationId xmlns:a16="http://schemas.microsoft.com/office/drawing/2014/main" id="{D22FEDF9-1F7B-7DA0-AA09-B26B6C53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4A8B6B27-351F-885A-3C99-7A39B3F72648}"/>
                    </a:ext>
                  </a:extLst>
                </p:cNvPr>
                <p:cNvGrpSpPr/>
                <p:nvPr/>
              </p:nvGrpSpPr>
              <p:grpSpPr>
                <a:xfrm>
                  <a:off x="5970215" y="4823671"/>
                  <a:ext cx="3645094" cy="352800"/>
                  <a:chOff x="5976280" y="4549959"/>
                  <a:chExt cx="3645094" cy="352800"/>
                </a:xfrm>
              </p:grpSpPr>
              <p:sp>
                <p:nvSpPr>
                  <p:cNvPr id="192" name="TextBox 70">
                    <a:extLst>
                      <a:ext uri="{FF2B5EF4-FFF2-40B4-BE49-F238E27FC236}">
                        <a16:creationId xmlns:a16="http://schemas.microsoft.com/office/drawing/2014/main" id="{82725E45-E0BC-5E2D-1196-1208E46AEB4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80" y="4549959"/>
                    <a:ext cx="607672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2AB2B72-8F96-1684-1A37-81C4F94D266E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560441"/>
                    <a:ext cx="243873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창의 날 부분을 따라 트레일 이펙트가 발생합니다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4" name="TextBox 70">
                    <a:extLst>
                      <a:ext uri="{FF2B5EF4-FFF2-40B4-BE49-F238E27FC236}">
                        <a16:creationId xmlns:a16="http://schemas.microsoft.com/office/drawing/2014/main" id="{856E49F6-D992-3BDE-C54A-3F27518D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549959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1-1</a:t>
                    </a:r>
                    <a:endParaRPr lang="ko-KR" altLang="en-US" sz="800" dirty="0"/>
                  </a:p>
                </p:txBody>
              </p:sp>
              <p:sp>
                <p:nvSpPr>
                  <p:cNvPr id="195" name="TextBox 70">
                    <a:extLst>
                      <a:ext uri="{FF2B5EF4-FFF2-40B4-BE49-F238E27FC236}">
                        <a16:creationId xmlns:a16="http://schemas.microsoft.com/office/drawing/2014/main" id="{73389458-85DE-14C4-401F-0320BF4E15F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743297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1-2</a:t>
                    </a:r>
                    <a:endParaRPr lang="ko-KR" altLang="en-US" sz="800" dirty="0"/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56E6D60A-1552-0019-9AC3-2234BF7C9D7C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753779"/>
                    <a:ext cx="276254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캐릭터의 발 밑에 푸른빛으로 클래스 마크가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4C8122A9-91A5-AA4A-7804-6937210ACBE3}"/>
                    </a:ext>
                  </a:extLst>
                </p:cNvPr>
                <p:cNvGrpSpPr/>
                <p:nvPr/>
              </p:nvGrpSpPr>
              <p:grpSpPr>
                <a:xfrm>
                  <a:off x="5970215" y="5279194"/>
                  <a:ext cx="2698474" cy="159462"/>
                  <a:chOff x="5621230" y="819296"/>
                  <a:chExt cx="2535492" cy="159462"/>
                </a:xfrm>
              </p:grpSpPr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68EFB16A-A5C0-FC10-1997-86A06FB1B8A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196309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 시전 시 치명타 적중률이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증가합니다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1" name="TextBox 70">
                    <a:extLst>
                      <a:ext uri="{FF2B5EF4-FFF2-40B4-BE49-F238E27FC236}">
                        <a16:creationId xmlns:a16="http://schemas.microsoft.com/office/drawing/2014/main" id="{BE4C27DC-2771-CE5A-C76E-E88D346343A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DAF6DD"/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버프</a:t>
                    </a:r>
                  </a:p>
                </p:txBody>
              </p:sp>
            </p:grp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D187C2-8B6F-9EBF-9D39-F7B87B223713}"/>
                </a:ext>
              </a:extLst>
            </p:cNvPr>
            <p:cNvGrpSpPr/>
            <p:nvPr/>
          </p:nvGrpSpPr>
          <p:grpSpPr>
            <a:xfrm>
              <a:off x="192088" y="4842815"/>
              <a:ext cx="11807822" cy="1259613"/>
              <a:chOff x="192088" y="5526233"/>
              <a:chExt cx="11807822" cy="12596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983E19B-47F4-E294-0357-773CB3D302D4}"/>
                  </a:ext>
                </a:extLst>
              </p:cNvPr>
              <p:cNvGrpSpPr/>
              <p:nvPr/>
            </p:nvGrpSpPr>
            <p:grpSpPr>
              <a:xfrm>
                <a:off x="192088" y="5526233"/>
                <a:ext cx="11807822" cy="1259613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BDC33284-3452-C4B2-251A-06490046ED7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801F0C45-C846-61A4-A281-B08B8CDAFA02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하늘에서 떨어지는 용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78EDF9BB-ECDF-BDAB-7E02-A7196FC4859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3D1EAA1B-027D-9A84-0268-34E32BFE4558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68DF3D0C-47E6-45ED-7009-3E70B15EC869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2788354C-505D-5ED6-E0F8-55E935909B04}"/>
                  </a:ext>
                </a:extLst>
              </p:cNvPr>
              <p:cNvGrpSpPr/>
              <p:nvPr/>
            </p:nvGrpSpPr>
            <p:grpSpPr>
              <a:xfrm>
                <a:off x="3382956" y="5600201"/>
                <a:ext cx="1823025" cy="1111676"/>
                <a:chOff x="3382956" y="5607035"/>
                <a:chExt cx="1823025" cy="1111676"/>
              </a:xfrm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034A9521-4059-470F-BC0A-E420FFEE4DB8}"/>
                    </a:ext>
                  </a:extLst>
                </p:cNvPr>
                <p:cNvGrpSpPr/>
                <p:nvPr/>
              </p:nvGrpSpPr>
              <p:grpSpPr>
                <a:xfrm>
                  <a:off x="3382956" y="5607035"/>
                  <a:ext cx="1326765" cy="674912"/>
                  <a:chOff x="3382956" y="5143802"/>
                  <a:chExt cx="1326765" cy="674912"/>
                </a:xfrm>
              </p:grpSpPr>
              <p:sp>
                <p:nvSpPr>
                  <p:cNvPr id="176" name="TextBox 70">
                    <a:extLst>
                      <a:ext uri="{FF2B5EF4-FFF2-40B4-BE49-F238E27FC236}">
                        <a16:creationId xmlns:a16="http://schemas.microsoft.com/office/drawing/2014/main" id="{92F7FB28-A3D9-357A-7762-B96638ABDE1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5143802"/>
                    <a:ext cx="1197011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/>
                    </a:lvl2pPr>
                    <a:lvl3pPr marL="914400" indent="0">
                      <a:defRPr sz="1100"/>
                    </a:lvl3pPr>
                    <a:lvl4pPr marL="1371600" indent="0">
                      <a:defRPr sz="1100"/>
                    </a:lvl4pPr>
                    <a:lvl5pPr marL="1828800" indent="0">
                      <a:defRPr sz="1100"/>
                    </a:lvl5pPr>
                    <a:lvl6pPr marL="2286000" indent="0">
                      <a:defRPr sz="1100"/>
                    </a:lvl6pPr>
                    <a:lvl7pPr marL="2743200" indent="0">
                      <a:defRPr sz="1100"/>
                    </a:lvl7pPr>
                    <a:lvl8pPr marL="3200400" indent="0">
                      <a:defRPr sz="1100"/>
                    </a:lvl8pPr>
                    <a:lvl9pPr marL="3657600" indent="0">
                      <a:defRPr sz="1100"/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모션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창을 들어 올리기  </a:t>
                    </a:r>
                  </a:p>
                </p:txBody>
              </p:sp>
              <p:sp>
                <p:nvSpPr>
                  <p:cNvPr id="177" name="TextBox 70">
                    <a:extLst>
                      <a:ext uri="{FF2B5EF4-FFF2-40B4-BE49-F238E27FC236}">
                        <a16:creationId xmlns:a16="http://schemas.microsoft.com/office/drawing/2014/main" id="{38B3FFA0-55D6-229B-D1DF-CB238D5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8" y="5401527"/>
                    <a:ext cx="1324023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이펙트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용 낙하 후 충격파  </a:t>
                    </a:r>
                  </a:p>
                </p:txBody>
              </p:sp>
              <p:sp>
                <p:nvSpPr>
                  <p:cNvPr id="178" name="TextBox 70">
                    <a:extLst>
                      <a:ext uri="{FF2B5EF4-FFF2-40B4-BE49-F238E27FC236}">
                        <a16:creationId xmlns:a16="http://schemas.microsoft.com/office/drawing/2014/main" id="{4D1E7C07-9045-9E71-9FF8-E8908299ED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702" y="5659252"/>
                    <a:ext cx="555543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] 1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회  </a:t>
                    </a:r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820A8B5-DC94-853D-8485-A42BE8C03B70}"/>
                    </a:ext>
                  </a:extLst>
                </p:cNvPr>
                <p:cNvGrpSpPr/>
                <p:nvPr/>
              </p:nvGrpSpPr>
              <p:grpSpPr>
                <a:xfrm>
                  <a:off x="3382956" y="6365911"/>
                  <a:ext cx="1823025" cy="352800"/>
                  <a:chOff x="3382956" y="6365911"/>
                  <a:chExt cx="1823025" cy="352800"/>
                </a:xfrm>
              </p:grpSpPr>
              <p:sp>
                <p:nvSpPr>
                  <p:cNvPr id="174" name="TextBox 70">
                    <a:extLst>
                      <a:ext uri="{FF2B5EF4-FFF2-40B4-BE49-F238E27FC236}">
                        <a16:creationId xmlns:a16="http://schemas.microsoft.com/office/drawing/2014/main" id="{F1D90193-87AA-32CF-6688-648ED2BE5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365911"/>
                    <a:ext cx="1823025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1]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치명타 공격에 받는 피해 증가  </a:t>
                    </a:r>
                  </a:p>
                </p:txBody>
              </p:sp>
              <p:sp>
                <p:nvSpPr>
                  <p:cNvPr id="175" name="TextBox 70">
                    <a:extLst>
                      <a:ext uri="{FF2B5EF4-FFF2-40B4-BE49-F238E27FC236}">
                        <a16:creationId xmlns:a16="http://schemas.microsoft.com/office/drawing/2014/main" id="{5A48A5FE-8D6D-85C7-6F3C-0691A44E35B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559249"/>
                    <a:ext cx="762411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지진  </a:t>
                    </a:r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18A8CEB-EF9B-7A2B-959F-5BF23DCFD88E}"/>
                  </a:ext>
                </a:extLst>
              </p:cNvPr>
              <p:cNvGrpSpPr/>
              <p:nvPr/>
            </p:nvGrpSpPr>
            <p:grpSpPr>
              <a:xfrm>
                <a:off x="5970231" y="5601404"/>
                <a:ext cx="5387180" cy="1109271"/>
                <a:chOff x="5970231" y="5609440"/>
                <a:chExt cx="5387180" cy="1109271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E0C257F1-3921-D4D7-1F48-CC52BD0AFBEB}"/>
                    </a:ext>
                  </a:extLst>
                </p:cNvPr>
                <p:cNvGrpSpPr/>
                <p:nvPr/>
              </p:nvGrpSpPr>
              <p:grpSpPr>
                <a:xfrm>
                  <a:off x="5970231" y="5609440"/>
                  <a:ext cx="5379961" cy="670103"/>
                  <a:chOff x="5970231" y="5143802"/>
                  <a:chExt cx="5379961" cy="670103"/>
                </a:xfrm>
              </p:grpSpPr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4C9167B1-45B7-6EF3-2397-779BF2A8780E}"/>
                      </a:ext>
                    </a:extLst>
                  </p:cNvPr>
                  <p:cNvGrpSpPr/>
                  <p:nvPr/>
                </p:nvGrpSpPr>
                <p:grpSpPr>
                  <a:xfrm>
                    <a:off x="5970231" y="5143802"/>
                    <a:ext cx="3160140" cy="159462"/>
                    <a:chOff x="5621230" y="819296"/>
                    <a:chExt cx="2969267" cy="159462"/>
                  </a:xfrm>
                </p:grpSpPr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D08BDCD-21D4-936C-74FF-A714026C2A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28" y="832217"/>
                      <a:ext cx="239686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오른쪽 다리를 접으며 창을 찌른 후 강하게 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71" name="TextBox 70">
                      <a:extLst>
                        <a:ext uri="{FF2B5EF4-FFF2-40B4-BE49-F238E27FC236}">
                          <a16:creationId xmlns:a16="http://schemas.microsoft.com/office/drawing/2014/main" id="{5F667E30-58E5-F85F-0982-59224BD75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B8C29658-81DE-24D0-C6C4-5FEB605C4EEA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79" y="5402058"/>
                    <a:ext cx="5373913" cy="158400"/>
                    <a:chOff x="5976279" y="5404505"/>
                    <a:chExt cx="5373913" cy="158400"/>
                  </a:xfrm>
                </p:grpSpPr>
                <p:sp>
                  <p:nvSpPr>
                    <p:cNvPr id="165" name="TextBox 70">
                      <a:extLst>
                        <a:ext uri="{FF2B5EF4-FFF2-40B4-BE49-F238E27FC236}">
                          <a16:creationId xmlns:a16="http://schemas.microsoft.com/office/drawing/2014/main" id="{7C50CB1B-2DC9-A67F-DB8A-73FD6C08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6279" y="5404505"/>
                      <a:ext cx="607672" cy="15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5998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2CD5C05B-4C65-A47D-0DB5-AABE49B7C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3951" y="5414456"/>
                      <a:ext cx="4766241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하늘에서 푸른빛 에너지로 형성된 용이 떨어진 후 충격파가 발생합니다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C1D97E38-9F78-E5CD-A597-6CBF9DE75D9B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68" y="5664061"/>
                    <a:ext cx="2485355" cy="149844"/>
                    <a:chOff x="5626913" y="1424544"/>
                    <a:chExt cx="2335244" cy="149844"/>
                  </a:xfrm>
                </p:grpSpPr>
                <p:sp>
                  <p:nvSpPr>
                    <p:cNvPr id="162" name="TextBox 70">
                      <a:extLst>
                        <a:ext uri="{FF2B5EF4-FFF2-40B4-BE49-F238E27FC236}">
                          <a16:creationId xmlns:a16="http://schemas.microsoft.com/office/drawing/2014/main" id="{3F9E9EC4-3FE8-7A0B-CCD5-7505F3EA4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24544"/>
                      <a:ext cx="570968" cy="149844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6000" bIns="18000" rtlCol="0" anchor="ctr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sz="801" b="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타격</a:t>
                      </a:r>
                    </a:p>
                  </p:txBody>
                </p:sp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56681F41-8F60-73B4-CCBD-F2040F1EE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7"/>
                      <a:ext cx="1764276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충격파에 적중된 적을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0857CB7E-31B0-613C-25EA-DD0184A3A49B}"/>
                    </a:ext>
                  </a:extLst>
                </p:cNvPr>
                <p:cNvGrpSpPr/>
                <p:nvPr/>
              </p:nvGrpSpPr>
              <p:grpSpPr>
                <a:xfrm>
                  <a:off x="5970231" y="6365911"/>
                  <a:ext cx="5387180" cy="352800"/>
                  <a:chOff x="5970231" y="6365911"/>
                  <a:chExt cx="5387180" cy="352800"/>
                </a:xfrm>
              </p:grpSpPr>
              <p:sp>
                <p:nvSpPr>
                  <p:cNvPr id="63" name="TextBox 70">
                    <a:extLst>
                      <a:ext uri="{FF2B5EF4-FFF2-40B4-BE49-F238E27FC236}">
                        <a16:creationId xmlns:a16="http://schemas.microsoft.com/office/drawing/2014/main" id="{A6A92961-1E72-600D-BE0D-80B7B10636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0231" y="6365911"/>
                    <a:ext cx="609194" cy="3528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8BA8CE88-14BB-B3C6-1B4A-DB8455252B4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365911"/>
                    <a:ext cx="4741930" cy="159462"/>
                    <a:chOff x="6615481" y="6364330"/>
                    <a:chExt cx="4741930" cy="159462"/>
                  </a:xfrm>
                </p:grpSpPr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21DDF6BA-704A-BC36-24DC-A675C2AAD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374812"/>
                      <a:ext cx="4501802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치명타 공격에 받는 피해가 증가합니다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54" name="TextBox 70">
                      <a:extLst>
                        <a:ext uri="{FF2B5EF4-FFF2-40B4-BE49-F238E27FC236}">
                          <a16:creationId xmlns:a16="http://schemas.microsoft.com/office/drawing/2014/main" id="{76A46F97-9260-9DA5-ABC5-CA0986D738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364330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1-1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E17D35DB-8309-5D9B-D44B-FD15538E0C5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559249"/>
                    <a:ext cx="3693566" cy="159462"/>
                    <a:chOff x="6615481" y="6559249"/>
                    <a:chExt cx="3693566" cy="159462"/>
                  </a:xfrm>
                </p:grpSpPr>
                <p:sp>
                  <p:nvSpPr>
                    <p:cNvPr id="151" name="TextBox 70">
                      <a:extLst>
                        <a:ext uri="{FF2B5EF4-FFF2-40B4-BE49-F238E27FC236}">
                          <a16:creationId xmlns:a16="http://schemas.microsoft.com/office/drawing/2014/main" id="{EC2809EC-F148-FE4C-9631-DE429CC5E1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559249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33887E50-7025-99F0-0BCD-5A84577BC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569731"/>
                      <a:ext cx="345343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대지 파괴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지진에 걸립니다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677650-664A-828B-5D2B-13D3738C983D}"/>
                </a:ext>
              </a:extLst>
            </p:cNvPr>
            <p:cNvGrpSpPr/>
            <p:nvPr/>
          </p:nvGrpSpPr>
          <p:grpSpPr>
            <a:xfrm>
              <a:off x="192088" y="3505404"/>
              <a:ext cx="11807825" cy="288000"/>
              <a:chOff x="90805" y="1263549"/>
              <a:chExt cx="11094627" cy="288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E26171A-568F-AFFC-A5CE-5F02170452B9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D06E7E2-77CC-60CB-2C1F-B4865215866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1346943-CC4F-9A48-E2AB-BECA64A87F8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8C11CCB-2D93-EC4A-FD41-BE9696A4BBDC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3DB985-09DC-6E4A-C46E-04AB81DE019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79A6731-DEBF-0FC1-39EC-E7B229AA22F6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6201466-A97D-5D51-375B-0A36C5601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C05F0A-7CEA-0727-C77D-95C0EEA0CAB4}"/>
                </a:ext>
              </a:extLst>
            </p:cNvPr>
            <p:cNvSpPr/>
            <p:nvPr/>
          </p:nvSpPr>
          <p:spPr>
            <a:xfrm>
              <a:off x="192089" y="3505404"/>
              <a:ext cx="11807824" cy="3200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9EEB-B1AB-207C-9020-708ACB00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9118D6-CA54-4525-01D5-B68FA50E4998}"/>
              </a:ext>
            </a:extLst>
          </p:cNvPr>
          <p:cNvSpPr/>
          <p:nvPr/>
        </p:nvSpPr>
        <p:spPr>
          <a:xfrm>
            <a:off x="6263646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194A9E-C1DB-F88D-F973-3677D2CE3241}"/>
              </a:ext>
            </a:extLst>
          </p:cNvPr>
          <p:cNvSpPr/>
          <p:nvPr/>
        </p:nvSpPr>
        <p:spPr>
          <a:xfrm>
            <a:off x="192087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557D5-82C6-F316-AA41-049A06B8B5C9}"/>
              </a:ext>
            </a:extLst>
          </p:cNvPr>
          <p:cNvSpPr/>
          <p:nvPr/>
        </p:nvSpPr>
        <p:spPr>
          <a:xfrm>
            <a:off x="192087" y="2005762"/>
            <a:ext cx="11807825" cy="469983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D4B1-B19D-F4CF-6F5A-09F1CEB7FFA6}"/>
              </a:ext>
            </a:extLst>
          </p:cNvPr>
          <p:cNvSpPr txBox="1"/>
          <p:nvPr/>
        </p:nvSpPr>
        <p:spPr>
          <a:xfrm>
            <a:off x="1049308" y="2320532"/>
            <a:ext cx="2465469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 (</a:t>
            </a:r>
            <a:r>
              <a:rPr lang="ko-KR" altLang="en-US" sz="900" dirty="0">
                <a:solidFill>
                  <a:schemeClr val="tx1"/>
                </a:solidFill>
              </a:rPr>
              <a:t>모션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이펙트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타격 지점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C0EE5A-752C-68DD-0075-9BEF00142F56}"/>
              </a:ext>
            </a:extLst>
          </p:cNvPr>
          <p:cNvSpPr/>
          <p:nvPr/>
        </p:nvSpPr>
        <p:spPr>
          <a:xfrm>
            <a:off x="1049308" y="632412"/>
            <a:ext cx="4879045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C39147-934F-FA93-0DD2-2060B0DE3855}"/>
              </a:ext>
            </a:extLst>
          </p:cNvPr>
          <p:cNvGrpSpPr/>
          <p:nvPr/>
        </p:nvGrpSpPr>
        <p:grpSpPr>
          <a:xfrm>
            <a:off x="1173928" y="1073433"/>
            <a:ext cx="4034950" cy="159462"/>
            <a:chOff x="1210993" y="1380574"/>
            <a:chExt cx="4034950" cy="1594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707B15-B3BB-B54E-FD7E-C084BB37BFE8}"/>
                </a:ext>
              </a:extLst>
            </p:cNvPr>
            <p:cNvSpPr txBox="1"/>
            <p:nvPr/>
          </p:nvSpPr>
          <p:spPr>
            <a:xfrm>
              <a:off x="1727986" y="1391056"/>
              <a:ext cx="80258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생략하고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310">
              <a:extLst>
                <a:ext uri="{FF2B5EF4-FFF2-40B4-BE49-F238E27FC236}">
                  <a16:creationId xmlns:a16="http://schemas.microsoft.com/office/drawing/2014/main" id="{A92882E2-7083-033E-5CDC-3222715D9798}"/>
                </a:ext>
              </a:extLst>
            </p:cNvPr>
            <p:cNvSpPr/>
            <p:nvPr/>
          </p:nvSpPr>
          <p:spPr>
            <a:xfrm>
              <a:off x="1210993" y="1380574"/>
              <a:ext cx="51699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9" name="직사각형 310">
              <a:extLst>
                <a:ext uri="{FF2B5EF4-FFF2-40B4-BE49-F238E27FC236}">
                  <a16:creationId xmlns:a16="http://schemas.microsoft.com/office/drawing/2014/main" id="{8AD7B73F-FDAD-7311-AC0B-D3898548F14C}"/>
                </a:ext>
              </a:extLst>
            </p:cNvPr>
            <p:cNvSpPr/>
            <p:nvPr/>
          </p:nvSpPr>
          <p:spPr>
            <a:xfrm>
              <a:off x="2605302" y="1380574"/>
              <a:ext cx="302377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0A3C0-F94E-CA38-99C8-2D6DC54641CD}"/>
                </a:ext>
              </a:extLst>
            </p:cNvPr>
            <p:cNvSpPr txBox="1"/>
            <p:nvPr/>
          </p:nvSpPr>
          <p:spPr>
            <a:xfrm>
              <a:off x="2907679" y="1391056"/>
              <a:ext cx="233826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바로 진행하여 </a:t>
              </a:r>
              <a:r>
                <a:rPr lang="ko-KR" altLang="en-US" sz="900" dirty="0">
                  <a:solidFill>
                    <a:srgbClr val="FF0000"/>
                  </a:solidFill>
                </a:rPr>
                <a:t>스킬의 시전이 빨라집니다</a:t>
              </a:r>
              <a:r>
                <a:rPr lang="en-US" altLang="ko-KR" sz="900" dirty="0">
                  <a:solidFill>
                    <a:srgbClr val="FF0000"/>
                  </a:solidFill>
                </a:rPr>
                <a:t>.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C60B94-65DA-195A-32F3-088F79C33662}"/>
              </a:ext>
            </a:extLst>
          </p:cNvPr>
          <p:cNvGrpSpPr/>
          <p:nvPr/>
        </p:nvGrpSpPr>
        <p:grpSpPr>
          <a:xfrm>
            <a:off x="386665" y="813563"/>
            <a:ext cx="468000" cy="679203"/>
            <a:chOff x="382411" y="1380574"/>
            <a:chExt cx="468000" cy="67920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011EA8-C80B-A044-270D-91D7FF229A10}"/>
                </a:ext>
              </a:extLst>
            </p:cNvPr>
            <p:cNvGrpSpPr/>
            <p:nvPr/>
          </p:nvGrpSpPr>
          <p:grpSpPr>
            <a:xfrm>
              <a:off x="382411" y="1380574"/>
              <a:ext cx="468000" cy="468000"/>
              <a:chOff x="416330" y="2636726"/>
              <a:chExt cx="468000" cy="468000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31823C2-A7F1-523B-5E94-17499ED26F90}"/>
                  </a:ext>
                </a:extLst>
              </p:cNvPr>
              <p:cNvSpPr/>
              <p:nvPr/>
            </p:nvSpPr>
            <p:spPr>
              <a:xfrm>
                <a:off x="416330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그림 67" descr="그린, 상징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44BCBA3-6A24-D6A8-38D3-385561F73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0" y="2636726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87C733-9D9D-0B4F-EE35-40EBD00D4655}"/>
                </a:ext>
              </a:extLst>
            </p:cNvPr>
            <p:cNvSpPr txBox="1"/>
            <p:nvPr/>
          </p:nvSpPr>
          <p:spPr>
            <a:xfrm>
              <a:off x="388786" y="1848574"/>
              <a:ext cx="455253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집중 공략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6FA7D0-A2B8-1820-0B93-E0160336BBB3}"/>
              </a:ext>
            </a:extLst>
          </p:cNvPr>
          <p:cNvSpPr/>
          <p:nvPr/>
        </p:nvSpPr>
        <p:spPr>
          <a:xfrm>
            <a:off x="7120803" y="632412"/>
            <a:ext cx="4878000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F96D05-33F0-B35E-F35A-C1117FDA9949}"/>
              </a:ext>
            </a:extLst>
          </p:cNvPr>
          <p:cNvGrpSpPr/>
          <p:nvPr/>
        </p:nvGrpSpPr>
        <p:grpSpPr>
          <a:xfrm>
            <a:off x="6438950" y="813563"/>
            <a:ext cx="506549" cy="679203"/>
            <a:chOff x="489148" y="1870226"/>
            <a:chExt cx="506549" cy="6792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A8F22E-61D1-66F6-870B-3EE3903BAEAB}"/>
                </a:ext>
              </a:extLst>
            </p:cNvPr>
            <p:cNvSpPr txBox="1"/>
            <p:nvPr/>
          </p:nvSpPr>
          <p:spPr>
            <a:xfrm>
              <a:off x="489148" y="2338226"/>
              <a:ext cx="506549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대지 파괴 </a:t>
              </a:r>
              <a:endParaRPr lang="en-US" altLang="ko-KR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D2D3C5-2EDA-2E3B-D5B9-B681588565D8}"/>
                </a:ext>
              </a:extLst>
            </p:cNvPr>
            <p:cNvGrpSpPr/>
            <p:nvPr/>
          </p:nvGrpSpPr>
          <p:grpSpPr>
            <a:xfrm>
              <a:off x="50842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AFAC0-8224-3DB4-9D83-CF5482E5552E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3D305E-E025-7B6B-BC71-CC92785A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E7AD12-74B3-2321-7D3B-A418FA3EF8C8}"/>
              </a:ext>
            </a:extLst>
          </p:cNvPr>
          <p:cNvGrpSpPr/>
          <p:nvPr/>
        </p:nvGrpSpPr>
        <p:grpSpPr>
          <a:xfrm>
            <a:off x="10029682" y="853825"/>
            <a:ext cx="1714230" cy="598679"/>
            <a:chOff x="10029682" y="853824"/>
            <a:chExt cx="1714230" cy="598679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A4AB5A70-82D6-0C97-4D03-EF385533B917}"/>
                </a:ext>
              </a:extLst>
            </p:cNvPr>
            <p:cNvSpPr/>
            <p:nvPr/>
          </p:nvSpPr>
          <p:spPr>
            <a:xfrm>
              <a:off x="10789016" y="1110616"/>
              <a:ext cx="195563" cy="85095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5FD0EC-BB96-C851-DB95-BC242B8C98D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682" y="853824"/>
              <a:ext cx="666637" cy="598679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1A027BDC-B983-61FE-4771-C3D9B77BB0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275" y="853824"/>
              <a:ext cx="666637" cy="598679"/>
            </a:xfrm>
            <a:prstGeom prst="rect">
              <a:avLst/>
            </a:prstGeom>
            <a:noFill/>
            <a:ln w="63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594AB7-EB51-E16E-49B6-1FF0D3F3BEEB}"/>
              </a:ext>
            </a:extLst>
          </p:cNvPr>
          <p:cNvGrpSpPr/>
          <p:nvPr/>
        </p:nvGrpSpPr>
        <p:grpSpPr>
          <a:xfrm>
            <a:off x="7120803" y="1083915"/>
            <a:ext cx="2840572" cy="138499"/>
            <a:chOff x="7120803" y="1083915"/>
            <a:chExt cx="2840572" cy="1384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74B786-5D44-2718-1BCF-A3F64C4FCCC8}"/>
                </a:ext>
              </a:extLst>
            </p:cNvPr>
            <p:cNvSpPr/>
            <p:nvPr/>
          </p:nvSpPr>
          <p:spPr>
            <a:xfrm>
              <a:off x="8570483" y="1083915"/>
              <a:ext cx="328794" cy="138499"/>
            </a:xfrm>
            <a:prstGeom prst="rect">
              <a:avLst/>
            </a:prstGeom>
            <a:solidFill>
              <a:srgbClr val="FFFDE7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F11E4-9379-5526-9EFF-8359EDDC0D5A}"/>
                </a:ext>
              </a:extLst>
            </p:cNvPr>
            <p:cNvSpPr/>
            <p:nvPr/>
          </p:nvSpPr>
          <p:spPr>
            <a:xfrm>
              <a:off x="8014427" y="1083915"/>
              <a:ext cx="328794" cy="138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8F72C-640F-9D50-0223-92D8B1BD24EA}"/>
                </a:ext>
              </a:extLst>
            </p:cNvPr>
            <p:cNvSpPr txBox="1"/>
            <p:nvPr/>
          </p:nvSpPr>
          <p:spPr>
            <a:xfrm>
              <a:off x="7120803" y="1083915"/>
              <a:ext cx="284057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이펙트의 색상이 푸른빛에서 노란빛을 띄도록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447162" y="5631700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89B11F0-3CFC-FC6E-472F-199F5D700225}"/>
              </a:ext>
            </a:extLst>
          </p:cNvPr>
          <p:cNvSpPr txBox="1"/>
          <p:nvPr/>
        </p:nvSpPr>
        <p:spPr>
          <a:xfrm>
            <a:off x="499031" y="629583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9C0C7-5926-20ED-9B27-B9EAC0E6EDB5}"/>
              </a:ext>
            </a:extLst>
          </p:cNvPr>
          <p:cNvSpPr txBox="1"/>
          <p:nvPr/>
        </p:nvSpPr>
        <p:spPr>
          <a:xfrm>
            <a:off x="1173928" y="669550"/>
            <a:ext cx="484674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</a:t>
            </a:r>
            <a:r>
              <a:rPr lang="ko-KR" altLang="en-US" sz="700" u="sng" dirty="0" err="1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스킵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339FE3EF-24C7-47B1-C110-4AA9BC16EBDC}"/>
              </a:ext>
            </a:extLst>
          </p:cNvPr>
          <p:cNvSpPr/>
          <p:nvPr/>
        </p:nvSpPr>
        <p:spPr>
          <a:xfrm rot="5400000">
            <a:off x="1688494" y="773824"/>
            <a:ext cx="94452" cy="1061085"/>
          </a:xfrm>
          <a:prstGeom prst="rightBrace">
            <a:avLst>
              <a:gd name="adj1" fmla="val 0"/>
              <a:gd name="adj2" fmla="val 50000"/>
            </a:avLst>
          </a:prstGeom>
          <a:ln w="6350">
            <a:solidFill>
              <a:srgbClr val="BD9C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AA6E26-6F8D-E010-DBF5-EF79C33C23AA}"/>
              </a:ext>
            </a:extLst>
          </p:cNvPr>
          <p:cNvSpPr txBox="1"/>
          <p:nvPr/>
        </p:nvSpPr>
        <p:spPr>
          <a:xfrm>
            <a:off x="1189897" y="1351593"/>
            <a:ext cx="109164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BD9C7C"/>
                </a:solidFill>
              </a:rPr>
              <a:t>(</a:t>
            </a:r>
            <a:r>
              <a:rPr lang="ko-KR" altLang="en-US" dirty="0">
                <a:solidFill>
                  <a:srgbClr val="BD9C7C"/>
                </a:solidFill>
              </a:rPr>
              <a:t>모션 시간 약 </a:t>
            </a:r>
            <a:r>
              <a:rPr lang="en-US" altLang="ko-KR" dirty="0">
                <a:solidFill>
                  <a:srgbClr val="BD9C7C"/>
                </a:solidFill>
              </a:rPr>
              <a:t>1.0</a:t>
            </a:r>
            <a:r>
              <a:rPr lang="ko-KR" altLang="en-US" dirty="0">
                <a:solidFill>
                  <a:srgbClr val="BD9C7C"/>
                </a:solidFill>
              </a:rPr>
              <a:t>초 단축</a:t>
            </a:r>
            <a:r>
              <a:rPr lang="en-US" altLang="ko-KR" dirty="0">
                <a:solidFill>
                  <a:srgbClr val="BD9C7C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5BFEE-7609-4512-804D-287AFA5AFD6A}"/>
              </a:ext>
            </a:extLst>
          </p:cNvPr>
          <p:cNvSpPr/>
          <p:nvPr/>
        </p:nvSpPr>
        <p:spPr>
          <a:xfrm>
            <a:off x="192087" y="200576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0B64DF-5A41-393E-47E9-188AF5EAA5F9}"/>
              </a:ext>
            </a:extLst>
          </p:cNvPr>
          <p:cNvGrpSpPr/>
          <p:nvPr/>
        </p:nvGrpSpPr>
        <p:grpSpPr>
          <a:xfrm>
            <a:off x="314492" y="2186913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588F3D-9144-12A3-310A-1EEEE46432FA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ABFC6D1-EFEB-022F-DDE8-118DD4599A98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9B96D82-35A2-49D6-C3E1-284A7F5EFD72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FF8C281-41C4-CBE0-C923-D091DBBC8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569AED-0747-0596-9624-8D17BF25E95E}"/>
              </a:ext>
            </a:extLst>
          </p:cNvPr>
          <p:cNvSpPr txBox="1"/>
          <p:nvPr/>
        </p:nvSpPr>
        <p:spPr>
          <a:xfrm>
            <a:off x="1824099" y="669550"/>
            <a:ext cx="677035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시전 속도 증가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37B8-5DAC-00CE-88CD-678587EA7638}"/>
              </a:ext>
            </a:extLst>
          </p:cNvPr>
          <p:cNvSpPr txBox="1"/>
          <p:nvPr/>
        </p:nvSpPr>
        <p:spPr>
          <a:xfrm>
            <a:off x="7229171" y="669550"/>
            <a:ext cx="75878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이펙트 색상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BE7D9-064F-10E3-25F1-85F043660641}"/>
              </a:ext>
            </a:extLst>
          </p:cNvPr>
          <p:cNvSpPr txBox="1"/>
          <p:nvPr/>
        </p:nvSpPr>
        <p:spPr>
          <a:xfrm>
            <a:off x="1174729" y="2065451"/>
            <a:ext cx="483073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1F8E4-6618-4792-DAA2-B848FE90893B}"/>
              </a:ext>
            </a:extLst>
          </p:cNvPr>
          <p:cNvSpPr txBox="1"/>
          <p:nvPr/>
        </p:nvSpPr>
        <p:spPr>
          <a:xfrm>
            <a:off x="1824099" y="2065451"/>
            <a:ext cx="56642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원거리 시전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676934-0D1F-0F95-967B-6A55768AB70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17E1E2-E28A-E863-3BC6-3741CB20793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38DB0-0B92-E988-D9EC-ECA8F2E387B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305330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트라이포드에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따른 연출 및 리소스 변경 사항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1ABDF0B-6221-3895-2F00-2109858FDF8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3245392" y="256160"/>
                <a:ext cx="8754521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0D57E-DE28-F39D-B87B-5EFAF03A5E6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2CCF0B-6A66-CE01-660E-DD4F9CFB5785}"/>
              </a:ext>
            </a:extLst>
          </p:cNvPr>
          <p:cNvSpPr txBox="1"/>
          <p:nvPr/>
        </p:nvSpPr>
        <p:spPr>
          <a:xfrm>
            <a:off x="192087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1E6FD-F817-561D-BD7B-97A9FB73B8DB}"/>
              </a:ext>
            </a:extLst>
          </p:cNvPr>
          <p:cNvSpPr txBox="1"/>
          <p:nvPr/>
        </p:nvSpPr>
        <p:spPr>
          <a:xfrm>
            <a:off x="6263646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6DCE9-178F-F534-7754-9CACCD091A56}"/>
              </a:ext>
            </a:extLst>
          </p:cNvPr>
          <p:cNvSpPr txBox="1"/>
          <p:nvPr/>
        </p:nvSpPr>
        <p:spPr>
          <a:xfrm>
            <a:off x="192087" y="200576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4A319372-6AC2-9978-2141-36AF136008A4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94711F76-46B1-CA49-510C-73D1226B41AD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직사각형 310">
            <a:extLst>
              <a:ext uri="{FF2B5EF4-FFF2-40B4-BE49-F238E27FC236}">
                <a16:creationId xmlns:a16="http://schemas.microsoft.com/office/drawing/2014/main" id="{900DB65E-06BF-6321-32DC-D5CCC636B42F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ACF9A328-3B4A-8A07-C2CC-A719A36F411F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912491B-925B-5A43-1501-69F1D89EC816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E6900E-D9BB-E100-C16C-849713002274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DEC63A-3F58-B9F3-3673-93623F56C4A4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F643FE4C-C4DE-73D6-9EE7-F2A4A8E4D33B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CD4441-FD6E-52C3-B41E-34040BB4346D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2FA64-6324-75AA-9256-7BC685625DBD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0FF4402-482A-70DD-4FDA-2D7EC4A44681}"/>
              </a:ext>
            </a:extLst>
          </p:cNvPr>
          <p:cNvSpPr txBox="1"/>
          <p:nvPr/>
        </p:nvSpPr>
        <p:spPr>
          <a:xfrm>
            <a:off x="6141785" y="2940725"/>
            <a:ext cx="1720343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하늘을 향해 들어 올립니다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5FEEFF1-8ACC-ACE6-1823-B48AAA78828B}"/>
              </a:ext>
            </a:extLst>
          </p:cNvPr>
          <p:cNvGrpSpPr/>
          <p:nvPr/>
        </p:nvGrpSpPr>
        <p:grpSpPr>
          <a:xfrm>
            <a:off x="5337010" y="3339247"/>
            <a:ext cx="1176278" cy="3011372"/>
            <a:chOff x="6528774" y="106528"/>
            <a:chExt cx="2064831" cy="5286138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471BB963-A489-06A7-0D21-C4D6DD76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528774" y="3086126"/>
              <a:ext cx="2064831" cy="230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 descr="검, 무기, 냉병기, 단검이(가) 표시된 사진&#10;&#10;자동 생성된 설명">
              <a:extLst>
                <a:ext uri="{FF2B5EF4-FFF2-40B4-BE49-F238E27FC236}">
                  <a16:creationId xmlns:a16="http://schemas.microsoft.com/office/drawing/2014/main" id="{C074DB73-1216-ED83-7E7E-8AA589E86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94"/>
            <a:stretch>
              <a:fillRect/>
            </a:stretch>
          </p:blipFill>
          <p:spPr>
            <a:xfrm rot="16200000" flipH="1">
              <a:off x="5300301" y="2223223"/>
              <a:ext cx="5286138" cy="1052748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08288A-3059-FA0B-2CD2-73D902065700}"/>
              </a:ext>
            </a:extLst>
          </p:cNvPr>
          <p:cNvCxnSpPr>
            <a:cxnSpLocks/>
          </p:cNvCxnSpPr>
          <p:nvPr/>
        </p:nvCxnSpPr>
        <p:spPr>
          <a:xfrm flipV="1">
            <a:off x="6353643" y="5036645"/>
            <a:ext cx="0" cy="79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4">
            <a:extLst>
              <a:ext uri="{FF2B5EF4-FFF2-40B4-BE49-F238E27FC236}">
                <a16:creationId xmlns:a16="http://schemas.microsoft.com/office/drawing/2014/main" id="{990031B4-F928-663F-A74B-A405736D3544}"/>
              </a:ext>
            </a:extLst>
          </p:cNvPr>
          <p:cNvSpPr txBox="1"/>
          <p:nvPr/>
        </p:nvSpPr>
        <p:spPr>
          <a:xfrm>
            <a:off x="7642882" y="3108883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pic>
        <p:nvPicPr>
          <p:cNvPr id="49" name="그림 48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A546A-AB21-4A62-BCB6-489903748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0" y="3339246"/>
            <a:ext cx="1952625" cy="2009775"/>
          </a:xfrm>
          <a:prstGeom prst="rect">
            <a:avLst/>
          </a:prstGeom>
        </p:spPr>
      </p:pic>
      <p:sp>
        <p:nvSpPr>
          <p:cNvPr id="54" name="TextBox 65">
            <a:extLst>
              <a:ext uri="{FF2B5EF4-FFF2-40B4-BE49-F238E27FC236}">
                <a16:creationId xmlns:a16="http://schemas.microsoft.com/office/drawing/2014/main" id="{7B632D00-5FDA-9254-AD15-2CD1B41A2A47}"/>
              </a:ext>
            </a:extLst>
          </p:cNvPr>
          <p:cNvSpPr txBox="1"/>
          <p:nvPr/>
        </p:nvSpPr>
        <p:spPr>
          <a:xfrm>
            <a:off x="1597364" y="5693630"/>
            <a:ext cx="1200970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이펙트는 기존과 동일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" name="TextBox 65">
            <a:extLst>
              <a:ext uri="{FF2B5EF4-FFF2-40B4-BE49-F238E27FC236}">
                <a16:creationId xmlns:a16="http://schemas.microsoft.com/office/drawing/2014/main" id="{49920BAA-C056-3B36-CFD1-1800EC2D9F69}"/>
              </a:ext>
            </a:extLst>
          </p:cNvPr>
          <p:cNvSpPr txBox="1"/>
          <p:nvPr/>
        </p:nvSpPr>
        <p:spPr>
          <a:xfrm>
            <a:off x="1550919" y="5902880"/>
            <a:ext cx="169629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 &amp; 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</a:p>
        </p:txBody>
      </p:sp>
      <p:sp>
        <p:nvSpPr>
          <p:cNvPr id="58" name="TextBox 65">
            <a:extLst>
              <a:ext uri="{FF2B5EF4-FFF2-40B4-BE49-F238E27FC236}">
                <a16:creationId xmlns:a16="http://schemas.microsoft.com/office/drawing/2014/main" id="{CFC43465-123F-0EBB-E0D6-64AE9BCDD759}"/>
              </a:ext>
            </a:extLst>
          </p:cNvPr>
          <p:cNvSpPr txBox="1"/>
          <p:nvPr/>
        </p:nvSpPr>
        <p:spPr>
          <a:xfrm>
            <a:off x="6735910" y="5693630"/>
            <a:ext cx="133241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>
                <a:latin typeface="Noto Sans KR" panose="020B0200000000000000" pitchFamily="50" charset="-127"/>
                <a:ea typeface="Noto Sans KR" panose="020B0200000000000000" pitchFamily="50" charset="-127"/>
              </a:rPr>
              <a:t>하늘에서 창이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떨어지며 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8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5429</TotalTime>
  <Words>1726</Words>
  <Application>Microsoft Office PowerPoint</Application>
  <PresentationFormat>와이드스크린</PresentationFormat>
  <Paragraphs>440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170</cp:revision>
  <dcterms:created xsi:type="dcterms:W3CDTF">2025-06-06T11:22:44Z</dcterms:created>
  <dcterms:modified xsi:type="dcterms:W3CDTF">2025-07-04T12:46:52Z</dcterms:modified>
</cp:coreProperties>
</file>