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ED8000"/>
    <a:srgbClr val="D29B00"/>
    <a:srgbClr val="00ACF3"/>
    <a:srgbClr val="FFB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154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020F418-0CD0-5AFC-F899-516CAF0E8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88879"/>
              </p:ext>
            </p:extLst>
          </p:nvPr>
        </p:nvGraphicFramePr>
        <p:xfrm>
          <a:off x="182346" y="721700"/>
          <a:ext cx="11827307" cy="1061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69495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007918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278082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2122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122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창을 던져 폭발을 일으키며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122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122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2122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2122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2122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ACF3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ACF3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ACF3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ACF3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ACF3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ACF3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091CB2-96F6-F617-E8D8-463747F904ED}"/>
              </a:ext>
            </a:extLst>
          </p:cNvPr>
          <p:cNvSpPr txBox="1"/>
          <p:nvPr/>
        </p:nvSpPr>
        <p:spPr>
          <a:xfrm>
            <a:off x="0" y="0"/>
            <a:ext cx="4296136" cy="721700"/>
          </a:xfrm>
          <a:prstGeom prst="rect">
            <a:avLst/>
          </a:prstGeom>
          <a:noFill/>
        </p:spPr>
        <p:txBody>
          <a:bodyPr wrap="square" lIns="180000" tIns="144000" rIns="180000" bIns="144000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2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은하유성탄</a:t>
            </a:r>
          </a:p>
        </p:txBody>
      </p:sp>
      <p:pic>
        <p:nvPicPr>
          <p:cNvPr id="3" name="그림 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35CD154A-D653-157A-FCBA-0E9FE7F5B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7302" y="776651"/>
            <a:ext cx="722862" cy="723461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825F99-FE85-9051-1FF1-070F66116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717238"/>
              </p:ext>
            </p:extLst>
          </p:nvPr>
        </p:nvGraphicFramePr>
        <p:xfrm>
          <a:off x="182346" y="2420127"/>
          <a:ext cx="1193344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5963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772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24246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058228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929771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93178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985794">
                  <a:extLst>
                    <a:ext uri="{9D8B030D-6E8A-4147-A177-3AD203B41FA5}">
                      <a16:colId xmlns:a16="http://schemas.microsoft.com/office/drawing/2014/main" val="4111937744"/>
                    </a:ext>
                  </a:extLst>
                </a:gridCol>
                <a:gridCol w="985794">
                  <a:extLst>
                    <a:ext uri="{9D8B030D-6E8A-4147-A177-3AD203B41FA5}">
                      <a16:colId xmlns:a16="http://schemas.microsoft.com/office/drawing/2014/main" val="40389021"/>
                    </a:ext>
                  </a:extLst>
                </a:gridCol>
                <a:gridCol w="985794">
                  <a:extLst>
                    <a:ext uri="{9D8B030D-6E8A-4147-A177-3AD203B41FA5}">
                      <a16:colId xmlns:a16="http://schemas.microsoft.com/office/drawing/2014/main" val="1910443125"/>
                    </a:ext>
                  </a:extLst>
                </a:gridCol>
                <a:gridCol w="985794">
                  <a:extLst>
                    <a:ext uri="{9D8B030D-6E8A-4147-A177-3AD203B41FA5}">
                      <a16:colId xmlns:a16="http://schemas.microsoft.com/office/drawing/2014/main" val="2543531492"/>
                    </a:ext>
                  </a:extLst>
                </a:gridCol>
                <a:gridCol w="985794">
                  <a:extLst>
                    <a:ext uri="{9D8B030D-6E8A-4147-A177-3AD203B41FA5}">
                      <a16:colId xmlns:a16="http://schemas.microsoft.com/office/drawing/2014/main" val="2727902733"/>
                    </a:ext>
                  </a:extLst>
                </a:gridCol>
                <a:gridCol w="985794">
                  <a:extLst>
                    <a:ext uri="{9D8B030D-6E8A-4147-A177-3AD203B41FA5}">
                      <a16:colId xmlns:a16="http://schemas.microsoft.com/office/drawing/2014/main" val="193507969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은하유성창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 여부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m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매개변수 </a:t>
                      </a:r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key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매개변수 </a:t>
                      </a:r>
                      <a:r>
                        <a:rPr 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value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슈퍼아머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122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21222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 유형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994372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sv-S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lm_skill_26_sound.wav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　</a:t>
                      </a:r>
                      <a:endParaRPr lang="ko-KR" altLang="en-US" sz="900" b="0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　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53981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B4129E-872E-822C-2558-046DEB37221B}"/>
              </a:ext>
            </a:extLst>
          </p:cNvPr>
          <p:cNvSpPr txBox="1"/>
          <p:nvPr/>
        </p:nvSpPr>
        <p:spPr>
          <a:xfrm>
            <a:off x="0" y="2126406"/>
            <a:ext cx="4296136" cy="293721"/>
          </a:xfrm>
          <a:prstGeom prst="rect">
            <a:avLst/>
          </a:prstGeom>
          <a:noFill/>
        </p:spPr>
        <p:txBody>
          <a:bodyPr wrap="square" lIns="180000" tIns="0" rIns="180000" bIns="108000" rtlCol="0">
            <a:spAutoFit/>
          </a:bodyPr>
          <a:lstStyle/>
          <a:p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데이터</a:t>
            </a:r>
            <a:endParaRPr lang="ko-KR" altLang="en-US" sz="1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93D6DB5-8A75-22A7-8DD5-3F28E3D4F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742806"/>
              </p:ext>
            </p:extLst>
          </p:nvPr>
        </p:nvGraphicFramePr>
        <p:xfrm>
          <a:off x="182346" y="4497514"/>
          <a:ext cx="5454754" cy="216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6809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73290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280924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No.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 템플릿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설명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999999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시전 중 상태 이상에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면역이된다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오브젝트 생성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생성한다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투사체가 타격을 입힌다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kern="1200" dirty="0">
                          <a:solidFill>
                            <a:srgbClr val="00ACF3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kern="1200" dirty="0">
                          <a:solidFill>
                            <a:srgbClr val="00ACF3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C4D8B5D-A75D-DE54-1D0E-8FFDC337430D}"/>
              </a:ext>
            </a:extLst>
          </p:cNvPr>
          <p:cNvSpPr txBox="1"/>
          <p:nvPr/>
        </p:nvSpPr>
        <p:spPr>
          <a:xfrm>
            <a:off x="0" y="4203793"/>
            <a:ext cx="4296136" cy="293721"/>
          </a:xfrm>
          <a:prstGeom prst="rect">
            <a:avLst/>
          </a:prstGeom>
          <a:noFill/>
        </p:spPr>
        <p:txBody>
          <a:bodyPr wrap="square" lIns="180000" tIns="0" rIns="180000" bIns="108000" rtlCol="0">
            <a:spAutoFit/>
          </a:bodyPr>
          <a:lstStyle/>
          <a:p>
            <a:r>
              <a:rPr lang="ko-KR" altLang="en-US" sz="12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효과 목록</a:t>
            </a:r>
            <a:endParaRPr lang="ko-KR" altLang="en-US" sz="1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1F33DA1-5400-639D-2363-B13E2C71D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770783"/>
              </p:ext>
            </p:extLst>
          </p:nvPr>
        </p:nvGraphicFramePr>
        <p:xfrm>
          <a:off x="5819446" y="4497514"/>
          <a:ext cx="54576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27600">
                  <a:extLst>
                    <a:ext uri="{9D8B030D-6E8A-4147-A177-3AD203B41FA5}">
                      <a16:colId xmlns:a16="http://schemas.microsoft.com/office/drawing/2014/main" val="2118128391"/>
                    </a:ext>
                  </a:extLst>
                </a:gridCol>
                <a:gridCol w="6876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7344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No.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설명 템플릿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설명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33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kern="1200" dirty="0">
                          <a:solidFill>
                            <a:srgbClr val="00ACF3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kern="1200" dirty="0">
                          <a:solidFill>
                            <a:srgbClr val="00ACF3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N</a:t>
                      </a:r>
                      <a:r>
                        <a:rPr lang="ko-KR" alt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 타격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7738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적중한 적을 날려보낸다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</a:p>
                  </a:txBody>
                  <a:tcPr marL="14400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123063"/>
                  </a:ext>
                </a:extLst>
              </a:tr>
            </a:tbl>
          </a:graphicData>
        </a:graphic>
      </p:graphicFrame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18D99B4-CEFB-E566-DA5D-7001F6A584AD}"/>
              </a:ext>
            </a:extLst>
          </p:cNvPr>
          <p:cNvCxnSpPr>
            <a:cxnSpLocks/>
          </p:cNvCxnSpPr>
          <p:nvPr/>
        </p:nvCxnSpPr>
        <p:spPr>
          <a:xfrm>
            <a:off x="629920" y="2197526"/>
            <a:ext cx="1145085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AC9B2FD-0DD9-D471-A0BF-00E7CE65E581}"/>
              </a:ext>
            </a:extLst>
          </p:cNvPr>
          <p:cNvCxnSpPr>
            <a:cxnSpLocks/>
          </p:cNvCxnSpPr>
          <p:nvPr/>
        </p:nvCxnSpPr>
        <p:spPr>
          <a:xfrm>
            <a:off x="883920" y="4288039"/>
            <a:ext cx="1145085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80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11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292</Words>
  <Application>Microsoft Office PowerPoint</Application>
  <PresentationFormat>와이드스크린</PresentationFormat>
  <Paragraphs>97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Noto Sans KR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2</cp:revision>
  <dcterms:created xsi:type="dcterms:W3CDTF">2025-06-06T11:22:44Z</dcterms:created>
  <dcterms:modified xsi:type="dcterms:W3CDTF">2025-06-06T12:13:34Z</dcterms:modified>
</cp:coreProperties>
</file>