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D9438-8ABD-4509-9325-8B8F5E8D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90F84-F068-46DE-A466-96CC82D5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A8CCA-966C-44B1-A3CD-30140A65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D5E29-F897-4A3B-A2C1-8D2D9F29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4BE3A-7C6E-4064-8957-DABA7019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2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91440-288C-488D-813C-5B00C872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D3135-4311-4B47-AFAF-CC295DFB8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D58D3-F433-43C5-8767-BCDB271C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1DF31-2B93-4054-B078-28710CFB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D71B3A-5507-47A3-BF21-8C265680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4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A9CA5-C8FC-4599-B35B-9CF5EC969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6EC2CD-8908-4A31-B512-D780821B8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DF32F-27D2-4761-AF64-D73D6F41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D9AFC-5348-4E8A-977F-D561BB7E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CDD5E-9417-430B-9FB3-D6F6C2EF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8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0A217-2890-4202-81E3-29B7B8A5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07287-256B-4D1E-8792-230E4530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86FD6-A643-4FE5-B670-A2B8DDD0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5352F-88CC-472D-9B95-F7540A2C6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3244-B616-4CF1-B1A6-FACF4625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14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A02-C011-4C90-B490-B09C7FBF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0EFFAE-60F7-40F9-8211-B78E96616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EBA9B-A94D-4A2B-B52A-D801F35D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D2AE3-8FE1-4BBE-84B3-FCC0646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39702-7A65-42C7-9FB7-83BD972F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3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AB976-492D-4B75-9DDC-A96D065C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AA2799-FFC2-46C0-9BA6-724F8E8DD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8AE74-DF83-4915-A5B2-D9EF1F7C9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C3EBC3-7010-4488-91BA-DF99335F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D3CBB-2032-4B2D-9777-7D6B64B5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386DD-5CFC-4AF2-A28A-A5692C23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9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F8976-B86E-4EC0-8025-718DD60B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6B4B78-708E-48AE-B65E-36CFD6D5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C854C-69F8-409B-823C-BC159600E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EA9B83-D049-4DDF-86B2-D641502EE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BCE4FE-D6EF-4B40-B803-49E780180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044A4E-2256-476C-B677-FB3B5A13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2266C2-A07B-4753-827D-76043C0B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34AA7-A1B5-4B2B-8959-3CF8131A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70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68B0A-2F91-4207-872A-62B6BD82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38DABC-247A-493A-A60C-1F28C523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E36A1-A67D-4696-BEA0-B50301B3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CDE93-7A4F-4F95-8EA0-C4250A9E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9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64DAC6-F112-4ECD-9058-B653317C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1B116C-D547-4526-BA6F-C93C3123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8F8D6-0D52-4C1F-8A47-1AA12C4F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BBAC6-9A7C-4B91-84B0-13A64CA5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4D7DA-6D1E-4BFD-8184-10E3A0F4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F98C79-8CFB-4EF1-986A-DA57C2BDF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3DE27-7671-4B98-9FA5-47C9AE45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06A0E2-201A-4B44-BA1D-04464FD1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19A5C-0695-4FB8-8D99-3AF54A05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9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BD193-59A4-40B1-9748-82A0D4FA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0F223B-358E-487F-AF7A-21F59F8AA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04A80-4FE9-48C0-A12D-B5ED6EAE0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495C5-E03F-4F29-84D8-42F3980C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F0966F-04CE-4F8D-BF9A-A1AD5DFC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8FF12-7D2C-4EFB-ACE8-33FB458B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50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4FA1CF-2661-407A-96A3-A0E3AD1D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859C32-7D8B-4763-B760-9576FCC35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AA3-E3A4-4DB7-A3FA-544958776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448D1-126D-4B76-A183-61DBD1E9C919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7020F-46E7-4084-A497-82BD1A53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65FA8-1B7C-4826-A964-4AACED2CA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267BD-4152-4281-828C-CDBB5621C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6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76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</cp:revision>
  <dcterms:created xsi:type="dcterms:W3CDTF">2024-08-05T03:43:42Z</dcterms:created>
  <dcterms:modified xsi:type="dcterms:W3CDTF">2024-08-05T03:46:43Z</dcterms:modified>
</cp:coreProperties>
</file>