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973"/>
    <a:srgbClr val="C1A255"/>
    <a:srgbClr val="545446"/>
    <a:srgbClr val="312E28"/>
    <a:srgbClr val="565447"/>
    <a:srgbClr val="21211B"/>
    <a:srgbClr val="3C3A2E"/>
    <a:srgbClr val="464435"/>
    <a:srgbClr val="F0F0F0"/>
    <a:srgbClr val="484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FB-3DDB-4DAD-BDEB-AB123B9F7CC1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2C27-D0A0-472F-B7CB-FAB4645A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7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0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8961-A08B-2A90-EC52-E1CD36D4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2FD2-9FFA-AEB1-66C5-7A33ACC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80CA-CC58-E905-3A2F-847BF5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EA19D-4CD1-BE1F-6B10-C480347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6E742-0BC7-6BA6-BADE-2A61B5BC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00CA-396A-50F5-B366-ABD1472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7396-3D56-D338-134E-ED362D43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EFA-B46B-CB55-C215-DD8478D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532B-02DB-5C36-4695-3AA9397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E5A-8C82-F630-DF2C-BFCA64C9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83F0E-34E2-5593-DB4A-2D57A52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90A7B-5FB4-FC81-4D47-0031050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1045-A989-12AF-FABC-FA86F4F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062A-577E-A721-59AE-23B33F8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D3C4-9DC4-FB7B-B744-9BF59F1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D09D1-B7D9-A73D-F113-FA562C0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5A66-D4CF-3284-1E51-1DDFCAC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0A273-D454-0D58-5D4C-D2B62B7A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072D-F5AE-AB00-C55F-0F1CF14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95A21-73C5-89AE-C95E-51E1F133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57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9C82-744B-BD84-72C0-8E6E572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D3D0-9CF3-2EDB-7C8B-033F6B51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6652-30F5-AA77-53BA-94C2F260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EEF59-A583-E070-8A00-436A1211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55F4B-30F8-A222-C9AC-957329C7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6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1823-640F-6EB5-CB57-CE4C1E2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4157-2747-AEC2-886B-03B8C78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76D2-0513-79B3-71ED-3D687672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0596-5114-61B6-35DE-495189E6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3551B-F80F-C999-F22C-59FF4E86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64599-8DE6-2917-3FA5-DF786779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3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02CD-FFC5-E2FF-7662-1E71E1F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A6DA2-C8CB-CDAF-8D88-A030B5E4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69B5A-F63D-5020-B884-BABD5FA7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D3543-5824-B3F0-D68A-0F0CFD3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09FED-6121-B472-DA59-F2D72348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EDFD3-0A2F-FDFE-3904-FD21805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FA465-0879-D4D0-09A4-76194900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3E38E-A997-2FB5-F8B7-9C29C1F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9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235-78EE-F236-7EBB-D51E0DD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0BEE4-190A-B6DE-6E6B-32EFA02B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B7E74-3447-C45C-15D7-FCA433D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957-F472-6E05-4275-EF2D05B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CF45-6811-F679-D21D-533632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6CE2-CD5B-404C-283B-3E9DE4AA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C76D-7826-3F6E-64E0-29AD0A4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9BF2-B0D6-2052-2949-E6446F7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2E14-3271-0221-48BC-3E366B84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253C5-0B86-1D27-6EAE-1A694078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4DBE-6FF8-86A3-D8EF-043FAF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86892-FB19-6349-2A78-DD9F98F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0DD3-E206-3B0B-D9B3-C24F942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A820-FF68-F7A6-D584-603A7B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F4078-83FD-DBEA-44BA-3BC6424F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7D528-0A9E-6885-C91E-5E663ADC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8246-EAE9-69AC-0F82-9E7F5E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D313-E4DB-10B3-7A23-F172FF7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12419-2311-07D9-96AA-2BADD0D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07B6C-2D02-BF72-6EA1-1A95750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32B8B-B287-22F6-B03D-FB8C885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E1C4-1BA2-393B-9908-ECA11F92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F7A8A-B1F5-4CAF-B3E2-21653FEE8613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2DF7-C29B-7B3F-16D9-DF37149C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B908C-22B6-4302-4A33-C7CCA0354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065637" y="2723748"/>
            <a:ext cx="406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A6847C8-E70E-AA03-5BE8-A696DD761AFC}"/>
              </a:ext>
            </a:extLst>
          </p:cNvPr>
          <p:cNvGrpSpPr/>
          <p:nvPr/>
        </p:nvGrpSpPr>
        <p:grpSpPr>
          <a:xfrm>
            <a:off x="4029057" y="4353776"/>
            <a:ext cx="4133887" cy="449382"/>
            <a:chOff x="3738254" y="4353776"/>
            <a:chExt cx="4133887" cy="4493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4D5BA8-361F-FB6B-57B1-149F746747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42" t="80004" r="60386" b="17369"/>
            <a:stretch/>
          </p:blipFill>
          <p:spPr bwMode="auto">
            <a:xfrm>
              <a:off x="3738254" y="4353776"/>
              <a:ext cx="4133887" cy="449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643116" y="4383969"/>
              <a:ext cx="232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어둠, 밤이(가) 표시된 사진&#10;&#10;자동 생성된 설명">
            <a:extLst>
              <a:ext uri="{FF2B5EF4-FFF2-40B4-BE49-F238E27FC236}">
                <a16:creationId xmlns:a16="http://schemas.microsoft.com/office/drawing/2014/main" id="{96E5BF46-CAB5-B761-F857-70842B94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9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A7554A-FA64-F1C3-C7AB-E739657CD663}"/>
              </a:ext>
            </a:extLst>
          </p:cNvPr>
          <p:cNvSpPr txBox="1"/>
          <p:nvPr/>
        </p:nvSpPr>
        <p:spPr>
          <a:xfrm>
            <a:off x="5377696" y="497924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44362-EC0C-F37B-E238-66905C9A505E}"/>
              </a:ext>
            </a:extLst>
          </p:cNvPr>
          <p:cNvSpPr txBox="1"/>
          <p:nvPr/>
        </p:nvSpPr>
        <p:spPr>
          <a:xfrm>
            <a:off x="5377696" y="5530335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460A9-1988-7044-658B-4C4ABAD8E528}"/>
              </a:ext>
            </a:extLst>
          </p:cNvPr>
          <p:cNvSpPr txBox="1"/>
          <p:nvPr/>
        </p:nvSpPr>
        <p:spPr>
          <a:xfrm>
            <a:off x="5437809" y="446277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란</a:t>
            </a:r>
            <a:r>
              <a:rPr lang="en-US" altLang="ko-KR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9CCC01-3141-AE1B-433D-6D12C88ECA2B}"/>
              </a:ext>
            </a:extLst>
          </p:cNvPr>
          <p:cNvSpPr txBox="1"/>
          <p:nvPr/>
        </p:nvSpPr>
        <p:spPr>
          <a:xfrm>
            <a:off x="5636580" y="3911689"/>
            <a:ext cx="91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E40F9-1C2D-34A7-10B5-F878AF99E4B9}"/>
              </a:ext>
            </a:extLst>
          </p:cNvPr>
          <p:cNvSpPr txBox="1"/>
          <p:nvPr/>
        </p:nvSpPr>
        <p:spPr>
          <a:xfrm>
            <a:off x="4597400" y="1509422"/>
            <a:ext cx="2997200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800" b="1" dirty="0">
                <a:ln>
                  <a:solidFill>
                    <a:srgbClr val="D1B973"/>
                  </a:solidFill>
                </a:ln>
                <a:gradFill>
                  <a:gsLst>
                    <a:gs pos="20000">
                      <a:srgbClr val="E8DFC2">
                        <a:lumMod val="97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INDEX</a:t>
            </a:r>
            <a:endParaRPr lang="ko-KR" altLang="en-US" sz="6800" b="1" dirty="0">
              <a:ln>
                <a:solidFill>
                  <a:srgbClr val="D1B973"/>
                </a:solidFill>
              </a:ln>
              <a:gradFill>
                <a:gsLst>
                  <a:gs pos="20000">
                    <a:srgbClr val="E8DFC2">
                      <a:lumMod val="97000"/>
                    </a:srgbClr>
                  </a:gs>
                  <a:gs pos="2000">
                    <a:srgbClr val="F2EDDE"/>
                  </a:gs>
                  <a:gs pos="60000">
                    <a:srgbClr val="D1B973"/>
                  </a:gs>
                  <a:gs pos="40000">
                    <a:srgbClr val="E6D9B4"/>
                  </a:gs>
                  <a:gs pos="76000">
                    <a:srgbClr val="D1B973"/>
                  </a:gs>
                  <a:gs pos="100000">
                    <a:srgbClr val="E6D9B4"/>
                  </a:gs>
                </a:gsLst>
                <a:path path="circle">
                  <a:fillToRect l="50000" t="50000" r="50000" b="50000"/>
                </a:path>
              </a:gradFill>
              <a:effectLst>
                <a:glow rad="635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18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7AE9-7F5C-7F63-A3CB-2B39173BADB4}"/>
              </a:ext>
            </a:extLst>
          </p:cNvPr>
          <p:cNvSpPr/>
          <p:nvPr/>
        </p:nvSpPr>
        <p:spPr>
          <a:xfrm>
            <a:off x="0" y="0"/>
            <a:ext cx="15951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0BF1BB9-9D99-2AEC-0E28-DCD2B122A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t="80004" r="60386" b="17369"/>
          <a:stretch/>
        </p:blipFill>
        <p:spPr bwMode="auto">
          <a:xfrm>
            <a:off x="107950" y="1823934"/>
            <a:ext cx="1379220" cy="2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E5805-0664-3CD5-2F05-0DCCCC451017}"/>
              </a:ext>
            </a:extLst>
          </p:cNvPr>
          <p:cNvSpPr txBox="1"/>
          <p:nvPr/>
        </p:nvSpPr>
        <p:spPr>
          <a:xfrm>
            <a:off x="329121" y="287791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glow rad="139700">
                    <a:srgbClr val="D1B973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D1E23-45FB-CD15-2EAE-DD42649E40EB}"/>
              </a:ext>
            </a:extLst>
          </p:cNvPr>
          <p:cNvSpPr txBox="1"/>
          <p:nvPr/>
        </p:nvSpPr>
        <p:spPr>
          <a:xfrm>
            <a:off x="329121" y="342900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glow rad="139700">
                    <a:srgbClr val="D1B973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43FEC-289F-5D31-BF61-25E04F620E10}"/>
              </a:ext>
            </a:extLst>
          </p:cNvPr>
          <p:cNvSpPr txBox="1"/>
          <p:nvPr/>
        </p:nvSpPr>
        <p:spPr>
          <a:xfrm>
            <a:off x="369196" y="236144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glow rad="139700">
                    <a:srgbClr val="D1B973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란</a:t>
            </a:r>
            <a:r>
              <a:rPr lang="en-US" altLang="ko-KR" sz="1200" b="1" dirty="0">
                <a:solidFill>
                  <a:schemeClr val="bg1"/>
                </a:solidFill>
                <a:effectLst>
                  <a:glow rad="139700">
                    <a:srgbClr val="D1B973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?</a:t>
            </a:r>
            <a:endParaRPr lang="ko-KR" altLang="en-US" sz="1200" b="1" dirty="0">
              <a:solidFill>
                <a:schemeClr val="bg1"/>
              </a:solidFill>
              <a:effectLst>
                <a:glow rad="139700">
                  <a:srgbClr val="D1B973"/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7F113-EC3A-A281-C7B3-2328500C16FF}"/>
              </a:ext>
            </a:extLst>
          </p:cNvPr>
          <p:cNvSpPr txBox="1"/>
          <p:nvPr/>
        </p:nvSpPr>
        <p:spPr>
          <a:xfrm>
            <a:off x="467292" y="179543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D96CD4-8544-2B95-E85F-FE2799242C84}"/>
              </a:ext>
            </a:extLst>
          </p:cNvPr>
          <p:cNvSpPr/>
          <p:nvPr/>
        </p:nvSpPr>
        <p:spPr>
          <a:xfrm>
            <a:off x="2280598" y="0"/>
            <a:ext cx="15951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DCB2CDD-29F1-7915-44A9-FEC5E5658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t="80004" r="60386" b="17369"/>
          <a:stretch/>
        </p:blipFill>
        <p:spPr bwMode="auto">
          <a:xfrm>
            <a:off x="2388548" y="1823934"/>
            <a:ext cx="1379220" cy="2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ACFB40-1F35-B77B-6F17-8C09641AE70B}"/>
              </a:ext>
            </a:extLst>
          </p:cNvPr>
          <p:cNvSpPr txBox="1"/>
          <p:nvPr/>
        </p:nvSpPr>
        <p:spPr>
          <a:xfrm>
            <a:off x="2609719" y="287791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 w="3175">
                  <a:solidFill>
                    <a:srgbClr val="C1A255"/>
                  </a:solidFill>
                </a:ln>
                <a:solidFill>
                  <a:srgbClr val="C1A255"/>
                </a:solidFill>
                <a:effectLst>
                  <a:glow rad="88900">
                    <a:schemeClr val="bg1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9411E-AF38-5CBC-5106-1E73395E2B59}"/>
              </a:ext>
            </a:extLst>
          </p:cNvPr>
          <p:cNvSpPr txBox="1"/>
          <p:nvPr/>
        </p:nvSpPr>
        <p:spPr>
          <a:xfrm>
            <a:off x="2609719" y="342900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 w="3175">
                  <a:solidFill>
                    <a:srgbClr val="C1A255"/>
                  </a:solidFill>
                </a:ln>
                <a:solidFill>
                  <a:srgbClr val="C1A255"/>
                </a:solidFill>
                <a:effectLst>
                  <a:glow rad="88900">
                    <a:schemeClr val="bg1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CE5C7-BB73-F55B-1413-7B4DF80BF9AF}"/>
              </a:ext>
            </a:extLst>
          </p:cNvPr>
          <p:cNvSpPr txBox="1"/>
          <p:nvPr/>
        </p:nvSpPr>
        <p:spPr>
          <a:xfrm>
            <a:off x="2649794" y="236144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 w="3175">
                  <a:solidFill>
                    <a:srgbClr val="C1A255"/>
                  </a:solidFill>
                </a:ln>
                <a:solidFill>
                  <a:srgbClr val="C1A255"/>
                </a:solidFill>
                <a:effectLst>
                  <a:glow rad="88900">
                    <a:schemeClr val="bg1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란</a:t>
            </a:r>
            <a:r>
              <a:rPr lang="en-US" altLang="ko-KR" sz="1200" b="1" dirty="0">
                <a:ln w="3175">
                  <a:solidFill>
                    <a:srgbClr val="C1A255"/>
                  </a:solidFill>
                </a:ln>
                <a:solidFill>
                  <a:srgbClr val="C1A255"/>
                </a:solidFill>
                <a:effectLst>
                  <a:glow rad="88900">
                    <a:schemeClr val="bg1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?</a:t>
            </a:r>
            <a:endParaRPr lang="ko-KR" altLang="en-US" sz="1200" b="1" dirty="0">
              <a:ln w="3175">
                <a:solidFill>
                  <a:srgbClr val="C1A255"/>
                </a:solidFill>
              </a:ln>
              <a:solidFill>
                <a:srgbClr val="C1A255"/>
              </a:solidFill>
              <a:effectLst>
                <a:glow rad="88900">
                  <a:schemeClr val="bg1"/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0D33D-66B1-FC65-DB89-A71E63D5F52B}"/>
              </a:ext>
            </a:extLst>
          </p:cNvPr>
          <p:cNvSpPr txBox="1"/>
          <p:nvPr/>
        </p:nvSpPr>
        <p:spPr>
          <a:xfrm>
            <a:off x="2747890" y="179543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C91BE3-ADB4-68DE-3026-2F6D0B74B20D}"/>
              </a:ext>
            </a:extLst>
          </p:cNvPr>
          <p:cNvSpPr/>
          <p:nvPr/>
        </p:nvSpPr>
        <p:spPr>
          <a:xfrm>
            <a:off x="4561196" y="0"/>
            <a:ext cx="15951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A9089489-C80B-B8FD-F3D1-9EA08AFD8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t="80004" r="60386" b="17369"/>
          <a:stretch/>
        </p:blipFill>
        <p:spPr bwMode="auto">
          <a:xfrm>
            <a:off x="4669146" y="1823934"/>
            <a:ext cx="1379220" cy="2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27ECB2-266E-97FF-D204-A09BB73CA518}"/>
              </a:ext>
            </a:extLst>
          </p:cNvPr>
          <p:cNvSpPr txBox="1"/>
          <p:nvPr/>
        </p:nvSpPr>
        <p:spPr>
          <a:xfrm>
            <a:off x="4890317" y="287791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glow rad="25400">
                    <a:srgbClr val="C1A255">
                      <a:alpha val="70000"/>
                    </a:srgb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C847D-82AC-3E2C-1E44-BA024EF4AE59}"/>
              </a:ext>
            </a:extLst>
          </p:cNvPr>
          <p:cNvSpPr txBox="1"/>
          <p:nvPr/>
        </p:nvSpPr>
        <p:spPr>
          <a:xfrm>
            <a:off x="4890317" y="342900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glow rad="25400">
                    <a:srgbClr val="C1A255">
                      <a:alpha val="70000"/>
                    </a:srgb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EA0C-B224-EEEF-D12C-B74765218FE1}"/>
              </a:ext>
            </a:extLst>
          </p:cNvPr>
          <p:cNvSpPr txBox="1"/>
          <p:nvPr/>
        </p:nvSpPr>
        <p:spPr>
          <a:xfrm>
            <a:off x="4930392" y="236144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>
                  <a:glow rad="25400">
                    <a:srgbClr val="C1A255">
                      <a:alpha val="70000"/>
                    </a:srgb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란</a:t>
            </a:r>
            <a:r>
              <a:rPr lang="en-US" altLang="ko-KR" sz="1200" b="1" dirty="0">
                <a:solidFill>
                  <a:schemeClr val="bg1"/>
                </a:solidFill>
                <a:effectLst>
                  <a:glow rad="25400">
                    <a:srgbClr val="C1A255">
                      <a:alpha val="70000"/>
                    </a:srgb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?</a:t>
            </a:r>
            <a:endParaRPr lang="ko-KR" altLang="en-US" sz="1200" b="1" dirty="0">
              <a:solidFill>
                <a:schemeClr val="bg1"/>
              </a:solidFill>
              <a:effectLst>
                <a:glow rad="25400">
                  <a:srgbClr val="C1A255">
                    <a:alpha val="70000"/>
                  </a:srgb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386330-31AE-BF5D-8D61-367498686B71}"/>
              </a:ext>
            </a:extLst>
          </p:cNvPr>
          <p:cNvSpPr txBox="1"/>
          <p:nvPr/>
        </p:nvSpPr>
        <p:spPr>
          <a:xfrm>
            <a:off x="5028488" y="179543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20856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D96CD4-8544-2B95-E85F-FE2799242C84}"/>
              </a:ext>
            </a:extLst>
          </p:cNvPr>
          <p:cNvSpPr/>
          <p:nvPr/>
        </p:nvSpPr>
        <p:spPr>
          <a:xfrm>
            <a:off x="0" y="0"/>
            <a:ext cx="15951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DCB2CDD-29F1-7915-44A9-FEC5E5658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t="80004" r="60386" b="17369"/>
          <a:stretch/>
        </p:blipFill>
        <p:spPr bwMode="auto">
          <a:xfrm>
            <a:off x="107950" y="1823934"/>
            <a:ext cx="1379220" cy="2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ACFB40-1F35-B77B-6F17-8C09641AE70B}"/>
              </a:ext>
            </a:extLst>
          </p:cNvPr>
          <p:cNvSpPr txBox="1"/>
          <p:nvPr/>
        </p:nvSpPr>
        <p:spPr>
          <a:xfrm>
            <a:off x="329121" y="287791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 w="3175">
                  <a:solidFill>
                    <a:srgbClr val="C1A255"/>
                  </a:solidFill>
                </a:ln>
                <a:solidFill>
                  <a:srgbClr val="C1A255"/>
                </a:solidFill>
                <a:effectLst>
                  <a:glow rad="88900">
                    <a:schemeClr val="bg1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79411E-AF38-5CBC-5106-1E73395E2B59}"/>
              </a:ext>
            </a:extLst>
          </p:cNvPr>
          <p:cNvSpPr txBox="1"/>
          <p:nvPr/>
        </p:nvSpPr>
        <p:spPr>
          <a:xfrm>
            <a:off x="329121" y="342900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 w="3175">
                  <a:solidFill>
                    <a:srgbClr val="C1A255"/>
                  </a:solidFill>
                </a:ln>
                <a:solidFill>
                  <a:srgbClr val="C1A255"/>
                </a:solidFill>
                <a:effectLst>
                  <a:glow rad="88900">
                    <a:schemeClr val="bg1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CE5C7-BB73-F55B-1413-7B4DF80BF9AF}"/>
              </a:ext>
            </a:extLst>
          </p:cNvPr>
          <p:cNvSpPr txBox="1"/>
          <p:nvPr/>
        </p:nvSpPr>
        <p:spPr>
          <a:xfrm>
            <a:off x="369196" y="236144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 w="3175">
                  <a:solidFill>
                    <a:srgbClr val="C1A255"/>
                  </a:solidFill>
                </a:ln>
                <a:solidFill>
                  <a:srgbClr val="C1A255"/>
                </a:solidFill>
                <a:effectLst>
                  <a:glow rad="88900">
                    <a:schemeClr val="bg1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란</a:t>
            </a:r>
            <a:r>
              <a:rPr lang="en-US" altLang="ko-KR" sz="1200" b="1" dirty="0">
                <a:ln w="3175">
                  <a:solidFill>
                    <a:srgbClr val="C1A255"/>
                  </a:solidFill>
                </a:ln>
                <a:solidFill>
                  <a:srgbClr val="C1A255"/>
                </a:solidFill>
                <a:effectLst>
                  <a:glow rad="88900">
                    <a:schemeClr val="bg1"/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?</a:t>
            </a:r>
            <a:endParaRPr lang="ko-KR" altLang="en-US" sz="1200" b="1" dirty="0">
              <a:ln w="3175">
                <a:solidFill>
                  <a:srgbClr val="C1A255"/>
                </a:solidFill>
              </a:ln>
              <a:solidFill>
                <a:srgbClr val="C1A255"/>
              </a:solidFill>
              <a:effectLst>
                <a:glow rad="88900">
                  <a:schemeClr val="bg1"/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0D33D-66B1-FC65-DB89-A71E63D5F52B}"/>
              </a:ext>
            </a:extLst>
          </p:cNvPr>
          <p:cNvSpPr txBox="1"/>
          <p:nvPr/>
        </p:nvSpPr>
        <p:spPr>
          <a:xfrm>
            <a:off x="467292" y="179543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6184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15563EF-94D0-564E-FB8B-8467ADD8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0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65</Words>
  <Application>Microsoft Office PowerPoint</Application>
  <PresentationFormat>와이드스크린</PresentationFormat>
  <Paragraphs>26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빛의 계승자 Regular</vt:lpstr>
      <vt:lpstr>Arial</vt:lpstr>
      <vt:lpstr>Cinzel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7</cp:revision>
  <dcterms:created xsi:type="dcterms:W3CDTF">2024-10-09T05:41:30Z</dcterms:created>
  <dcterms:modified xsi:type="dcterms:W3CDTF">2024-10-09T09:40:35Z</dcterms:modified>
</cp:coreProperties>
</file>