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02" r:id="rId3"/>
    <p:sldId id="260" r:id="rId4"/>
    <p:sldId id="312" r:id="rId5"/>
    <p:sldId id="313" r:id="rId6"/>
    <p:sldId id="268" r:id="rId7"/>
    <p:sldId id="263" r:id="rId8"/>
    <p:sldId id="291" r:id="rId9"/>
    <p:sldId id="259" r:id="rId10"/>
    <p:sldId id="264" r:id="rId11"/>
    <p:sldId id="307" r:id="rId12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6DD"/>
    <a:srgbClr val="FFFDE7"/>
    <a:srgbClr val="14161B"/>
    <a:srgbClr val="BD9C7C"/>
    <a:srgbClr val="FFECB2"/>
    <a:srgbClr val="DEA900"/>
    <a:srgbClr val="FF9999"/>
    <a:srgbClr val="36AC36"/>
    <a:srgbClr val="B7A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5" autoAdjust="0"/>
    <p:restoredTop sz="92932" autoAdjust="0"/>
  </p:normalViewPr>
  <p:slideViewPr>
    <p:cSldViewPr snapToGrid="0" showGuides="1">
      <p:cViewPr>
        <p:scale>
          <a:sx n="300" d="100"/>
          <a:sy n="300" d="100"/>
        </p:scale>
        <p:origin x="-10834" y="-9307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1.png"/><Relationship Id="rId7" Type="http://schemas.openxmlformats.org/officeDocument/2006/relationships/image" Target="../media/image18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35418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8666081" y="2069951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136253-B4B7-5069-C4A5-52CD5A48BF31}"/>
              </a:ext>
            </a:extLst>
          </p:cNvPr>
          <p:cNvGrpSpPr/>
          <p:nvPr/>
        </p:nvGrpSpPr>
        <p:grpSpPr>
          <a:xfrm>
            <a:off x="192088" y="3897599"/>
            <a:ext cx="5828400" cy="2808000"/>
            <a:chOff x="192088" y="3897599"/>
            <a:chExt cx="5828400" cy="2808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9E64559-F31E-13F7-0AE3-50F60F139A00}"/>
                </a:ext>
              </a:extLst>
            </p:cNvPr>
            <p:cNvGrpSpPr/>
            <p:nvPr/>
          </p:nvGrpSpPr>
          <p:grpSpPr>
            <a:xfrm>
              <a:off x="192088" y="3897599"/>
              <a:ext cx="5827365" cy="2808000"/>
              <a:chOff x="192088" y="3897599"/>
              <a:chExt cx="5827365" cy="2808000"/>
            </a:xfrm>
          </p:grpSpPr>
          <p:pic>
            <p:nvPicPr>
              <p:cNvPr id="2" name="그림 1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55221AF-217C-2BF4-15FE-CDF26D6F9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520"/>
              <a:stretch>
                <a:fillRect/>
              </a:stretch>
            </p:blipFill>
            <p:spPr>
              <a:xfrm>
                <a:off x="4827637" y="3897599"/>
                <a:ext cx="1191816" cy="2808000"/>
              </a:xfrm>
              <a:prstGeom prst="rect">
                <a:avLst/>
              </a:prstGeom>
            </p:spPr>
          </p:pic>
          <p:pic>
            <p:nvPicPr>
              <p:cNvPr id="8" name="그림 7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A518967-32B9-4846-BF3C-1A9A81346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8" y="3897599"/>
                <a:ext cx="5076000" cy="2808000"/>
              </a:xfrm>
              <a:prstGeom prst="rect">
                <a:avLst/>
              </a:prstGeom>
            </p:spPr>
          </p:pic>
        </p:grpSp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E9D3703D-DC94-FAEE-7A26-9638D7EC04C1}"/>
                </a:ext>
              </a:extLst>
            </p:cNvPr>
            <p:cNvSpPr txBox="1"/>
            <p:nvPr/>
          </p:nvSpPr>
          <p:spPr>
            <a:xfrm>
              <a:off x="5396201" y="3922751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68DC454-CF8D-6340-AD19-8944059D5CD0}"/>
                </a:ext>
              </a:extLst>
            </p:cNvPr>
            <p:cNvGrpSpPr/>
            <p:nvPr/>
          </p:nvGrpSpPr>
          <p:grpSpPr>
            <a:xfrm>
              <a:off x="192088" y="3897599"/>
              <a:ext cx="2600666" cy="322994"/>
              <a:chOff x="236842" y="3951257"/>
              <a:chExt cx="2600666" cy="322994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04268E81-5D49-3764-227B-00BE45A7354B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F007523-764A-BDF0-4142-FB4750BA4EFA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260" name="그룹 2259">
                  <a:extLst>
                    <a:ext uri="{FF2B5EF4-FFF2-40B4-BE49-F238E27FC236}">
                      <a16:creationId xmlns:a16="http://schemas.microsoft.com/office/drawing/2014/main" id="{C0D96299-53DC-142E-E41F-66F486BBE3C3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67" name="타원 2266">
                    <a:extLst>
                      <a:ext uri="{FF2B5EF4-FFF2-40B4-BE49-F238E27FC236}">
                        <a16:creationId xmlns:a16="http://schemas.microsoft.com/office/drawing/2014/main" id="{B6353468-7EAD-1987-09FF-A5087F95C3A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8" name="TextBox 2267">
                    <a:extLst>
                      <a:ext uri="{FF2B5EF4-FFF2-40B4-BE49-F238E27FC236}">
                        <a16:creationId xmlns:a16="http://schemas.microsoft.com/office/drawing/2014/main" id="{C3F048BB-5C51-EAA9-DA3B-75A463CF0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1" name="그룹 2260">
                  <a:extLst>
                    <a:ext uri="{FF2B5EF4-FFF2-40B4-BE49-F238E27FC236}">
                      <a16:creationId xmlns:a16="http://schemas.microsoft.com/office/drawing/2014/main" id="{15CE8527-086D-EF88-CDEE-33AE83D7C5CF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5" name="타원 2264">
                    <a:extLst>
                      <a:ext uri="{FF2B5EF4-FFF2-40B4-BE49-F238E27FC236}">
                        <a16:creationId xmlns:a16="http://schemas.microsoft.com/office/drawing/2014/main" id="{723FFA35-F8D9-C4AB-6B47-69B5D24B034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6" name="TextBox 2265">
                    <a:extLst>
                      <a:ext uri="{FF2B5EF4-FFF2-40B4-BE49-F238E27FC236}">
                        <a16:creationId xmlns:a16="http://schemas.microsoft.com/office/drawing/2014/main" id="{453D9617-875D-6E51-4930-6FE8495AD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2A7CA6B-2761-92FD-11C5-A6FB66B2445B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75B5DA6-894C-8FAC-4D77-F4F16300752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A4E9E1-B931-B018-D09B-FFC2BC98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A5FBDA-2C63-D2B8-3246-6DE8FF2CEC06}"/>
                </a:ext>
              </a:extLst>
            </p:cNvPr>
            <p:cNvSpPr/>
            <p:nvPr/>
          </p:nvSpPr>
          <p:spPr>
            <a:xfrm>
              <a:off x="192088" y="3897599"/>
              <a:ext cx="5828400" cy="28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8DC3F37-A98C-6778-9394-31473F8B6D5D}"/>
                </a:ext>
              </a:extLst>
            </p:cNvPr>
            <p:cNvGrpSpPr/>
            <p:nvPr/>
          </p:nvGrpSpPr>
          <p:grpSpPr>
            <a:xfrm>
              <a:off x="409741" y="6051520"/>
              <a:ext cx="1078699" cy="545898"/>
              <a:chOff x="435278" y="5969416"/>
              <a:chExt cx="1078699" cy="5458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88E180-A28D-CD75-1D3F-490F8EB76C35}"/>
                  </a:ext>
                </a:extLst>
              </p:cNvPr>
              <p:cNvSpPr txBox="1"/>
              <p:nvPr/>
            </p:nvSpPr>
            <p:spPr>
              <a:xfrm>
                <a:off x="435280" y="5969416"/>
                <a:ext cx="1078697" cy="19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ko-KR" altLang="en-US" sz="801" dirty="0"/>
                  <a:t>기본 범위</a:t>
                </a:r>
                <a:endParaRPr lang="en-US" altLang="ko-KR" sz="80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E58CE3-2BB3-4FA8-027C-7FB965A5AD25}"/>
                  </a:ext>
                </a:extLst>
              </p:cNvPr>
              <p:cNvGrpSpPr/>
              <p:nvPr/>
            </p:nvGrpSpPr>
            <p:grpSpPr>
              <a:xfrm>
                <a:off x="435278" y="6165354"/>
                <a:ext cx="1078697" cy="349960"/>
                <a:chOff x="435278" y="6276085"/>
                <a:chExt cx="1078697" cy="34996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6856FC-D999-E338-96E7-4198B31059BB}"/>
                    </a:ext>
                  </a:extLst>
                </p:cNvPr>
                <p:cNvSpPr/>
                <p:nvPr/>
              </p:nvSpPr>
              <p:spPr>
                <a:xfrm flipH="1">
                  <a:off x="435278" y="6276085"/>
                  <a:ext cx="1078697" cy="3499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59B812-27CA-B63E-02BD-6507A00F6561}"/>
                    </a:ext>
                  </a:extLst>
                </p:cNvPr>
                <p:cNvSpPr txBox="1"/>
                <p:nvPr/>
              </p:nvSpPr>
              <p:spPr>
                <a:xfrm>
                  <a:off x="752576" y="6310235"/>
                  <a:ext cx="402353" cy="259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충격파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</p:grpSp>
        <p:pic>
          <p:nvPicPr>
            <p:cNvPr id="20" name="그림 19" descr="원, 클립아트, 그래픽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19C910-B964-43A7-DA20-CCB37C4B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77" y="4969812"/>
              <a:ext cx="878387" cy="878387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6F7478C-02CF-791B-B56D-353DC2756A90}"/>
                </a:ext>
              </a:extLst>
            </p:cNvPr>
            <p:cNvGrpSpPr/>
            <p:nvPr/>
          </p:nvGrpSpPr>
          <p:grpSpPr>
            <a:xfrm>
              <a:off x="1920437" y="6051520"/>
              <a:ext cx="1728002" cy="545138"/>
              <a:chOff x="1649876" y="6013190"/>
              <a:chExt cx="1728002" cy="5451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28360A-5197-83E1-EAC7-C232E4CEEB83}"/>
                  </a:ext>
                </a:extLst>
              </p:cNvPr>
              <p:cNvSpPr txBox="1"/>
              <p:nvPr/>
            </p:nvSpPr>
            <p:spPr>
              <a:xfrm>
                <a:off x="1649878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>
                  <a:spcAft>
                    <a:spcPts val="101"/>
                  </a:spcAft>
                </a:pPr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집중 공략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73A7AE2-B5E2-D3CB-C1FA-0DC2A50D0532}"/>
                  </a:ext>
                </a:extLst>
              </p:cNvPr>
              <p:cNvGrpSpPr/>
              <p:nvPr/>
            </p:nvGrpSpPr>
            <p:grpSpPr>
              <a:xfrm>
                <a:off x="1649876" y="6209128"/>
                <a:ext cx="1728000" cy="349200"/>
                <a:chOff x="1649876" y="6204378"/>
                <a:chExt cx="1728000" cy="349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368C371-353F-B0B5-1BCF-0F76FD7F34C4}"/>
                    </a:ext>
                  </a:extLst>
                </p:cNvPr>
                <p:cNvSpPr/>
                <p:nvPr/>
              </p:nvSpPr>
              <p:spPr>
                <a:xfrm flipH="1">
                  <a:off x="1649876" y="620437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DE5278-FF56-62EE-7B1C-C9BD3E674A38}"/>
                    </a:ext>
                  </a:extLst>
                </p:cNvPr>
                <p:cNvSpPr txBox="1"/>
                <p:nvPr/>
              </p:nvSpPr>
              <p:spPr>
                <a:xfrm>
                  <a:off x="2050065" y="6306559"/>
                  <a:ext cx="896079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2" name="그림 21" descr="원, 그래픽, 텍스트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D196DB1-E53A-3A24-9819-A2DB4C0E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832" y="5057096"/>
              <a:ext cx="737069" cy="703818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59A1A-AB1A-9DC5-C106-964D063ED1E4}"/>
                </a:ext>
              </a:extLst>
            </p:cNvPr>
            <p:cNvGrpSpPr/>
            <p:nvPr/>
          </p:nvGrpSpPr>
          <p:grpSpPr>
            <a:xfrm>
              <a:off x="4077209" y="6051520"/>
              <a:ext cx="1728001" cy="545138"/>
              <a:chOff x="3502844" y="6013190"/>
              <a:chExt cx="1728001" cy="5451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68E08-253A-B6E2-66F8-713B5DA768F8}"/>
                  </a:ext>
                </a:extLst>
              </p:cNvPr>
              <p:cNvSpPr txBox="1"/>
              <p:nvPr/>
            </p:nvSpPr>
            <p:spPr>
              <a:xfrm>
                <a:off x="3502845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내려치는 창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EE9BF6E-6A5A-CFC9-AB8E-8015F32E2928}"/>
                  </a:ext>
                </a:extLst>
              </p:cNvPr>
              <p:cNvGrpSpPr/>
              <p:nvPr/>
            </p:nvGrpSpPr>
            <p:grpSpPr>
              <a:xfrm>
                <a:off x="3502844" y="6209128"/>
                <a:ext cx="1728000" cy="349200"/>
                <a:chOff x="3502844" y="6209128"/>
                <a:chExt cx="1728000" cy="3492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C90F9F1-8895-D03E-96CB-00D6E96AACAF}"/>
                    </a:ext>
                  </a:extLst>
                </p:cNvPr>
                <p:cNvSpPr/>
                <p:nvPr/>
              </p:nvSpPr>
              <p:spPr>
                <a:xfrm flipH="1">
                  <a:off x="3502844" y="620912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7C1FF6-3152-A093-6FF7-8324E49658FE}"/>
                    </a:ext>
                  </a:extLst>
                </p:cNvPr>
                <p:cNvSpPr txBox="1"/>
                <p:nvPr/>
              </p:nvSpPr>
              <p:spPr>
                <a:xfrm>
                  <a:off x="3626513" y="6312047"/>
                  <a:ext cx="1449116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원거리 시전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4" name="그림 23" descr="원, 그래픽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905A19B-15FB-8D68-D3E1-35B0699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865" y="4403502"/>
              <a:ext cx="1094520" cy="1440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00" name="그룹 2299">
            <a:extLst>
              <a:ext uri="{FF2B5EF4-FFF2-40B4-BE49-F238E27FC236}">
                <a16:creationId xmlns:a16="http://schemas.microsoft.com/office/drawing/2014/main" id="{621D0C89-9FD0-13EB-4AF1-8864EC3FC8C1}"/>
              </a:ext>
            </a:extLst>
          </p:cNvPr>
          <p:cNvGrpSpPr/>
          <p:nvPr/>
        </p:nvGrpSpPr>
        <p:grpSpPr>
          <a:xfrm>
            <a:off x="4001659" y="738288"/>
            <a:ext cx="7995269" cy="5678049"/>
            <a:chOff x="2808030" y="800247"/>
            <a:chExt cx="7995269" cy="56780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F11CC92-8388-F1CB-2F29-05C288A53AF5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29C94A91-0FE3-749C-869E-E8EC2A9E4771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6" name="TextBox 2175">
                <a:extLst>
                  <a:ext uri="{FF2B5EF4-FFF2-40B4-BE49-F238E27FC236}">
                    <a16:creationId xmlns:a16="http://schemas.microsoft.com/office/drawing/2014/main" id="{E4AA69D7-B33D-E65F-9A38-25FE9363EDB7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60592FA-6ABB-2764-0D37-96E7F699D818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2264" name="직사각형 2263">
                  <a:extLst>
                    <a:ext uri="{FF2B5EF4-FFF2-40B4-BE49-F238E27FC236}">
                      <a16:creationId xmlns:a16="http://schemas.microsoft.com/office/drawing/2014/main" id="{8610633E-DC0E-99A4-C421-83FA3E106ED7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77" name="그룹 2176">
                  <a:extLst>
                    <a:ext uri="{FF2B5EF4-FFF2-40B4-BE49-F238E27FC236}">
                      <a16:creationId xmlns:a16="http://schemas.microsoft.com/office/drawing/2014/main" id="{A5DDB091-456B-E144-3627-75449EE6F35E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2188" name="타원 2187">
                    <a:extLst>
                      <a:ext uri="{FF2B5EF4-FFF2-40B4-BE49-F238E27FC236}">
                        <a16:creationId xmlns:a16="http://schemas.microsoft.com/office/drawing/2014/main" id="{46C24175-6496-8823-D473-17E70CECA9E7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9" name="그림 2188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B6BCFA3-A361-BB45-8198-D41335975F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775CD2-2344-A978-6476-74CEE2FE9947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76E2DB5-4F52-2D20-B3BC-A82EEF425E62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2257" name="직사각형 2256">
                <a:extLst>
                  <a:ext uri="{FF2B5EF4-FFF2-40B4-BE49-F238E27FC236}">
                    <a16:creationId xmlns:a16="http://schemas.microsoft.com/office/drawing/2014/main" id="{4E80274B-B9E7-4296-88CE-EED89FAB445D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9" name="TextBox 2178">
                <a:extLst>
                  <a:ext uri="{FF2B5EF4-FFF2-40B4-BE49-F238E27FC236}">
                    <a16:creationId xmlns:a16="http://schemas.microsoft.com/office/drawing/2014/main" id="{04D18BF5-DE42-80D3-78CB-F4CA5AFC5529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BBCBBE2-1C07-B11C-681D-7152E952823E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2265" name="직사각형 2264">
                  <a:extLst>
                    <a:ext uri="{FF2B5EF4-FFF2-40B4-BE49-F238E27FC236}">
                      <a16:creationId xmlns:a16="http://schemas.microsoft.com/office/drawing/2014/main" id="{24BE9D5E-FC44-39A3-B9BD-D5D896E06E25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0" name="그룹 2179">
                  <a:extLst>
                    <a:ext uri="{FF2B5EF4-FFF2-40B4-BE49-F238E27FC236}">
                      <a16:creationId xmlns:a16="http://schemas.microsoft.com/office/drawing/2014/main" id="{AC56A66A-D2E6-1A6C-E254-A425C897153A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2186" name="타원 2185">
                    <a:extLst>
                      <a:ext uri="{FF2B5EF4-FFF2-40B4-BE49-F238E27FC236}">
                        <a16:creationId xmlns:a16="http://schemas.microsoft.com/office/drawing/2014/main" id="{A10BF9C6-2E21-6CCD-8B17-97B260832B18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7" name="그림 2186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FE7020-E8F2-B758-A769-F1D5FC115E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530DAB-7685-E660-6A62-26F940F99130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A6F51F1-E0AF-6B29-594B-40E122B0A210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2262" name="직사각형 2261">
                <a:extLst>
                  <a:ext uri="{FF2B5EF4-FFF2-40B4-BE49-F238E27FC236}">
                    <a16:creationId xmlns:a16="http://schemas.microsoft.com/office/drawing/2014/main" id="{C5C8E2FA-6E93-27AA-8445-16211646C2DB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2" name="TextBox 2141">
                <a:extLst>
                  <a:ext uri="{FF2B5EF4-FFF2-40B4-BE49-F238E27FC236}">
                    <a16:creationId xmlns:a16="http://schemas.microsoft.com/office/drawing/2014/main" id="{AAF6C719-C954-D4F7-A664-2D23B94647EF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9009E81-E83D-D52D-898E-3D06F39AF163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2270" name="직사각형 2269">
                  <a:extLst>
                    <a:ext uri="{FF2B5EF4-FFF2-40B4-BE49-F238E27FC236}">
                      <a16:creationId xmlns:a16="http://schemas.microsoft.com/office/drawing/2014/main" id="{A8DC0D37-B9FE-F0C4-3EB5-45EDDD9274FF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3" name="그룹 2142">
                  <a:extLst>
                    <a:ext uri="{FF2B5EF4-FFF2-40B4-BE49-F238E27FC236}">
                      <a16:creationId xmlns:a16="http://schemas.microsoft.com/office/drawing/2014/main" id="{4CC7414A-E31A-85ED-8A22-857714D5ECC0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2149" name="타원 2148">
                    <a:extLst>
                      <a:ext uri="{FF2B5EF4-FFF2-40B4-BE49-F238E27FC236}">
                        <a16:creationId xmlns:a16="http://schemas.microsoft.com/office/drawing/2014/main" id="{03E54A98-E7DC-5819-BDCD-9A32BA9072C0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50" name="그림 2149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394C48C-6618-3A2B-52E0-091627347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FCD263-DBA2-CFAB-634C-034134D15FBF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240" name="그룹 2239">
              <a:extLst>
                <a:ext uri="{FF2B5EF4-FFF2-40B4-BE49-F238E27FC236}">
                  <a16:creationId xmlns:a16="http://schemas.microsoft.com/office/drawing/2014/main" id="{8E8A9EA4-AE50-2D35-83B9-8DCA8C83D5AF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2263" name="직사각형 2262">
                <a:extLst>
                  <a:ext uri="{FF2B5EF4-FFF2-40B4-BE49-F238E27FC236}">
                    <a16:creationId xmlns:a16="http://schemas.microsoft.com/office/drawing/2014/main" id="{2C3BFA3D-558C-59B8-A97C-EC39F202A7B4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E01EDCE8-72C8-F232-3A01-366B48199E3D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569ED9A-E471-0AE5-474E-9BC39B8212BD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2271" name="직사각형 2270">
                  <a:extLst>
                    <a:ext uri="{FF2B5EF4-FFF2-40B4-BE49-F238E27FC236}">
                      <a16:creationId xmlns:a16="http://schemas.microsoft.com/office/drawing/2014/main" id="{7127BF22-0301-F3FF-CBD0-88F1E135AB26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6" name="그룹 2145">
                  <a:extLst>
                    <a:ext uri="{FF2B5EF4-FFF2-40B4-BE49-F238E27FC236}">
                      <a16:creationId xmlns:a16="http://schemas.microsoft.com/office/drawing/2014/main" id="{0102CD43-F843-029E-98DD-C0BABEA53378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2147" name="타원 2146">
                    <a:extLst>
                      <a:ext uri="{FF2B5EF4-FFF2-40B4-BE49-F238E27FC236}">
                        <a16:creationId xmlns:a16="http://schemas.microsoft.com/office/drawing/2014/main" id="{7D8CFD3A-976F-39DF-8E41-A266F0532159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48" name="그림 214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8A200F8-BAAE-FDE6-96D2-7554E8FF5B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BD5B6-3024-F736-AE79-C7C3C43BD486}"/>
                  </a:ext>
                </a:extLst>
              </p:cNvPr>
              <p:cNvSpPr txBox="1"/>
              <p:nvPr/>
            </p:nvSpPr>
            <p:spPr>
              <a:xfrm>
                <a:off x="4470788" y="5985093"/>
                <a:ext cx="3799117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145D9F7-1431-481B-E9E1-617F4D66B7C7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2DAC881B-05E1-ECB3-BC50-6AC7F7295556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177DC6-720C-EEF7-B161-4A32C2B0B867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2266" name="직사각형 2265">
                  <a:extLst>
                    <a:ext uri="{FF2B5EF4-FFF2-40B4-BE49-F238E27FC236}">
                      <a16:creationId xmlns:a16="http://schemas.microsoft.com/office/drawing/2014/main" id="{CACCF528-A720-8CEE-DAA6-F995E7B82C85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2" name="그룹 2181">
                  <a:extLst>
                    <a:ext uri="{FF2B5EF4-FFF2-40B4-BE49-F238E27FC236}">
                      <a16:creationId xmlns:a16="http://schemas.microsoft.com/office/drawing/2014/main" id="{74085109-2A19-24A4-4B8D-3997578CF30B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2184" name="타원 2183">
                    <a:extLst>
                      <a:ext uri="{FF2B5EF4-FFF2-40B4-BE49-F238E27FC236}">
                        <a16:creationId xmlns:a16="http://schemas.microsoft.com/office/drawing/2014/main" id="{231528B2-D580-20C4-8275-D51B1D9F0F84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5" name="그림 2184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4EB174-9F9E-BEF4-E808-EF62C01CD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C051F9-896D-19A1-0CDD-C11F735EEA52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1E746FF3-15A7-FDFB-76F1-A3B4C4F6BB0B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96C39579-0E03-4DBC-8068-8ED01F1D4C97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FA3418-C0E7-826C-035A-C716CE995216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2259" name="직사각형 2258">
                  <a:extLst>
                    <a:ext uri="{FF2B5EF4-FFF2-40B4-BE49-F238E27FC236}">
                      <a16:creationId xmlns:a16="http://schemas.microsoft.com/office/drawing/2014/main" id="{B2B4A7D8-21B4-483F-D949-32443B26387E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7" name="TextBox 2156">
                  <a:extLst>
                    <a:ext uri="{FF2B5EF4-FFF2-40B4-BE49-F238E27FC236}">
                      <a16:creationId xmlns:a16="http://schemas.microsoft.com/office/drawing/2014/main" id="{D31CFE99-C603-7821-9CDE-3AE3B4782C6A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17E29A6-13A4-C8B0-90C9-CE2FFF55C2A2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2267" name="직사각형 2266">
                    <a:extLst>
                      <a:ext uri="{FF2B5EF4-FFF2-40B4-BE49-F238E27FC236}">
                        <a16:creationId xmlns:a16="http://schemas.microsoft.com/office/drawing/2014/main" id="{4F756F1F-D36C-F450-5198-F34BE161DE4D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58" name="그룹 2157">
                    <a:extLst>
                      <a:ext uri="{FF2B5EF4-FFF2-40B4-BE49-F238E27FC236}">
                        <a16:creationId xmlns:a16="http://schemas.microsoft.com/office/drawing/2014/main" id="{1C148689-8A14-0266-D0CE-866EA092743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169" name="타원 2168">
                      <a:extLst>
                        <a:ext uri="{FF2B5EF4-FFF2-40B4-BE49-F238E27FC236}">
                          <a16:creationId xmlns:a16="http://schemas.microsoft.com/office/drawing/2014/main" id="{794B0B90-2545-A0CF-E762-1D71A6A38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70" name="그림 2169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C2CD582-9C90-E35E-83FE-B99CCD1385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4B4E1C8-5C76-319A-3282-9A84A29C5A01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482E52-4695-6225-5A10-871E7A32B24F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07F47A8-F237-9553-3689-4E3E28DEFA21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2260" name="직사각형 2259">
                  <a:extLst>
                    <a:ext uri="{FF2B5EF4-FFF2-40B4-BE49-F238E27FC236}">
                      <a16:creationId xmlns:a16="http://schemas.microsoft.com/office/drawing/2014/main" id="{905E3362-D244-12BF-4B98-4AC50F3E6795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0" name="TextBox 2159">
                  <a:extLst>
                    <a:ext uri="{FF2B5EF4-FFF2-40B4-BE49-F238E27FC236}">
                      <a16:creationId xmlns:a16="http://schemas.microsoft.com/office/drawing/2014/main" id="{C91AC7D5-6B6D-80EC-34A3-54AF65CABCBD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17F557A-0100-D763-107A-5D267E242AD6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80A1A065-6CF8-7D50-5FAE-634A44886DB9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1" name="그룹 2160">
                    <a:extLst>
                      <a:ext uri="{FF2B5EF4-FFF2-40B4-BE49-F238E27FC236}">
                        <a16:creationId xmlns:a16="http://schemas.microsoft.com/office/drawing/2014/main" id="{2C16E065-E8F9-A32C-9BC4-80BF76946C5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167" name="타원 2166">
                      <a:extLst>
                        <a:ext uri="{FF2B5EF4-FFF2-40B4-BE49-F238E27FC236}">
                          <a16:creationId xmlns:a16="http://schemas.microsoft.com/office/drawing/2014/main" id="{A6E133F7-D028-1696-D825-F1FEB792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8" name="그림 2167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7350C0-CDCD-57EB-D1B1-09A1D072A0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C187C0-AA1F-A952-954B-21D85087829A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64A348-0553-3304-5B03-1E6A009F8569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EA25701-9379-E04B-6EFC-B199D3597137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261" name="직사각형 2260">
                  <a:extLst>
                    <a:ext uri="{FF2B5EF4-FFF2-40B4-BE49-F238E27FC236}">
                      <a16:creationId xmlns:a16="http://schemas.microsoft.com/office/drawing/2014/main" id="{9877D192-2C37-DAB1-AE8A-0036DD503B7D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3" name="TextBox 2162">
                  <a:extLst>
                    <a:ext uri="{FF2B5EF4-FFF2-40B4-BE49-F238E27FC236}">
                      <a16:creationId xmlns:a16="http://schemas.microsoft.com/office/drawing/2014/main" id="{29DE2281-6CB1-3B92-DD1A-7B5A7318EE9B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AC527C5-9096-9124-E4BC-A0FCB4096A40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2269" name="직사각형 2268">
                    <a:extLst>
                      <a:ext uri="{FF2B5EF4-FFF2-40B4-BE49-F238E27FC236}">
                        <a16:creationId xmlns:a16="http://schemas.microsoft.com/office/drawing/2014/main" id="{195DBFD6-12D2-D085-1B6B-DB7F5892FD5C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4" name="그룹 2163">
                    <a:extLst>
                      <a:ext uri="{FF2B5EF4-FFF2-40B4-BE49-F238E27FC236}">
                        <a16:creationId xmlns:a16="http://schemas.microsoft.com/office/drawing/2014/main" id="{C27716AE-3CAA-8BA9-B37C-A1B426BE691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ACB9327A-9580-9225-D5A0-FB0553626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6" name="그림 216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C37F7E9-B1A9-58B2-06DD-C289599BEE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29F518B-ACA4-6949-E1D3-805A256018B3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B257996-1BA7-7CBD-779E-42F7BE51C023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431E37-592C-CC7A-1893-ECDDFFADF2D5}"/>
              </a:ext>
            </a:extLst>
          </p:cNvPr>
          <p:cNvGrpSpPr/>
          <p:nvPr/>
        </p:nvGrpSpPr>
        <p:grpSpPr>
          <a:xfrm>
            <a:off x="192088" y="1280916"/>
            <a:ext cx="3348000" cy="4592793"/>
            <a:chOff x="8648928" y="2076295"/>
            <a:chExt cx="3348000" cy="45927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370AC6B-BA15-59E4-ABFC-BE3EC5ACD4F8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425BB59-93B0-2510-5ACA-A707526CFE51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668AD9AE-08A8-87A3-5352-36EC62133BB9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E7DF612A-9F1D-F25C-1BC9-82A180BC1BA1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2298" name="직사각형 2297">
                      <a:extLst>
                        <a:ext uri="{FF2B5EF4-FFF2-40B4-BE49-F238E27FC236}">
                          <a16:creationId xmlns:a16="http://schemas.microsoft.com/office/drawing/2014/main" id="{31B0FC22-6E05-915E-5E0F-9E22BB3EB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299" name="그림 2298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50473CC-E6F0-5589-2570-164167392F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AEEEAF44-D224-69EE-C98E-AEBE208BF613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2279" name="그룹 2278">
                      <a:extLst>
                        <a:ext uri="{FF2B5EF4-FFF2-40B4-BE49-F238E27FC236}">
                          <a16:creationId xmlns:a16="http://schemas.microsoft.com/office/drawing/2014/main" id="{B6218E26-F09E-D803-5F0D-AD09D3DD7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2295" name="직선 연결선 2294">
                        <a:extLst>
                          <a:ext uri="{FF2B5EF4-FFF2-40B4-BE49-F238E27FC236}">
                            <a16:creationId xmlns:a16="http://schemas.microsoft.com/office/drawing/2014/main" id="{125EFA74-90F5-0BAF-178B-AB4FD03783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96" name="그림 229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BEC462E-805A-AA8E-9D35-A628E247CA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97" name="TextBox 2296">
                        <a:extLst>
                          <a:ext uri="{FF2B5EF4-FFF2-40B4-BE49-F238E27FC236}">
                            <a16:creationId xmlns:a16="http://schemas.microsoft.com/office/drawing/2014/main" id="{2E4FCE70-1A17-1EC3-93BC-1785EE10A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2280" name="TextBox 2279">
                      <a:extLst>
                        <a:ext uri="{FF2B5EF4-FFF2-40B4-BE49-F238E27FC236}">
                          <a16:creationId xmlns:a16="http://schemas.microsoft.com/office/drawing/2014/main" id="{C4128A13-935E-EA69-7D56-213A290F0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1" name="TextBox 2280">
                      <a:extLst>
                        <a:ext uri="{FF2B5EF4-FFF2-40B4-BE49-F238E27FC236}">
                          <a16:creationId xmlns:a16="http://schemas.microsoft.com/office/drawing/2014/main" id="{F50891FF-9B3D-259F-AD08-131E6FF8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2" name="그룹 2281">
                      <a:extLst>
                        <a:ext uri="{FF2B5EF4-FFF2-40B4-BE49-F238E27FC236}">
                          <a16:creationId xmlns:a16="http://schemas.microsoft.com/office/drawing/2014/main" id="{8331692A-7BE8-FBCE-8B7A-20C2F0164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2293" name="타원 2292">
                        <a:extLst>
                          <a:ext uri="{FF2B5EF4-FFF2-40B4-BE49-F238E27FC236}">
                            <a16:creationId xmlns:a16="http://schemas.microsoft.com/office/drawing/2014/main" id="{AC730341-F89F-F196-2572-E5C5AB72B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4" name="그림 2293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2E20EBD-BCA3-17D9-2664-A9FFEE8D44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3" name="TextBox 2282">
                      <a:extLst>
                        <a:ext uri="{FF2B5EF4-FFF2-40B4-BE49-F238E27FC236}">
                          <a16:creationId xmlns:a16="http://schemas.microsoft.com/office/drawing/2014/main" id="{5B0E72A3-621C-4C96-2F40-BCEB512C3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4" name="TextBox 2283">
                      <a:extLst>
                        <a:ext uri="{FF2B5EF4-FFF2-40B4-BE49-F238E27FC236}">
                          <a16:creationId xmlns:a16="http://schemas.microsoft.com/office/drawing/2014/main" id="{4AB23312-50F0-701A-69EB-6CB7EBA184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5" name="그룹 2284">
                      <a:extLst>
                        <a:ext uri="{FF2B5EF4-FFF2-40B4-BE49-F238E27FC236}">
                          <a16:creationId xmlns:a16="http://schemas.microsoft.com/office/drawing/2014/main" id="{DF53FD11-0B7C-D351-6EE0-6DC67FA1A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2291" name="타원 2290">
                        <a:extLst>
                          <a:ext uri="{FF2B5EF4-FFF2-40B4-BE49-F238E27FC236}">
                            <a16:creationId xmlns:a16="http://schemas.microsoft.com/office/drawing/2014/main" id="{09B1F69B-463D-4C5A-E884-17EADCE76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2" name="그림 2291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02535EC-B8D1-7FA4-7F09-2FE954CD50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6" name="TextBox 2285">
                      <a:extLst>
                        <a:ext uri="{FF2B5EF4-FFF2-40B4-BE49-F238E27FC236}">
                          <a16:creationId xmlns:a16="http://schemas.microsoft.com/office/drawing/2014/main" id="{B5DB91B3-16C9-10C1-7486-A0D6C0430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2287" name="그룹 2286">
                      <a:extLst>
                        <a:ext uri="{FF2B5EF4-FFF2-40B4-BE49-F238E27FC236}">
                          <a16:creationId xmlns:a16="http://schemas.microsoft.com/office/drawing/2014/main" id="{08B26BE7-5BA8-6CB5-4B34-11C8F4C52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2289" name="타원 2288">
                        <a:extLst>
                          <a:ext uri="{FF2B5EF4-FFF2-40B4-BE49-F238E27FC236}">
                            <a16:creationId xmlns:a16="http://schemas.microsoft.com/office/drawing/2014/main" id="{DD92CB4C-5D3E-8202-429F-061F62052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0" name="그림 2289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995C6497-1711-7136-02E9-54993C86A1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8" name="TextBox 2287">
                      <a:extLst>
                        <a:ext uri="{FF2B5EF4-FFF2-40B4-BE49-F238E27FC236}">
                          <a16:creationId xmlns:a16="http://schemas.microsoft.com/office/drawing/2014/main" id="{8B2BBE74-D5E7-F132-036C-AA99B71E38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9BA85FB-AAEE-5D22-18F1-1ED032CC8DC2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2241" name="그룹 2240">
                      <a:extLst>
                        <a:ext uri="{FF2B5EF4-FFF2-40B4-BE49-F238E27FC236}">
                          <a16:creationId xmlns:a16="http://schemas.microsoft.com/office/drawing/2014/main" id="{574658E4-E9DD-1F11-FCB9-B5C909E33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2276" name="직선 연결선 2275">
                        <a:extLst>
                          <a:ext uri="{FF2B5EF4-FFF2-40B4-BE49-F238E27FC236}">
                            <a16:creationId xmlns:a16="http://schemas.microsoft.com/office/drawing/2014/main" id="{8D74DFCC-E4FB-7D17-BEFA-30B94A4E51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77" name="그림 2276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ED1B72A-6742-E549-1A10-AB05E16B0B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78" name="TextBox 2277">
                        <a:extLst>
                          <a:ext uri="{FF2B5EF4-FFF2-40B4-BE49-F238E27FC236}">
                            <a16:creationId xmlns:a16="http://schemas.microsoft.com/office/drawing/2014/main" id="{EF33118B-750D-2915-164A-9E72AAF3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2242" name="그룹 2241">
                      <a:extLst>
                        <a:ext uri="{FF2B5EF4-FFF2-40B4-BE49-F238E27FC236}">
                          <a16:creationId xmlns:a16="http://schemas.microsoft.com/office/drawing/2014/main" id="{7ECFAC1F-D669-E4DB-A971-5339E41BD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2245" name="TextBox 2244">
                        <a:extLst>
                          <a:ext uri="{FF2B5EF4-FFF2-40B4-BE49-F238E27FC236}">
                            <a16:creationId xmlns:a16="http://schemas.microsoft.com/office/drawing/2014/main" id="{BFAA00C5-FE6D-C909-53D1-F3F216BEC0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2246" name="TextBox 2245">
                        <a:extLst>
                          <a:ext uri="{FF2B5EF4-FFF2-40B4-BE49-F238E27FC236}">
                            <a16:creationId xmlns:a16="http://schemas.microsoft.com/office/drawing/2014/main" id="{98116D2E-C5A8-281A-E352-094AF09F2F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47" name="그룹 2246">
                        <a:extLst>
                          <a:ext uri="{FF2B5EF4-FFF2-40B4-BE49-F238E27FC236}">
                            <a16:creationId xmlns:a16="http://schemas.microsoft.com/office/drawing/2014/main" id="{2FE2D672-9F23-F116-42C0-3F4F68FEE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2274" name="타원 2273">
                          <a:extLst>
                            <a:ext uri="{FF2B5EF4-FFF2-40B4-BE49-F238E27FC236}">
                              <a16:creationId xmlns:a16="http://schemas.microsoft.com/office/drawing/2014/main" id="{019D45BF-1E6B-0811-4EA9-75D537DA3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5" name="그림 2274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6726723B-451A-93C2-0BFA-D98BC42D15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48" name="TextBox 2247">
                        <a:extLst>
                          <a:ext uri="{FF2B5EF4-FFF2-40B4-BE49-F238E27FC236}">
                            <a16:creationId xmlns:a16="http://schemas.microsoft.com/office/drawing/2014/main" id="{516C8D0B-19A5-E1D3-49F4-E4CA8B3164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2249" name="TextBox 2248">
                        <a:extLst>
                          <a:ext uri="{FF2B5EF4-FFF2-40B4-BE49-F238E27FC236}">
                            <a16:creationId xmlns:a16="http://schemas.microsoft.com/office/drawing/2014/main" id="{FD6DFE09-000A-993C-99D0-214EF2E01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0" name="그룹 2249">
                        <a:extLst>
                          <a:ext uri="{FF2B5EF4-FFF2-40B4-BE49-F238E27FC236}">
                            <a16:creationId xmlns:a16="http://schemas.microsoft.com/office/drawing/2014/main" id="{76921111-E6C4-95D4-867D-89969D7976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2272" name="타원 2271">
                          <a:extLst>
                            <a:ext uri="{FF2B5EF4-FFF2-40B4-BE49-F238E27FC236}">
                              <a16:creationId xmlns:a16="http://schemas.microsoft.com/office/drawing/2014/main" id="{EAD533F3-F1F5-8F39-4FF9-DD3E73740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3" name="그림 2272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3B47511-C52A-A185-6C68-9252302E8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51" name="TextBox 2250">
                        <a:extLst>
                          <a:ext uri="{FF2B5EF4-FFF2-40B4-BE49-F238E27FC236}">
                            <a16:creationId xmlns:a16="http://schemas.microsoft.com/office/drawing/2014/main" id="{71FE4FA2-1194-D4C0-4137-E5D288E17B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2252" name="TextBox 2251">
                        <a:extLst>
                          <a:ext uri="{FF2B5EF4-FFF2-40B4-BE49-F238E27FC236}">
                            <a16:creationId xmlns:a16="http://schemas.microsoft.com/office/drawing/2014/main" id="{4974A854-D762-19FE-33B0-61D393D245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3" name="그룹 2252">
                        <a:extLst>
                          <a:ext uri="{FF2B5EF4-FFF2-40B4-BE49-F238E27FC236}">
                            <a16:creationId xmlns:a16="http://schemas.microsoft.com/office/drawing/2014/main" id="{B0437CE2-B51A-FA2A-4EDD-2357C02A2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2254" name="타원 2253">
                          <a:extLst>
                            <a:ext uri="{FF2B5EF4-FFF2-40B4-BE49-F238E27FC236}">
                              <a16:creationId xmlns:a16="http://schemas.microsoft.com/office/drawing/2014/main" id="{2A8A4EBA-D001-A072-5159-08184E3F1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55" name="그림 2254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1622D94-7371-1CC9-644A-B8E0F6B546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34F0C2B-B212-7E92-B110-E833D650C229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04A37F3E-D5CD-AC55-2491-931A95CA40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F2330789-5172-8169-3DA8-AD2B54F125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5" name="그림 54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9C5003E-B17C-6CB9-2B91-682491E2ED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0BE6F43-EC7D-3F1F-C201-3AAA4BD49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CF08D5EF-D353-32FB-4B60-2C410453A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FE7121F5-8CFE-41DA-FEA7-BC9724AA34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7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85740BE-E5D8-7F40-E317-708315BE6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0398" y="6064405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빠른 준비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37" name="그룹 36">
                        <a:extLst>
                          <a:ext uri="{FF2B5EF4-FFF2-40B4-BE49-F238E27FC236}">
                            <a16:creationId xmlns:a16="http://schemas.microsoft.com/office/drawing/2014/main" id="{9C0E9628-101F-4B9C-0866-F4DEAE52B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51" name="타원 50">
                          <a:extLst>
                            <a:ext uri="{FF2B5EF4-FFF2-40B4-BE49-F238E27FC236}">
                              <a16:creationId xmlns:a16="http://schemas.microsoft.com/office/drawing/2014/main" id="{7B762A42-F747-ED03-0845-8923AEDA54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3" name="그림 52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9B09FC14-FB9E-48B6-D6B7-9C017400B3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BB0A3365-95B7-7B20-2A3C-E1ACAA242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E34BADA1-746D-5443-042A-89EB7374EA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1851" y="6064405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최후의 판단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48" name="그룹 47">
                        <a:extLst>
                          <a:ext uri="{FF2B5EF4-FFF2-40B4-BE49-F238E27FC236}">
                            <a16:creationId xmlns:a16="http://schemas.microsoft.com/office/drawing/2014/main" id="{A8319C3A-96A3-339D-BA1E-5BEB0942A1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49" name="타원 48">
                          <a:extLst>
                            <a:ext uri="{FF2B5EF4-FFF2-40B4-BE49-F238E27FC236}">
                              <a16:creationId xmlns:a16="http://schemas.microsoft.com/office/drawing/2014/main" id="{3E8CCCA2-901F-DCB0-1CB0-FFFD102A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0" name="그림 49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5B969B84-7D2A-7EB3-568B-FDADC9D1F9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9376528-D3D5-F7F5-23A2-F3D679587C4E}"/>
                    </a:ext>
                  </a:extLst>
                </p:cNvPr>
                <p:cNvGrpSpPr/>
                <p:nvPr/>
              </p:nvGrpSpPr>
              <p:grpSpPr>
                <a:xfrm>
                  <a:off x="10458420" y="2106868"/>
                  <a:ext cx="1369482" cy="141286"/>
                  <a:chOff x="8398810" y="2108948"/>
                  <a:chExt cx="1369482" cy="141286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CEE7EC-9E40-3977-54B7-7567B037722B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8948"/>
                    <a:ext cx="501740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이펙트 변경</a:t>
                    </a:r>
                    <a:endParaRPr lang="en-US" altLang="ko-KR" dirty="0"/>
                  </a:p>
                </p:txBody>
              </p:sp>
              <p:sp>
                <p:nvSpPr>
                  <p:cNvPr id="26" name="별: 꼭짓점 5개 25">
                    <a:extLst>
                      <a:ext uri="{FF2B5EF4-FFF2-40B4-BE49-F238E27FC236}">
                        <a16:creationId xmlns:a16="http://schemas.microsoft.com/office/drawing/2014/main" id="{9E323C22-DE65-BB11-F712-9E9FDF852D7B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7784F6D-7596-770E-F8D4-A7B1FB4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6" y="2108948"/>
                    <a:ext cx="407163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모션 변경</a:t>
                    </a:r>
                    <a:endParaRPr lang="en-US" altLang="ko-KR" dirty="0"/>
                  </a:p>
                </p:txBody>
              </p:sp>
              <p:sp>
                <p:nvSpPr>
                  <p:cNvPr id="28" name="별: 꼭짓점 5개 27">
                    <a:extLst>
                      <a:ext uri="{FF2B5EF4-FFF2-40B4-BE49-F238E27FC236}">
                        <a16:creationId xmlns:a16="http://schemas.microsoft.com/office/drawing/2014/main" id="{39CADAFE-3F0D-D972-CDB0-19DCA2600580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별: 꼭짓점 5개 21">
                <a:extLst>
                  <a:ext uri="{FF2B5EF4-FFF2-40B4-BE49-F238E27FC236}">
                    <a16:creationId xmlns:a16="http://schemas.microsoft.com/office/drawing/2014/main" id="{9B5D3E18-8BD3-9076-306D-C828039DDAEF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3E472B62-8984-6C2A-3FFC-58CC745EA3C5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E4ED38A9-D85B-1133-C529-F865B4F02A2B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1" name="TextBox 70">
            <a:extLst>
              <a:ext uri="{FF2B5EF4-FFF2-40B4-BE49-F238E27FC236}">
                <a16:creationId xmlns:a16="http://schemas.microsoft.com/office/drawing/2014/main" id="{D0DE7E53-A9AF-4074-B472-FD4A784A4C2C}"/>
              </a:ext>
            </a:extLst>
          </p:cNvPr>
          <p:cNvSpPr txBox="1"/>
          <p:nvPr/>
        </p:nvSpPr>
        <p:spPr>
          <a:xfrm>
            <a:off x="4187623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직사각형 310">
            <a:extLst>
              <a:ext uri="{FF2B5EF4-FFF2-40B4-BE49-F238E27FC236}">
                <a16:creationId xmlns:a16="http://schemas.microsoft.com/office/drawing/2014/main" id="{184C5E81-BE45-B70B-51B1-D1BAF44B514A}"/>
              </a:ext>
            </a:extLst>
          </p:cNvPr>
          <p:cNvSpPr/>
          <p:nvPr/>
        </p:nvSpPr>
        <p:spPr>
          <a:xfrm>
            <a:off x="4417308" y="884707"/>
            <a:ext cx="469830" cy="2124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4A4097FD-30D0-A008-62E2-3CB5570F1526}"/>
              </a:ext>
            </a:extLst>
          </p:cNvPr>
          <p:cNvSpPr/>
          <p:nvPr/>
        </p:nvSpPr>
        <p:spPr>
          <a:xfrm>
            <a:off x="424404" y="885305"/>
            <a:ext cx="65294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40" name="TextBox 70">
            <a:extLst>
              <a:ext uri="{FF2B5EF4-FFF2-40B4-BE49-F238E27FC236}">
                <a16:creationId xmlns:a16="http://schemas.microsoft.com/office/drawing/2014/main" id="{4ECF2F0A-D181-F0EE-F835-6806287E1AA2}"/>
              </a:ext>
            </a:extLst>
          </p:cNvPr>
          <p:cNvSpPr txBox="1"/>
          <p:nvPr/>
        </p:nvSpPr>
        <p:spPr>
          <a:xfrm>
            <a:off x="192088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935603-4D25-50FB-2C06-8C7D459EB7C4}"/>
              </a:ext>
            </a:extLst>
          </p:cNvPr>
          <p:cNvSpPr/>
          <p:nvPr/>
        </p:nvSpPr>
        <p:spPr>
          <a:xfrm>
            <a:off x="3763611" y="31950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369AA5-4576-40EB-2877-0A983392056D}"/>
              </a:ext>
            </a:extLst>
          </p:cNvPr>
          <p:cNvSpPr/>
          <p:nvPr/>
        </p:nvSpPr>
        <p:spPr>
          <a:xfrm>
            <a:off x="192089" y="1095906"/>
            <a:ext cx="3407171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6E854D-4397-7579-F2B0-BF389239F0E7}"/>
              </a:ext>
            </a:extLst>
          </p:cNvPr>
          <p:cNvSpPr/>
          <p:nvPr/>
        </p:nvSpPr>
        <p:spPr>
          <a:xfrm>
            <a:off x="192089" y="1095906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A1A411C7-7C4F-7EDB-BF0F-0AD90F625FE8}"/>
              </a:ext>
            </a:extLst>
          </p:cNvPr>
          <p:cNvSpPr txBox="1"/>
          <p:nvPr/>
        </p:nvSpPr>
        <p:spPr>
          <a:xfrm>
            <a:off x="363845" y="1248677"/>
            <a:ext cx="3063659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 뒤로 창을 돌리며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오른손에서 왼손으로 창을 옮겨 쥡니다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</p:txBody>
      </p:sp>
      <p:pic>
        <p:nvPicPr>
          <p:cNvPr id="108" name="그림 107" descr="무기, 벽, 사람, 스탠딩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C3E5A9-0B66-05DB-124C-C15C29EA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1" y="1684059"/>
            <a:ext cx="2315207" cy="165372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67E01AB-0F7A-0FF9-8A04-9B717718B4EC}"/>
              </a:ext>
            </a:extLst>
          </p:cNvPr>
          <p:cNvGrpSpPr/>
          <p:nvPr/>
        </p:nvGrpSpPr>
        <p:grpSpPr>
          <a:xfrm>
            <a:off x="327540" y="3773603"/>
            <a:ext cx="3136268" cy="1817713"/>
            <a:chOff x="356563" y="3465372"/>
            <a:chExt cx="3136268" cy="181771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042A27-F664-501E-6662-98FDCB66ADBE}"/>
                </a:ext>
              </a:extLst>
            </p:cNvPr>
            <p:cNvGrpSpPr/>
            <p:nvPr/>
          </p:nvGrpSpPr>
          <p:grpSpPr>
            <a:xfrm>
              <a:off x="356563" y="3465372"/>
              <a:ext cx="1506301" cy="1817713"/>
              <a:chOff x="356563" y="4025512"/>
              <a:chExt cx="1506301" cy="181771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16193B6-2A29-E689-886B-B1674B91C0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63" y="4167009"/>
                <a:ext cx="1506301" cy="131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TextBox 4">
                <a:extLst>
                  <a:ext uri="{FF2B5EF4-FFF2-40B4-BE49-F238E27FC236}">
                    <a16:creationId xmlns:a16="http://schemas.microsoft.com/office/drawing/2014/main" id="{88B3B9AE-75EF-2928-318A-613EFC9E3820}"/>
                  </a:ext>
                </a:extLst>
              </p:cNvPr>
              <p:cNvSpPr txBox="1"/>
              <p:nvPr/>
            </p:nvSpPr>
            <p:spPr>
              <a:xfrm>
                <a:off x="753847" y="4025512"/>
                <a:ext cx="71173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트레일 이펙트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A6D44013-2E70-434E-5542-A3C426E30CA7}"/>
                  </a:ext>
                </a:extLst>
              </p:cNvPr>
              <p:cNvSpPr txBox="1"/>
              <p:nvPr/>
            </p:nvSpPr>
            <p:spPr>
              <a:xfrm>
                <a:off x="541682" y="5521924"/>
                <a:ext cx="1136062" cy="32130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창의 날 부분을 따라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트레일 이펙트 형성</a:t>
                </a:r>
                <a:endParaRPr lang="ko-KR" altLang="en-US" sz="801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283C5AE-3FEF-C77E-FE98-405CB1BFEE42}"/>
                </a:ext>
              </a:extLst>
            </p:cNvPr>
            <p:cNvGrpSpPr/>
            <p:nvPr/>
          </p:nvGrpSpPr>
          <p:grpSpPr>
            <a:xfrm>
              <a:off x="1951963" y="3465372"/>
              <a:ext cx="1540868" cy="1656002"/>
              <a:chOff x="1951963" y="4025512"/>
              <a:chExt cx="1540868" cy="1656002"/>
            </a:xfrm>
          </p:grpSpPr>
          <p:pic>
            <p:nvPicPr>
              <p:cNvPr id="129" name="그림 128" descr="화이트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E64C7B5-4104-9B9D-B5FE-A709D8D16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24" t="24287" r="33363" b="23982"/>
              <a:stretch>
                <a:fillRect/>
              </a:stretch>
            </p:blipFill>
            <p:spPr>
              <a:xfrm>
                <a:off x="1951963" y="4167009"/>
                <a:ext cx="1540868" cy="1314946"/>
              </a:xfrm>
              <a:prstGeom prst="rect">
                <a:avLst/>
              </a:prstGeom>
            </p:spPr>
          </p:pic>
          <p:sp>
            <p:nvSpPr>
              <p:cNvPr id="144" name="TextBox 4">
                <a:extLst>
                  <a:ext uri="{FF2B5EF4-FFF2-40B4-BE49-F238E27FC236}">
                    <a16:creationId xmlns:a16="http://schemas.microsoft.com/office/drawing/2014/main" id="{CEE2BA0F-F25E-45EE-8C30-1B1023D25EEB}"/>
                  </a:ext>
                </a:extLst>
              </p:cNvPr>
              <p:cNvSpPr txBox="1"/>
              <p:nvPr/>
            </p:nvSpPr>
            <p:spPr>
              <a:xfrm>
                <a:off x="2148522" y="4025512"/>
                <a:ext cx="1147750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클래스 마크 형상화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BF9B1F1B-21F6-3463-1A6C-0D2A0BA0A673}"/>
                  </a:ext>
                </a:extLst>
              </p:cNvPr>
              <p:cNvSpPr txBox="1"/>
              <p:nvPr/>
            </p:nvSpPr>
            <p:spPr>
              <a:xfrm>
                <a:off x="2107077" y="5521924"/>
                <a:ext cx="1230640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캐릭터의 발 밑에 형성</a:t>
                </a:r>
                <a:endParaRPr lang="ko-KR" altLang="en-US" sz="801" dirty="0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BD3AA-A93D-2C11-9D50-734670692C49}"/>
              </a:ext>
            </a:extLst>
          </p:cNvPr>
          <p:cNvSpPr/>
          <p:nvPr/>
        </p:nvSpPr>
        <p:spPr>
          <a:xfrm>
            <a:off x="4187622" y="1095908"/>
            <a:ext cx="3407170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395805-F7D0-C47B-595F-0283DBD0B2C2}"/>
              </a:ext>
            </a:extLst>
          </p:cNvPr>
          <p:cNvSpPr/>
          <p:nvPr/>
        </p:nvSpPr>
        <p:spPr>
          <a:xfrm>
            <a:off x="4187623" y="1095906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EEAB9B4B-1C48-CDB6-8A7E-A062580A67CF}"/>
              </a:ext>
            </a:extLst>
          </p:cNvPr>
          <p:cNvSpPr txBox="1"/>
          <p:nvPr/>
        </p:nvSpPr>
        <p:spPr>
          <a:xfrm>
            <a:off x="4803409" y="1248677"/>
            <a:ext cx="217559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무릎을 굽히며 창을 지면에 내려 찍습니다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9" name="그림 18" descr="지상, 블랙, 개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DDE095-D9B8-B6EC-11C1-EF7ECEAE0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78" y="1684059"/>
            <a:ext cx="2231058" cy="158902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00B94-77C8-E15A-C241-298A77550C18}"/>
              </a:ext>
            </a:extLst>
          </p:cNvPr>
          <p:cNvGrpSpPr/>
          <p:nvPr/>
        </p:nvGrpSpPr>
        <p:grpSpPr>
          <a:xfrm>
            <a:off x="4325032" y="3602004"/>
            <a:ext cx="3132350" cy="1989312"/>
            <a:chOff x="4868559" y="3909412"/>
            <a:chExt cx="3132350" cy="198931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D27B059-32C4-1273-70E7-B545AB6CF606}"/>
                </a:ext>
              </a:extLst>
            </p:cNvPr>
            <p:cNvGrpSpPr/>
            <p:nvPr/>
          </p:nvGrpSpPr>
          <p:grpSpPr>
            <a:xfrm>
              <a:off x="4868559" y="3909412"/>
              <a:ext cx="3011575" cy="1989312"/>
              <a:chOff x="4868559" y="3909412"/>
              <a:chExt cx="3011575" cy="1989312"/>
            </a:xfrm>
          </p:grpSpPr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FF673A98-7CF1-D3D6-5559-213AF2E2FB20}"/>
                  </a:ext>
                </a:extLst>
              </p:cNvPr>
              <p:cNvSpPr txBox="1"/>
              <p:nvPr/>
            </p:nvSpPr>
            <p:spPr>
              <a:xfrm>
                <a:off x="5233043" y="3909412"/>
                <a:ext cx="82875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공격 이펙트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pic>
            <p:nvPicPr>
              <p:cNvPr id="16" name="그림 15" descr="블랙, 어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7FA36BA-D9AF-B775-1294-EEB14A39D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8559" y="4059313"/>
                <a:ext cx="1762776" cy="1674637"/>
              </a:xfrm>
              <a:prstGeom prst="rect">
                <a:avLst/>
              </a:prstGeom>
            </p:spPr>
          </p:pic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id="{5C54D14C-12E9-1116-2898-2FCFCF9B557F}"/>
                  </a:ext>
                </a:extLst>
              </p:cNvPr>
              <p:cNvSpPr txBox="1"/>
              <p:nvPr/>
            </p:nvSpPr>
            <p:spPr>
              <a:xfrm>
                <a:off x="4868559" y="5739134"/>
                <a:ext cx="3011575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창을 내려 찍는 모션을 따라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푸른 빛의 용이 낙하하며 충격파 발생</a:t>
                </a:r>
                <a:endParaRPr lang="ko-KR" altLang="en-US" sz="801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EAAC109-1E5A-D11E-AF3F-62459AEE1BDD}"/>
                </a:ext>
              </a:extLst>
            </p:cNvPr>
            <p:cNvGrpSpPr/>
            <p:nvPr/>
          </p:nvGrpSpPr>
          <p:grpSpPr>
            <a:xfrm>
              <a:off x="6942558" y="3909412"/>
              <a:ext cx="1058351" cy="1306835"/>
              <a:chOff x="6908047" y="4694222"/>
              <a:chExt cx="1058351" cy="1306835"/>
            </a:xfrm>
          </p:grpSpPr>
          <p:pic>
            <p:nvPicPr>
              <p:cNvPr id="17" name="Picture 8">
                <a:extLst>
                  <a:ext uri="{FF2B5EF4-FFF2-40B4-BE49-F238E27FC236}">
                    <a16:creationId xmlns:a16="http://schemas.microsoft.com/office/drawing/2014/main" id="{BE5FEDC3-8B48-7410-CAB9-039FD97BD1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47" y="4880606"/>
                <a:ext cx="1058351" cy="880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0664579A-E7D9-E761-245B-BBA3BFE88275}"/>
                  </a:ext>
                </a:extLst>
              </p:cNvPr>
              <p:cNvSpPr txBox="1"/>
              <p:nvPr/>
            </p:nvSpPr>
            <p:spPr>
              <a:xfrm>
                <a:off x="7151086" y="4694222"/>
                <a:ext cx="57227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[</a:t>
                </a:r>
                <a:r>
                  <a:rPr lang="ko-KR" altLang="en-US" sz="801" dirty="0"/>
                  <a:t>잔여 이펙트</a:t>
                </a:r>
                <a:r>
                  <a:rPr lang="en-US" altLang="ko-KR" sz="801" dirty="0"/>
                  <a:t>]</a:t>
                </a:r>
                <a:endParaRPr lang="ko-KR" altLang="en-US" sz="801" dirty="0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B515DA70-3D05-4DB9-2E19-196EB8D9DAB5}"/>
                  </a:ext>
                </a:extLst>
              </p:cNvPr>
              <p:cNvSpPr txBox="1"/>
              <p:nvPr/>
            </p:nvSpPr>
            <p:spPr>
              <a:xfrm>
                <a:off x="6930907" y="5841467"/>
                <a:ext cx="1012631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지면에 균열 형성</a:t>
                </a:r>
                <a:endParaRPr lang="ko-KR" altLang="en-US" sz="801" dirty="0"/>
              </a:p>
            </p:txBody>
          </p:sp>
        </p:grp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35A6E4BA-DFBB-58A8-8C24-D320167DAEDA}"/>
              </a:ext>
            </a:extLst>
          </p:cNvPr>
          <p:cNvSpPr txBox="1"/>
          <p:nvPr/>
        </p:nvSpPr>
        <p:spPr>
          <a:xfrm>
            <a:off x="6634593" y="1416835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9EEB-B1AB-207C-9020-708ACB00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9118D6-CA54-4525-01D5-B68FA50E4998}"/>
              </a:ext>
            </a:extLst>
          </p:cNvPr>
          <p:cNvSpPr/>
          <p:nvPr/>
        </p:nvSpPr>
        <p:spPr>
          <a:xfrm>
            <a:off x="6263646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194A9E-C1DB-F88D-F973-3677D2CE3241}"/>
              </a:ext>
            </a:extLst>
          </p:cNvPr>
          <p:cNvSpPr/>
          <p:nvPr/>
        </p:nvSpPr>
        <p:spPr>
          <a:xfrm>
            <a:off x="192087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557D5-82C6-F316-AA41-049A06B8B5C9}"/>
              </a:ext>
            </a:extLst>
          </p:cNvPr>
          <p:cNvSpPr/>
          <p:nvPr/>
        </p:nvSpPr>
        <p:spPr>
          <a:xfrm>
            <a:off x="192087" y="2005762"/>
            <a:ext cx="11807825" cy="469983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0A53E-1488-C035-E462-89C806875F9D}"/>
              </a:ext>
            </a:extLst>
          </p:cNvPr>
          <p:cNvSpPr txBox="1"/>
          <p:nvPr/>
        </p:nvSpPr>
        <p:spPr>
          <a:xfrm>
            <a:off x="192088" y="275843"/>
            <a:ext cx="2016578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 err="1"/>
              <a:t>트라이포드에</a:t>
            </a:r>
            <a:r>
              <a:rPr lang="ko-KR" altLang="en-US" sz="999" dirty="0"/>
              <a:t> 따른 리소스 변경 사항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D4B1-B19D-F4CF-6F5A-09F1CEB7FFA6}"/>
              </a:ext>
            </a:extLst>
          </p:cNvPr>
          <p:cNvSpPr txBox="1"/>
          <p:nvPr/>
        </p:nvSpPr>
        <p:spPr>
          <a:xfrm>
            <a:off x="1049308" y="2320532"/>
            <a:ext cx="2465469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스킬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 (</a:t>
            </a:r>
            <a:r>
              <a:rPr lang="ko-KR" altLang="en-US" sz="900" dirty="0">
                <a:solidFill>
                  <a:schemeClr val="tx1"/>
                </a:solidFill>
              </a:rPr>
              <a:t>모션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이펙트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타격 지점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C0EE5A-752C-68DD-0075-9BEF00142F56}"/>
              </a:ext>
            </a:extLst>
          </p:cNvPr>
          <p:cNvSpPr/>
          <p:nvPr/>
        </p:nvSpPr>
        <p:spPr>
          <a:xfrm>
            <a:off x="1049308" y="632412"/>
            <a:ext cx="4879045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C39147-934F-FA93-0DD2-2060B0DE3855}"/>
              </a:ext>
            </a:extLst>
          </p:cNvPr>
          <p:cNvGrpSpPr/>
          <p:nvPr/>
        </p:nvGrpSpPr>
        <p:grpSpPr>
          <a:xfrm>
            <a:off x="1173928" y="1073433"/>
            <a:ext cx="4034950" cy="159462"/>
            <a:chOff x="1210993" y="1380574"/>
            <a:chExt cx="4034950" cy="1594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707B15-B3BB-B54E-FD7E-C084BB37BFE8}"/>
                </a:ext>
              </a:extLst>
            </p:cNvPr>
            <p:cNvSpPr txBox="1"/>
            <p:nvPr/>
          </p:nvSpPr>
          <p:spPr>
            <a:xfrm>
              <a:off x="1727986" y="1391056"/>
              <a:ext cx="80258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생략하고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310">
              <a:extLst>
                <a:ext uri="{FF2B5EF4-FFF2-40B4-BE49-F238E27FC236}">
                  <a16:creationId xmlns:a16="http://schemas.microsoft.com/office/drawing/2014/main" id="{A92882E2-7083-033E-5CDC-3222715D9798}"/>
                </a:ext>
              </a:extLst>
            </p:cNvPr>
            <p:cNvSpPr/>
            <p:nvPr/>
          </p:nvSpPr>
          <p:spPr>
            <a:xfrm>
              <a:off x="1210993" y="1380574"/>
              <a:ext cx="51699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9" name="직사각형 310">
              <a:extLst>
                <a:ext uri="{FF2B5EF4-FFF2-40B4-BE49-F238E27FC236}">
                  <a16:creationId xmlns:a16="http://schemas.microsoft.com/office/drawing/2014/main" id="{8AD7B73F-FDAD-7311-AC0B-D3898548F14C}"/>
                </a:ext>
              </a:extLst>
            </p:cNvPr>
            <p:cNvSpPr/>
            <p:nvPr/>
          </p:nvSpPr>
          <p:spPr>
            <a:xfrm>
              <a:off x="2605302" y="1380574"/>
              <a:ext cx="302377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0A3C0-F94E-CA38-99C8-2D6DC54641CD}"/>
                </a:ext>
              </a:extLst>
            </p:cNvPr>
            <p:cNvSpPr txBox="1"/>
            <p:nvPr/>
          </p:nvSpPr>
          <p:spPr>
            <a:xfrm>
              <a:off x="2907679" y="1391056"/>
              <a:ext cx="2338264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바로 진행하여 </a:t>
              </a:r>
              <a:r>
                <a:rPr lang="ko-KR" altLang="en-US" sz="900" dirty="0">
                  <a:solidFill>
                    <a:srgbClr val="FF0000"/>
                  </a:solidFill>
                </a:rPr>
                <a:t>스킬의 시전이 빨라집니다</a:t>
              </a:r>
              <a:r>
                <a:rPr lang="en-US" altLang="ko-KR" sz="900" dirty="0">
                  <a:solidFill>
                    <a:srgbClr val="FF0000"/>
                  </a:solidFill>
                </a:rPr>
                <a:t>.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C60B94-65DA-195A-32F3-088F79C33662}"/>
              </a:ext>
            </a:extLst>
          </p:cNvPr>
          <p:cNvGrpSpPr/>
          <p:nvPr/>
        </p:nvGrpSpPr>
        <p:grpSpPr>
          <a:xfrm>
            <a:off x="386665" y="813563"/>
            <a:ext cx="468000" cy="679203"/>
            <a:chOff x="382411" y="1380574"/>
            <a:chExt cx="468000" cy="67920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011EA8-C80B-A044-270D-91D7FF229A10}"/>
                </a:ext>
              </a:extLst>
            </p:cNvPr>
            <p:cNvGrpSpPr/>
            <p:nvPr/>
          </p:nvGrpSpPr>
          <p:grpSpPr>
            <a:xfrm>
              <a:off x="382411" y="1380574"/>
              <a:ext cx="468000" cy="468000"/>
              <a:chOff x="416330" y="2636726"/>
              <a:chExt cx="468000" cy="468000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31823C2-A7F1-523B-5E94-17499ED26F90}"/>
                  </a:ext>
                </a:extLst>
              </p:cNvPr>
              <p:cNvSpPr/>
              <p:nvPr/>
            </p:nvSpPr>
            <p:spPr>
              <a:xfrm>
                <a:off x="416330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그림 67" descr="그린, 상징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44BCBA3-6A24-D6A8-38D3-385561F73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0" y="2636726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87C733-9D9D-0B4F-EE35-40EBD00D4655}"/>
                </a:ext>
              </a:extLst>
            </p:cNvPr>
            <p:cNvSpPr txBox="1"/>
            <p:nvPr/>
          </p:nvSpPr>
          <p:spPr>
            <a:xfrm>
              <a:off x="388786" y="1848574"/>
              <a:ext cx="455253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집중 공략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6FA7D0-A2B8-1820-0B93-E0160336BBB3}"/>
              </a:ext>
            </a:extLst>
          </p:cNvPr>
          <p:cNvSpPr/>
          <p:nvPr/>
        </p:nvSpPr>
        <p:spPr>
          <a:xfrm>
            <a:off x="7120803" y="632412"/>
            <a:ext cx="4878000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F96D05-33F0-B35E-F35A-C1117FDA9949}"/>
              </a:ext>
            </a:extLst>
          </p:cNvPr>
          <p:cNvGrpSpPr/>
          <p:nvPr/>
        </p:nvGrpSpPr>
        <p:grpSpPr>
          <a:xfrm>
            <a:off x="6438950" y="813563"/>
            <a:ext cx="506549" cy="679203"/>
            <a:chOff x="489148" y="1870226"/>
            <a:chExt cx="506549" cy="6792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A8F22E-61D1-66F6-870B-3EE3903BAEAB}"/>
                </a:ext>
              </a:extLst>
            </p:cNvPr>
            <p:cNvSpPr txBox="1"/>
            <p:nvPr/>
          </p:nvSpPr>
          <p:spPr>
            <a:xfrm>
              <a:off x="489148" y="2338226"/>
              <a:ext cx="506549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대지 파괴 </a:t>
              </a:r>
              <a:endParaRPr lang="en-US" altLang="ko-KR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CD2D3C5-2EDA-2E3B-D5B9-B681588565D8}"/>
                </a:ext>
              </a:extLst>
            </p:cNvPr>
            <p:cNvGrpSpPr/>
            <p:nvPr/>
          </p:nvGrpSpPr>
          <p:grpSpPr>
            <a:xfrm>
              <a:off x="508422" y="1870226"/>
              <a:ext cx="468000" cy="468000"/>
              <a:chOff x="1683008" y="2636726"/>
              <a:chExt cx="468000" cy="468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01AFAC0-8224-3DB4-9D83-CF5482E5552E}"/>
                  </a:ext>
                </a:extLst>
              </p:cNvPr>
              <p:cNvSpPr/>
              <p:nvPr/>
            </p:nvSpPr>
            <p:spPr>
              <a:xfrm>
                <a:off x="1683008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그림 71" descr="댄스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53D305E-E025-7B6B-BC71-CC92785A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008" y="2636726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E7AD12-74B3-2321-7D3B-A418FA3EF8C8}"/>
              </a:ext>
            </a:extLst>
          </p:cNvPr>
          <p:cNvGrpSpPr/>
          <p:nvPr/>
        </p:nvGrpSpPr>
        <p:grpSpPr>
          <a:xfrm>
            <a:off x="10029682" y="853825"/>
            <a:ext cx="1714230" cy="598679"/>
            <a:chOff x="10029682" y="853824"/>
            <a:chExt cx="1714230" cy="598679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A4AB5A70-82D6-0C97-4D03-EF385533B917}"/>
                </a:ext>
              </a:extLst>
            </p:cNvPr>
            <p:cNvSpPr/>
            <p:nvPr/>
          </p:nvSpPr>
          <p:spPr>
            <a:xfrm>
              <a:off x="10789016" y="1110616"/>
              <a:ext cx="195563" cy="85095"/>
            </a:xfrm>
            <a:prstGeom prst="rightArrow">
              <a:avLst>
                <a:gd name="adj1" fmla="val 50000"/>
                <a:gd name="adj2" fmla="val 64924"/>
              </a:avLst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5FD0EC-BB96-C851-DB95-BC242B8C98DC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682" y="853824"/>
              <a:ext cx="666637" cy="598679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1A027BDC-B983-61FE-4771-C3D9B77BB0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7275" y="853824"/>
              <a:ext cx="666637" cy="598679"/>
            </a:xfrm>
            <a:prstGeom prst="rect">
              <a:avLst/>
            </a:prstGeom>
            <a:noFill/>
            <a:ln w="63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594AB7-EB51-E16E-49B6-1FF0D3F3BEEB}"/>
              </a:ext>
            </a:extLst>
          </p:cNvPr>
          <p:cNvGrpSpPr/>
          <p:nvPr/>
        </p:nvGrpSpPr>
        <p:grpSpPr>
          <a:xfrm>
            <a:off x="7120803" y="1083915"/>
            <a:ext cx="2840572" cy="138499"/>
            <a:chOff x="7120803" y="1083915"/>
            <a:chExt cx="2840572" cy="1384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74B786-5D44-2718-1BCF-A3F64C4FCCC8}"/>
                </a:ext>
              </a:extLst>
            </p:cNvPr>
            <p:cNvSpPr/>
            <p:nvPr/>
          </p:nvSpPr>
          <p:spPr>
            <a:xfrm>
              <a:off x="8570483" y="1083915"/>
              <a:ext cx="328794" cy="138499"/>
            </a:xfrm>
            <a:prstGeom prst="rect">
              <a:avLst/>
            </a:prstGeom>
            <a:solidFill>
              <a:srgbClr val="FFFDE7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EF11E4-9379-5526-9EFF-8359EDDC0D5A}"/>
                </a:ext>
              </a:extLst>
            </p:cNvPr>
            <p:cNvSpPr/>
            <p:nvPr/>
          </p:nvSpPr>
          <p:spPr>
            <a:xfrm>
              <a:off x="8014427" y="1083915"/>
              <a:ext cx="328794" cy="138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8F72C-640F-9D50-0223-92D8B1BD24EA}"/>
                </a:ext>
              </a:extLst>
            </p:cNvPr>
            <p:cNvSpPr txBox="1"/>
            <p:nvPr/>
          </p:nvSpPr>
          <p:spPr>
            <a:xfrm>
              <a:off x="7120803" y="1083915"/>
              <a:ext cx="284057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이펙트의 색상이 푸른빛에서 노란빛을 띄도록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FAA97D-B651-4BD5-113A-0ECF52F84832}"/>
              </a:ext>
            </a:extLst>
          </p:cNvPr>
          <p:cNvGrpSpPr/>
          <p:nvPr/>
        </p:nvGrpSpPr>
        <p:grpSpPr>
          <a:xfrm>
            <a:off x="7447162" y="5631700"/>
            <a:ext cx="4444982" cy="391877"/>
            <a:chOff x="436247" y="5616033"/>
            <a:chExt cx="4444982" cy="3918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C4A0F6-7DFC-C54D-3C19-9C99E0E9FD6B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927934-A8E1-DDCA-C7F6-EDDDD4F910BD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A133F4-B677-120E-324F-68CAF4A040D5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EFF97C-4B1C-8918-AC59-CE2E1284FC54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A4B1CA-8E89-28D2-A487-FD93A4ED1D84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86B6107-2B9C-98DC-6A2F-58A16C77131B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89B11F0-3CFC-FC6E-472F-199F5D700225}"/>
              </a:ext>
            </a:extLst>
          </p:cNvPr>
          <p:cNvSpPr txBox="1"/>
          <p:nvPr/>
        </p:nvSpPr>
        <p:spPr>
          <a:xfrm>
            <a:off x="499031" y="629583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9C0C7-5926-20ED-9B27-B9EAC0E6EDB5}"/>
              </a:ext>
            </a:extLst>
          </p:cNvPr>
          <p:cNvSpPr txBox="1"/>
          <p:nvPr/>
        </p:nvSpPr>
        <p:spPr>
          <a:xfrm>
            <a:off x="1173928" y="669550"/>
            <a:ext cx="484674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</a:t>
            </a:r>
            <a:r>
              <a:rPr lang="ko-KR" altLang="en-US" sz="700" u="sng" dirty="0" err="1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스킵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339FE3EF-24C7-47B1-C110-4AA9BC16EBDC}"/>
              </a:ext>
            </a:extLst>
          </p:cNvPr>
          <p:cNvSpPr/>
          <p:nvPr/>
        </p:nvSpPr>
        <p:spPr>
          <a:xfrm rot="5400000">
            <a:off x="1688494" y="773824"/>
            <a:ext cx="94452" cy="1061085"/>
          </a:xfrm>
          <a:prstGeom prst="rightBrace">
            <a:avLst>
              <a:gd name="adj1" fmla="val 0"/>
              <a:gd name="adj2" fmla="val 50000"/>
            </a:avLst>
          </a:prstGeom>
          <a:ln w="6350">
            <a:solidFill>
              <a:srgbClr val="BD9C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AA6E26-6F8D-E010-DBF5-EF79C33C23AA}"/>
              </a:ext>
            </a:extLst>
          </p:cNvPr>
          <p:cNvSpPr txBox="1"/>
          <p:nvPr/>
        </p:nvSpPr>
        <p:spPr>
          <a:xfrm>
            <a:off x="1189897" y="1351593"/>
            <a:ext cx="109164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BD9C7C"/>
                </a:solidFill>
              </a:rPr>
              <a:t>(</a:t>
            </a:r>
            <a:r>
              <a:rPr lang="ko-KR" altLang="en-US" dirty="0">
                <a:solidFill>
                  <a:srgbClr val="BD9C7C"/>
                </a:solidFill>
              </a:rPr>
              <a:t>모션 시간 약 </a:t>
            </a:r>
            <a:r>
              <a:rPr lang="en-US" altLang="ko-KR" dirty="0">
                <a:solidFill>
                  <a:srgbClr val="BD9C7C"/>
                </a:solidFill>
              </a:rPr>
              <a:t>1.0</a:t>
            </a:r>
            <a:r>
              <a:rPr lang="ko-KR" altLang="en-US" dirty="0">
                <a:solidFill>
                  <a:srgbClr val="BD9C7C"/>
                </a:solidFill>
              </a:rPr>
              <a:t>초 단축</a:t>
            </a:r>
            <a:r>
              <a:rPr lang="en-US" altLang="ko-KR" dirty="0">
                <a:solidFill>
                  <a:srgbClr val="BD9C7C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5BFEE-7609-4512-804D-287AFA5AFD6A}"/>
              </a:ext>
            </a:extLst>
          </p:cNvPr>
          <p:cNvSpPr/>
          <p:nvPr/>
        </p:nvSpPr>
        <p:spPr>
          <a:xfrm>
            <a:off x="192087" y="200576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0B64DF-5A41-393E-47E9-188AF5EAA5F9}"/>
              </a:ext>
            </a:extLst>
          </p:cNvPr>
          <p:cNvGrpSpPr/>
          <p:nvPr/>
        </p:nvGrpSpPr>
        <p:grpSpPr>
          <a:xfrm>
            <a:off x="314492" y="2186913"/>
            <a:ext cx="612347" cy="679203"/>
            <a:chOff x="436247" y="2365532"/>
            <a:chExt cx="612347" cy="67920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588F3D-9144-12A3-310A-1EEEE46432FA}"/>
                </a:ext>
              </a:extLst>
            </p:cNvPr>
            <p:cNvSpPr txBox="1"/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ABFC6D1-EFEB-022F-DDE8-118DD4599A98}"/>
                </a:ext>
              </a:extLst>
            </p:cNvPr>
            <p:cNvGrpSpPr/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9B96D82-35A2-49D6-C3E1-284A7F5EFD72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FF8C281-41C4-CBE0-C923-D091DBBC8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569AED-0747-0596-9624-8D17BF25E95E}"/>
              </a:ext>
            </a:extLst>
          </p:cNvPr>
          <p:cNvSpPr txBox="1"/>
          <p:nvPr/>
        </p:nvSpPr>
        <p:spPr>
          <a:xfrm>
            <a:off x="1824099" y="669550"/>
            <a:ext cx="677035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시전 속도 증가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37B8-5DAC-00CE-88CD-678587EA7638}"/>
              </a:ext>
            </a:extLst>
          </p:cNvPr>
          <p:cNvSpPr txBox="1"/>
          <p:nvPr/>
        </p:nvSpPr>
        <p:spPr>
          <a:xfrm>
            <a:off x="7229171" y="669550"/>
            <a:ext cx="75878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이펙트 색상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BE7D9-064F-10E3-25F1-85F043660641}"/>
              </a:ext>
            </a:extLst>
          </p:cNvPr>
          <p:cNvSpPr txBox="1"/>
          <p:nvPr/>
        </p:nvSpPr>
        <p:spPr>
          <a:xfrm>
            <a:off x="1174729" y="2065451"/>
            <a:ext cx="483073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1F8E4-6618-4792-DAA2-B848FE90893B}"/>
              </a:ext>
            </a:extLst>
          </p:cNvPr>
          <p:cNvSpPr txBox="1"/>
          <p:nvPr/>
        </p:nvSpPr>
        <p:spPr>
          <a:xfrm>
            <a:off x="1824099" y="2065451"/>
            <a:ext cx="56642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원거리 시전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6" name="TextBox 70">
            <a:extLst>
              <a:ext uri="{FF2B5EF4-FFF2-40B4-BE49-F238E27FC236}">
                <a16:creationId xmlns:a16="http://schemas.microsoft.com/office/drawing/2014/main" id="{7B1A9257-53D1-7F78-55CE-3355D2CA1481}"/>
              </a:ext>
            </a:extLst>
          </p:cNvPr>
          <p:cNvSpPr txBox="1"/>
          <p:nvPr/>
        </p:nvSpPr>
        <p:spPr>
          <a:xfrm>
            <a:off x="5195912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직사각형 310">
            <a:extLst>
              <a:ext uri="{FF2B5EF4-FFF2-40B4-BE49-F238E27FC236}">
                <a16:creationId xmlns:a16="http://schemas.microsoft.com/office/drawing/2014/main" id="{A3E74841-7872-0D75-CB53-DD5CD4973B78}"/>
              </a:ext>
            </a:extLst>
          </p:cNvPr>
          <p:cNvSpPr/>
          <p:nvPr/>
        </p:nvSpPr>
        <p:spPr>
          <a:xfrm>
            <a:off x="5425597" y="2577353"/>
            <a:ext cx="56909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직사각형 310">
            <a:extLst>
              <a:ext uri="{FF2B5EF4-FFF2-40B4-BE49-F238E27FC236}">
                <a16:creationId xmlns:a16="http://schemas.microsoft.com/office/drawing/2014/main" id="{0B92867D-5719-C196-F787-D43306B960B2}"/>
              </a:ext>
            </a:extLst>
          </p:cNvPr>
          <p:cNvSpPr/>
          <p:nvPr/>
        </p:nvSpPr>
        <p:spPr>
          <a:xfrm>
            <a:off x="1432693" y="2577353"/>
            <a:ext cx="814187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Box 70">
            <a:extLst>
              <a:ext uri="{FF2B5EF4-FFF2-40B4-BE49-F238E27FC236}">
                <a16:creationId xmlns:a16="http://schemas.microsoft.com/office/drawing/2014/main" id="{28DFAA44-0F00-69E5-AEF8-4E6890B197F0}"/>
              </a:ext>
            </a:extLst>
          </p:cNvPr>
          <p:cNvSpPr txBox="1"/>
          <p:nvPr/>
        </p:nvSpPr>
        <p:spPr>
          <a:xfrm>
            <a:off x="1200377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50C203B-46E5-E878-AAFA-04C1F2879BDB}"/>
              </a:ext>
            </a:extLst>
          </p:cNvPr>
          <p:cNvSpPr/>
          <p:nvPr/>
        </p:nvSpPr>
        <p:spPr>
          <a:xfrm>
            <a:off x="4771900" y="446174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BBFE17-9292-A428-8B50-86A26CE7F569}"/>
              </a:ext>
            </a:extLst>
          </p:cNvPr>
          <p:cNvSpPr/>
          <p:nvPr/>
        </p:nvSpPr>
        <p:spPr>
          <a:xfrm>
            <a:off x="1200378" y="2787954"/>
            <a:ext cx="3407171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3A6A3F-C128-6C89-3652-7708EB13B11D}"/>
              </a:ext>
            </a:extLst>
          </p:cNvPr>
          <p:cNvSpPr/>
          <p:nvPr/>
        </p:nvSpPr>
        <p:spPr>
          <a:xfrm>
            <a:off x="1200378" y="2787954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Box 65">
            <a:extLst>
              <a:ext uri="{FF2B5EF4-FFF2-40B4-BE49-F238E27FC236}">
                <a16:creationId xmlns:a16="http://schemas.microsoft.com/office/drawing/2014/main" id="{44FD3B1A-F7DB-116F-2730-EBE6AC3F3527}"/>
              </a:ext>
            </a:extLst>
          </p:cNvPr>
          <p:cNvSpPr txBox="1"/>
          <p:nvPr/>
        </p:nvSpPr>
        <p:spPr>
          <a:xfrm>
            <a:off x="2234552" y="2940725"/>
            <a:ext cx="133882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왼손으로 창을 돌립니다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57" name="그림 56" descr="무기, 벽, 사람, 스탠딩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D36904-223B-AE3E-3503-D80BE5F9F1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60" y="3376107"/>
            <a:ext cx="2315207" cy="165372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8B1996-02A6-F988-DAE3-D7875BB03683}"/>
              </a:ext>
            </a:extLst>
          </p:cNvPr>
          <p:cNvSpPr/>
          <p:nvPr/>
        </p:nvSpPr>
        <p:spPr>
          <a:xfrm>
            <a:off x="5195911" y="2787956"/>
            <a:ext cx="3407170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A92B70-CC5A-2B6A-56F0-ED15145B9047}"/>
              </a:ext>
            </a:extLst>
          </p:cNvPr>
          <p:cNvSpPr/>
          <p:nvPr/>
        </p:nvSpPr>
        <p:spPr>
          <a:xfrm>
            <a:off x="5195912" y="2787954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4" name="TextBox 65">
            <a:extLst>
              <a:ext uri="{FF2B5EF4-FFF2-40B4-BE49-F238E27FC236}">
                <a16:creationId xmlns:a16="http://schemas.microsoft.com/office/drawing/2014/main" id="{A8669B12-AFFC-172C-B0DC-BFA9BF9FDBE4}"/>
              </a:ext>
            </a:extLst>
          </p:cNvPr>
          <p:cNvSpPr txBox="1"/>
          <p:nvPr/>
        </p:nvSpPr>
        <p:spPr>
          <a:xfrm>
            <a:off x="5811698" y="2940725"/>
            <a:ext cx="2419252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하늘을 향해 창을 찌르듯 들어 올리고 내립니다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65" name="그림 64" descr="지상, 블랙, 개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B396F9-0609-2071-3F5B-5D5081D68F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67" y="3376107"/>
            <a:ext cx="2231058" cy="15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0">
            <a:extLst>
              <a:ext uri="{FF2B5EF4-FFF2-40B4-BE49-F238E27FC236}">
                <a16:creationId xmlns:a16="http://schemas.microsoft.com/office/drawing/2014/main" id="{4A319372-6AC2-9978-2141-36AF136008A4}"/>
              </a:ext>
            </a:extLst>
          </p:cNvPr>
          <p:cNvSpPr txBox="1"/>
          <p:nvPr/>
        </p:nvSpPr>
        <p:spPr>
          <a:xfrm>
            <a:off x="5195912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직사각형 310">
            <a:extLst>
              <a:ext uri="{FF2B5EF4-FFF2-40B4-BE49-F238E27FC236}">
                <a16:creationId xmlns:a16="http://schemas.microsoft.com/office/drawing/2014/main" id="{94711F76-46B1-CA49-510C-73D1226B41AD}"/>
              </a:ext>
            </a:extLst>
          </p:cNvPr>
          <p:cNvSpPr/>
          <p:nvPr/>
        </p:nvSpPr>
        <p:spPr>
          <a:xfrm>
            <a:off x="5425597" y="2577353"/>
            <a:ext cx="56909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직사각형 310">
            <a:extLst>
              <a:ext uri="{FF2B5EF4-FFF2-40B4-BE49-F238E27FC236}">
                <a16:creationId xmlns:a16="http://schemas.microsoft.com/office/drawing/2014/main" id="{900DB65E-06BF-6321-32DC-D5CCC636B42F}"/>
              </a:ext>
            </a:extLst>
          </p:cNvPr>
          <p:cNvSpPr/>
          <p:nvPr/>
        </p:nvSpPr>
        <p:spPr>
          <a:xfrm>
            <a:off x="1432693" y="2577353"/>
            <a:ext cx="814187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CF9A328-3B4A-8A07-C2CC-A719A36F411F}"/>
              </a:ext>
            </a:extLst>
          </p:cNvPr>
          <p:cNvSpPr txBox="1"/>
          <p:nvPr/>
        </p:nvSpPr>
        <p:spPr>
          <a:xfrm>
            <a:off x="1200377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912491B-925B-5A43-1501-69F1D89EC816}"/>
              </a:ext>
            </a:extLst>
          </p:cNvPr>
          <p:cNvSpPr/>
          <p:nvPr/>
        </p:nvSpPr>
        <p:spPr>
          <a:xfrm>
            <a:off x="4771900" y="446174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6900E-D9BB-E100-C16C-849713002274}"/>
              </a:ext>
            </a:extLst>
          </p:cNvPr>
          <p:cNvSpPr/>
          <p:nvPr/>
        </p:nvSpPr>
        <p:spPr>
          <a:xfrm>
            <a:off x="1200378" y="2787954"/>
            <a:ext cx="3407171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DEC63A-3F58-B9F3-3673-93623F56C4A4}"/>
              </a:ext>
            </a:extLst>
          </p:cNvPr>
          <p:cNvSpPr/>
          <p:nvPr/>
        </p:nvSpPr>
        <p:spPr>
          <a:xfrm>
            <a:off x="1200378" y="2787954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Box 65">
            <a:extLst>
              <a:ext uri="{FF2B5EF4-FFF2-40B4-BE49-F238E27FC236}">
                <a16:creationId xmlns:a16="http://schemas.microsoft.com/office/drawing/2014/main" id="{F643FE4C-C4DE-73D6-9EE7-F2A4A8E4D33B}"/>
              </a:ext>
            </a:extLst>
          </p:cNvPr>
          <p:cNvSpPr txBox="1"/>
          <p:nvPr/>
        </p:nvSpPr>
        <p:spPr>
          <a:xfrm>
            <a:off x="2234552" y="2940725"/>
            <a:ext cx="133882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왼손으로 창을 돌립니다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CD4441-FD6E-52C3-B41E-34040BB4346D}"/>
              </a:ext>
            </a:extLst>
          </p:cNvPr>
          <p:cNvSpPr/>
          <p:nvPr/>
        </p:nvSpPr>
        <p:spPr>
          <a:xfrm>
            <a:off x="5195911" y="2787956"/>
            <a:ext cx="3407170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2FA64-6324-75AA-9256-7BC685625DBD}"/>
              </a:ext>
            </a:extLst>
          </p:cNvPr>
          <p:cNvSpPr/>
          <p:nvPr/>
        </p:nvSpPr>
        <p:spPr>
          <a:xfrm>
            <a:off x="5195912" y="2787954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Box 65">
            <a:extLst>
              <a:ext uri="{FF2B5EF4-FFF2-40B4-BE49-F238E27FC236}">
                <a16:creationId xmlns:a16="http://schemas.microsoft.com/office/drawing/2014/main" id="{40FF4402-482A-70DD-4FDA-2D7EC4A44681}"/>
              </a:ext>
            </a:extLst>
          </p:cNvPr>
          <p:cNvSpPr txBox="1"/>
          <p:nvPr/>
        </p:nvSpPr>
        <p:spPr>
          <a:xfrm>
            <a:off x="6141785" y="2940725"/>
            <a:ext cx="1720343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하늘을 향해 들어 올립니다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5FEEFF1-8ACC-ACE6-1823-B48AAA78828B}"/>
              </a:ext>
            </a:extLst>
          </p:cNvPr>
          <p:cNvGrpSpPr/>
          <p:nvPr/>
        </p:nvGrpSpPr>
        <p:grpSpPr>
          <a:xfrm>
            <a:off x="5337010" y="3339247"/>
            <a:ext cx="1176278" cy="3011372"/>
            <a:chOff x="6528774" y="106528"/>
            <a:chExt cx="2064831" cy="5286138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471BB963-A489-06A7-0D21-C4D6DD76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6528774" y="3086126"/>
              <a:ext cx="2064831" cy="230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 descr="검, 무기, 냉병기, 단검이(가) 표시된 사진&#10;&#10;자동 생성된 설명">
              <a:extLst>
                <a:ext uri="{FF2B5EF4-FFF2-40B4-BE49-F238E27FC236}">
                  <a16:creationId xmlns:a16="http://schemas.microsoft.com/office/drawing/2014/main" id="{C074DB73-1216-ED83-7E7E-8AA589E86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94"/>
            <a:stretch>
              <a:fillRect/>
            </a:stretch>
          </p:blipFill>
          <p:spPr>
            <a:xfrm rot="16200000" flipH="1">
              <a:off x="5300301" y="2223223"/>
              <a:ext cx="5286138" cy="1052748"/>
            </a:xfrm>
            <a:prstGeom prst="rect">
              <a:avLst/>
            </a:prstGeom>
          </p:spPr>
        </p:pic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508288A-3059-FA0B-2CD2-73D902065700}"/>
              </a:ext>
            </a:extLst>
          </p:cNvPr>
          <p:cNvCxnSpPr>
            <a:cxnSpLocks/>
          </p:cNvCxnSpPr>
          <p:nvPr/>
        </p:nvCxnSpPr>
        <p:spPr>
          <a:xfrm flipV="1">
            <a:off x="6353643" y="5036645"/>
            <a:ext cx="0" cy="79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4">
            <a:extLst>
              <a:ext uri="{FF2B5EF4-FFF2-40B4-BE49-F238E27FC236}">
                <a16:creationId xmlns:a16="http://schemas.microsoft.com/office/drawing/2014/main" id="{990031B4-F928-663F-A74B-A405736D3544}"/>
              </a:ext>
            </a:extLst>
          </p:cNvPr>
          <p:cNvSpPr txBox="1"/>
          <p:nvPr/>
        </p:nvSpPr>
        <p:spPr>
          <a:xfrm>
            <a:off x="7642882" y="3108883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pic>
        <p:nvPicPr>
          <p:cNvPr id="33" name="그림 32" descr="흑백, 모노크롬, 야외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A546A-AB21-4A62-BCB6-489903748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0" y="3339246"/>
            <a:ext cx="1952625" cy="2009775"/>
          </a:xfrm>
          <a:prstGeom prst="rect">
            <a:avLst/>
          </a:prstGeom>
        </p:spPr>
      </p:pic>
      <p:sp>
        <p:nvSpPr>
          <p:cNvPr id="34" name="TextBox 65">
            <a:extLst>
              <a:ext uri="{FF2B5EF4-FFF2-40B4-BE49-F238E27FC236}">
                <a16:creationId xmlns:a16="http://schemas.microsoft.com/office/drawing/2014/main" id="{7B632D00-5FDA-9254-AD15-2CD1B41A2A47}"/>
              </a:ext>
            </a:extLst>
          </p:cNvPr>
          <p:cNvSpPr txBox="1"/>
          <p:nvPr/>
        </p:nvSpPr>
        <p:spPr>
          <a:xfrm>
            <a:off x="1597364" y="5693630"/>
            <a:ext cx="1200970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이펙트는 기존과 동일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65">
            <a:extLst>
              <a:ext uri="{FF2B5EF4-FFF2-40B4-BE49-F238E27FC236}">
                <a16:creationId xmlns:a16="http://schemas.microsoft.com/office/drawing/2014/main" id="{49920BAA-C056-3B36-CFD1-1800EC2D9F69}"/>
              </a:ext>
            </a:extLst>
          </p:cNvPr>
          <p:cNvSpPr txBox="1"/>
          <p:nvPr/>
        </p:nvSpPr>
        <p:spPr>
          <a:xfrm>
            <a:off x="1550919" y="5902880"/>
            <a:ext cx="169629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트레일 이펙트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 &amp; 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마크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</a:t>
            </a: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CFC43465-123F-0EBB-E0D6-64AE9BCDD759}"/>
              </a:ext>
            </a:extLst>
          </p:cNvPr>
          <p:cNvSpPr txBox="1"/>
          <p:nvPr/>
        </p:nvSpPr>
        <p:spPr>
          <a:xfrm>
            <a:off x="6735910" y="5693630"/>
            <a:ext cx="133241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>
                <a:latin typeface="Noto Sans KR" panose="020B0200000000000000" pitchFamily="50" charset="-127"/>
                <a:ea typeface="Noto Sans KR" panose="020B0200000000000000" pitchFamily="50" charset="-127"/>
              </a:rPr>
              <a:t>하늘에서 창이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떨어지며 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7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102B1362-DC07-8CAB-5907-51EAE2E85353}"/>
              </a:ext>
            </a:extLst>
          </p:cNvPr>
          <p:cNvGrpSpPr/>
          <p:nvPr/>
        </p:nvGrpSpPr>
        <p:grpSpPr>
          <a:xfrm>
            <a:off x="267926" y="1334698"/>
            <a:ext cx="5327099" cy="4848647"/>
            <a:chOff x="267926" y="1334698"/>
            <a:chExt cx="5327099" cy="4848647"/>
          </a:xfrm>
        </p:grpSpPr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037056F6-2192-34F1-2B0E-E321F6322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55574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D8840816-1DF8-7479-DB18-D89BA613F298}"/>
                </a:ext>
              </a:extLst>
            </p:cNvPr>
            <p:cNvCxnSpPr>
              <a:cxnSpLocks/>
            </p:cNvCxnSpPr>
            <p:nvPr/>
          </p:nvCxnSpPr>
          <p:spPr>
            <a:xfrm>
              <a:off x="915817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7DFD3E08-A0BB-AEAE-46C5-310C504408A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95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2A764EDE-07ED-52B7-12EF-DF5B91B1E2FF}"/>
                </a:ext>
              </a:extLst>
            </p:cNvPr>
            <p:cNvCxnSpPr>
              <a:cxnSpLocks/>
            </p:cNvCxnSpPr>
            <p:nvPr/>
          </p:nvCxnSpPr>
          <p:spPr>
            <a:xfrm>
              <a:off x="4515210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3907F8FB-F5CF-8FCA-ED33-EAE3768D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075453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FF6D97FA-0AB2-7F1D-86BF-D14391BC84B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31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3E7360C2-A847-F328-B55C-16CD1B3D64ED}"/>
                </a:ext>
              </a:extLst>
            </p:cNvPr>
            <p:cNvCxnSpPr>
              <a:cxnSpLocks/>
            </p:cNvCxnSpPr>
            <p:nvPr/>
          </p:nvCxnSpPr>
          <p:spPr>
            <a:xfrm>
              <a:off x="5235089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801A9EB0-EC7D-BEBB-F565-4B07E5FBB30C}"/>
                </a:ext>
              </a:extLst>
            </p:cNvPr>
            <p:cNvGrpSpPr/>
            <p:nvPr/>
          </p:nvGrpSpPr>
          <p:grpSpPr>
            <a:xfrm>
              <a:off x="267926" y="1334698"/>
              <a:ext cx="575903" cy="4848647"/>
              <a:chOff x="1200793" y="1061414"/>
              <a:chExt cx="576000" cy="2091600"/>
            </a:xfrm>
          </p:grpSpPr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BBFCB6E-F687-9376-64C7-C568F3872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5E5F27C-262A-25CF-6662-0811F0A81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FAC385BF-6B68-F53A-CF67-5C1636A69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 505">
                <a:extLst>
                  <a:ext uri="{FF2B5EF4-FFF2-40B4-BE49-F238E27FC236}">
                    <a16:creationId xmlns:a16="http://schemas.microsoft.com/office/drawing/2014/main" id="{397B7588-AB1A-E70A-2484-EF697B494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id="{3D9D2DC3-3D6A-C57F-ED17-FE83708AA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11EF5293-6A8D-B38B-13FB-D438CC315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>
                <a:extLst>
                  <a:ext uri="{FF2B5EF4-FFF2-40B4-BE49-F238E27FC236}">
                    <a16:creationId xmlns:a16="http://schemas.microsoft.com/office/drawing/2014/main" id="{B2228F2F-70DF-D576-DCFC-76E74786C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>
                <a:extLst>
                  <a:ext uri="{FF2B5EF4-FFF2-40B4-BE49-F238E27FC236}">
                    <a16:creationId xmlns:a16="http://schemas.microsoft.com/office/drawing/2014/main" id="{C2CE0798-C6FB-D469-2809-05114E5B1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132998F-5524-F917-06D6-19F1EE33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90354147-2B6D-1F7F-CC12-E1B1D7DBBD4E}"/>
                </a:ext>
              </a:extLst>
            </p:cNvPr>
            <p:cNvGrpSpPr/>
            <p:nvPr/>
          </p:nvGrpSpPr>
          <p:grpSpPr>
            <a:xfrm>
              <a:off x="987805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E47CFBBB-D5B8-A1B4-648A-BB911E00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33B70BAB-9187-EC75-FC18-F17DFACF1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0BCBDDF0-5BB6-9EF6-0804-5C9EC6864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id="{D4DF49F1-BAEA-6F0E-D0F1-1F3F407B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33346071-537B-4FC4-769B-EEA4141D0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7E820F91-C0AD-ED35-E89C-769CA0768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1798060B-5C0F-54E9-F902-301FB39F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2D4F8C50-6CBA-5ECD-90B7-70906E7DC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35C616E6-9C28-281A-86B6-1F728418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D9E1F9EA-2992-20B6-1B62-897CF795E26D}"/>
                </a:ext>
              </a:extLst>
            </p:cNvPr>
            <p:cNvGrpSpPr/>
            <p:nvPr/>
          </p:nvGrpSpPr>
          <p:grpSpPr>
            <a:xfrm>
              <a:off x="1707683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85" name="직선 연결선 484">
                <a:extLst>
                  <a:ext uri="{FF2B5EF4-FFF2-40B4-BE49-F238E27FC236}">
                    <a16:creationId xmlns:a16="http://schemas.microsoft.com/office/drawing/2014/main" id="{642BB60D-64BD-168D-11AD-B56A0B06F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 485">
                <a:extLst>
                  <a:ext uri="{FF2B5EF4-FFF2-40B4-BE49-F238E27FC236}">
                    <a16:creationId xmlns:a16="http://schemas.microsoft.com/office/drawing/2014/main" id="{7BB4DC50-E9AC-557C-DB77-B1E3F6E13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C1E0528D-3A74-0A6F-FE7D-86C7D2C9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99AAC2A2-271D-3A0C-1CF8-EA9638381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7055BE55-20D7-245A-1B98-7BA4BAED6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FF0F2C2C-FE50-9E4E-4616-446EE01C8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A988783-CD4E-2B48-92AA-97096699C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75C5F292-CBAA-D68E-F459-B76CAB3F4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C83BEFBD-5391-087A-4596-8C16F8350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B6D10B8-2F23-BB8A-F109-FC5E5F27486C}"/>
                </a:ext>
              </a:extLst>
            </p:cNvPr>
            <p:cNvGrpSpPr/>
            <p:nvPr/>
          </p:nvGrpSpPr>
          <p:grpSpPr>
            <a:xfrm>
              <a:off x="2427562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FDBE531-17B6-5E4F-471E-479E5E258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>
                <a:extLst>
                  <a:ext uri="{FF2B5EF4-FFF2-40B4-BE49-F238E27FC236}">
                    <a16:creationId xmlns:a16="http://schemas.microsoft.com/office/drawing/2014/main" id="{E1A47F13-6A39-E7EE-8C72-C45DDD1CD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6606A3CE-AE57-91BF-2AC5-5EFE87064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A304C01A-774C-986B-D879-D8BA3158B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78AA1F44-AA03-F75E-4EFF-E55D71070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 480">
                <a:extLst>
                  <a:ext uri="{FF2B5EF4-FFF2-40B4-BE49-F238E27FC236}">
                    <a16:creationId xmlns:a16="http://schemas.microsoft.com/office/drawing/2014/main" id="{61D08B32-1569-B09E-403F-5B238D7C2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 481">
                <a:extLst>
                  <a:ext uri="{FF2B5EF4-FFF2-40B4-BE49-F238E27FC236}">
                    <a16:creationId xmlns:a16="http://schemas.microsoft.com/office/drawing/2014/main" id="{46DD3C82-EFFB-7875-4252-A88D1244B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>
                <a:extLst>
                  <a:ext uri="{FF2B5EF4-FFF2-40B4-BE49-F238E27FC236}">
                    <a16:creationId xmlns:a16="http://schemas.microsoft.com/office/drawing/2014/main" id="{616C2723-0728-F3D6-9776-969469DC8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>
                <a:extLst>
                  <a:ext uri="{FF2B5EF4-FFF2-40B4-BE49-F238E27FC236}">
                    <a16:creationId xmlns:a16="http://schemas.microsoft.com/office/drawing/2014/main" id="{E7F93490-B537-BD28-D596-103E8F0FC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3C65D309-784E-F77F-B5E5-FD0FBB670BC4}"/>
                </a:ext>
              </a:extLst>
            </p:cNvPr>
            <p:cNvGrpSpPr/>
            <p:nvPr/>
          </p:nvGrpSpPr>
          <p:grpSpPr>
            <a:xfrm>
              <a:off x="3147441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5EC970B3-FFC0-534F-FDB5-C5578D348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B89B113B-1CF7-174A-E05B-0B56A467C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4BA19207-032F-0A9A-F034-31801C120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 469">
                <a:extLst>
                  <a:ext uri="{FF2B5EF4-FFF2-40B4-BE49-F238E27FC236}">
                    <a16:creationId xmlns:a16="http://schemas.microsoft.com/office/drawing/2014/main" id="{5DC0CA95-738C-CBDE-CA69-9EFD4FEA3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E4ED14AD-3A37-7AC3-ED7A-6A2623D0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 471">
                <a:extLst>
                  <a:ext uri="{FF2B5EF4-FFF2-40B4-BE49-F238E27FC236}">
                    <a16:creationId xmlns:a16="http://schemas.microsoft.com/office/drawing/2014/main" id="{B8FE9C14-223B-3957-9C92-39DD569E3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A6586DBB-F85D-E5D7-8AC4-31A9E00F7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 473">
                <a:extLst>
                  <a:ext uri="{FF2B5EF4-FFF2-40B4-BE49-F238E27FC236}">
                    <a16:creationId xmlns:a16="http://schemas.microsoft.com/office/drawing/2014/main" id="{C59E04A4-3FED-17DF-A66B-0654EB472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EC7CBF0A-41F9-EB43-8626-122CBBB86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그룹 436">
              <a:extLst>
                <a:ext uri="{FF2B5EF4-FFF2-40B4-BE49-F238E27FC236}">
                  <a16:creationId xmlns:a16="http://schemas.microsoft.com/office/drawing/2014/main" id="{0A8B6654-6D34-1F8C-E747-0880439C1FB0}"/>
                </a:ext>
              </a:extLst>
            </p:cNvPr>
            <p:cNvGrpSpPr/>
            <p:nvPr/>
          </p:nvGrpSpPr>
          <p:grpSpPr>
            <a:xfrm>
              <a:off x="3867319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D53F2E5F-2292-F8CD-5C40-9A40EFFC2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>
                <a:extLst>
                  <a:ext uri="{FF2B5EF4-FFF2-40B4-BE49-F238E27FC236}">
                    <a16:creationId xmlns:a16="http://schemas.microsoft.com/office/drawing/2014/main" id="{43CAC9C7-E3DE-C45D-34B4-0C066BF28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7F04D262-04A5-4143-251B-7FD1D86C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9F20D5B4-7167-23C8-9274-F5AEE50B7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직선 연결선 461">
                <a:extLst>
                  <a:ext uri="{FF2B5EF4-FFF2-40B4-BE49-F238E27FC236}">
                    <a16:creationId xmlns:a16="http://schemas.microsoft.com/office/drawing/2014/main" id="{556124A9-BBF6-051A-1C14-303EF44D0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F5081356-D3EF-0C01-026A-F0245C7DA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0EEBDB90-19DD-7B40-09CB-C8CB457B9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2077A0F2-5539-702B-6582-DD73F151F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03CDAEB9-05EF-50E7-D398-EABAA7A9D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4BEF78F0-39C9-448D-D582-696711722FBA}"/>
                </a:ext>
              </a:extLst>
            </p:cNvPr>
            <p:cNvGrpSpPr/>
            <p:nvPr/>
          </p:nvGrpSpPr>
          <p:grpSpPr>
            <a:xfrm>
              <a:off x="4587198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4A9E1E7C-E946-DFF5-6BF9-D9D4053C8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00859793-25D7-AC70-A8DC-6EF1B00FD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331918FD-A648-CD8B-1FBD-40B7D5A2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D0F7EB57-1344-E611-7416-5F2A3A3FF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05BF7F00-ED82-A1A6-405D-9F7748CF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36E66B3C-819A-840C-3463-32FD565F4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E4402725-5170-46D8-E426-51BBC6F7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25EE9B48-DE9F-C070-E070-D56D6A344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96D79818-3F25-F405-E70C-5AA3539D7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D1EC346F-B361-5C0C-087E-1613E6FC1710}"/>
                </a:ext>
              </a:extLst>
            </p:cNvPr>
            <p:cNvGrpSpPr/>
            <p:nvPr/>
          </p:nvGrpSpPr>
          <p:grpSpPr>
            <a:xfrm>
              <a:off x="5307074" y="1334698"/>
              <a:ext cx="287951" cy="4848647"/>
              <a:chOff x="1914025" y="1061414"/>
              <a:chExt cx="288000" cy="2091600"/>
            </a:xfrm>
          </p:grpSpPr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526F07A5-CCDD-BAE9-7482-511CBC523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F39DDE70-C3DC-81B5-C3C9-E1D4D7DF4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F3241760-5334-8831-FFF7-FD3DC657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3730A6A7-7395-2A0E-1D27-E511F1317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66A37208-B3F6-7946-472C-DB63904E9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0CC7B-7325-DAEF-7497-65D8F2F71312}"/>
              </a:ext>
            </a:extLst>
          </p:cNvPr>
          <p:cNvGrpSpPr/>
          <p:nvPr/>
        </p:nvGrpSpPr>
        <p:grpSpPr>
          <a:xfrm>
            <a:off x="189102" y="633655"/>
            <a:ext cx="4098985" cy="312514"/>
            <a:chOff x="1499244" y="773556"/>
            <a:chExt cx="3875530" cy="279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CC6671-272E-2FEB-4566-273F33DD6EF8}"/>
                </a:ext>
              </a:extLst>
            </p:cNvPr>
            <p:cNvSpPr txBox="1"/>
            <p:nvPr/>
          </p:nvSpPr>
          <p:spPr>
            <a:xfrm>
              <a:off x="2426910" y="773556"/>
              <a:ext cx="913916" cy="1100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A945B2-4448-12EA-74BC-6CC645E8115D}"/>
                </a:ext>
              </a:extLst>
            </p:cNvPr>
            <p:cNvSpPr txBox="1"/>
            <p:nvPr/>
          </p:nvSpPr>
          <p:spPr>
            <a:xfrm>
              <a:off x="1499244" y="915340"/>
              <a:ext cx="2021831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4AB0715-0653-5107-4AE9-C4CC52E7B26D}"/>
                </a:ext>
              </a:extLst>
            </p:cNvPr>
            <p:cNvSpPr txBox="1"/>
            <p:nvPr/>
          </p:nvSpPr>
          <p:spPr>
            <a:xfrm>
              <a:off x="3756097" y="915340"/>
              <a:ext cx="1618677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E04E92D1-1D12-2972-9EE8-DFC788626B28}"/>
              </a:ext>
            </a:extLst>
          </p:cNvPr>
          <p:cNvGrpSpPr/>
          <p:nvPr/>
        </p:nvGrpSpPr>
        <p:grpSpPr>
          <a:xfrm>
            <a:off x="195939" y="1217005"/>
            <a:ext cx="4319272" cy="187841"/>
            <a:chOff x="195939" y="1010698"/>
            <a:chExt cx="4319272" cy="18784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E9E73C5-F677-979C-C967-42135DBAE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939" y="1010698"/>
              <a:ext cx="0" cy="18784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2DF1EC-AF96-91F0-D43F-E61DC2F75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575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397CE-2EE3-15AA-28E4-9125AE24B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5211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84326BE-FE7B-745A-963D-D7AF3CAB2AFC}"/>
              </a:ext>
            </a:extLst>
          </p:cNvPr>
          <p:cNvSpPr txBox="1"/>
          <p:nvPr/>
        </p:nvSpPr>
        <p:spPr>
          <a:xfrm>
            <a:off x="5603174" y="4854201"/>
            <a:ext cx="600657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슈퍼 </a:t>
            </a:r>
            <a:r>
              <a:rPr lang="ko-KR" altLang="en-US" sz="9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아머</a:t>
            </a:r>
            <a:endParaRPr lang="en-US" altLang="ko-KR" sz="9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154C7DB-A0EB-AC6D-DA6B-41C2FEEF4C65}"/>
              </a:ext>
            </a:extLst>
          </p:cNvPr>
          <p:cNvSpPr txBox="1"/>
          <p:nvPr/>
        </p:nvSpPr>
        <p:spPr>
          <a:xfrm>
            <a:off x="5603176" y="4129780"/>
            <a:ext cx="635923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타격 지점</a:t>
            </a:r>
            <a:r>
              <a:rPr lang="en-US" altLang="ko-KR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</a:p>
          <a:p>
            <a:endParaRPr lang="en-US" altLang="ko-KR" sz="200" dirty="0">
              <a:solidFill>
                <a:schemeClr val="accent2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(+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피격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666567-6A6A-7944-9934-565F187E548C}"/>
              </a:ext>
            </a:extLst>
          </p:cNvPr>
          <p:cNvSpPr txBox="1"/>
          <p:nvPr/>
        </p:nvSpPr>
        <p:spPr>
          <a:xfrm>
            <a:off x="5603178" y="5440194"/>
            <a:ext cx="744927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버프</a:t>
            </a:r>
            <a:r>
              <a: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900" b="1" dirty="0" err="1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디버프</a:t>
            </a:r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발동 지점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E445D23-B777-974C-59F4-DEA7BF9DE654}"/>
              </a:ext>
            </a:extLst>
          </p:cNvPr>
          <p:cNvSpPr txBox="1"/>
          <p:nvPr/>
        </p:nvSpPr>
        <p:spPr>
          <a:xfrm>
            <a:off x="5603175" y="2453206"/>
            <a:ext cx="844314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캔슬 가능 지점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D04F413-79BE-5BDA-12CA-610D31F62C5A}"/>
              </a:ext>
            </a:extLst>
          </p:cNvPr>
          <p:cNvSpPr txBox="1"/>
          <p:nvPr/>
        </p:nvSpPr>
        <p:spPr>
          <a:xfrm>
            <a:off x="5603173" y="2054561"/>
            <a:ext cx="357001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BD9C7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모션</a:t>
            </a:r>
          </a:p>
        </p:txBody>
      </p:sp>
      <p:sp>
        <p:nvSpPr>
          <p:cNvPr id="313" name="직사각형 310">
            <a:extLst>
              <a:ext uri="{FF2B5EF4-FFF2-40B4-BE49-F238E27FC236}">
                <a16:creationId xmlns:a16="http://schemas.microsoft.com/office/drawing/2014/main" id="{24FD0377-EB98-AB20-1977-39625485CFB5}"/>
              </a:ext>
            </a:extLst>
          </p:cNvPr>
          <p:cNvSpPr/>
          <p:nvPr/>
        </p:nvSpPr>
        <p:spPr>
          <a:xfrm>
            <a:off x="195641" y="1440034"/>
            <a:ext cx="2160000" cy="34402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14" name="직사각형 9">
            <a:extLst>
              <a:ext uri="{FF2B5EF4-FFF2-40B4-BE49-F238E27FC236}">
                <a16:creationId xmlns:a16="http://schemas.microsoft.com/office/drawing/2014/main" id="{E81F9951-5EDC-5340-469A-93781239E84E}"/>
              </a:ext>
            </a:extLst>
          </p:cNvPr>
          <p:cNvSpPr/>
          <p:nvPr/>
        </p:nvSpPr>
        <p:spPr>
          <a:xfrm>
            <a:off x="3435641" y="1439966"/>
            <a:ext cx="216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312" name="직사각형 2">
            <a:extLst>
              <a:ext uri="{FF2B5EF4-FFF2-40B4-BE49-F238E27FC236}">
                <a16:creationId xmlns:a16="http://schemas.microsoft.com/office/drawing/2014/main" id="{2E0F9435-34F3-F4CC-9023-22EEB6497FF8}"/>
              </a:ext>
            </a:extLst>
          </p:cNvPr>
          <p:cNvSpPr/>
          <p:nvPr/>
        </p:nvSpPr>
        <p:spPr>
          <a:xfrm>
            <a:off x="2355641" y="1439966"/>
            <a:ext cx="108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F4450B5F-4FE3-36C0-0B96-46C6686E94F0}"/>
              </a:ext>
            </a:extLst>
          </p:cNvPr>
          <p:cNvGrpSpPr/>
          <p:nvPr/>
        </p:nvGrpSpPr>
        <p:grpSpPr>
          <a:xfrm>
            <a:off x="3061289" y="4124170"/>
            <a:ext cx="452047" cy="344262"/>
            <a:chOff x="1624124" y="4124170"/>
            <a:chExt cx="452047" cy="344262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4124" y="4261555"/>
              <a:ext cx="452047" cy="206877"/>
              <a:chOff x="9615616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693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5616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9A35BA06-4FBC-1B37-D0F6-2B83F4D402F1}"/>
              </a:ext>
            </a:extLst>
          </p:cNvPr>
          <p:cNvSpPr txBox="1"/>
          <p:nvPr/>
        </p:nvSpPr>
        <p:spPr>
          <a:xfrm>
            <a:off x="3370789" y="1808133"/>
            <a:ext cx="138999" cy="946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45</a:t>
            </a: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F6752F-228F-09C7-1D3B-64D2AEE4086D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5937" y="4923451"/>
            <a:ext cx="5407237" cy="1"/>
          </a:xfrm>
          <a:prstGeom prst="straightConnector1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28E28727-9A8B-C4B7-B431-83147E3F012E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195936" y="4268280"/>
            <a:ext cx="5407240" cy="6"/>
          </a:xfrm>
          <a:prstGeom prst="straightConnector1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892C99EB-814E-2884-6028-039675FDED2F}"/>
              </a:ext>
            </a:extLst>
          </p:cNvPr>
          <p:cNvCxnSpPr>
            <a:cxnSpLocks/>
            <a:endCxn id="239" idx="1"/>
          </p:cNvCxnSpPr>
          <p:nvPr/>
        </p:nvCxnSpPr>
        <p:spPr>
          <a:xfrm>
            <a:off x="195939" y="5578691"/>
            <a:ext cx="5407239" cy="3"/>
          </a:xfrm>
          <a:prstGeom prst="straightConnector1">
            <a:avLst/>
          </a:prstGeom>
          <a:ln w="9525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C091C32-D0D5-E9B1-BCAA-5064B242E114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195936" y="2522456"/>
            <a:ext cx="5407239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EADEE436-C687-18F3-3EED-9DB7555B755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195936" y="2123811"/>
            <a:ext cx="5407237" cy="3"/>
          </a:xfrm>
          <a:prstGeom prst="line">
            <a:avLst/>
          </a:prstGeom>
          <a:ln w="9525">
            <a:solidFill>
              <a:srgbClr val="BD9C7C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B62891E9-E970-5DA2-3754-8ACC7032C472}"/>
              </a:ext>
            </a:extLst>
          </p:cNvPr>
          <p:cNvGrpSpPr/>
          <p:nvPr/>
        </p:nvGrpSpPr>
        <p:grpSpPr>
          <a:xfrm>
            <a:off x="195942" y="3555526"/>
            <a:ext cx="6193845" cy="138499"/>
            <a:chOff x="195942" y="3542035"/>
            <a:chExt cx="6193845" cy="138499"/>
          </a:xfrm>
        </p:grpSpPr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D05E2565-79AE-F11C-13C0-8AC6A6CA0E3C}"/>
                </a:ext>
              </a:extLst>
            </p:cNvPr>
            <p:cNvCxnSpPr>
              <a:cxnSpLocks/>
              <a:endCxn id="215" idx="1"/>
            </p:cNvCxnSpPr>
            <p:nvPr/>
          </p:nvCxnSpPr>
          <p:spPr>
            <a:xfrm flipV="1">
              <a:off x="195942" y="3611285"/>
              <a:ext cx="5407240" cy="2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C7715E6-4A0A-9A9B-3D76-FF707A3BBF25}"/>
                </a:ext>
              </a:extLst>
            </p:cNvPr>
            <p:cNvSpPr txBox="1"/>
            <p:nvPr/>
          </p:nvSpPr>
          <p:spPr>
            <a:xfrm>
              <a:off x="5603182" y="3542035"/>
              <a:ext cx="786605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 </a:t>
              </a:r>
              <a:r>
                <a:rPr lang="en-US" altLang="ko-KR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266" name="화살표: 오각형 265">
            <a:extLst>
              <a:ext uri="{FF2B5EF4-FFF2-40B4-BE49-F238E27FC236}">
                <a16:creationId xmlns:a16="http://schemas.microsoft.com/office/drawing/2014/main" id="{FEED3798-7EF3-B53C-87B0-419FA0394C96}"/>
              </a:ext>
            </a:extLst>
          </p:cNvPr>
          <p:cNvSpPr/>
          <p:nvPr/>
        </p:nvSpPr>
        <p:spPr>
          <a:xfrm>
            <a:off x="2357698" y="3463538"/>
            <a:ext cx="108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용 낙하 후 충격파</a:t>
            </a:r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8C96D885-05DF-ECCD-CAE8-CCC58F44097F}"/>
              </a:ext>
            </a:extLst>
          </p:cNvPr>
          <p:cNvGrpSpPr/>
          <p:nvPr/>
        </p:nvGrpSpPr>
        <p:grpSpPr>
          <a:xfrm>
            <a:off x="195641" y="3300775"/>
            <a:ext cx="2160000" cy="648000"/>
            <a:chOff x="195641" y="3300775"/>
            <a:chExt cx="2160000" cy="432000"/>
          </a:xfrm>
        </p:grpSpPr>
        <p:sp>
          <p:nvSpPr>
            <p:cNvPr id="240" name="화살표: 오각형 239">
              <a:extLst>
                <a:ext uri="{FF2B5EF4-FFF2-40B4-BE49-F238E27FC236}">
                  <a16:creationId xmlns:a16="http://schemas.microsoft.com/office/drawing/2014/main" id="{35ADF8B2-FF62-7CF5-0927-914244F6B9F7}"/>
                </a:ext>
              </a:extLst>
            </p:cNvPr>
            <p:cNvSpPr/>
            <p:nvPr/>
          </p:nvSpPr>
          <p:spPr>
            <a:xfrm>
              <a:off x="195641" y="3300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트레일 이펙트</a:t>
              </a:r>
            </a:p>
          </p:txBody>
        </p:sp>
        <p:sp>
          <p:nvSpPr>
            <p:cNvPr id="251" name="화살표: 오각형 250">
              <a:extLst>
                <a:ext uri="{FF2B5EF4-FFF2-40B4-BE49-F238E27FC236}">
                  <a16:creationId xmlns:a16="http://schemas.microsoft.com/office/drawing/2014/main" id="{EA1A1029-A570-9F01-DA6E-3F75C226E484}"/>
                </a:ext>
              </a:extLst>
            </p:cNvPr>
            <p:cNvSpPr/>
            <p:nvPr/>
          </p:nvSpPr>
          <p:spPr>
            <a:xfrm>
              <a:off x="195641" y="3516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발 밑에 푸른빛의 클래스 마크 형성</a:t>
              </a:r>
            </a:p>
          </p:txBody>
        </p:sp>
      </p:grpSp>
      <p:sp>
        <p:nvSpPr>
          <p:cNvPr id="254" name="화살표: 오각형 253">
            <a:extLst>
              <a:ext uri="{FF2B5EF4-FFF2-40B4-BE49-F238E27FC236}">
                <a16:creationId xmlns:a16="http://schemas.microsoft.com/office/drawing/2014/main" id="{85112740-B7EC-A930-9FDE-F4766F4A1916}"/>
              </a:ext>
            </a:extLst>
          </p:cNvPr>
          <p:cNvSpPr/>
          <p:nvPr/>
        </p:nvSpPr>
        <p:spPr>
          <a:xfrm>
            <a:off x="3437698" y="3463538"/>
            <a:ext cx="216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5A9821-06BD-75E5-8564-030BFDBDE96D}"/>
              </a:ext>
            </a:extLst>
          </p:cNvPr>
          <p:cNvSpPr/>
          <p:nvPr/>
        </p:nvSpPr>
        <p:spPr>
          <a:xfrm flipV="1">
            <a:off x="195939" y="1334703"/>
            <a:ext cx="5400000" cy="5119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ko-KR" altLang="en-US" sz="1799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42B170-E0D9-3219-2E4C-D56D0876E80A}"/>
              </a:ext>
            </a:extLst>
          </p:cNvPr>
          <p:cNvSpPr txBox="1"/>
          <p:nvPr/>
        </p:nvSpPr>
        <p:spPr>
          <a:xfrm>
            <a:off x="5577936" y="1287706"/>
            <a:ext cx="374545" cy="137991"/>
          </a:xfrm>
          <a:prstGeom prst="rect">
            <a:avLst/>
          </a:prstGeom>
          <a:noFill/>
        </p:spPr>
        <p:txBody>
          <a:bodyPr wrap="none" lIns="53999" tIns="0" rIns="35998" bIns="0" rtlCol="0" anchor="ctr" anchorCtr="0">
            <a:normAutofit/>
          </a:bodyPr>
          <a:lstStyle/>
          <a:p>
            <a:r>
              <a:rPr lang="ko-KR" altLang="en-US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</a:t>
            </a:r>
            <a:endParaRPr lang="en-US" altLang="ko-KR" sz="801" b="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4AF4B-C0DF-A363-7E3C-803B083E13F4}"/>
              </a:ext>
            </a:extLst>
          </p:cNvPr>
          <p:cNvSpPr txBox="1"/>
          <p:nvPr/>
        </p:nvSpPr>
        <p:spPr>
          <a:xfrm>
            <a:off x="2292008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73B44-F057-3299-A685-DE3BC0AF802D}"/>
              </a:ext>
            </a:extLst>
          </p:cNvPr>
          <p:cNvSpPr txBox="1"/>
          <p:nvPr/>
        </p:nvSpPr>
        <p:spPr>
          <a:xfrm>
            <a:off x="4456144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174B0-35AA-B276-53CF-C1B5F43FADBD}"/>
              </a:ext>
            </a:extLst>
          </p:cNvPr>
          <p:cNvSpPr txBox="1"/>
          <p:nvPr/>
        </p:nvSpPr>
        <p:spPr>
          <a:xfrm>
            <a:off x="163798" y="1141582"/>
            <a:ext cx="60915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0</a:t>
            </a:r>
          </a:p>
        </p:txBody>
      </p: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44C79C1A-C32B-1FE3-9F69-062D827159C4}"/>
              </a:ext>
            </a:extLst>
          </p:cNvPr>
          <p:cNvGrpSpPr/>
          <p:nvPr/>
        </p:nvGrpSpPr>
        <p:grpSpPr>
          <a:xfrm>
            <a:off x="866134" y="1129987"/>
            <a:ext cx="4411353" cy="242708"/>
            <a:chOff x="866134" y="1129987"/>
            <a:chExt cx="4411353" cy="2427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9DC33-DDBF-E156-D628-B6720DA61C35}"/>
                </a:ext>
              </a:extLst>
            </p:cNvPr>
            <p:cNvSpPr txBox="1"/>
            <p:nvPr/>
          </p:nvSpPr>
          <p:spPr>
            <a:xfrm>
              <a:off x="866134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E1D31-1DDF-D3D7-7ECB-50170DE9C690}"/>
                </a:ext>
              </a:extLst>
            </p:cNvPr>
            <p:cNvSpPr txBox="1"/>
            <p:nvPr/>
          </p:nvSpPr>
          <p:spPr>
            <a:xfrm>
              <a:off x="1584143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FEE1-5818-7340-BF4B-E20103B30D62}"/>
                </a:ext>
              </a:extLst>
            </p:cNvPr>
            <p:cNvSpPr txBox="1"/>
            <p:nvPr/>
          </p:nvSpPr>
          <p:spPr>
            <a:xfrm>
              <a:off x="3027638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F7B0FE-DF43-831B-CC66-126F21806E5B}"/>
                </a:ext>
              </a:extLst>
            </p:cNvPr>
            <p:cNvSpPr txBox="1"/>
            <p:nvPr/>
          </p:nvSpPr>
          <p:spPr>
            <a:xfrm>
              <a:off x="3745646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38E3B-F88E-EB41-6F7A-FC5F50DBDD19}"/>
                </a:ext>
              </a:extLst>
            </p:cNvPr>
            <p:cNvSpPr txBox="1"/>
            <p:nvPr/>
          </p:nvSpPr>
          <p:spPr>
            <a:xfrm>
              <a:off x="5183535" y="1202836"/>
              <a:ext cx="93952" cy="1698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129987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</p:grpSp>
      <p:sp>
        <p:nvSpPr>
          <p:cNvPr id="242" name="직사각형 262">
            <a:extLst>
              <a:ext uri="{FF2B5EF4-FFF2-40B4-BE49-F238E27FC236}">
                <a16:creationId xmlns:a16="http://schemas.microsoft.com/office/drawing/2014/main" id="{D99CBA48-0667-A2E4-8BE1-4D099037F17A}"/>
              </a:ext>
            </a:extLst>
          </p:cNvPr>
          <p:cNvSpPr/>
          <p:nvPr/>
        </p:nvSpPr>
        <p:spPr>
          <a:xfrm>
            <a:off x="3436022" y="2434176"/>
            <a:ext cx="1080858" cy="176555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40" name="직사각형 262">
            <a:extLst>
              <a:ext uri="{FF2B5EF4-FFF2-40B4-BE49-F238E27FC236}">
                <a16:creationId xmlns:a16="http://schemas.microsoft.com/office/drawing/2014/main" id="{9EBAC376-46C7-452F-276F-7B22AB7A078F}"/>
              </a:ext>
            </a:extLst>
          </p:cNvPr>
          <p:cNvSpPr/>
          <p:nvPr/>
        </p:nvSpPr>
        <p:spPr>
          <a:xfrm>
            <a:off x="3436022" y="2037300"/>
            <a:ext cx="1080858" cy="176555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이후 전투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94B03C4C-8891-610E-FF73-94F03A1692D1}"/>
              </a:ext>
            </a:extLst>
          </p:cNvPr>
          <p:cNvCxnSpPr>
            <a:cxnSpLocks/>
          </p:cNvCxnSpPr>
          <p:nvPr/>
        </p:nvCxnSpPr>
        <p:spPr>
          <a:xfrm flipV="1">
            <a:off x="5595936" y="1223859"/>
            <a:ext cx="0" cy="18098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24B72-BFCC-08C7-4744-92C1470909A4}"/>
              </a:ext>
            </a:extLst>
          </p:cNvPr>
          <p:cNvSpPr txBox="1"/>
          <p:nvPr/>
        </p:nvSpPr>
        <p:spPr>
          <a:xfrm>
            <a:off x="5533675" y="1141580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75</a:t>
            </a:r>
          </a:p>
        </p:txBody>
      </p:sp>
      <p:sp>
        <p:nvSpPr>
          <p:cNvPr id="523" name="화살표: 오각형 522">
            <a:extLst>
              <a:ext uri="{FF2B5EF4-FFF2-40B4-BE49-F238E27FC236}">
                <a16:creationId xmlns:a16="http://schemas.microsoft.com/office/drawing/2014/main" id="{4EEE826D-E249-9951-F983-D977BE6CCC1F}"/>
              </a:ext>
            </a:extLst>
          </p:cNvPr>
          <p:cNvSpPr/>
          <p:nvPr/>
        </p:nvSpPr>
        <p:spPr>
          <a:xfrm>
            <a:off x="8266477" y="2690480"/>
            <a:ext cx="2160000" cy="322474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1T 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트라이포드 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‘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약점 공략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’ 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선택 시</a:t>
            </a:r>
            <a:endParaRPr lang="en-US" altLang="ko-KR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치명타 공격에 받는 피해 증가</a:t>
            </a:r>
          </a:p>
        </p:txBody>
      </p:sp>
      <p:sp>
        <p:nvSpPr>
          <p:cNvPr id="256" name="직사각형 260">
            <a:extLst>
              <a:ext uri="{FF2B5EF4-FFF2-40B4-BE49-F238E27FC236}">
                <a16:creationId xmlns:a16="http://schemas.microsoft.com/office/drawing/2014/main" id="{4A126DB7-40DC-4151-E583-03A244B6E743}"/>
              </a:ext>
            </a:extLst>
          </p:cNvPr>
          <p:cNvSpPr/>
          <p:nvPr/>
        </p:nvSpPr>
        <p:spPr>
          <a:xfrm>
            <a:off x="197699" y="1962573"/>
            <a:ext cx="216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</a:p>
        </p:txBody>
      </p:sp>
      <p:sp>
        <p:nvSpPr>
          <p:cNvPr id="260" name="직사각형 262">
            <a:extLst>
              <a:ext uri="{FF2B5EF4-FFF2-40B4-BE49-F238E27FC236}">
                <a16:creationId xmlns:a16="http://schemas.microsoft.com/office/drawing/2014/main" id="{58DD88E7-83ED-E34D-91D8-8D36350A7CE4}"/>
              </a:ext>
            </a:extLst>
          </p:cNvPr>
          <p:cNvSpPr/>
          <p:nvPr/>
        </p:nvSpPr>
        <p:spPr>
          <a:xfrm>
            <a:off x="2356022" y="1962573"/>
            <a:ext cx="108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내려 꽂기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98EA03-BA50-B124-8EDB-AC23EF2255CA}"/>
              </a:ext>
            </a:extLst>
          </p:cNvPr>
          <p:cNvSpPr/>
          <p:nvPr/>
        </p:nvSpPr>
        <p:spPr>
          <a:xfrm>
            <a:off x="195936" y="1361439"/>
            <a:ext cx="5400000" cy="4877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799" dirty="0"/>
          </a:p>
        </p:txBody>
      </p:sp>
      <p:grpSp>
        <p:nvGrpSpPr>
          <p:cNvPr id="540" name="그룹 539">
            <a:extLst>
              <a:ext uri="{FF2B5EF4-FFF2-40B4-BE49-F238E27FC236}">
                <a16:creationId xmlns:a16="http://schemas.microsoft.com/office/drawing/2014/main" id="{53560501-0639-7EA7-D41E-4829F12E57C7}"/>
              </a:ext>
            </a:extLst>
          </p:cNvPr>
          <p:cNvGrpSpPr/>
          <p:nvPr/>
        </p:nvGrpSpPr>
        <p:grpSpPr>
          <a:xfrm>
            <a:off x="195936" y="5442029"/>
            <a:ext cx="1472802" cy="293308"/>
            <a:chOff x="195936" y="5442029"/>
            <a:chExt cx="1472802" cy="293308"/>
          </a:xfrm>
        </p:grpSpPr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5A0A196D-4D62-A1BA-0C5F-2C82590BF810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4" name="직사각형 262">
              <a:extLst>
                <a:ext uri="{FF2B5EF4-FFF2-40B4-BE49-F238E27FC236}">
                  <a16:creationId xmlns:a16="http://schemas.microsoft.com/office/drawing/2014/main" id="{5352DAE4-2499-0E80-CFF2-883D432EFA3C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 공법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 </a:t>
              </a:r>
              <a:endPara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36" name="연결선: 꺾임 535">
              <a:extLst>
                <a:ext uri="{FF2B5EF4-FFF2-40B4-BE49-F238E27FC236}">
                  <a16:creationId xmlns:a16="http://schemas.microsoft.com/office/drawing/2014/main" id="{1567AC1F-EB39-8D3A-0C25-AF52F0695A2A}"/>
                </a:ext>
              </a:extLst>
            </p:cNvPr>
            <p:cNvCxnSpPr>
              <a:stCxn id="524" idx="2"/>
              <a:endCxn id="534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D85B1ED1-BD0F-0A25-651D-8A3CA69AB59A}"/>
              </a:ext>
            </a:extLst>
          </p:cNvPr>
          <p:cNvGrpSpPr/>
          <p:nvPr/>
        </p:nvGrpSpPr>
        <p:grpSpPr>
          <a:xfrm>
            <a:off x="3289466" y="5442029"/>
            <a:ext cx="1472802" cy="293308"/>
            <a:chOff x="195936" y="5442029"/>
            <a:chExt cx="1472802" cy="293308"/>
          </a:xfrm>
        </p:grpSpPr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E67A25D8-C8D9-9209-F0C6-DE93F0310422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3" name="직사각형 262">
              <a:extLst>
                <a:ext uri="{FF2B5EF4-FFF2-40B4-BE49-F238E27FC236}">
                  <a16:creationId xmlns:a16="http://schemas.microsoft.com/office/drawing/2014/main" id="{B1BEA1C9-3396-EDFA-F33B-1758065BCD52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치명타 공격에 받는 피해 증가 </a:t>
              </a:r>
            </a:p>
          </p:txBody>
        </p:sp>
        <p:cxnSp>
          <p:nvCxnSpPr>
            <p:cNvPr id="544" name="연결선: 꺾임 543">
              <a:extLst>
                <a:ext uri="{FF2B5EF4-FFF2-40B4-BE49-F238E27FC236}">
                  <a16:creationId xmlns:a16="http://schemas.microsoft.com/office/drawing/2014/main" id="{1E8219E8-4203-C15E-5D89-E39A579354D7}"/>
                </a:ext>
              </a:extLst>
            </p:cNvPr>
            <p:cNvCxnSpPr>
              <a:stCxn id="542" idx="2"/>
              <a:endCxn id="543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설명선: 굽은 선 545">
            <a:extLst>
              <a:ext uri="{FF2B5EF4-FFF2-40B4-BE49-F238E27FC236}">
                <a16:creationId xmlns:a16="http://schemas.microsoft.com/office/drawing/2014/main" id="{95BC6167-7D10-5F4B-8B8C-597D3F8C9606}"/>
              </a:ext>
            </a:extLst>
          </p:cNvPr>
          <p:cNvSpPr/>
          <p:nvPr/>
        </p:nvSpPr>
        <p:spPr>
          <a:xfrm>
            <a:off x="3945909" y="5315090"/>
            <a:ext cx="1331578" cy="123111"/>
          </a:xfrm>
          <a:prstGeom prst="borderCallout2">
            <a:avLst>
              <a:gd name="adj1" fmla="val 142365"/>
              <a:gd name="adj2" fmla="val -6662"/>
              <a:gd name="adj3" fmla="val 142365"/>
              <a:gd name="adj4" fmla="val -40995"/>
              <a:gd name="adj5" fmla="val 214148"/>
              <a:gd name="adj6" fmla="val -44996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치명타 공격에 받는 피해 증가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44C19D-32CE-3C2B-B719-74C3C2B068E9}"/>
              </a:ext>
            </a:extLst>
          </p:cNvPr>
          <p:cNvGrpSpPr/>
          <p:nvPr/>
        </p:nvGrpSpPr>
        <p:grpSpPr>
          <a:xfrm>
            <a:off x="6760341" y="5150618"/>
            <a:ext cx="6152169" cy="863491"/>
            <a:chOff x="208993" y="5150618"/>
            <a:chExt cx="6152169" cy="8634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800FE0-B403-0A6B-9073-350B61DAFD4E}"/>
                </a:ext>
              </a:extLst>
            </p:cNvPr>
            <p:cNvSpPr txBox="1"/>
            <p:nvPr/>
          </p:nvSpPr>
          <p:spPr>
            <a:xfrm>
              <a:off x="5616235" y="5440194"/>
              <a:ext cx="744927" cy="2769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ko-KR" altLang="en-US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7C73911-A89B-8814-326F-4DF8EF52AC21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208996" y="5578691"/>
              <a:ext cx="5407239" cy="3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2241C9B-ACCA-60E7-58BB-48F760B06633}"/>
                </a:ext>
              </a:extLst>
            </p:cNvPr>
            <p:cNvGrpSpPr/>
            <p:nvPr/>
          </p:nvGrpSpPr>
          <p:grpSpPr>
            <a:xfrm>
              <a:off x="208993" y="5442029"/>
              <a:ext cx="1735694" cy="293308"/>
              <a:chOff x="195936" y="5442029"/>
              <a:chExt cx="1735694" cy="293308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F2BAF1C-6F20-3303-DFC2-EA5805F3E9B2}"/>
                  </a:ext>
                </a:extLst>
              </p:cNvPr>
              <p:cNvSpPr/>
              <p:nvPr/>
            </p:nvSpPr>
            <p:spPr>
              <a:xfrm>
                <a:off x="195936" y="5442029"/>
                <a:ext cx="72000" cy="1368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 lnSpcReduction="10000"/>
              </a:bodyPr>
              <a:lstStyle/>
              <a:p>
                <a:pPr algn="ctr"/>
                <a:endPara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5" name="직사각형 262">
                <a:extLst>
                  <a:ext uri="{FF2B5EF4-FFF2-40B4-BE49-F238E27FC236}">
                    <a16:creationId xmlns:a16="http://schemas.microsoft.com/office/drawing/2014/main" id="{FAC151AB-88BD-3F60-A6CE-1A32C4E753C8}"/>
                  </a:ext>
                </a:extLst>
              </p:cNvPr>
              <p:cNvSpPr/>
              <p:nvPr/>
            </p:nvSpPr>
            <p:spPr>
              <a:xfrm>
                <a:off x="317924" y="5612226"/>
                <a:ext cx="1613706" cy="1231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 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: </a:t>
                </a:r>
                <a:r>
                  <a:rPr lang="ko-KR" altLang="en-US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연가 공법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치명타 적중률 증가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 </a:t>
                </a:r>
                <a:endPara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90673451-0619-0FC2-F3CD-58CE7E533AA9}"/>
                  </a:ext>
                </a:extLst>
              </p:cNvPr>
              <p:cNvCxnSpPr>
                <a:stCxn id="24" idx="2"/>
                <a:endCxn id="25" idx="1"/>
              </p:cNvCxnSpPr>
              <p:nvPr/>
            </p:nvCxnSpPr>
            <p:spPr>
              <a:xfrm rot="16200000" flipH="1">
                <a:off x="227454" y="5583311"/>
                <a:ext cx="94953" cy="85988"/>
              </a:xfrm>
              <a:prstGeom prst="bentConnector2">
                <a:avLst/>
              </a:prstGeom>
              <a:ln w="9525">
                <a:solidFill>
                  <a:srgbClr val="00B05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6AE2DEC-0E3B-584E-6CA7-9EB7B801D5D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449114" y="5411889"/>
              <a:ext cx="0" cy="13080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6289258-BD45-505B-9F47-3C0DAF2BB7D6}"/>
                </a:ext>
              </a:extLst>
            </p:cNvPr>
            <p:cNvSpPr/>
            <p:nvPr/>
          </p:nvSpPr>
          <p:spPr>
            <a:xfrm>
              <a:off x="3413114" y="5542693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spAutoFit/>
            </a:bodyPr>
            <a:lstStyle/>
            <a:p>
              <a:endParaRPr lang="ko-KR" altLang="en-US" sz="8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직사각형 262">
              <a:extLst>
                <a:ext uri="{FF2B5EF4-FFF2-40B4-BE49-F238E27FC236}">
                  <a16:creationId xmlns:a16="http://schemas.microsoft.com/office/drawing/2014/main" id="{6CD23468-6499-BCD4-5E9C-5418378A523E}"/>
                </a:ext>
              </a:extLst>
            </p:cNvPr>
            <p:cNvSpPr/>
            <p:nvPr/>
          </p:nvSpPr>
          <p:spPr>
            <a:xfrm>
              <a:off x="3485114" y="5150618"/>
              <a:ext cx="1326769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18000" rIns="0" bIns="18000" rtlCol="0" anchor="ctr" anchorCtr="0">
              <a:spAutoFit/>
            </a:bodyPr>
            <a:lstStyle/>
            <a:p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1T 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‘약점 공략’ 선택 시 </a:t>
              </a:r>
            </a:p>
          </p:txBody>
        </p:sp>
        <p:sp>
          <p:nvSpPr>
            <p:cNvPr id="18" name="직사각형 262">
              <a:extLst>
                <a:ext uri="{FF2B5EF4-FFF2-40B4-BE49-F238E27FC236}">
                  <a16:creationId xmlns:a16="http://schemas.microsoft.com/office/drawing/2014/main" id="{322B3B86-9CD3-6903-2494-AF64D5481066}"/>
                </a:ext>
              </a:extLst>
            </p:cNvPr>
            <p:cNvSpPr/>
            <p:nvPr/>
          </p:nvSpPr>
          <p:spPr>
            <a:xfrm>
              <a:off x="3449113" y="5302521"/>
              <a:ext cx="2025613" cy="174851"/>
            </a:xfrm>
            <a:prstGeom prst="homePlate">
              <a:avLst/>
            </a:prstGeom>
            <a:solidFill>
              <a:srgbClr val="DAF6DD"/>
            </a:solidFill>
            <a:ln w="9525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18000" rIns="0" bIns="18000" rtlCol="0" anchor="ctr" anchorCtr="0">
              <a:spAutoFit/>
            </a:bodyPr>
            <a:lstStyle/>
            <a:p>
              <a:r>
                <a:rPr lang="ko-KR" altLang="en-US" sz="900" dirty="0" err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공격에 받는 피해 증가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A028FEE-4EEC-4DE2-2280-9DEACC2674DF}"/>
                </a:ext>
              </a:extLst>
            </p:cNvPr>
            <p:cNvCxnSpPr>
              <a:cxnSpLocks/>
              <a:stCxn id="11" idx="4"/>
              <a:endCxn id="20" idx="1"/>
            </p:cNvCxnSpPr>
            <p:nvPr/>
          </p:nvCxnSpPr>
          <p:spPr>
            <a:xfrm>
              <a:off x="3449114" y="5614693"/>
              <a:ext cx="0" cy="15432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262">
              <a:extLst>
                <a:ext uri="{FF2B5EF4-FFF2-40B4-BE49-F238E27FC236}">
                  <a16:creationId xmlns:a16="http://schemas.microsoft.com/office/drawing/2014/main" id="{06AC5C2F-EC7D-54F0-B1B3-069D202A043E}"/>
                </a:ext>
              </a:extLst>
            </p:cNvPr>
            <p:cNvSpPr/>
            <p:nvPr/>
          </p:nvSpPr>
          <p:spPr>
            <a:xfrm>
              <a:off x="3449114" y="5681590"/>
              <a:ext cx="852030" cy="174851"/>
            </a:xfrm>
            <a:prstGeom prst="homePlate">
              <a:avLst/>
            </a:prstGeom>
            <a:solidFill>
              <a:srgbClr val="DAF6DD"/>
            </a:solidFill>
            <a:ln w="9525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18000" rIns="0" bIns="18000" rtlCol="0" anchor="ctr" anchorCtr="0">
              <a:spAutoFit/>
            </a:bodyPr>
            <a:lstStyle/>
            <a:p>
              <a:r>
                <a:rPr lang="ko-KR" altLang="en-US" sz="900" dirty="0" err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지진</a:t>
              </a:r>
            </a:p>
          </p:txBody>
        </p:sp>
        <p:sp>
          <p:nvSpPr>
            <p:cNvPr id="21" name="직사각형 262">
              <a:extLst>
                <a:ext uri="{FF2B5EF4-FFF2-40B4-BE49-F238E27FC236}">
                  <a16:creationId xmlns:a16="http://schemas.microsoft.com/office/drawing/2014/main" id="{24E046E9-CF86-BD1D-2AB6-CD18B7BBE54F}"/>
                </a:ext>
              </a:extLst>
            </p:cNvPr>
            <p:cNvSpPr/>
            <p:nvPr/>
          </p:nvSpPr>
          <p:spPr>
            <a:xfrm>
              <a:off x="3485114" y="5870036"/>
              <a:ext cx="1326769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18000" rIns="0" bIns="18000" rtlCol="0" anchor="ctr" anchorCtr="0">
              <a:spAutoFit/>
            </a:bodyPr>
            <a:lstStyle/>
            <a:p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2T 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‘대지 파괴’ 선택 시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222073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E1A433-A89B-E07F-C949-94E6DF20616C}"/>
              </a:ext>
            </a:extLst>
          </p:cNvPr>
          <p:cNvGrpSpPr/>
          <p:nvPr/>
        </p:nvGrpSpPr>
        <p:grpSpPr>
          <a:xfrm>
            <a:off x="192088" y="696306"/>
            <a:ext cx="11807825" cy="844839"/>
            <a:chOff x="192088" y="801080"/>
            <a:chExt cx="11094629" cy="844840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2CDDAF-9432-50B2-9473-2220C4D55125}"/>
                </a:ext>
              </a:extLst>
            </p:cNvPr>
            <p:cNvGrpSpPr/>
            <p:nvPr/>
          </p:nvGrpSpPr>
          <p:grpSpPr>
            <a:xfrm>
              <a:off x="192088" y="801080"/>
              <a:ext cx="11094629" cy="844840"/>
              <a:chOff x="192088" y="513080"/>
              <a:chExt cx="11094629" cy="288000"/>
            </a:xfrm>
            <a:solidFill>
              <a:schemeClr val="bg1"/>
            </a:solidFill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A2A4BF63-3C91-B573-BA09-957D2F73FDA6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98451CC-5F4F-CE64-FF5F-CFD64B3977A1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AE9DE64-852C-F28D-8124-4D0FFA49DB50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0.5s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584971D-7A6E-1CE3-2039-9D0A71881A7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53D2CF2-8AC3-489D-E16C-907C9BCA8A17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9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572A820-6F41-64CA-DF59-26A24A6650AE}"/>
                </a:ext>
              </a:extLst>
            </p:cNvPr>
            <p:cNvGrpSpPr/>
            <p:nvPr/>
          </p:nvGrpSpPr>
          <p:grpSpPr>
            <a:xfrm>
              <a:off x="3190227" y="882955"/>
              <a:ext cx="1882906" cy="680029"/>
              <a:chOff x="3190227" y="867789"/>
              <a:chExt cx="1882906" cy="680029"/>
            </a:xfrm>
          </p:grpSpPr>
          <p:sp>
            <p:nvSpPr>
              <p:cNvPr id="141" name="TextBox 70">
                <a:extLst>
                  <a:ext uri="{FF2B5EF4-FFF2-40B4-BE49-F238E27FC236}">
                    <a16:creationId xmlns:a16="http://schemas.microsoft.com/office/drawing/2014/main" id="{9118182D-0A75-F179-CE40-3BFED504C1C7}"/>
                  </a:ext>
                </a:extLst>
              </p:cNvPr>
              <p:cNvSpPr txBox="1"/>
              <p:nvPr/>
            </p:nvSpPr>
            <p:spPr>
              <a:xfrm>
                <a:off x="3190227" y="867789"/>
                <a:ext cx="100583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제자리 회전</a:t>
                </a:r>
              </a:p>
            </p:txBody>
          </p:sp>
          <p:sp>
            <p:nvSpPr>
              <p:cNvPr id="142" name="TextBox 70">
                <a:extLst>
                  <a:ext uri="{FF2B5EF4-FFF2-40B4-BE49-F238E27FC236}">
                    <a16:creationId xmlns:a16="http://schemas.microsoft.com/office/drawing/2014/main" id="{CC664F7E-8F18-480C-901D-AD053C8C43A2}"/>
                  </a:ext>
                </a:extLst>
              </p:cNvPr>
              <p:cNvSpPr txBox="1"/>
              <p:nvPr/>
            </p:nvSpPr>
            <p:spPr>
              <a:xfrm>
                <a:off x="3192804" y="1130616"/>
                <a:ext cx="1063524" cy="1584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흡수</a:t>
                </a:r>
              </a:p>
            </p:txBody>
          </p:sp>
          <p:sp>
            <p:nvSpPr>
              <p:cNvPr id="143" name="TextBox 70">
                <a:extLst>
                  <a:ext uri="{FF2B5EF4-FFF2-40B4-BE49-F238E27FC236}">
                    <a16:creationId xmlns:a16="http://schemas.microsoft.com/office/drawing/2014/main" id="{1D8AD87A-7EE6-695A-2C3E-3AC7A0E6B2BF}"/>
                  </a:ext>
                </a:extLst>
              </p:cNvPr>
              <p:cNvSpPr txBox="1"/>
              <p:nvPr/>
            </p:nvSpPr>
            <p:spPr>
              <a:xfrm>
                <a:off x="3192806" y="1389418"/>
                <a:ext cx="1880327" cy="158400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957BAA41-C846-8069-2313-C19E75838AAA}"/>
                </a:ext>
              </a:extLst>
            </p:cNvPr>
            <p:cNvGrpSpPr/>
            <p:nvPr/>
          </p:nvGrpSpPr>
          <p:grpSpPr>
            <a:xfrm>
              <a:off x="5621230" y="882955"/>
              <a:ext cx="5162266" cy="681090"/>
              <a:chOff x="5621230" y="867789"/>
              <a:chExt cx="5162266" cy="6810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EEA8B0DA-A225-4158-EDB0-34F875D5385A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5162266" cy="159462"/>
                <a:chOff x="5621230" y="819296"/>
                <a:chExt cx="5162266" cy="159462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A70F52C-E582-DD1C-E1E3-3CB1CD80FF2E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4589868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제자리에서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140" name="TextBox 70">
                  <a:extLst>
                    <a:ext uri="{FF2B5EF4-FFF2-40B4-BE49-F238E27FC236}">
                      <a16:creationId xmlns:a16="http://schemas.microsoft.com/office/drawing/2014/main" id="{848C1E39-9B14-F7E0-9B46-FAA5BF037C9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FEF9C5C8-7515-9C8B-A73C-B0B54A37FAAF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137" name="TextBox 70">
                  <a:extLst>
                    <a:ext uri="{FF2B5EF4-FFF2-40B4-BE49-F238E27FC236}">
                      <a16:creationId xmlns:a16="http://schemas.microsoft.com/office/drawing/2014/main" id="{3557272C-1858-D435-6255-6EEDE14189E1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CB72C422-7939-924E-4BD9-648B1D1FA686}"/>
                    </a:ext>
                  </a:extLst>
                </p:cNvPr>
                <p:cNvSpPr txBox="1"/>
                <p:nvPr/>
              </p:nvSpPr>
              <p:spPr>
                <a:xfrm>
                  <a:off x="6197881" y="1142216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캐릭터가 주변의 에너지를 흡수하며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클래스 마크의 형상을 띈 후 사라집니다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B61BCF98-F332-9EF3-758C-0E045A899FA1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412421" cy="159462"/>
                <a:chOff x="5626913" y="1419736"/>
                <a:chExt cx="3412421" cy="159462"/>
              </a:xfrm>
            </p:grpSpPr>
            <p:sp>
              <p:nvSpPr>
                <p:cNvPr id="135" name="TextBox 70">
                  <a:extLst>
                    <a:ext uri="{FF2B5EF4-FFF2-40B4-BE49-F238E27FC236}">
                      <a16:creationId xmlns:a16="http://schemas.microsoft.com/office/drawing/2014/main" id="{56403E61-61DA-ECF4-647D-2B75F7E64C0D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CFE4BD2-1218-0615-D492-603876086346}"/>
                    </a:ext>
                  </a:extLst>
                </p:cNvPr>
                <p:cNvSpPr txBox="1"/>
                <p:nvPr/>
              </p:nvSpPr>
              <p:spPr>
                <a:xfrm>
                  <a:off x="6197881" y="1434393"/>
                  <a:ext cx="2841453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BE0921-BCB4-09BE-A039-B45A8D68F553}"/>
              </a:ext>
            </a:extLst>
          </p:cNvPr>
          <p:cNvGrpSpPr/>
          <p:nvPr/>
        </p:nvGrpSpPr>
        <p:grpSpPr>
          <a:xfrm>
            <a:off x="192088" y="2322987"/>
            <a:ext cx="11995663" cy="1045019"/>
            <a:chOff x="135377" y="5262849"/>
            <a:chExt cx="11995663" cy="10450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9343ABD-10ED-3402-AC6E-5C3962914026}"/>
                </a:ext>
              </a:extLst>
            </p:cNvPr>
            <p:cNvGrpSpPr/>
            <p:nvPr/>
          </p:nvGrpSpPr>
          <p:grpSpPr>
            <a:xfrm>
              <a:off x="135377" y="5262849"/>
              <a:ext cx="11995663" cy="1045019"/>
              <a:chOff x="514351" y="2650681"/>
              <a:chExt cx="11271120" cy="1045019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ECCC50-169E-D092-9498-393098346E3E}"/>
                  </a:ext>
                </a:extLst>
              </p:cNvPr>
              <p:cNvGrpSpPr/>
              <p:nvPr/>
            </p:nvGrpSpPr>
            <p:grpSpPr>
              <a:xfrm>
                <a:off x="514351" y="2650681"/>
                <a:ext cx="11094625" cy="1045019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0765F14-4077-B2B0-0E5F-C26D0EE97BA6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8ACB9A9-061B-8A19-C78F-2BC0D8EE67C6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적을 범위 내로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끌어당기기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1FD5EE2-FCA8-AA0C-17E8-0C81A8CBFF74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E15A15D0-01CE-3A0D-76A4-789637317D76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3C7B2B4-DFE6-0CD7-F01C-E3A53C325E41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B5E26F9-F7B5-4AD9-724C-892B1911AD92}"/>
                  </a:ext>
                </a:extLst>
              </p:cNvPr>
              <p:cNvGrpSpPr/>
              <p:nvPr/>
            </p:nvGrpSpPr>
            <p:grpSpPr>
              <a:xfrm>
                <a:off x="5943492" y="2741734"/>
                <a:ext cx="5841979" cy="858103"/>
                <a:chOff x="5943492" y="2732556"/>
                <a:chExt cx="5841979" cy="858103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BB45B7A1-FAF1-1A36-8D41-0E74424BAE40}"/>
                    </a:ext>
                  </a:extLst>
                </p:cNvPr>
                <p:cNvGrpSpPr/>
                <p:nvPr/>
              </p:nvGrpSpPr>
              <p:grpSpPr>
                <a:xfrm>
                  <a:off x="5943492" y="2732556"/>
                  <a:ext cx="2969266" cy="159462"/>
                  <a:chOff x="5621230" y="819296"/>
                  <a:chExt cx="2969267" cy="159462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ABBDBA3-1E92-20F0-375C-0B15FE86C3F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239686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오른쪽 다리를 접으며 창을 찌른 후 강하게 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45" name="TextBox 70">
                    <a:extLst>
                      <a:ext uri="{FF2B5EF4-FFF2-40B4-BE49-F238E27FC236}">
                        <a16:creationId xmlns:a16="http://schemas.microsoft.com/office/drawing/2014/main" id="{961496B0-7743-2762-4982-E13C6151F0D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A9C0D775-A56D-42E5-6F5E-B258C228945D}"/>
                    </a:ext>
                  </a:extLst>
                </p:cNvPr>
                <p:cNvGrpSpPr/>
                <p:nvPr/>
              </p:nvGrpSpPr>
              <p:grpSpPr>
                <a:xfrm>
                  <a:off x="5949175" y="2995381"/>
                  <a:ext cx="5836296" cy="352800"/>
                  <a:chOff x="5626913" y="1131736"/>
                  <a:chExt cx="5836297" cy="352800"/>
                </a:xfrm>
              </p:grpSpPr>
              <p:sp>
                <p:nvSpPr>
                  <p:cNvPr id="42" name="TextBox 70">
                    <a:extLst>
                      <a:ext uri="{FF2B5EF4-FFF2-40B4-BE49-F238E27FC236}">
                        <a16:creationId xmlns:a16="http://schemas.microsoft.com/office/drawing/2014/main" id="{861DB7B4-52AC-9D35-E72A-54A09275288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7509D8F-9C8A-AB4A-84BD-43125225968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6159" y="1150401"/>
                    <a:ext cx="5007051" cy="315471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검붉은 에너지가 거대한 창 형상을 띄며 찌르기 모션에 맞춰 찔러 들어갑니다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창을 당길 때에는 창 쪽으로 에너지가 흡수됩니다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26872C7C-A857-78E5-BEFD-0839001F6A95}"/>
                    </a:ext>
                  </a:extLst>
                </p:cNvPr>
                <p:cNvGrpSpPr/>
                <p:nvPr/>
              </p:nvGrpSpPr>
              <p:grpSpPr>
                <a:xfrm>
                  <a:off x="5949175" y="3440815"/>
                  <a:ext cx="4308679" cy="149844"/>
                  <a:chOff x="5626913" y="1424544"/>
                  <a:chExt cx="4308680" cy="149844"/>
                </a:xfrm>
              </p:grpSpPr>
              <p:sp>
                <p:nvSpPr>
                  <p:cNvPr id="40" name="TextBox 70">
                    <a:extLst>
                      <a:ext uri="{FF2B5EF4-FFF2-40B4-BE49-F238E27FC236}">
                        <a16:creationId xmlns:a16="http://schemas.microsoft.com/office/drawing/2014/main" id="{B739F9B9-CD08-ACA1-29E5-79491A75E70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24544"/>
                    <a:ext cx="570968" cy="149844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600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1385F31-DA44-23C5-3748-90C26538A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4394"/>
                    <a:ext cx="3737712" cy="130145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찌르면서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당기면서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당길 때 적중된 적들을 끌어당깁니다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D7E937B-16D9-ADF6-A62D-C63718F2FD42}"/>
                  </a:ext>
                </a:extLst>
              </p:cNvPr>
              <p:cNvGrpSpPr/>
              <p:nvPr/>
            </p:nvGrpSpPr>
            <p:grpSpPr>
              <a:xfrm>
                <a:off x="3512489" y="2746510"/>
                <a:ext cx="1397331" cy="861915"/>
                <a:chOff x="3512489" y="2737365"/>
                <a:chExt cx="1397331" cy="861915"/>
              </a:xfrm>
            </p:grpSpPr>
            <p:sp>
              <p:nvSpPr>
                <p:cNvPr id="33" name="TextBox 70">
                  <a:extLst>
                    <a:ext uri="{FF2B5EF4-FFF2-40B4-BE49-F238E27FC236}">
                      <a16:creationId xmlns:a16="http://schemas.microsoft.com/office/drawing/2014/main" id="{0840575B-3F27-9E14-18E3-895EC2E8DF21}"/>
                    </a:ext>
                  </a:extLst>
                </p:cNvPr>
                <p:cNvSpPr txBox="1"/>
                <p:nvPr/>
              </p:nvSpPr>
              <p:spPr>
                <a:xfrm>
                  <a:off x="3512489" y="2737365"/>
                  <a:ext cx="1397331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창을 찌른 후 당기기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TextBox 70">
                  <a:extLst>
                    <a:ext uri="{FF2B5EF4-FFF2-40B4-BE49-F238E27FC236}">
                      <a16:creationId xmlns:a16="http://schemas.microsoft.com/office/drawing/2014/main" id="{AB4A8819-D0CA-039B-8371-141E096D9FEB}"/>
                    </a:ext>
                  </a:extLst>
                </p:cNvPr>
                <p:cNvSpPr txBox="1"/>
                <p:nvPr/>
              </p:nvSpPr>
              <p:spPr>
                <a:xfrm>
                  <a:off x="3515065" y="2994913"/>
                  <a:ext cx="136124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2-1] </a:t>
                  </a:r>
                  <a:r>
                    <a:rPr lang="ko-KR" altLang="en-US" sz="800" dirty="0"/>
                    <a:t>거대한 창 형상화</a:t>
                  </a:r>
                </a:p>
              </p:txBody>
            </p:sp>
            <p:sp>
              <p:nvSpPr>
                <p:cNvPr id="35" name="TextBox 70">
                  <a:extLst>
                    <a:ext uri="{FF2B5EF4-FFF2-40B4-BE49-F238E27FC236}">
                      <a16:creationId xmlns:a16="http://schemas.microsoft.com/office/drawing/2014/main" id="{741FF2AF-D767-70C2-187E-DEC2001D9177}"/>
                    </a:ext>
                  </a:extLst>
                </p:cNvPr>
                <p:cNvSpPr txBox="1"/>
                <p:nvPr/>
              </p:nvSpPr>
              <p:spPr>
                <a:xfrm>
                  <a:off x="3515069" y="3440880"/>
                  <a:ext cx="660692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801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] 2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</p:grpSp>
        <p:sp>
          <p:nvSpPr>
            <p:cNvPr id="28" name="TextBox 70">
              <a:extLst>
                <a:ext uri="{FF2B5EF4-FFF2-40B4-BE49-F238E27FC236}">
                  <a16:creationId xmlns:a16="http://schemas.microsoft.com/office/drawing/2014/main" id="{494878A2-C60A-FEFA-153F-C9F82539E6A2}"/>
                </a:ext>
              </a:extLst>
            </p:cNvPr>
            <p:cNvSpPr txBox="1"/>
            <p:nvPr/>
          </p:nvSpPr>
          <p:spPr>
            <a:xfrm>
              <a:off x="6561992" y="5616727"/>
              <a:ext cx="240128" cy="159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" tIns="18000" rIns="7200" bIns="18000" rtlCol="0" anchor="ctr"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800" dirty="0"/>
                <a:t>2-1</a:t>
              </a:r>
              <a:endParaRPr lang="ko-KR" altLang="en-US" sz="80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DD504A1-4A7D-29BE-4E0E-515348D33173}"/>
              </a:ext>
            </a:extLst>
          </p:cNvPr>
          <p:cNvGrpSpPr/>
          <p:nvPr/>
        </p:nvGrpSpPr>
        <p:grpSpPr>
          <a:xfrm>
            <a:off x="192088" y="3634942"/>
            <a:ext cx="11807823" cy="608058"/>
            <a:chOff x="192088" y="5728741"/>
            <a:chExt cx="11807823" cy="60805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D85054-94B0-6B1A-BB1B-56B3A5A2DC71}"/>
                </a:ext>
              </a:extLst>
            </p:cNvPr>
            <p:cNvGrpSpPr/>
            <p:nvPr/>
          </p:nvGrpSpPr>
          <p:grpSpPr>
            <a:xfrm>
              <a:off x="192088" y="5728741"/>
              <a:ext cx="11807823" cy="608058"/>
              <a:chOff x="192087" y="513080"/>
              <a:chExt cx="11094628" cy="288000"/>
            </a:xfrm>
            <a:solidFill>
              <a:schemeClr val="bg1"/>
            </a:solidFill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627A885-EA3A-4DBB-3DE7-DAADCA64DBC1}"/>
                  </a:ext>
                </a:extLst>
              </p:cNvPr>
              <p:cNvSpPr/>
              <p:nvPr/>
            </p:nvSpPr>
            <p:spPr>
              <a:xfrm>
                <a:off x="192087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19A5339-435B-1E98-CBB1-21232E86CB7B}"/>
                  </a:ext>
                </a:extLst>
              </p:cNvPr>
              <p:cNvSpPr/>
              <p:nvPr/>
            </p:nvSpPr>
            <p:spPr>
              <a:xfrm>
                <a:off x="822087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강력한 공격으로 인해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지면이 파이고 균열 형성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C0D17E-675F-3BC9-FAFB-7A7DD04EBD4F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B283D1-B37C-05F0-4D6A-69EBFAD70A8E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6C27DAC-873F-B38E-414F-08F20AA2CA68}"/>
                  </a:ext>
                </a:extLst>
              </p:cNvPr>
              <p:cNvSpPr/>
              <p:nvPr/>
            </p:nvSpPr>
            <p:spPr>
              <a:xfrm>
                <a:off x="5548889" y="513080"/>
                <a:ext cx="5737826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56030D-19FA-DA98-6054-6B8D0B2C42F5}"/>
                </a:ext>
              </a:extLst>
            </p:cNvPr>
            <p:cNvGrpSpPr/>
            <p:nvPr/>
          </p:nvGrpSpPr>
          <p:grpSpPr>
            <a:xfrm>
              <a:off x="3382958" y="5821893"/>
              <a:ext cx="1257622" cy="421754"/>
              <a:chOff x="3190229" y="2522587"/>
              <a:chExt cx="1181661" cy="421754"/>
            </a:xfrm>
          </p:grpSpPr>
          <p:sp>
            <p:nvSpPr>
              <p:cNvPr id="4" name="TextBox 70">
                <a:extLst>
                  <a:ext uri="{FF2B5EF4-FFF2-40B4-BE49-F238E27FC236}">
                    <a16:creationId xmlns:a16="http://schemas.microsoft.com/office/drawing/2014/main" id="{6052A8CD-143E-AC4D-A000-C604F2D083B8}"/>
                  </a:ext>
                </a:extLst>
              </p:cNvPr>
              <p:cNvSpPr txBox="1"/>
              <p:nvPr/>
            </p:nvSpPr>
            <p:spPr>
              <a:xfrm>
                <a:off x="3190229" y="2522587"/>
                <a:ext cx="89765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 </a:t>
                </a:r>
              </a:p>
            </p:txBody>
          </p:sp>
          <p:sp>
            <p:nvSpPr>
              <p:cNvPr id="149" name="TextBox 70">
                <a:extLst>
                  <a:ext uri="{FF2B5EF4-FFF2-40B4-BE49-F238E27FC236}">
                    <a16:creationId xmlns:a16="http://schemas.microsoft.com/office/drawing/2014/main" id="{6E04A86F-09D6-EA09-F3B8-B92CFA7EED03}"/>
                  </a:ext>
                </a:extLst>
              </p:cNvPr>
              <p:cNvSpPr txBox="1"/>
              <p:nvPr/>
            </p:nvSpPr>
            <p:spPr>
              <a:xfrm>
                <a:off x="3192805" y="2784879"/>
                <a:ext cx="1179085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6] (2) </a:t>
                </a:r>
                <a:r>
                  <a:rPr lang="ko-KR" altLang="en-US" sz="800" dirty="0"/>
                  <a:t>잔여 이펙트 </a:t>
                </a: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76D86B01-4B40-7C5E-5D71-1B4B1E9B04D5}"/>
                </a:ext>
              </a:extLst>
            </p:cNvPr>
            <p:cNvGrpSpPr/>
            <p:nvPr/>
          </p:nvGrpSpPr>
          <p:grpSpPr>
            <a:xfrm>
              <a:off x="5970213" y="5821627"/>
              <a:ext cx="4666960" cy="422287"/>
              <a:chOff x="5970213" y="4965776"/>
              <a:chExt cx="4666960" cy="422287"/>
            </a:xfrm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EB553F95-51F2-5727-F959-E78A6AFFB307}"/>
                  </a:ext>
                </a:extLst>
              </p:cNvPr>
              <p:cNvGrpSpPr/>
              <p:nvPr/>
            </p:nvGrpSpPr>
            <p:grpSpPr>
              <a:xfrm>
                <a:off x="5970213" y="4965776"/>
                <a:ext cx="4666960" cy="159462"/>
                <a:chOff x="5621230" y="819296"/>
                <a:chExt cx="4385087" cy="159462"/>
              </a:xfrm>
            </p:grpSpPr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1390CAC-DB98-1223-D87D-8C7454F32560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3812689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캔슬 할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  <p:sp>
              <p:nvSpPr>
                <p:cNvPr id="167" name="TextBox 70">
                  <a:extLst>
                    <a:ext uri="{FF2B5EF4-FFF2-40B4-BE49-F238E27FC236}">
                      <a16:creationId xmlns:a16="http://schemas.microsoft.com/office/drawing/2014/main" id="{5E162A63-1D9B-9C1E-31F4-1931DAC4145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9BCE026E-D045-A6A0-3210-27BA126E9296}"/>
                  </a:ext>
                </a:extLst>
              </p:cNvPr>
              <p:cNvGrpSpPr/>
              <p:nvPr/>
            </p:nvGrpSpPr>
            <p:grpSpPr>
              <a:xfrm>
                <a:off x="5976279" y="5228601"/>
                <a:ext cx="2318928" cy="159462"/>
                <a:chOff x="5976279" y="5228601"/>
                <a:chExt cx="2318928" cy="159462"/>
              </a:xfrm>
            </p:grpSpPr>
            <p:sp>
              <p:nvSpPr>
                <p:cNvPr id="159" name="TextBox 70">
                  <a:extLst>
                    <a:ext uri="{FF2B5EF4-FFF2-40B4-BE49-F238E27FC236}">
                      <a16:creationId xmlns:a16="http://schemas.microsoft.com/office/drawing/2014/main" id="{8E0CF90D-8D3C-0929-B935-0F6B7757A6B3}"/>
                    </a:ext>
                  </a:extLst>
                </p:cNvPr>
                <p:cNvSpPr txBox="1"/>
                <p:nvPr/>
              </p:nvSpPr>
              <p:spPr>
                <a:xfrm>
                  <a:off x="5976279" y="5228601"/>
                  <a:ext cx="607672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99BA8A7-198B-65C1-5959-60E864BA6C53}"/>
                    </a:ext>
                  </a:extLst>
                </p:cNvPr>
                <p:cNvSpPr txBox="1"/>
                <p:nvPr/>
              </p:nvSpPr>
              <p:spPr>
                <a:xfrm>
                  <a:off x="6579424" y="5239083"/>
                  <a:ext cx="1715783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6-(2)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의 잔여 이펙트가 지속됩니다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14D531-8E1A-0DC3-AAF3-7FF0BE7BDDB7}"/>
              </a:ext>
            </a:extLst>
          </p:cNvPr>
          <p:cNvGrpSpPr/>
          <p:nvPr/>
        </p:nvGrpSpPr>
        <p:grpSpPr>
          <a:xfrm>
            <a:off x="192088" y="408306"/>
            <a:ext cx="11807825" cy="5928493"/>
            <a:chOff x="136525" y="1263549"/>
            <a:chExt cx="11094627" cy="592849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493A565-3349-D827-B11A-C54984619C01}"/>
                </a:ext>
              </a:extLst>
            </p:cNvPr>
            <p:cNvGrpSpPr/>
            <p:nvPr/>
          </p:nvGrpSpPr>
          <p:grpSpPr>
            <a:xfrm>
              <a:off x="136525" y="1263549"/>
              <a:ext cx="11094627" cy="288000"/>
              <a:chOff x="90805" y="1263549"/>
              <a:chExt cx="11094627" cy="28800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A0A2EA7-7FB6-D73A-D146-FA8055938CB0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F86AB77-DD0E-6B64-100B-1960155A576B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7652171-1699-3E24-D01C-45F26D308DF9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584D7E7D-828A-E793-F730-2C0C448E210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3CE0702-8B56-F922-97A0-C1E165AB7272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0B7CF3F-B49B-DDC8-C13B-BAA1297C5B1A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EF41D66-95E2-234E-9855-C8F14D0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72878C-ADC9-666A-96DD-F004E3F99811}"/>
                </a:ext>
              </a:extLst>
            </p:cNvPr>
            <p:cNvSpPr/>
            <p:nvPr/>
          </p:nvSpPr>
          <p:spPr>
            <a:xfrm>
              <a:off x="136526" y="1263549"/>
              <a:ext cx="11094626" cy="59284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61DFC0D-83DC-7CA3-7F4C-6D90D1E0A2C2}"/>
              </a:ext>
            </a:extLst>
          </p:cNvPr>
          <p:cNvSpPr/>
          <p:nvPr/>
        </p:nvSpPr>
        <p:spPr>
          <a:xfrm>
            <a:off x="6182923" y="251930"/>
            <a:ext cx="4632841" cy="6382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77B17-75C0-DE2C-27A1-BA15AC138E54}"/>
              </a:ext>
            </a:extLst>
          </p:cNvPr>
          <p:cNvSpPr txBox="1"/>
          <p:nvPr/>
        </p:nvSpPr>
        <p:spPr>
          <a:xfrm>
            <a:off x="6232541" y="766786"/>
            <a:ext cx="3945927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트라이포드의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내려치는 창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동작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1, 2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대신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1’, 2’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합니다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DE8C4F6-CC9A-02DB-4634-42360D81536D}"/>
              </a:ext>
            </a:extLst>
          </p:cNvPr>
          <p:cNvGrpSpPr/>
          <p:nvPr/>
        </p:nvGrpSpPr>
        <p:grpSpPr>
          <a:xfrm>
            <a:off x="6228681" y="953721"/>
            <a:ext cx="2104026" cy="2311001"/>
            <a:chOff x="7435460" y="655142"/>
            <a:chExt cx="2104026" cy="231100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1C8593-9981-D8B4-5DAC-16A64783F517}"/>
                </a:ext>
              </a:extLst>
            </p:cNvPr>
            <p:cNvSpPr/>
            <p:nvPr/>
          </p:nvSpPr>
          <p:spPr>
            <a:xfrm>
              <a:off x="7435460" y="655142"/>
              <a:ext cx="2104026" cy="191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6F97C1F-2919-90E1-4DD3-B0FC1F513435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722061" y="927478"/>
              <a:ext cx="181742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7D2E92-7444-A6E2-70AC-27484135DF99}"/>
                </a:ext>
              </a:extLst>
            </p:cNvPr>
            <p:cNvSpPr txBox="1"/>
            <p:nvPr/>
          </p:nvSpPr>
          <p:spPr>
            <a:xfrm>
              <a:off x="7439383" y="660680"/>
              <a:ext cx="565355" cy="266798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rgbClr val="333333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1’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664C6E-9991-10F0-A745-3F1BBCA06B1E}"/>
                </a:ext>
              </a:extLst>
            </p:cNvPr>
            <p:cNvSpPr txBox="1"/>
            <p:nvPr/>
          </p:nvSpPr>
          <p:spPr>
            <a:xfrm>
              <a:off x="8091661" y="732523"/>
              <a:ext cx="676467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돌립니다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65" name="그림 64" descr="야외, 흑백, 비행기, 화이트이(가) 표시된 사진&#10;&#10;자동 생성된 설명">
              <a:extLst>
                <a:ext uri="{FF2B5EF4-FFF2-40B4-BE49-F238E27FC236}">
                  <a16:creationId xmlns:a16="http://schemas.microsoft.com/office/drawing/2014/main" id="{3916A2DF-9FD8-FD1B-0D68-A1A7D3268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62662" y="974308"/>
              <a:ext cx="1849622" cy="1540060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D095A93-D9C4-9AEE-7DF7-8CB7F6AF60C6}"/>
                </a:ext>
              </a:extLst>
            </p:cNvPr>
            <p:cNvSpPr/>
            <p:nvPr/>
          </p:nvSpPr>
          <p:spPr>
            <a:xfrm>
              <a:off x="7435461" y="2571271"/>
              <a:ext cx="2104025" cy="3948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11FA89-E3E5-0852-26B3-B732940DFAA4}"/>
                </a:ext>
              </a:extLst>
            </p:cNvPr>
            <p:cNvSpPr txBox="1"/>
            <p:nvPr/>
          </p:nvSpPr>
          <p:spPr>
            <a:xfrm>
              <a:off x="7754099" y="2712697"/>
              <a:ext cx="1468351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왼손으로만 잡고 돌립니다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F254D2-914D-4B46-5C90-CF6D109A2767}"/>
              </a:ext>
            </a:extLst>
          </p:cNvPr>
          <p:cNvGrpSpPr/>
          <p:nvPr/>
        </p:nvGrpSpPr>
        <p:grpSpPr>
          <a:xfrm>
            <a:off x="8419629" y="953721"/>
            <a:ext cx="2317942" cy="2316082"/>
            <a:chOff x="9626408" y="655142"/>
            <a:chExt cx="2317942" cy="231608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D25F3B5-E174-B77D-0340-3BDDB4C58392}"/>
                </a:ext>
              </a:extLst>
            </p:cNvPr>
            <p:cNvSpPr/>
            <p:nvPr/>
          </p:nvSpPr>
          <p:spPr>
            <a:xfrm>
              <a:off x="9626408" y="2572858"/>
              <a:ext cx="2317942" cy="398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9D25959-E880-FD55-83D9-F83919488F85}"/>
                </a:ext>
              </a:extLst>
            </p:cNvPr>
            <p:cNvSpPr/>
            <p:nvPr/>
          </p:nvSpPr>
          <p:spPr>
            <a:xfrm>
              <a:off x="9626408" y="655142"/>
              <a:ext cx="2317942" cy="19161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8276F34-A2CD-9C97-C597-5E625D13AC85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9909086" y="921940"/>
              <a:ext cx="203526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95C893-52CA-1E6D-47AE-042667EDB9D9}"/>
                </a:ext>
              </a:extLst>
            </p:cNvPr>
            <p:cNvSpPr txBox="1"/>
            <p:nvPr/>
          </p:nvSpPr>
          <p:spPr>
            <a:xfrm>
              <a:off x="10282608" y="732525"/>
              <a:ext cx="1021113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하늘로 찌릅니다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5D07398-6B99-4774-0874-D8FB1248F820}"/>
                </a:ext>
              </a:extLst>
            </p:cNvPr>
            <p:cNvGrpSpPr/>
            <p:nvPr/>
          </p:nvGrpSpPr>
          <p:grpSpPr>
            <a:xfrm>
              <a:off x="10524900" y="997620"/>
              <a:ext cx="520958" cy="1503510"/>
              <a:chOff x="6528774" y="106524"/>
              <a:chExt cx="2064831" cy="5959196"/>
            </a:xfrm>
          </p:grpSpPr>
          <p:pic>
            <p:nvPicPr>
              <p:cNvPr id="78" name="Picture 2">
                <a:extLst>
                  <a:ext uri="{FF2B5EF4-FFF2-40B4-BE49-F238E27FC236}">
                    <a16:creationId xmlns:a16="http://schemas.microsoft.com/office/drawing/2014/main" id="{F1F485CC-BFBD-8B22-31B8-F8B8F2522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flipH="1">
                <a:off x="6528774" y="3086125"/>
                <a:ext cx="2064831" cy="2306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그림 78" descr="검, 무기, 냉병기, 단검이(가) 표시된 사진&#10;&#10;자동 생성된 설명">
                <a:extLst>
                  <a:ext uri="{FF2B5EF4-FFF2-40B4-BE49-F238E27FC236}">
                    <a16:creationId xmlns:a16="http://schemas.microsoft.com/office/drawing/2014/main" id="{F1BCEB8F-5F5D-3068-D945-6DB7BC2A7D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6200000" flipH="1">
                <a:off x="4963769" y="2559748"/>
                <a:ext cx="5959196" cy="1052748"/>
              </a:xfrm>
              <a:prstGeom prst="rect">
                <a:avLst/>
              </a:prstGeom>
            </p:spPr>
          </p:pic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C371131-2AD4-CFC9-3538-9BA4798511AA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10749000" y="1102213"/>
              <a:ext cx="0" cy="6471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E4CA3C5-9F78-458D-0765-2828B7B8AB68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1014609" y="1749375"/>
              <a:ext cx="0" cy="630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E20AB6-07A7-F262-4746-037BA308156F}"/>
                </a:ext>
              </a:extLst>
            </p:cNvPr>
            <p:cNvSpPr txBox="1"/>
            <p:nvPr/>
          </p:nvSpPr>
          <p:spPr>
            <a:xfrm>
              <a:off x="9688925" y="2711756"/>
              <a:ext cx="2192908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하늘을 향해 찌르듯 들어 올렸다 내립니다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E739AB0-CE4B-8EAF-B02C-B1D9B3A29AAD}"/>
                </a:ext>
              </a:extLst>
            </p:cNvPr>
            <p:cNvSpPr txBox="1"/>
            <p:nvPr/>
          </p:nvSpPr>
          <p:spPr>
            <a:xfrm>
              <a:off x="9626408" y="655142"/>
              <a:ext cx="565355" cy="266798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rgbClr val="333333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2’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D619D0E-6CE4-AEDC-CB27-FF7235EA3D4B}"/>
              </a:ext>
            </a:extLst>
          </p:cNvPr>
          <p:cNvSpPr txBox="1"/>
          <p:nvPr/>
        </p:nvSpPr>
        <p:spPr>
          <a:xfrm>
            <a:off x="482783" y="6455685"/>
            <a:ext cx="4214303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트라이포드의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 공략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선택하면 이펙트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크기가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줄어듭니다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92CB646-8D9C-63BE-4027-7DB3A1950862}"/>
              </a:ext>
            </a:extLst>
          </p:cNvPr>
          <p:cNvGrpSpPr/>
          <p:nvPr/>
        </p:nvGrpSpPr>
        <p:grpSpPr>
          <a:xfrm>
            <a:off x="8419629" y="3362464"/>
            <a:ext cx="2331570" cy="2905709"/>
            <a:chOff x="9626408" y="3219071"/>
            <a:chExt cx="2331570" cy="290570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5B7BDF-AF57-A077-58E6-0CEA2B6C6E42}"/>
                </a:ext>
              </a:extLst>
            </p:cNvPr>
            <p:cNvSpPr/>
            <p:nvPr/>
          </p:nvSpPr>
          <p:spPr>
            <a:xfrm>
              <a:off x="9626408" y="5348443"/>
              <a:ext cx="2317942" cy="776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A20EAF2-8AB3-CE30-92DA-0DF48A555D8D}"/>
                </a:ext>
              </a:extLst>
            </p:cNvPr>
            <p:cNvSpPr/>
            <p:nvPr/>
          </p:nvSpPr>
          <p:spPr>
            <a:xfrm>
              <a:off x="9626408" y="3219071"/>
              <a:ext cx="2317942" cy="2130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그림 83" descr="병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56ED5E63-F978-A97A-173B-CF59CBC57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0" r="38147" b="33336"/>
            <a:stretch/>
          </p:blipFill>
          <p:spPr>
            <a:xfrm>
              <a:off x="10113503" y="3528596"/>
              <a:ext cx="1426881" cy="1785219"/>
            </a:xfrm>
            <a:prstGeom prst="rect">
              <a:avLst/>
            </a:prstGeom>
          </p:spPr>
        </p:pic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08ABA82-6B42-9349-CB7F-D0613FA8712A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9909086" y="3485869"/>
              <a:ext cx="203526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1FD696-842B-4A74-BFBF-D17D69279C3E}"/>
                </a:ext>
              </a:extLst>
            </p:cNvPr>
            <p:cNvSpPr txBox="1"/>
            <p:nvPr/>
          </p:nvSpPr>
          <p:spPr>
            <a:xfrm>
              <a:off x="9626408" y="3219071"/>
              <a:ext cx="565355" cy="266798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rgbClr val="333333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이펙트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2’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C716D65-48AF-8B9E-677B-1B8848285252}"/>
                </a:ext>
              </a:extLst>
            </p:cNvPr>
            <p:cNvGrpSpPr/>
            <p:nvPr/>
          </p:nvGrpSpPr>
          <p:grpSpPr>
            <a:xfrm>
              <a:off x="10249468" y="3290915"/>
              <a:ext cx="1708510" cy="123111"/>
              <a:chOff x="8000178" y="3308198"/>
              <a:chExt cx="1708510" cy="12311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D8AFBB-0C0F-3CC9-2B16-DEEDC109A5E8}"/>
                  </a:ext>
                </a:extLst>
              </p:cNvPr>
              <p:cNvSpPr txBox="1"/>
              <p:nvPr/>
            </p:nvSpPr>
            <p:spPr>
              <a:xfrm>
                <a:off x="8000178" y="3308198"/>
                <a:ext cx="408766" cy="123111"/>
              </a:xfrm>
              <a:prstGeom prst="rect">
                <a:avLst/>
              </a:prstGeom>
              <a:solidFill>
                <a:srgbClr val="333333"/>
              </a:solidFill>
            </p:spPr>
            <p:txBody>
              <a:bodyPr wrap="non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이펙트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243745F-FB71-E664-2D51-120628D0320A}"/>
                  </a:ext>
                </a:extLst>
              </p:cNvPr>
              <p:cNvSpPr txBox="1"/>
              <p:nvPr/>
            </p:nvSpPr>
            <p:spPr>
              <a:xfrm>
                <a:off x="8413628" y="3308198"/>
                <a:ext cx="129506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크기가 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20% </a:t>
                </a:r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줄어듭니다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100C66D-2E50-1CC6-1713-11EE93584CD9}"/>
                </a:ext>
              </a:extLst>
            </p:cNvPr>
            <p:cNvGrpSpPr/>
            <p:nvPr/>
          </p:nvGrpSpPr>
          <p:grpSpPr>
            <a:xfrm>
              <a:off x="9806069" y="5613501"/>
              <a:ext cx="1958621" cy="246221"/>
              <a:chOff x="9837571" y="5630915"/>
              <a:chExt cx="1958621" cy="246221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DA6D6C-5A00-82A8-23DF-6A20993F7CA7}"/>
                  </a:ext>
                </a:extLst>
              </p:cNvPr>
              <p:cNvSpPr txBox="1"/>
              <p:nvPr/>
            </p:nvSpPr>
            <p:spPr>
              <a:xfrm>
                <a:off x="9837571" y="5630915"/>
                <a:ext cx="19586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의 바닥에 갈라진 흔적과 함께 </a:t>
                </a:r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창이 바닥에 박혀 있는 이펙트가 생깁니다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0D9B8B-1072-CB2B-EAA4-B241BB259622}"/>
                  </a:ext>
                </a:extLst>
              </p:cNvPr>
              <p:cNvSpPr txBox="1"/>
              <p:nvPr/>
            </p:nvSpPr>
            <p:spPr>
              <a:xfrm>
                <a:off x="9840457" y="5633232"/>
                <a:ext cx="504946" cy="123111"/>
              </a:xfrm>
              <a:prstGeom prst="rect">
                <a:avLst/>
              </a:prstGeom>
              <a:solidFill>
                <a:srgbClr val="333333"/>
              </a:solidFill>
            </p:spPr>
            <p:txBody>
              <a:bodyPr wrap="non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이펙트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2-2</a:t>
                </a:r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910787B-8767-B312-42BE-BAF9A168DD5F}"/>
              </a:ext>
            </a:extLst>
          </p:cNvPr>
          <p:cNvSpPr txBox="1"/>
          <p:nvPr/>
        </p:nvSpPr>
        <p:spPr>
          <a:xfrm>
            <a:off x="6235361" y="328098"/>
            <a:ext cx="1331065" cy="28934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254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청룡진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변형 동작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9BDD23-0AFC-97C2-424F-7211DA2A0139}"/>
              </a:ext>
            </a:extLst>
          </p:cNvPr>
          <p:cNvSpPr txBox="1"/>
          <p:nvPr/>
        </p:nvSpPr>
        <p:spPr>
          <a:xfrm>
            <a:off x="484656" y="6302050"/>
            <a:ext cx="4570871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트라이포드의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대지 파괴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선택하면 이펙트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색깔이 밝은 노란빛으로 변경됩니다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94DDAB-E03B-D79E-7110-54FAE1A7DB04}"/>
              </a:ext>
            </a:extLst>
          </p:cNvPr>
          <p:cNvSpPr txBox="1"/>
          <p:nvPr/>
        </p:nvSpPr>
        <p:spPr>
          <a:xfrm>
            <a:off x="9297275" y="3156441"/>
            <a:ext cx="1453924" cy="123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전투 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돌아갑니다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9255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4850</TotalTime>
  <Words>1598</Words>
  <Application>Microsoft Office PowerPoint</Application>
  <PresentationFormat>와이드스크린</PresentationFormat>
  <Paragraphs>382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154</cp:revision>
  <dcterms:created xsi:type="dcterms:W3CDTF">2025-06-06T11:22:44Z</dcterms:created>
  <dcterms:modified xsi:type="dcterms:W3CDTF">2025-07-01T12:50:51Z</dcterms:modified>
</cp:coreProperties>
</file>