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17" r:id="rId4"/>
    <p:sldId id="318" r:id="rId5"/>
    <p:sldId id="319" r:id="rId6"/>
    <p:sldId id="320" r:id="rId7"/>
    <p:sldId id="321" r:id="rId8"/>
    <p:sldId id="312" r:id="rId9"/>
    <p:sldId id="259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1"/>
    <a:srgbClr val="FFFF8F"/>
    <a:srgbClr val="FDF4D3"/>
    <a:srgbClr val="DAF6DD"/>
    <a:srgbClr val="F2B800"/>
    <a:srgbClr val="D2A000"/>
    <a:srgbClr val="14161B"/>
    <a:srgbClr val="BD9C7C"/>
    <a:srgbClr val="FAFCBC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503" autoAdjust="0"/>
  </p:normalViewPr>
  <p:slideViewPr>
    <p:cSldViewPr snapToGrid="0" showGuides="1">
      <p:cViewPr>
        <p:scale>
          <a:sx n="150" d="100"/>
          <a:sy n="150" d="100"/>
        </p:scale>
        <p:origin x="86" y="-379"/>
      </p:cViewPr>
      <p:guideLst>
        <p:guide orient="horz" pos="2160"/>
        <p:guide pos="3840"/>
        <p:guide orient="horz" pos="4247"/>
        <p:guide orient="horz" pos="96"/>
        <p:guide pos="121"/>
        <p:guide pos="7559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3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B4DF-6937-AF18-A3F0-854DF4CE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691922-8EA7-3918-80C5-D068F91B3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B677E3-F53D-9DDD-9EE5-FEDF18A62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6DA3E-DA93-C5F9-1D59-48DF4787A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9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gif"/><Relationship Id="rId10" Type="http://schemas.openxmlformats.org/officeDocument/2006/relationships/image" Target="../media/image26.jpeg"/><Relationship Id="rId4" Type="http://schemas.openxmlformats.org/officeDocument/2006/relationships/image" Target="../media/image20.svg"/><Relationship Id="rId9" Type="http://schemas.openxmlformats.org/officeDocument/2006/relationships/image" Target="../media/image2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6.jpeg"/><Relationship Id="rId4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8.jpeg"/><Relationship Id="rId9" Type="http://schemas.openxmlformats.org/officeDocument/2006/relationships/image" Target="../media/image2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93971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용 형상의 에너지가 낙하하며 충격파를 일으키는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A81227-6DD2-AEBC-DD6A-0C2043C3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191" t="10093" r="12095" b="2536"/>
          <a:stretch>
            <a:fillRect/>
          </a:stretch>
        </p:blipFill>
        <p:spPr>
          <a:xfrm>
            <a:off x="212638" y="4537134"/>
            <a:ext cx="1772326" cy="1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28" name="그룹 2127">
            <a:extLst>
              <a:ext uri="{FF2B5EF4-FFF2-40B4-BE49-F238E27FC236}">
                <a16:creationId xmlns:a16="http://schemas.microsoft.com/office/drawing/2014/main" id="{517CC45B-6FE0-1B0F-A837-7E4AB4A81E8E}"/>
              </a:ext>
            </a:extLst>
          </p:cNvPr>
          <p:cNvGrpSpPr/>
          <p:nvPr/>
        </p:nvGrpSpPr>
        <p:grpSpPr>
          <a:xfrm>
            <a:off x="672432" y="686565"/>
            <a:ext cx="10847135" cy="5739520"/>
            <a:chOff x="672432" y="540839"/>
            <a:chExt cx="10847135" cy="57395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A431E37-592C-CC7A-1893-ECDDFFADF2D5}"/>
                </a:ext>
              </a:extLst>
            </p:cNvPr>
            <p:cNvGrpSpPr/>
            <p:nvPr/>
          </p:nvGrpSpPr>
          <p:grpSpPr>
            <a:xfrm>
              <a:off x="672432" y="1114203"/>
              <a:ext cx="3348000" cy="4592793"/>
              <a:chOff x="8648928" y="2076295"/>
              <a:chExt cx="3348000" cy="459279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370AC6B-BA15-59E4-ABFC-BE3EC5ACD4F8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76295"/>
                <a:chExt cx="3348000" cy="4592793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3425BB59-93B0-2510-5ACA-A707526CFE51}"/>
                    </a:ext>
                  </a:extLst>
                </p:cNvPr>
                <p:cNvGrpSpPr/>
                <p:nvPr/>
              </p:nvGrpSpPr>
              <p:grpSpPr>
                <a:xfrm>
                  <a:off x="8648928" y="2076295"/>
                  <a:ext cx="3348000" cy="4592793"/>
                  <a:chOff x="8648928" y="2091461"/>
                  <a:chExt cx="3348000" cy="4592793"/>
                </a:xfrm>
              </p:grpSpPr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68AD9AE-08A8-87A3-5352-36EC62133BB9}"/>
                      </a:ext>
                    </a:extLst>
                  </p:cNvPr>
                  <p:cNvGrpSpPr/>
                  <p:nvPr/>
                </p:nvGrpSpPr>
                <p:grpSpPr>
                  <a:xfrm>
                    <a:off x="8648928" y="2091461"/>
                    <a:ext cx="3348000" cy="4592793"/>
                    <a:chOff x="4706848" y="2091461"/>
                    <a:chExt cx="3348000" cy="4592793"/>
                  </a:xfrm>
                </p:grpSpPr>
                <p:grpSp>
                  <p:nvGrpSpPr>
                    <p:cNvPr id="29" name="그룹 28">
                      <a:extLst>
                        <a:ext uri="{FF2B5EF4-FFF2-40B4-BE49-F238E27FC236}">
                          <a16:creationId xmlns:a16="http://schemas.microsoft.com/office/drawing/2014/main" id="{E7DF612A-9F1D-F25C-1BC9-82A180BC1B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06848" y="2091461"/>
                      <a:ext cx="3348000" cy="4592793"/>
                      <a:chOff x="8648928" y="2091461"/>
                      <a:chExt cx="3348000" cy="4592793"/>
                    </a:xfrm>
                  </p:grpSpPr>
                  <p:sp>
                    <p:nvSpPr>
                      <p:cNvPr id="2298" name="직사각형 2297">
                        <a:extLst>
                          <a:ext uri="{FF2B5EF4-FFF2-40B4-BE49-F238E27FC236}">
                            <a16:creationId xmlns:a16="http://schemas.microsoft.com/office/drawing/2014/main" id="{31B0FC22-6E05-915E-5E0F-9E22BB3EB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48928" y="2091461"/>
                        <a:ext cx="3348000" cy="4592793"/>
                      </a:xfrm>
                      <a:prstGeom prst="rect">
                        <a:avLst/>
                      </a:prstGeom>
                      <a:solidFill>
                        <a:srgbClr val="14161B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pic>
                    <p:nvPicPr>
                      <p:cNvPr id="2299" name="그림 2298" descr="블랙, 어둠, 예술, 대칭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E50473CC-E6F0-5589-2570-164167392F3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alphaModFix amt="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459010" y="3501204"/>
                        <a:ext cx="1727837" cy="177330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0" name="그룹 29">
                      <a:extLst>
                        <a:ext uri="{FF2B5EF4-FFF2-40B4-BE49-F238E27FC236}">
                          <a16:creationId xmlns:a16="http://schemas.microsoft.com/office/drawing/2014/main" id="{AEEEAF44-D224-69EE-C98E-AEBE208BF6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1322110"/>
                      <a:chOff x="4889297" y="2195741"/>
                      <a:chExt cx="2983103" cy="1322110"/>
                    </a:xfrm>
                  </p:grpSpPr>
                  <p:grpSp>
                    <p:nvGrpSpPr>
                      <p:cNvPr id="2279" name="그룹 2278">
                        <a:extLst>
                          <a:ext uri="{FF2B5EF4-FFF2-40B4-BE49-F238E27FC236}">
                            <a16:creationId xmlns:a16="http://schemas.microsoft.com/office/drawing/2014/main" id="{B6218E26-F09E-D803-5F0D-AD09D3DD7E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9297" y="2195741"/>
                        <a:ext cx="2983103" cy="374399"/>
                        <a:chOff x="329248" y="1118183"/>
                        <a:chExt cx="2983103" cy="374399"/>
                      </a:xfrm>
                    </p:grpSpPr>
                    <p:cxnSp>
                      <p:nvCxnSpPr>
                        <p:cNvPr id="2295" name="직선 연결선 2294">
                          <a:extLst>
                            <a:ext uri="{FF2B5EF4-FFF2-40B4-BE49-F238E27FC236}">
                              <a16:creationId xmlns:a16="http://schemas.microsoft.com/office/drawing/2014/main" id="{125EFA74-90F5-0BAF-178B-AB4FD037839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4595" y="1305382"/>
                          <a:ext cx="2977756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2296" name="그림 2295" descr="스크린샷, 폰트, 상징, 그래픽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BEC462E-805A-AA8E-9D35-A628E247CAE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46101" y="1118183"/>
                          <a:ext cx="354745" cy="37439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297" name="TextBox 2296">
                          <a:extLst>
                            <a:ext uri="{FF2B5EF4-FFF2-40B4-BE49-F238E27FC236}">
                              <a16:creationId xmlns:a16="http://schemas.microsoft.com/office/drawing/2014/main" id="{2E4FCE70-1A17-1EC3-93BC-1785EE10A6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9248" y="1313076"/>
                          <a:ext cx="916918" cy="17485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36000" rIns="0" bIns="0" rtlCol="0" anchor="ctr" anchorCtr="0">
                          <a:spAutoFit/>
                        </a:bodyPr>
                        <a:lstStyle/>
                        <a:p>
                          <a:r>
                            <a:rPr lang="en-US" altLang="ko-KR" sz="900" b="1" dirty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[</a:t>
                          </a:r>
                          <a:r>
                            <a:rPr lang="ko-KR" altLang="en-US" sz="900" b="1" dirty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파티 기여도 향상</a:t>
                          </a:r>
                          <a:r>
                            <a:rPr lang="en-US" altLang="ko-KR" sz="900" b="1" dirty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] </a:t>
                          </a:r>
                        </a:p>
                      </p:txBody>
                    </p:sp>
                  </p:grpSp>
                  <p:sp>
                    <p:nvSpPr>
                      <p:cNvPr id="2280" name="TextBox 2279">
                        <a:extLst>
                          <a:ext uri="{FF2B5EF4-FFF2-40B4-BE49-F238E27FC236}">
                            <a16:creationId xmlns:a16="http://schemas.microsoft.com/office/drawing/2014/main" id="{C4128A13-935E-EA69-7D56-213A290F08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8534" y="3394740"/>
                        <a:ext cx="764632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무력화 단계 증가 </a:t>
                        </a:r>
                        <a:endParaRPr lang="en-US" altLang="ko-KR" dirty="0"/>
                      </a:p>
                    </p:txBody>
                  </p:sp>
                  <p:sp>
                    <p:nvSpPr>
                      <p:cNvPr id="2281" name="TextBox 2280">
                        <a:extLst>
                          <a:ext uri="{FF2B5EF4-FFF2-40B4-BE49-F238E27FC236}">
                            <a16:creationId xmlns:a16="http://schemas.microsoft.com/office/drawing/2014/main" id="{F50891FF-9B3D-259F-AD08-131E6FF88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96504" y="3147186"/>
                        <a:ext cx="36869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뇌진탕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82" name="그룹 2281">
                        <a:extLst>
                          <a:ext uri="{FF2B5EF4-FFF2-40B4-BE49-F238E27FC236}">
                            <a16:creationId xmlns:a16="http://schemas.microsoft.com/office/drawing/2014/main" id="{8331692A-7BE8-FBCE-8B7A-20C2F01646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2679186"/>
                        <a:ext cx="468000" cy="468000"/>
                        <a:chOff x="1683008" y="963353"/>
                        <a:chExt cx="468000" cy="468000"/>
                      </a:xfrm>
                    </p:grpSpPr>
                    <p:sp>
                      <p:nvSpPr>
                        <p:cNvPr id="2293" name="타원 2292">
                          <a:extLst>
                            <a:ext uri="{FF2B5EF4-FFF2-40B4-BE49-F238E27FC236}">
                              <a16:creationId xmlns:a16="http://schemas.microsoft.com/office/drawing/2014/main" id="{AC730341-F89F-F196-2572-E5C5AB72B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963353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94" name="그림 2293" descr="시계, 원, 손목시계, 시간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2E20EBD-BCA3-17D9-2664-A9FFEE8D447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963353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83" name="TextBox 2282">
                        <a:extLst>
                          <a:ext uri="{FF2B5EF4-FFF2-40B4-BE49-F238E27FC236}">
                            <a16:creationId xmlns:a16="http://schemas.microsoft.com/office/drawing/2014/main" id="{5B0E72A3-621C-4C96-2F40-BCEB512C36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3394740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시너지 </a:t>
                        </a:r>
                        <a:r>
                          <a:rPr lang="ko-KR" altLang="en-US"/>
                          <a:t>효과 </a:t>
                        </a:r>
                        <a:endParaRPr lang="en-US" altLang="ko-KR" dirty="0"/>
                      </a:p>
                    </p:txBody>
                  </p:sp>
                  <p:sp>
                    <p:nvSpPr>
                      <p:cNvPr id="2284" name="TextBox 2283">
                        <a:extLst>
                          <a:ext uri="{FF2B5EF4-FFF2-40B4-BE49-F238E27FC236}">
                            <a16:creationId xmlns:a16="http://schemas.microsoft.com/office/drawing/2014/main" id="{4AB23312-50F0-701A-69EB-6CB7EBA18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61926" y="3147186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약점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85" name="그룹 2284">
                        <a:extLst>
                          <a:ext uri="{FF2B5EF4-FFF2-40B4-BE49-F238E27FC236}">
                            <a16:creationId xmlns:a16="http://schemas.microsoft.com/office/drawing/2014/main" id="{DF53FD11-0B7C-D351-6EE0-6DC67FA1A1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201" y="2679186"/>
                        <a:ext cx="468000" cy="468000"/>
                        <a:chOff x="2832549" y="1059067"/>
                        <a:chExt cx="468000" cy="468000"/>
                      </a:xfrm>
                    </p:grpSpPr>
                    <p:sp>
                      <p:nvSpPr>
                        <p:cNvPr id="2291" name="타원 2290">
                          <a:extLst>
                            <a:ext uri="{FF2B5EF4-FFF2-40B4-BE49-F238E27FC236}">
                              <a16:creationId xmlns:a16="http://schemas.microsoft.com/office/drawing/2014/main" id="{09B1F69B-463D-4C5A-E884-17EADCE76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105906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92" name="그림 2291" descr="스크린샷, 일렉트릭 블루, 블랙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02535EC-B8D1-7FA4-7F09-2FE954CD50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49" y="105906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86" name="TextBox 2285">
                        <a:extLst>
                          <a:ext uri="{FF2B5EF4-FFF2-40B4-BE49-F238E27FC236}">
                            <a16:creationId xmlns:a16="http://schemas.microsoft.com/office/drawing/2014/main" id="{B5DB91B3-16C9-10C1-7486-A0D6C0430C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7424" y="3147186"/>
                        <a:ext cx="718145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900" b="1" dirty="0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부위파괴 강화 </a:t>
                        </a:r>
                        <a:endPara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  <p:grpSp>
                    <p:nvGrpSpPr>
                      <p:cNvPr id="2287" name="그룹 2286">
                        <a:extLst>
                          <a:ext uri="{FF2B5EF4-FFF2-40B4-BE49-F238E27FC236}">
                            <a16:creationId xmlns:a16="http://schemas.microsoft.com/office/drawing/2014/main" id="{08B26BE7-5BA8-6CB5-4B34-11C8F4C522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2679186"/>
                        <a:ext cx="468000" cy="468000"/>
                        <a:chOff x="416330" y="1207608"/>
                        <a:chExt cx="468000" cy="468000"/>
                      </a:xfrm>
                    </p:grpSpPr>
                    <p:sp>
                      <p:nvSpPr>
                        <p:cNvPr id="2289" name="타원 2288">
                          <a:extLst>
                            <a:ext uri="{FF2B5EF4-FFF2-40B4-BE49-F238E27FC236}">
                              <a16:creationId xmlns:a16="http://schemas.microsoft.com/office/drawing/2014/main" id="{DD92CB4C-5D3E-8202-429F-061F62052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1207608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90" name="그림 2289" descr="다채로움, 일렉트릭 블루, 블루, 라인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95C6497-1711-7136-02E9-54993C86A1A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1207608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88" name="TextBox 2287">
                        <a:extLst>
                          <a:ext uri="{FF2B5EF4-FFF2-40B4-BE49-F238E27FC236}">
                            <a16:creationId xmlns:a16="http://schemas.microsoft.com/office/drawing/2014/main" id="{8B2BBE74-D5E7-F132-036C-AA99B71E3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3394740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파괴 레벨 증가 </a:t>
                        </a:r>
                        <a:endPara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A9BA85FB-AAEE-5D22-18F1-1ED032CC8D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58160"/>
                      <a:ext cx="2982547" cy="1322110"/>
                      <a:chOff x="4889575" y="3672146"/>
                      <a:chExt cx="2982547" cy="1322110"/>
                    </a:xfrm>
                  </p:grpSpPr>
                  <p:grpSp>
                    <p:nvGrpSpPr>
                      <p:cNvPr id="2241" name="그룹 2240">
                        <a:extLst>
                          <a:ext uri="{FF2B5EF4-FFF2-40B4-BE49-F238E27FC236}">
                            <a16:creationId xmlns:a16="http://schemas.microsoft.com/office/drawing/2014/main" id="{574658E4-E9DD-1F11-FCB9-B5C909E33B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9575" y="3672146"/>
                        <a:ext cx="2982547" cy="374399"/>
                        <a:chOff x="329248" y="2514129"/>
                        <a:chExt cx="2982547" cy="374399"/>
                      </a:xfrm>
                    </p:grpSpPr>
                    <p:cxnSp>
                      <p:nvCxnSpPr>
                        <p:cNvPr id="2276" name="직선 연결선 2275">
                          <a:extLst>
                            <a:ext uri="{FF2B5EF4-FFF2-40B4-BE49-F238E27FC236}">
                              <a16:creationId xmlns:a16="http://schemas.microsoft.com/office/drawing/2014/main" id="{8D74DFCC-E4FB-7D17-BEFA-30B94A4E51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4595" y="2701328"/>
                          <a:ext cx="29772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2277" name="그림 2276" descr="스크린샷, 폰트, 상징, 그래픽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FED1B72A-6742-E549-1A10-AB05E16B0BD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44329" y="2514129"/>
                          <a:ext cx="357733" cy="37439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278" name="TextBox 2277">
                          <a:extLst>
                            <a:ext uri="{FF2B5EF4-FFF2-40B4-BE49-F238E27FC236}">
                              <a16:creationId xmlns:a16="http://schemas.microsoft.com/office/drawing/2014/main" id="{EF33118B-750D-2915-164A-9E72AAF34A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9248" y="2709022"/>
                          <a:ext cx="916918" cy="17485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36000" rIns="0" bIns="0" rtlCol="0" anchor="ctr" anchorCtr="0">
                          <a:spAutoFit/>
                        </a:bodyPr>
                        <a:lstStyle/>
                        <a:p>
                          <a:r>
                            <a:rPr lang="en-US" altLang="ko-KR" sz="9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[</a:t>
                          </a:r>
                          <a:r>
                            <a:rPr lang="ko-KR" altLang="en-US" sz="9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전투 스타일 변화</a:t>
                          </a:r>
                          <a:r>
                            <a:rPr lang="en-US" altLang="ko-KR" sz="9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] </a:t>
                          </a:r>
                        </a:p>
                      </p:txBody>
                    </p:sp>
                  </p:grpSp>
                  <p:grpSp>
                    <p:nvGrpSpPr>
                      <p:cNvPr id="2242" name="그룹 2241">
                        <a:extLst>
                          <a:ext uri="{FF2B5EF4-FFF2-40B4-BE49-F238E27FC236}">
                            <a16:creationId xmlns:a16="http://schemas.microsoft.com/office/drawing/2014/main" id="{7ECFAC1F-D669-E4DB-A971-5339E41BD6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11470" y="4155591"/>
                        <a:ext cx="2709904" cy="838665"/>
                        <a:chOff x="5011470" y="4155591"/>
                        <a:chExt cx="2709904" cy="838665"/>
                      </a:xfrm>
                    </p:grpSpPr>
                    <p:sp>
                      <p:nvSpPr>
                        <p:cNvPr id="2245" name="TextBox 2244">
                          <a:extLst>
                            <a:ext uri="{FF2B5EF4-FFF2-40B4-BE49-F238E27FC236}">
                              <a16:creationId xmlns:a16="http://schemas.microsoft.com/office/drawing/2014/main" id="{BFAA00C5-FE6D-C909-53D1-F3F216BEC0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45822" y="4871145"/>
                          <a:ext cx="670055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 기절 효과 추가 </a:t>
                          </a:r>
                        </a:p>
                      </p:txBody>
                    </p:sp>
                    <p:sp>
                      <p:nvSpPr>
                        <p:cNvPr id="2246" name="TextBox 2245">
                          <a:extLst>
                            <a:ext uri="{FF2B5EF4-FFF2-40B4-BE49-F238E27FC236}">
                              <a16:creationId xmlns:a16="http://schemas.microsoft.com/office/drawing/2014/main" id="{98116D2E-C5A8-281A-E352-094AF09F2F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7575" y="4623591"/>
                          <a:ext cx="506549" cy="247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72000" rIns="0" bIns="3600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900" b="1">
                              <a:solidFill>
                                <a:schemeClr val="bg1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대지 파괴 </a:t>
                          </a:r>
                          <a:endParaRPr lang="en-US" altLang="ko-KR" dirty="0"/>
                        </a:p>
                      </p:txBody>
                    </p:sp>
                    <p:grpSp>
                      <p:nvGrpSpPr>
                        <p:cNvPr id="2247" name="그룹 2246">
                          <a:extLst>
                            <a:ext uri="{FF2B5EF4-FFF2-40B4-BE49-F238E27FC236}">
                              <a16:creationId xmlns:a16="http://schemas.microsoft.com/office/drawing/2014/main" id="{2FE2D672-9F23-F116-42C0-3F4F68FEE5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46849" y="4155591"/>
                          <a:ext cx="468000" cy="468000"/>
                          <a:chOff x="1683008" y="2636726"/>
                          <a:chExt cx="468000" cy="468000"/>
                        </a:xfrm>
                      </p:grpSpPr>
                      <p:sp>
                        <p:nvSpPr>
                          <p:cNvPr id="2274" name="타원 2273">
                            <a:extLst>
                              <a:ext uri="{FF2B5EF4-FFF2-40B4-BE49-F238E27FC236}">
                                <a16:creationId xmlns:a16="http://schemas.microsoft.com/office/drawing/2014/main" id="{019D45BF-1E6B-0811-4EA9-75D537DA3E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83008" y="2636726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275" name="그림 2274" descr="댄스, 예술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6726723B-451A-93C2-0BFA-D98BC42D15B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3008" y="2636726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2248" name="TextBox 2247">
                          <a:extLst>
                            <a:ext uri="{FF2B5EF4-FFF2-40B4-BE49-F238E27FC236}">
                              <a16:creationId xmlns:a16="http://schemas.microsoft.com/office/drawing/2014/main" id="{516C8D0B-19A5-E1D3-49F4-E4CA8B3164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41888" y="4871145"/>
                          <a:ext cx="546625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 원거리 시전 </a:t>
                          </a:r>
                        </a:p>
                      </p:txBody>
                    </p:sp>
                    <p:sp>
                      <p:nvSpPr>
                        <p:cNvPr id="2249" name="TextBox 2248">
                          <a:extLst>
                            <a:ext uri="{FF2B5EF4-FFF2-40B4-BE49-F238E27FC236}">
                              <a16:creationId xmlns:a16="http://schemas.microsoft.com/office/drawing/2014/main" id="{FD6DFE09-000A-993C-99D0-214EF2E019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09027" y="4623591"/>
                          <a:ext cx="612347" cy="247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72000" rIns="0" bIns="3600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900" b="1">
                              <a:solidFill>
                                <a:schemeClr val="bg1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내려치는 창 </a:t>
                          </a:r>
                          <a:endParaRPr lang="en-US" altLang="ko-KR" dirty="0"/>
                        </a:p>
                      </p:txBody>
                    </p:sp>
                    <p:grpSp>
                      <p:nvGrpSpPr>
                        <p:cNvPr id="2250" name="그룹 2249">
                          <a:extLst>
                            <a:ext uri="{FF2B5EF4-FFF2-40B4-BE49-F238E27FC236}">
                              <a16:creationId xmlns:a16="http://schemas.microsoft.com/office/drawing/2014/main" id="{76921111-E6C4-95D4-867D-89969D7976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81198" y="4155591"/>
                          <a:ext cx="468002" cy="468000"/>
                          <a:chOff x="2832549" y="2470252"/>
                          <a:chExt cx="468002" cy="468000"/>
                        </a:xfrm>
                      </p:grpSpPr>
                      <p:sp>
                        <p:nvSpPr>
                          <p:cNvPr id="2272" name="타원 2271">
                            <a:extLst>
                              <a:ext uri="{FF2B5EF4-FFF2-40B4-BE49-F238E27FC236}">
                                <a16:creationId xmlns:a16="http://schemas.microsoft.com/office/drawing/2014/main" id="{EAD533F3-F1F5-8F39-4FF9-DD3E737406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32549" y="2470252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273" name="그림 2272" descr="그래픽, 만화 영화, 예술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C3B47511-C52A-A185-6C68-9252302E8A2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32551" y="2470252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2251" name="TextBox 2250">
                          <a:extLst>
                            <a:ext uri="{FF2B5EF4-FFF2-40B4-BE49-F238E27FC236}">
                              <a16:creationId xmlns:a16="http://schemas.microsoft.com/office/drawing/2014/main" id="{71FE4FA2-1194-D4C0-4137-E5D288E17B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11470" y="4871145"/>
                          <a:ext cx="670055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 시전 시간 감소 </a:t>
                          </a:r>
                        </a:p>
                      </p:txBody>
                    </p:sp>
                    <p:sp>
                      <p:nvSpPr>
                        <p:cNvPr id="2252" name="TextBox 2251">
                          <a:extLst>
                            <a:ext uri="{FF2B5EF4-FFF2-40B4-BE49-F238E27FC236}">
                              <a16:creationId xmlns:a16="http://schemas.microsoft.com/office/drawing/2014/main" id="{4974A854-D762-19FE-33B0-61D393D245C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3223" y="4623591"/>
                          <a:ext cx="506549" cy="247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72000" rIns="0" bIns="3600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900" b="1">
                              <a:solidFill>
                                <a:schemeClr val="bg1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 집중 공략 </a:t>
                          </a:r>
                          <a:endParaRPr lang="en-US" altLang="ko-KR" dirty="0"/>
                        </a:p>
                      </p:txBody>
                    </p:sp>
                    <p:grpSp>
                      <p:nvGrpSpPr>
                        <p:cNvPr id="2253" name="그룹 2252">
                          <a:extLst>
                            <a:ext uri="{FF2B5EF4-FFF2-40B4-BE49-F238E27FC236}">
                              <a16:creationId xmlns:a16="http://schemas.microsoft.com/office/drawing/2014/main" id="{B0437CE2-B51A-FA2A-4EDD-2357C02A2C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12497" y="4155591"/>
                          <a:ext cx="468000" cy="468000"/>
                          <a:chOff x="416330" y="2636726"/>
                          <a:chExt cx="468000" cy="468000"/>
                        </a:xfrm>
                      </p:grpSpPr>
                      <p:sp>
                        <p:nvSpPr>
                          <p:cNvPr id="2254" name="타원 2253">
                            <a:extLst>
                              <a:ext uri="{FF2B5EF4-FFF2-40B4-BE49-F238E27FC236}">
                                <a16:creationId xmlns:a16="http://schemas.microsoft.com/office/drawing/2014/main" id="{2A8A4EBA-D001-A072-5159-08184E3F1E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6330" y="2636726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255" name="그림 2254" descr="그린, 상징, 빛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D1622D94-7371-1CC9-644A-B8E0F6B5466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6330" y="2636726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034F0C2B-B212-7E92-B110-E833D650C2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1437600"/>
                      <a:chOff x="4888828" y="5120580"/>
                      <a:chExt cx="2984040" cy="1437600"/>
                    </a:xfrm>
                  </p:grpSpPr>
                  <p:grpSp>
                    <p:nvGrpSpPr>
                      <p:cNvPr id="33" name="그룹 32">
                        <a:extLst>
                          <a:ext uri="{FF2B5EF4-FFF2-40B4-BE49-F238E27FC236}">
                            <a16:creationId xmlns:a16="http://schemas.microsoft.com/office/drawing/2014/main" id="{04A37F3E-D5CD-AC55-2491-931A95CA40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8828" y="5120580"/>
                        <a:ext cx="2984040" cy="374399"/>
                        <a:chOff x="329248" y="3910075"/>
                        <a:chExt cx="2984040" cy="374399"/>
                      </a:xfrm>
                    </p:grpSpPr>
                    <p:cxnSp>
                      <p:nvCxnSpPr>
                        <p:cNvPr id="54" name="직선 연결선 53">
                          <a:extLst>
                            <a:ext uri="{FF2B5EF4-FFF2-40B4-BE49-F238E27FC236}">
                              <a16:creationId xmlns:a16="http://schemas.microsoft.com/office/drawing/2014/main" id="{F2330789-5172-8169-3DA8-AD2B54F125A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6088" y="4097274"/>
                          <a:ext cx="29772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55" name="그림 54" descr="스크린샷, 폰트, 상징, 그래픽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79C5003E-B17C-6CB9-2B91-682491E2EDC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47695" y="3910075"/>
                          <a:ext cx="353987" cy="37439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B0BE6F43-EC7D-3F1F-C201-3AAA4BD498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9248" y="4104968"/>
                          <a:ext cx="1013098" cy="17485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36000" rIns="0" bIns="0" rtlCol="0" anchor="ctr" anchorCtr="0">
                          <a:spAutoFit/>
                        </a:bodyPr>
                        <a:lstStyle/>
                        <a:p>
                          <a:r>
                            <a:rPr lang="en-US" altLang="ko-KR" sz="900" b="1" dirty="0">
                              <a:solidFill>
                                <a:srgbClr val="FFC000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[</a:t>
                          </a:r>
                          <a:r>
                            <a:rPr lang="ko-KR" altLang="en-US" sz="900" b="1" dirty="0">
                              <a:solidFill>
                                <a:srgbClr val="FFC000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스킬의 방향성 결정</a:t>
                          </a:r>
                          <a:r>
                            <a:rPr lang="en-US" altLang="ko-KR" sz="900" b="1" dirty="0">
                              <a:solidFill>
                                <a:srgbClr val="FFC000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]</a:t>
                          </a:r>
                          <a:r>
                            <a:rPr lang="ko-KR" altLang="en-US" sz="900" b="1" dirty="0">
                              <a:solidFill>
                                <a:srgbClr val="FFC000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rPr>
                            <a:t> </a:t>
                          </a:r>
                          <a:endPara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34" name="그룹 33">
                        <a:extLst>
                          <a:ext uri="{FF2B5EF4-FFF2-40B4-BE49-F238E27FC236}">
                            <a16:creationId xmlns:a16="http://schemas.microsoft.com/office/drawing/2014/main" id="{CF08D5EF-D353-32FB-4B60-2C410453A8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94795" y="5596405"/>
                        <a:ext cx="1907186" cy="961775"/>
                        <a:chOff x="5394795" y="5596405"/>
                        <a:chExt cx="1907186" cy="961775"/>
                      </a:xfrm>
                    </p:grpSpPr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FE7121F5-8CFE-41DA-FEA7-BC9724AA34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94795" y="6311959"/>
                          <a:ext cx="937756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재사용 대기 시간 감소</a:t>
                          </a:r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C85740BE-E5D8-7F40-E317-708315BE6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36046" y="6064405"/>
                          <a:ext cx="455253" cy="247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72000" rIns="0" bIns="3600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900" b="1">
                              <a:solidFill>
                                <a:schemeClr val="bg1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빠른 준비</a:t>
                          </a:r>
                          <a:endParaRPr lang="en-US" altLang="ko-KR" dirty="0"/>
                        </a:p>
                      </p:txBody>
                    </p:sp>
                    <p:grpSp>
                      <p:nvGrpSpPr>
                        <p:cNvPr id="37" name="그룹 36">
                          <a:extLst>
                            <a:ext uri="{FF2B5EF4-FFF2-40B4-BE49-F238E27FC236}">
                              <a16:creationId xmlns:a16="http://schemas.microsoft.com/office/drawing/2014/main" id="{9C0E9628-101F-4B9C-0866-F4DEAE52B9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29672" y="5596405"/>
                          <a:ext cx="468000" cy="468000"/>
                          <a:chOff x="2311631" y="4239327"/>
                          <a:chExt cx="468000" cy="468000"/>
                        </a:xfrm>
                      </p:grpSpPr>
                      <p:sp>
                        <p:nvSpPr>
                          <p:cNvPr id="51" name="타원 50">
                            <a:extLst>
                              <a:ext uri="{FF2B5EF4-FFF2-40B4-BE49-F238E27FC236}">
                                <a16:creationId xmlns:a16="http://schemas.microsoft.com/office/drawing/2014/main" id="{7B762A42-F747-ED03-0845-8923AEDA54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11631" y="4239327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53" name="그림 52" descr="모래 시계, 정물 사진, 빛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9B09FC14-FB9E-48B6-D6B7-9C017400B38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11631" y="4239327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B0A3365-95B7-7B20-2A3C-E1ACAA2428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94068" y="6311959"/>
                          <a:ext cx="807913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게이지를 소모하여 </a:t>
                          </a:r>
                        </a:p>
                        <a:p>
                          <a:r>
                            <a:rPr lang="ko-KR" altLang="en-US" dirty="0"/>
                            <a:t>피해량 증가</a:t>
                          </a:r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E34BADA1-746D-5443-042A-89EB7374EA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17499" y="6064405"/>
                          <a:ext cx="561051" cy="247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72000" rIns="0" bIns="36000" rtlCol="0" anchor="ctr" anchorCtr="0">
                          <a:spAutoFit/>
                        </a:bodyPr>
                        <a:lstStyle>
                          <a:defPPr>
                            <a:defRPr lang="ko-KR"/>
                          </a:defPPr>
                          <a:lvl1pPr algn="ctr">
                            <a:defRPr sz="900" b="1">
                              <a:solidFill>
                                <a:schemeClr val="bg1"/>
                              </a:solidFill>
                              <a:latin typeface="Noto Sans KR" panose="020B0200000000000000" pitchFamily="50" charset="-127"/>
                              <a:ea typeface="Noto Sans KR" panose="020B0200000000000000" pitchFamily="50" charset="-127"/>
                              <a:cs typeface="Pretendard Variable Medium" panose="02000003000000020004" pitchFamily="2" charset="-127"/>
                            </a:defRPr>
                          </a:lvl1pPr>
                        </a:lstStyle>
                        <a:p>
                          <a:r>
                            <a:rPr lang="ko-KR" altLang="en-US" dirty="0"/>
                            <a:t>최후의 판단</a:t>
                          </a:r>
                          <a:endParaRPr lang="en-US" altLang="ko-KR" dirty="0"/>
                        </a:p>
                      </p:txBody>
                    </p:sp>
                    <p:grpSp>
                      <p:nvGrpSpPr>
                        <p:cNvPr id="48" name="그룹 47">
                          <a:extLst>
                            <a:ext uri="{FF2B5EF4-FFF2-40B4-BE49-F238E27FC236}">
                              <a16:creationId xmlns:a16="http://schemas.microsoft.com/office/drawing/2014/main" id="{A8319C3A-96A3-339D-BA1E-5BEB0942A1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64025" y="5596405"/>
                          <a:ext cx="468000" cy="468000"/>
                          <a:chOff x="698721" y="4239327"/>
                          <a:chExt cx="468000" cy="468000"/>
                        </a:xfrm>
                      </p:grpSpPr>
                      <p:sp>
                        <p:nvSpPr>
                          <p:cNvPr id="49" name="타원 48">
                            <a:extLst>
                              <a:ext uri="{FF2B5EF4-FFF2-40B4-BE49-F238E27FC236}">
                                <a16:creationId xmlns:a16="http://schemas.microsoft.com/office/drawing/2014/main" id="{3E8CCCA2-901F-DCB0-1CB0-FFFD102A54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8721" y="4239327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50" name="그림 49" descr="상징, 호박, 양초, 노랑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5B969B84-7D2A-7EB3-568B-FDADC9D1F95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98721" y="4239327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A9376528-D3D5-F7F5-23A2-F3D679587C4E}"/>
                      </a:ext>
                    </a:extLst>
                  </p:cNvPr>
                  <p:cNvGrpSpPr/>
                  <p:nvPr/>
                </p:nvGrpSpPr>
                <p:grpSpPr>
                  <a:xfrm>
                    <a:off x="10458420" y="2106868"/>
                    <a:ext cx="1369482" cy="141286"/>
                    <a:chOff x="8398810" y="2108948"/>
                    <a:chExt cx="1369482" cy="141286"/>
                  </a:xfrm>
                </p:grpSpPr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CEE7EC-9E40-3977-54B7-7567B03772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6552" y="2108948"/>
                      <a:ext cx="501740" cy="141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1800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ko-KR" altLang="en-US" dirty="0"/>
                        <a:t>이펙트 변경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6" name="별: 꼭짓점 5개 25">
                      <a:extLst>
                        <a:ext uri="{FF2B5EF4-FFF2-40B4-BE49-F238E27FC236}">
                          <a16:creationId xmlns:a16="http://schemas.microsoft.com/office/drawing/2014/main" id="{9E323C22-DE65-BB11-F712-9E9FDF852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3256" y="2111962"/>
                      <a:ext cx="135256" cy="135256"/>
                    </a:xfrm>
                    <a:prstGeom prst="star5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784F6D-7596-770E-F8D4-A7B1FB4799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82106" y="2108948"/>
                      <a:ext cx="407163" cy="141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1800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ko-KR" altLang="en-US" dirty="0"/>
                        <a:t>모션 변경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8" name="별: 꼭짓점 5개 27">
                      <a:extLst>
                        <a:ext uri="{FF2B5EF4-FFF2-40B4-BE49-F238E27FC236}">
                          <a16:creationId xmlns:a16="http://schemas.microsoft.com/office/drawing/2014/main" id="{39CADAFE-3F0D-D972-CDB0-19DCA2600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8810" y="2111962"/>
                      <a:ext cx="135256" cy="135256"/>
                    </a:xfrm>
                    <a:prstGeom prst="star5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2" name="별: 꼭짓점 5개 21">
                  <a:extLst>
                    <a:ext uri="{FF2B5EF4-FFF2-40B4-BE49-F238E27FC236}">
                      <a16:creationId xmlns:a16="http://schemas.microsoft.com/office/drawing/2014/main" id="{9B5D3E18-8BD3-9076-306D-C828039DDAEF}"/>
                    </a:ext>
                  </a:extLst>
                </p:cNvPr>
                <p:cNvSpPr/>
                <p:nvPr/>
              </p:nvSpPr>
              <p:spPr>
                <a:xfrm>
                  <a:off x="9403510" y="4135545"/>
                  <a:ext cx="135256" cy="135256"/>
                </a:xfrm>
                <a:prstGeom prst="star5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별: 꼭짓점 5개 18">
                <a:extLst>
                  <a:ext uri="{FF2B5EF4-FFF2-40B4-BE49-F238E27FC236}">
                    <a16:creationId xmlns:a16="http://schemas.microsoft.com/office/drawing/2014/main" id="{3E472B62-8984-6C2A-3FFC-58CC745EA3C5}"/>
                  </a:ext>
                </a:extLst>
              </p:cNvPr>
              <p:cNvSpPr/>
              <p:nvPr/>
            </p:nvSpPr>
            <p:spPr>
              <a:xfrm>
                <a:off x="11475298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별: 꼭짓점 5개 19">
                <a:extLst>
                  <a:ext uri="{FF2B5EF4-FFF2-40B4-BE49-F238E27FC236}">
                    <a16:creationId xmlns:a16="http://schemas.microsoft.com/office/drawing/2014/main" id="{E4ED38A9-D85B-1133-C529-F865B4F02A2B}"/>
                  </a:ext>
                </a:extLst>
              </p:cNvPr>
              <p:cNvSpPr/>
              <p:nvPr/>
            </p:nvSpPr>
            <p:spPr>
              <a:xfrm>
                <a:off x="10440947" y="4135545"/>
                <a:ext cx="135256" cy="13525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7" name="그룹 2126">
              <a:extLst>
                <a:ext uri="{FF2B5EF4-FFF2-40B4-BE49-F238E27FC236}">
                  <a16:creationId xmlns:a16="http://schemas.microsoft.com/office/drawing/2014/main" id="{9566A883-0A8D-051C-FE3B-0B88764B500D}"/>
                </a:ext>
              </a:extLst>
            </p:cNvPr>
            <p:cNvGrpSpPr/>
            <p:nvPr/>
          </p:nvGrpSpPr>
          <p:grpSpPr>
            <a:xfrm>
              <a:off x="4444138" y="540839"/>
              <a:ext cx="7075429" cy="5739520"/>
              <a:chOff x="4444138" y="540839"/>
              <a:chExt cx="7075429" cy="5739520"/>
            </a:xfrm>
          </p:grpSpPr>
          <p:grpSp>
            <p:nvGrpSpPr>
              <p:cNvPr id="2126" name="그룹 2125">
                <a:extLst>
                  <a:ext uri="{FF2B5EF4-FFF2-40B4-BE49-F238E27FC236}">
                    <a16:creationId xmlns:a16="http://schemas.microsoft.com/office/drawing/2014/main" id="{5654C8D5-EEE6-E6DB-8BF5-0A54FFAA8989}"/>
                  </a:ext>
                </a:extLst>
              </p:cNvPr>
              <p:cNvGrpSpPr/>
              <p:nvPr/>
            </p:nvGrpSpPr>
            <p:grpSpPr>
              <a:xfrm>
                <a:off x="4444138" y="540839"/>
                <a:ext cx="7075429" cy="1944775"/>
                <a:chOff x="4444138" y="540839"/>
                <a:chExt cx="7075429" cy="1944775"/>
              </a:xfrm>
            </p:grpSpPr>
            <p:sp>
              <p:nvSpPr>
                <p:cNvPr id="2244" name="TextBox 2243">
                  <a:extLst>
                    <a:ext uri="{FF2B5EF4-FFF2-40B4-BE49-F238E27FC236}">
                      <a16:creationId xmlns:a16="http://schemas.microsoft.com/office/drawing/2014/main" id="{8B6D5142-EEDB-39EA-9E0D-190456E7343A}"/>
                    </a:ext>
                  </a:extLst>
                </p:cNvPr>
                <p:cNvSpPr txBox="1"/>
                <p:nvPr/>
              </p:nvSpPr>
              <p:spPr>
                <a:xfrm>
                  <a:off x="4444138" y="540839"/>
                  <a:ext cx="2459581" cy="2112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1T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트라이포드 컨셉 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: 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파티 기여도 향상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2303" name="그룹 2302">
                  <a:extLst>
                    <a:ext uri="{FF2B5EF4-FFF2-40B4-BE49-F238E27FC236}">
                      <a16:creationId xmlns:a16="http://schemas.microsoft.com/office/drawing/2014/main" id="{E246B58C-F92B-8DB9-6361-EFD1B2168B54}"/>
                    </a:ext>
                  </a:extLst>
                </p:cNvPr>
                <p:cNvGrpSpPr/>
                <p:nvPr/>
              </p:nvGrpSpPr>
              <p:grpSpPr>
                <a:xfrm>
                  <a:off x="4444138" y="752042"/>
                  <a:ext cx="7075429" cy="1733572"/>
                  <a:chOff x="4001659" y="818659"/>
                  <a:chExt cx="7075429" cy="1733572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6F11CC92-8388-F1CB-2F29-05C288A53AF5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1396516"/>
                    <a:ext cx="7075429" cy="577858"/>
                    <a:chOff x="2808031" y="1453226"/>
                    <a:chExt cx="7995269" cy="652981"/>
                  </a:xfrm>
                </p:grpSpPr>
                <p:sp>
                  <p:nvSpPr>
                    <p:cNvPr id="2256" name="직사각형 2255">
                      <a:extLst>
                        <a:ext uri="{FF2B5EF4-FFF2-40B4-BE49-F238E27FC236}">
                          <a16:creationId xmlns:a16="http://schemas.microsoft.com/office/drawing/2014/main" id="{29C94A91-0FE3-749C-869E-E8EC2A9E47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32" y="1453226"/>
                      <a:ext cx="7995268" cy="6529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2176" name="TextBox 2175">
                      <a:extLst>
                        <a:ext uri="{FF2B5EF4-FFF2-40B4-BE49-F238E27FC236}">
                          <a16:creationId xmlns:a16="http://schemas.microsoft.com/office/drawing/2014/main" id="{E4AA69D7-B33D-E65F-9A38-25FE9363ED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1701465"/>
                      <a:ext cx="416623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뇌진탕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960592FA-6ABB-2764-0D37-96E7F699D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08031" y="1453227"/>
                      <a:ext cx="612348" cy="652980"/>
                      <a:chOff x="2112576" y="1453227"/>
                      <a:chExt cx="612348" cy="652980"/>
                    </a:xfrm>
                  </p:grpSpPr>
                  <p:sp>
                    <p:nvSpPr>
                      <p:cNvPr id="2264" name="직사각형 2263">
                        <a:extLst>
                          <a:ext uri="{FF2B5EF4-FFF2-40B4-BE49-F238E27FC236}">
                            <a16:creationId xmlns:a16="http://schemas.microsoft.com/office/drawing/2014/main" id="{8610633E-DC0E-99A4-C421-83FA3E106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2576" y="1453227"/>
                        <a:ext cx="612348" cy="65298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grpSp>
                    <p:nvGrpSpPr>
                      <p:cNvPr id="2177" name="그룹 2176">
                        <a:extLst>
                          <a:ext uri="{FF2B5EF4-FFF2-40B4-BE49-F238E27FC236}">
                            <a16:creationId xmlns:a16="http://schemas.microsoft.com/office/drawing/2014/main" id="{A5DDB091-456B-E144-3627-75449EE6F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4748" y="1545718"/>
                        <a:ext cx="468000" cy="468000"/>
                        <a:chOff x="1683008" y="963353"/>
                        <a:chExt cx="468000" cy="468000"/>
                      </a:xfrm>
                    </p:grpSpPr>
                    <p:sp>
                      <p:nvSpPr>
                        <p:cNvPr id="2188" name="타원 2187">
                          <a:extLst>
                            <a:ext uri="{FF2B5EF4-FFF2-40B4-BE49-F238E27FC236}">
                              <a16:creationId xmlns:a16="http://schemas.microsoft.com/office/drawing/2014/main" id="{46C24175-6496-8823-D473-17E70CECA9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963353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90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189" name="그림 2188" descr="시계, 원, 손목시계, 시간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7B6BCFA3-A361-BB45-8198-D41335975F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963353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A5775CD2-2344-A978-6476-74CEE2FE99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0788" y="1701465"/>
                      <a:ext cx="2322216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스킬의 무력화 단계가 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[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중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]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으로 증가합니다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D76E2DB5-4F52-2D20-B3BC-A82EEF425E62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1974373"/>
                    <a:ext cx="7075429" cy="577858"/>
                    <a:chOff x="2808031" y="2106206"/>
                    <a:chExt cx="7995269" cy="652981"/>
                  </a:xfrm>
                </p:grpSpPr>
                <p:sp>
                  <p:nvSpPr>
                    <p:cNvPr id="2257" name="직사각형 2256">
                      <a:extLst>
                        <a:ext uri="{FF2B5EF4-FFF2-40B4-BE49-F238E27FC236}">
                          <a16:creationId xmlns:a16="http://schemas.microsoft.com/office/drawing/2014/main" id="{4E80274B-B9E7-4296-88CE-EED89FAB4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32" y="2106206"/>
                      <a:ext cx="7995268" cy="6529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2179" name="TextBox 2178">
                      <a:extLst>
                        <a:ext uri="{FF2B5EF4-FFF2-40B4-BE49-F238E27FC236}">
                          <a16:creationId xmlns:a16="http://schemas.microsoft.com/office/drawing/2014/main" id="{04D18BF5-DE42-80D3-78CB-F4CA5AFC5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2354446"/>
                      <a:ext cx="572403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약점 공략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4BBCBBE2-1C07-B11C-681D-7152E95282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08031" y="2106207"/>
                      <a:ext cx="612348" cy="652980"/>
                      <a:chOff x="2112576" y="2106207"/>
                      <a:chExt cx="612348" cy="652980"/>
                    </a:xfrm>
                  </p:grpSpPr>
                  <p:sp>
                    <p:nvSpPr>
                      <p:cNvPr id="2265" name="직사각형 2264">
                        <a:extLst>
                          <a:ext uri="{FF2B5EF4-FFF2-40B4-BE49-F238E27FC236}">
                            <a16:creationId xmlns:a16="http://schemas.microsoft.com/office/drawing/2014/main" id="{24BE9D5E-FC44-39A3-B9BD-D5D896E06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2576" y="2106207"/>
                        <a:ext cx="612348" cy="65298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grpSp>
                    <p:nvGrpSpPr>
                      <p:cNvPr id="2180" name="그룹 2179">
                        <a:extLst>
                          <a:ext uri="{FF2B5EF4-FFF2-40B4-BE49-F238E27FC236}">
                            <a16:creationId xmlns:a16="http://schemas.microsoft.com/office/drawing/2014/main" id="{AC56A66A-D2E6-1A6C-E254-A425C89715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4748" y="2198699"/>
                        <a:ext cx="468000" cy="468000"/>
                        <a:chOff x="2832549" y="1059067"/>
                        <a:chExt cx="468000" cy="468000"/>
                      </a:xfrm>
                    </p:grpSpPr>
                    <p:sp>
                      <p:nvSpPr>
                        <p:cNvPr id="2186" name="타원 2185">
                          <a:extLst>
                            <a:ext uri="{FF2B5EF4-FFF2-40B4-BE49-F238E27FC236}">
                              <a16:creationId xmlns:a16="http://schemas.microsoft.com/office/drawing/2014/main" id="{A10BF9C6-2E21-6CCD-8B17-97B260832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105906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90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187" name="그림 2186" descr="스크린샷, 일렉트릭 블루, 블랙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FFE7020-E8F2-B758-A769-F1D5FC115E4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49" y="105906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42530DAB-7685-E660-6A62-26F940F991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0788" y="2354446"/>
                      <a:ext cx="5104528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공격에 적중된 적은 </a:t>
                      </a:r>
                      <a:r>
                        <a:rPr lang="en-US" altLang="ko-KR" sz="900" dirty="0">
                          <a:solidFill>
                            <a:srgbClr val="B7A9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16.0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초 동안 자신 및 파티원의 치명타 공격에 받는 피해가 </a:t>
                      </a:r>
                      <a:r>
                        <a:rPr lang="en-US" altLang="ko-KR" sz="900" dirty="0">
                          <a:solidFill>
                            <a:srgbClr val="36AC36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8.0%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증가합니다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4145D9F7-1431-481B-E9E1-617F4D66B7C7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818659"/>
                    <a:ext cx="7075429" cy="577857"/>
                    <a:chOff x="2808031" y="800246"/>
                    <a:chExt cx="7995269" cy="652980"/>
                  </a:xfrm>
                </p:grpSpPr>
                <p:sp>
                  <p:nvSpPr>
                    <p:cNvPr id="2258" name="직사각형 2257">
                      <a:extLst>
                        <a:ext uri="{FF2B5EF4-FFF2-40B4-BE49-F238E27FC236}">
                          <a16:creationId xmlns:a16="http://schemas.microsoft.com/office/drawing/2014/main" id="{2DAC881B-05E1-ECB3-BC50-6AC7F7295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32" y="800246"/>
                      <a:ext cx="7995268" cy="6529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53177DC6-720C-EEF7-B161-4A32C2B0B8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08031" y="800246"/>
                      <a:ext cx="612348" cy="652980"/>
                      <a:chOff x="2112576" y="800246"/>
                      <a:chExt cx="612348" cy="652980"/>
                    </a:xfrm>
                  </p:grpSpPr>
                  <p:sp>
                    <p:nvSpPr>
                      <p:cNvPr id="2266" name="직사각형 2265">
                        <a:extLst>
                          <a:ext uri="{FF2B5EF4-FFF2-40B4-BE49-F238E27FC236}">
                            <a16:creationId xmlns:a16="http://schemas.microsoft.com/office/drawing/2014/main" id="{CACCF528-A720-8CEE-DAA6-F995E7B82C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2576" y="800246"/>
                        <a:ext cx="612348" cy="65298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grpSp>
                    <p:nvGrpSpPr>
                      <p:cNvPr id="2182" name="그룹 2181">
                        <a:extLst>
                          <a:ext uri="{FF2B5EF4-FFF2-40B4-BE49-F238E27FC236}">
                            <a16:creationId xmlns:a16="http://schemas.microsoft.com/office/drawing/2014/main" id="{74085109-2A19-24A4-4B8D-3997578CF3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4748" y="892737"/>
                        <a:ext cx="468000" cy="468000"/>
                        <a:chOff x="416330" y="1207608"/>
                        <a:chExt cx="468000" cy="468000"/>
                      </a:xfrm>
                    </p:grpSpPr>
                    <p:sp>
                      <p:nvSpPr>
                        <p:cNvPr id="2184" name="타원 2183">
                          <a:extLst>
                            <a:ext uri="{FF2B5EF4-FFF2-40B4-BE49-F238E27FC236}">
                              <a16:creationId xmlns:a16="http://schemas.microsoft.com/office/drawing/2014/main" id="{231528B2-D580-20C4-8275-D51B1D9F0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1207608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90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185" name="그림 2184" descr="다채로움, 일렉트릭 블루, 블루, 라인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F4EB174-9F9E-BEF4-E808-EF62C01CD3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1207608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2C051F9-896D-19A1-0CDD-C11F735E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0787" y="1048484"/>
                      <a:ext cx="1912839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레벨이 </a:t>
                      </a:r>
                      <a:r>
                        <a:rPr lang="en-US" altLang="ko-KR" sz="900" dirty="0">
                          <a:solidFill>
                            <a:srgbClr val="36AC36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만큼 증가합니다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2181" name="TextBox 2180">
                      <a:extLst>
                        <a:ext uri="{FF2B5EF4-FFF2-40B4-BE49-F238E27FC236}">
                          <a16:creationId xmlns:a16="http://schemas.microsoft.com/office/drawing/2014/main" id="{1E746FF3-15A7-FDFB-76F1-A3B4C4F6BB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1048484"/>
                      <a:ext cx="811507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2124" name="그룹 2123">
                <a:extLst>
                  <a:ext uri="{FF2B5EF4-FFF2-40B4-BE49-F238E27FC236}">
                    <a16:creationId xmlns:a16="http://schemas.microsoft.com/office/drawing/2014/main" id="{373FB2B4-0199-A466-7385-8505B22F1A8D}"/>
                  </a:ext>
                </a:extLst>
              </p:cNvPr>
              <p:cNvGrpSpPr/>
              <p:nvPr/>
            </p:nvGrpSpPr>
            <p:grpSpPr>
              <a:xfrm>
                <a:off x="4444138" y="4913445"/>
                <a:ext cx="7075429" cy="1366914"/>
                <a:chOff x="4444139" y="4913445"/>
                <a:chExt cx="7075429" cy="1366914"/>
              </a:xfrm>
            </p:grpSpPr>
            <p:sp>
              <p:nvSpPr>
                <p:cNvPr id="2123" name="TextBox 2122">
                  <a:extLst>
                    <a:ext uri="{FF2B5EF4-FFF2-40B4-BE49-F238E27FC236}">
                      <a16:creationId xmlns:a16="http://schemas.microsoft.com/office/drawing/2014/main" id="{3B7A6FFC-D16D-EFC0-1FDC-D150B9A18A75}"/>
                    </a:ext>
                  </a:extLst>
                </p:cNvPr>
                <p:cNvSpPr txBox="1"/>
                <p:nvPr/>
              </p:nvSpPr>
              <p:spPr>
                <a:xfrm>
                  <a:off x="4444139" y="4913445"/>
                  <a:ext cx="2459581" cy="211203"/>
                </a:xfrm>
                <a:prstGeom prst="rect">
                  <a:avLst/>
                </a:prstGeom>
                <a:solidFill>
                  <a:srgbClr val="F2B800"/>
                </a:solidFill>
                <a:ln>
                  <a:solidFill>
                    <a:srgbClr val="F2B800"/>
                  </a:solidFill>
                </a:ln>
              </p:spPr>
              <p:txBody>
                <a:bodyPr wrap="squar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3T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트라이포드 컨셉 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: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스킬의 방향성 결정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2112" name="그룹 2111">
                  <a:extLst>
                    <a:ext uri="{FF2B5EF4-FFF2-40B4-BE49-F238E27FC236}">
                      <a16:creationId xmlns:a16="http://schemas.microsoft.com/office/drawing/2014/main" id="{EA00DB6C-7751-E9E2-F22B-FF0F39382589}"/>
                    </a:ext>
                  </a:extLst>
                </p:cNvPr>
                <p:cNvGrpSpPr/>
                <p:nvPr/>
              </p:nvGrpSpPr>
              <p:grpSpPr>
                <a:xfrm>
                  <a:off x="4444139" y="5124648"/>
                  <a:ext cx="7075429" cy="1155711"/>
                  <a:chOff x="4001659" y="4687749"/>
                  <a:chExt cx="7075429" cy="1155711"/>
                </a:xfrm>
              </p:grpSpPr>
              <p:grpSp>
                <p:nvGrpSpPr>
                  <p:cNvPr id="63" name="그룹 62">
                    <a:extLst>
                      <a:ext uri="{FF2B5EF4-FFF2-40B4-BE49-F238E27FC236}">
                        <a16:creationId xmlns:a16="http://schemas.microsoft.com/office/drawing/2014/main" id="{6A6F51F1-E0AF-6B29-594B-40E122B0A210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4687749"/>
                    <a:ext cx="7075429" cy="577860"/>
                    <a:chOff x="2808031" y="5172327"/>
                    <a:chExt cx="7995269" cy="652983"/>
                  </a:xfrm>
                </p:grpSpPr>
                <p:sp>
                  <p:nvSpPr>
                    <p:cNvPr id="2262" name="직사각형 2261">
                      <a:extLst>
                        <a:ext uri="{FF2B5EF4-FFF2-40B4-BE49-F238E27FC236}">
                          <a16:creationId xmlns:a16="http://schemas.microsoft.com/office/drawing/2014/main" id="{C5C8E2FA-6E93-27AA-8445-16211646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32" y="5172327"/>
                      <a:ext cx="7995268" cy="6529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2142" name="TextBox 2141">
                      <a:extLst>
                        <a:ext uri="{FF2B5EF4-FFF2-40B4-BE49-F238E27FC236}">
                          <a16:creationId xmlns:a16="http://schemas.microsoft.com/office/drawing/2014/main" id="{AAF6C719-C954-D4F7-A664-2D23B9464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5420571"/>
                      <a:ext cx="572403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빠른 준비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29009E81-E83D-D52D-898E-3D06F39AF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08031" y="5172330"/>
                      <a:ext cx="612348" cy="652980"/>
                      <a:chOff x="2112576" y="5172330"/>
                      <a:chExt cx="612348" cy="652980"/>
                    </a:xfrm>
                  </p:grpSpPr>
                  <p:sp>
                    <p:nvSpPr>
                      <p:cNvPr id="2270" name="직사각형 2269">
                        <a:extLst>
                          <a:ext uri="{FF2B5EF4-FFF2-40B4-BE49-F238E27FC236}">
                            <a16:creationId xmlns:a16="http://schemas.microsoft.com/office/drawing/2014/main" id="{A8DC0D37-B9FE-F0C4-3EB5-45EDDD927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2576" y="5172330"/>
                        <a:ext cx="612348" cy="652980"/>
                      </a:xfrm>
                      <a:prstGeom prst="rect">
                        <a:avLst/>
                      </a:prstGeom>
                      <a:solidFill>
                        <a:srgbClr val="FFECB2"/>
                      </a:solidFill>
                      <a:ln w="12700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grpSp>
                    <p:nvGrpSpPr>
                      <p:cNvPr id="2143" name="그룹 2142">
                        <a:extLst>
                          <a:ext uri="{FF2B5EF4-FFF2-40B4-BE49-F238E27FC236}">
                            <a16:creationId xmlns:a16="http://schemas.microsoft.com/office/drawing/2014/main" id="{4CC7414A-E31A-85ED-8A22-857714D5EC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4748" y="5264824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2149" name="타원 2148">
                          <a:extLst>
                            <a:ext uri="{FF2B5EF4-FFF2-40B4-BE49-F238E27FC236}">
                              <a16:creationId xmlns:a16="http://schemas.microsoft.com/office/drawing/2014/main" id="{03E54A98-E7DC-5819-BDCD-9A32BA9072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90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150" name="그림 2149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3394C48C-6618-3A2B-52E0-091627347D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8FCD263-DBA2-CFAB-634C-034134D15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0787" y="5420571"/>
                      <a:ext cx="2064997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재사용 대기시간이 </a:t>
                      </a:r>
                      <a:r>
                        <a:rPr lang="en-US" altLang="ko-KR" sz="900" dirty="0">
                          <a:solidFill>
                            <a:srgbClr val="36AC36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11.0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초 감소합니다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2240" name="그룹 2239">
                    <a:extLst>
                      <a:ext uri="{FF2B5EF4-FFF2-40B4-BE49-F238E27FC236}">
                        <a16:creationId xmlns:a16="http://schemas.microsoft.com/office/drawing/2014/main" id="{8E8A9EA4-AE50-2D35-83B9-8DCA8C83D5AF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5265599"/>
                    <a:ext cx="7075429" cy="577861"/>
                    <a:chOff x="2808031" y="5825305"/>
                    <a:chExt cx="7995269" cy="652985"/>
                  </a:xfrm>
                </p:grpSpPr>
                <p:sp>
                  <p:nvSpPr>
                    <p:cNvPr id="2263" name="직사각형 2262">
                      <a:extLst>
                        <a:ext uri="{FF2B5EF4-FFF2-40B4-BE49-F238E27FC236}">
                          <a16:creationId xmlns:a16="http://schemas.microsoft.com/office/drawing/2014/main" id="{2C3BFA3D-558C-59B8-A97C-EC39F202A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32" y="5825305"/>
                      <a:ext cx="7995268" cy="6529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2145" name="TextBox 2144">
                      <a:extLst>
                        <a:ext uri="{FF2B5EF4-FFF2-40B4-BE49-F238E27FC236}">
                          <a16:creationId xmlns:a16="http://schemas.microsoft.com/office/drawing/2014/main" id="{E01EDCE8-72C8-F232-3A01-366B48199E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6073552"/>
                      <a:ext cx="691955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최후의 판단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7" name="그룹 16">
                      <a:extLst>
                        <a:ext uri="{FF2B5EF4-FFF2-40B4-BE49-F238E27FC236}">
                          <a16:creationId xmlns:a16="http://schemas.microsoft.com/office/drawing/2014/main" id="{1569ED9A-E471-0AE5-474E-9BC39B8212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08031" y="5825310"/>
                      <a:ext cx="612348" cy="652980"/>
                      <a:chOff x="2112576" y="5825310"/>
                      <a:chExt cx="612348" cy="652980"/>
                    </a:xfrm>
                  </p:grpSpPr>
                  <p:sp>
                    <p:nvSpPr>
                      <p:cNvPr id="2271" name="직사각형 2270">
                        <a:extLst>
                          <a:ext uri="{FF2B5EF4-FFF2-40B4-BE49-F238E27FC236}">
                            <a16:creationId xmlns:a16="http://schemas.microsoft.com/office/drawing/2014/main" id="{7127BF22-0301-F3FF-CBD0-88F1E135A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2576" y="5825310"/>
                        <a:ext cx="612348" cy="652980"/>
                      </a:xfrm>
                      <a:prstGeom prst="rect">
                        <a:avLst/>
                      </a:prstGeom>
                      <a:solidFill>
                        <a:srgbClr val="FFECB2"/>
                      </a:solidFill>
                      <a:ln w="12700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grpSp>
                    <p:nvGrpSpPr>
                      <p:cNvPr id="2146" name="그룹 2145">
                        <a:extLst>
                          <a:ext uri="{FF2B5EF4-FFF2-40B4-BE49-F238E27FC236}">
                            <a16:creationId xmlns:a16="http://schemas.microsoft.com/office/drawing/2014/main" id="{0102CD43-F843-029E-98DD-C0BABEA533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4748" y="59178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2147" name="타원 2146">
                          <a:extLst>
                            <a:ext uri="{FF2B5EF4-FFF2-40B4-BE49-F238E27FC236}">
                              <a16:creationId xmlns:a16="http://schemas.microsoft.com/office/drawing/2014/main" id="{7D8CFD3A-976F-39DF-8E41-A266F0532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90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148" name="그림 2147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8A200F8-BAAE-FDE6-96D2-7554E8FF5B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0BBD5B6-3024-F736-AE79-C7C3C43BD4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0788" y="5980809"/>
                      <a:ext cx="3840170" cy="34199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듀얼 게이지를 </a:t>
                      </a:r>
                      <a:r>
                        <a:rPr lang="en-US" altLang="ko-KR" sz="900" dirty="0">
                          <a:solidFill>
                            <a:srgbClr val="FF9999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칸 소모하지만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적에게 주는 피해가 </a:t>
                      </a:r>
                      <a:r>
                        <a:rPr lang="en-US" altLang="ko-KR" sz="900" dirty="0">
                          <a:solidFill>
                            <a:srgbClr val="36AC36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190.4%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증가합니다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보유한 듀얼 게이지가 </a:t>
                      </a:r>
                      <a:r>
                        <a:rPr lang="en-US" altLang="ko-KR" sz="900" dirty="0">
                          <a:solidFill>
                            <a:srgbClr val="FF9999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칸 미만이면 적용 되지 않습니다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125" name="그룹 2124">
                <a:extLst>
                  <a:ext uri="{FF2B5EF4-FFF2-40B4-BE49-F238E27FC236}">
                    <a16:creationId xmlns:a16="http://schemas.microsoft.com/office/drawing/2014/main" id="{93FD1132-1FA4-25A7-FD12-9FAF002491D6}"/>
                  </a:ext>
                </a:extLst>
              </p:cNvPr>
              <p:cNvGrpSpPr/>
              <p:nvPr/>
            </p:nvGrpSpPr>
            <p:grpSpPr>
              <a:xfrm>
                <a:off x="4444138" y="2727140"/>
                <a:ext cx="7075429" cy="1944779"/>
                <a:chOff x="4444138" y="2687379"/>
                <a:chExt cx="7075429" cy="1944779"/>
              </a:xfrm>
            </p:grpSpPr>
            <p:sp>
              <p:nvSpPr>
                <p:cNvPr id="2122" name="TextBox 2121">
                  <a:extLst>
                    <a:ext uri="{FF2B5EF4-FFF2-40B4-BE49-F238E27FC236}">
                      <a16:creationId xmlns:a16="http://schemas.microsoft.com/office/drawing/2014/main" id="{EEBFB2F1-CEC9-474E-CAF7-CC3BE500F541}"/>
                    </a:ext>
                  </a:extLst>
                </p:cNvPr>
                <p:cNvSpPr txBox="1"/>
                <p:nvPr/>
              </p:nvSpPr>
              <p:spPr>
                <a:xfrm>
                  <a:off x="4444138" y="2687379"/>
                  <a:ext cx="2459581" cy="21120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txBody>
                <a:bodyPr wrap="squar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2T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트라이포드 컨셉 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: 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2116" name="그룹 2115">
                  <a:extLst>
                    <a:ext uri="{FF2B5EF4-FFF2-40B4-BE49-F238E27FC236}">
                      <a16:creationId xmlns:a16="http://schemas.microsoft.com/office/drawing/2014/main" id="{5ABB6640-EBAC-9F04-702D-B351C19C7A4D}"/>
                    </a:ext>
                  </a:extLst>
                </p:cNvPr>
                <p:cNvGrpSpPr/>
                <p:nvPr/>
              </p:nvGrpSpPr>
              <p:grpSpPr>
                <a:xfrm>
                  <a:off x="4444138" y="2898582"/>
                  <a:ext cx="7075429" cy="1733576"/>
                  <a:chOff x="4001659" y="2753204"/>
                  <a:chExt cx="7075429" cy="1733576"/>
                </a:xfrm>
              </p:grpSpPr>
              <p:grpSp>
                <p:nvGrpSpPr>
                  <p:cNvPr id="2115" name="그룹 2114">
                    <a:extLst>
                      <a:ext uri="{FF2B5EF4-FFF2-40B4-BE49-F238E27FC236}">
                        <a16:creationId xmlns:a16="http://schemas.microsoft.com/office/drawing/2014/main" id="{157E13CE-6EEB-47AD-5F22-F3EABE3D52EF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3331062"/>
                    <a:ext cx="7075429" cy="1155718"/>
                    <a:chOff x="4001659" y="3331062"/>
                    <a:chExt cx="7075429" cy="1155718"/>
                  </a:xfrm>
                </p:grpSpPr>
                <p:grpSp>
                  <p:nvGrpSpPr>
                    <p:cNvPr id="58" name="그룹 57">
                      <a:extLst>
                        <a:ext uri="{FF2B5EF4-FFF2-40B4-BE49-F238E27FC236}">
                          <a16:creationId xmlns:a16="http://schemas.microsoft.com/office/drawing/2014/main" id="{B4FA3418-C0E7-826C-035A-C716CE9952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1659" y="3331062"/>
                      <a:ext cx="7075429" cy="577859"/>
                      <a:chOff x="2808031" y="3639267"/>
                      <a:chExt cx="7995268" cy="652982"/>
                    </a:xfrm>
                  </p:grpSpPr>
                  <p:sp>
                    <p:nvSpPr>
                      <p:cNvPr id="2259" name="직사각형 2258">
                        <a:extLst>
                          <a:ext uri="{FF2B5EF4-FFF2-40B4-BE49-F238E27FC236}">
                            <a16:creationId xmlns:a16="http://schemas.microsoft.com/office/drawing/2014/main" id="{B2B4A7D8-21B4-483F-D949-32443B263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8032" y="3639267"/>
                        <a:ext cx="7995267" cy="6529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sp>
                    <p:nvSpPr>
                      <p:cNvPr id="2157" name="TextBox 2156">
                        <a:extLst>
                          <a:ext uri="{FF2B5EF4-FFF2-40B4-BE49-F238E27FC236}">
                            <a16:creationId xmlns:a16="http://schemas.microsoft.com/office/drawing/2014/main" id="{D31CFE99-C603-7821-9CDE-3AE3B4782C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3229" y="3887509"/>
                        <a:ext cx="572403" cy="1565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pPr algn="l"/>
                        <a:r>
                          <a:rPr lang="en-US" altLang="ko-KR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ko-KR" altLang="en-US" dirty="0">
                            <a:solidFill>
                              <a:schemeClr val="tx1"/>
                            </a:solidFill>
                          </a:rPr>
                          <a:t>대지 파괴 </a:t>
                        </a:r>
                        <a:endParaRPr lang="en-US" altLang="ko-K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4" name="그룹 13">
                        <a:extLst>
                          <a:ext uri="{FF2B5EF4-FFF2-40B4-BE49-F238E27FC236}">
                            <a16:creationId xmlns:a16="http://schemas.microsoft.com/office/drawing/2014/main" id="{917E29A6-13A4-C8B0-90C9-CE2FFF55C2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08031" y="3639269"/>
                        <a:ext cx="612347" cy="652980"/>
                        <a:chOff x="2112576" y="3639269"/>
                        <a:chExt cx="612347" cy="652980"/>
                      </a:xfrm>
                    </p:grpSpPr>
                    <p:sp>
                      <p:nvSpPr>
                        <p:cNvPr id="2267" name="직사각형 2266">
                          <a:extLst>
                            <a:ext uri="{FF2B5EF4-FFF2-40B4-BE49-F238E27FC236}">
                              <a16:creationId xmlns:a16="http://schemas.microsoft.com/office/drawing/2014/main" id="{4F756F1F-D36C-F450-5198-F34BE161D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12576" y="3639269"/>
                          <a:ext cx="612347" cy="652980"/>
                        </a:xfrm>
                        <a:prstGeom prst="rect">
                          <a:avLst/>
                        </a:prstGeom>
                        <a:solidFill>
                          <a:srgbClr val="DAF6DD"/>
                        </a:solidFill>
                        <a:ln w="127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1600" dirty="0"/>
                        </a:p>
                      </p:txBody>
                    </p:sp>
                    <p:grpSp>
                      <p:nvGrpSpPr>
                        <p:cNvPr id="2158" name="그룹 2157">
                          <a:extLst>
                            <a:ext uri="{FF2B5EF4-FFF2-40B4-BE49-F238E27FC236}">
                              <a16:creationId xmlns:a16="http://schemas.microsoft.com/office/drawing/2014/main" id="{1C148689-8A14-0266-D0CE-866EA0927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84748" y="3731762"/>
                          <a:ext cx="468000" cy="468000"/>
                          <a:chOff x="1683008" y="2636726"/>
                          <a:chExt cx="468000" cy="468000"/>
                        </a:xfrm>
                      </p:grpSpPr>
                      <p:sp>
                        <p:nvSpPr>
                          <p:cNvPr id="2169" name="타원 2168">
                            <a:extLst>
                              <a:ext uri="{FF2B5EF4-FFF2-40B4-BE49-F238E27FC236}">
                                <a16:creationId xmlns:a16="http://schemas.microsoft.com/office/drawing/2014/main" id="{794B0B90-2545-A0CF-E762-1D71A6A385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83008" y="2636726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rtlCol="0" anchor="ctr"/>
                          <a:lstStyle/>
                          <a:p>
                            <a:pPr algn="ctr"/>
                            <a:endParaRPr lang="ko-KR" altLang="en-US" sz="90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170" name="그림 2169" descr="댄스, 예술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2C2CD582-9C90-E35E-83FE-B99CCD1385A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3008" y="2636726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D4B4E1C8-5C76-319A-3282-9A84A29C5A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0788" y="3887509"/>
                        <a:ext cx="3514118" cy="1565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토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속성으로 변경되고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, 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공격 적중 시 </a:t>
                        </a:r>
                        <a:r>
                          <a:rPr lang="en-US" altLang="ko-KR" sz="900" dirty="0">
                            <a:solidFill>
                              <a:srgbClr val="B7A9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5.0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초 동안 지진에 걸립니다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.</a:t>
                        </a:r>
                      </a:p>
                    </p:txBody>
                  </p:sp>
                  <p:sp>
                    <p:nvSpPr>
                      <p:cNvPr id="3" name="TextBox 2">
                        <a:extLst>
                          <a:ext uri="{FF2B5EF4-FFF2-40B4-BE49-F238E27FC236}">
                            <a16:creationId xmlns:a16="http://schemas.microsoft.com/office/drawing/2014/main" id="{89482E52-4695-6225-5A10-871E7A32B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3229" y="4042036"/>
                        <a:ext cx="512884" cy="145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2880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(</a:t>
                        </a:r>
                        <a:r>
                          <a:rPr lang="ko-KR" altLang="en-US" sz="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이펙트 변경</a:t>
                        </a:r>
                        <a:r>
                          <a:rPr lang="en-US" altLang="ko-KR" sz="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)</a:t>
                        </a:r>
                      </a:p>
                    </p:txBody>
                  </p:sp>
                </p:grpSp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507F47A8-F237-9553-3689-4E3E28DEFA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1659" y="3908920"/>
                      <a:ext cx="7075429" cy="577860"/>
                      <a:chOff x="2808030" y="4292246"/>
                      <a:chExt cx="7995269" cy="652983"/>
                    </a:xfrm>
                  </p:grpSpPr>
                  <p:sp>
                    <p:nvSpPr>
                      <p:cNvPr id="2260" name="직사각형 2259">
                        <a:extLst>
                          <a:ext uri="{FF2B5EF4-FFF2-40B4-BE49-F238E27FC236}">
                            <a16:creationId xmlns:a16="http://schemas.microsoft.com/office/drawing/2014/main" id="{905E3362-D244-12BF-4B98-4AC50F3E6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8031" y="4292246"/>
                        <a:ext cx="7995268" cy="6529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sp>
                    <p:nvSpPr>
                      <p:cNvPr id="2160" name="TextBox 2159">
                        <a:extLst>
                          <a:ext uri="{FF2B5EF4-FFF2-40B4-BE49-F238E27FC236}">
                            <a16:creationId xmlns:a16="http://schemas.microsoft.com/office/drawing/2014/main" id="{C91AC7D5-6B6D-80EC-34A3-54AF65CABC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3229" y="4540490"/>
                        <a:ext cx="691955" cy="1565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pPr algn="l"/>
                        <a:r>
                          <a:rPr lang="en-US" altLang="ko-KR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ko-KR" altLang="en-US" dirty="0">
                            <a:solidFill>
                              <a:schemeClr val="tx1"/>
                            </a:solidFill>
                          </a:rPr>
                          <a:t>내려치는 창 </a:t>
                        </a:r>
                        <a:endParaRPr lang="en-US" altLang="ko-K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5" name="그룹 14">
                        <a:extLst>
                          <a:ext uri="{FF2B5EF4-FFF2-40B4-BE49-F238E27FC236}">
                            <a16:creationId xmlns:a16="http://schemas.microsoft.com/office/drawing/2014/main" id="{817F557A-0100-D763-107A-5D267E242A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08030" y="4292249"/>
                        <a:ext cx="612348" cy="652980"/>
                        <a:chOff x="2112575" y="4292249"/>
                        <a:chExt cx="612348" cy="652980"/>
                      </a:xfrm>
                    </p:grpSpPr>
                    <p:sp>
                      <p:nvSpPr>
                        <p:cNvPr id="2268" name="직사각형 2267">
                          <a:extLst>
                            <a:ext uri="{FF2B5EF4-FFF2-40B4-BE49-F238E27FC236}">
                              <a16:creationId xmlns:a16="http://schemas.microsoft.com/office/drawing/2014/main" id="{80A1A065-6CF8-7D50-5FAE-634A44886D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12575" y="4292249"/>
                          <a:ext cx="612348" cy="652980"/>
                        </a:xfrm>
                        <a:prstGeom prst="rect">
                          <a:avLst/>
                        </a:prstGeom>
                        <a:solidFill>
                          <a:srgbClr val="DAF6DD"/>
                        </a:solidFill>
                        <a:ln w="127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1600" dirty="0"/>
                        </a:p>
                      </p:txBody>
                    </p:sp>
                    <p:grpSp>
                      <p:nvGrpSpPr>
                        <p:cNvPr id="2161" name="그룹 2160">
                          <a:extLst>
                            <a:ext uri="{FF2B5EF4-FFF2-40B4-BE49-F238E27FC236}">
                              <a16:creationId xmlns:a16="http://schemas.microsoft.com/office/drawing/2014/main" id="{2C16E065-E8F9-A32C-9BC4-80BF76946C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84747" y="4384743"/>
                          <a:ext cx="468002" cy="468000"/>
                          <a:chOff x="2832549" y="2470252"/>
                          <a:chExt cx="468002" cy="468000"/>
                        </a:xfrm>
                      </p:grpSpPr>
                      <p:sp>
                        <p:nvSpPr>
                          <p:cNvPr id="2167" name="타원 2166">
                            <a:extLst>
                              <a:ext uri="{FF2B5EF4-FFF2-40B4-BE49-F238E27FC236}">
                                <a16:creationId xmlns:a16="http://schemas.microsoft.com/office/drawing/2014/main" id="{A6E133F7-D028-1696-D825-F1FEB79239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32549" y="2470252"/>
                            <a:ext cx="468000" cy="468000"/>
                          </a:xfrm>
                          <a:prstGeom prst="ellipse">
                            <a:avLst/>
                          </a:prstGeom>
                          <a:solidFill>
                            <a:srgbClr val="14161B"/>
                          </a:solidFill>
                          <a:ln w="635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rtlCol="0" anchor="ctr"/>
                          <a:lstStyle/>
                          <a:p>
                            <a:pPr algn="ctr"/>
                            <a:endParaRPr lang="ko-KR" altLang="en-US" sz="90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168" name="그림 2167" descr="그래픽, 만화 영화, 예술이(가) 표시된 사진&#10;&#10;AI 생성 콘텐츠는 정확하지 않을 수 있습니다.">
                            <a:extLst>
                              <a:ext uri="{FF2B5EF4-FFF2-40B4-BE49-F238E27FC236}">
                                <a16:creationId xmlns:a16="http://schemas.microsoft.com/office/drawing/2014/main" id="{BC7350C0-CDCD-57EB-D1B1-09A1D072A03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32551" y="2470252"/>
                            <a:ext cx="468000" cy="468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44C187C0-AA1F-A952-954B-21D8508782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0788" y="4540490"/>
                        <a:ext cx="4216942" cy="1565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/>
                      <a:p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공격 범위가 </a:t>
                        </a:r>
                        <a:r>
                          <a:rPr lang="en-US" altLang="ko-KR" sz="900" dirty="0">
                            <a:solidFill>
                              <a:srgbClr val="FF9999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20.0%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감소하지만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, 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마우스 위치에 창이 떨어지는 공격을 가합니다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.</a:t>
                        </a: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F864A348-0553-3304-5B03-1E6A009F85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3229" y="4695017"/>
                        <a:ext cx="433182" cy="145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2880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(</a:t>
                        </a:r>
                        <a:r>
                          <a:rPr lang="ko-KR" altLang="en-US" sz="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모션 변경</a:t>
                        </a:r>
                        <a:r>
                          <a:rPr lang="en-US" altLang="ko-KR" sz="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)</a:t>
                        </a:r>
                      </a:p>
                    </p:txBody>
                  </p:sp>
                </p:grpSp>
              </p:grpSp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DEA25701-9379-E04B-6EFC-B199D3597137}"/>
                      </a:ext>
                    </a:extLst>
                  </p:cNvPr>
                  <p:cNvGrpSpPr/>
                  <p:nvPr/>
                </p:nvGrpSpPr>
                <p:grpSpPr>
                  <a:xfrm>
                    <a:off x="4001659" y="2753204"/>
                    <a:ext cx="7075429" cy="577859"/>
                    <a:chOff x="2808031" y="2986286"/>
                    <a:chExt cx="7995270" cy="652982"/>
                  </a:xfrm>
                </p:grpSpPr>
                <p:sp>
                  <p:nvSpPr>
                    <p:cNvPr id="2261" name="직사각형 2260">
                      <a:extLst>
                        <a:ext uri="{FF2B5EF4-FFF2-40B4-BE49-F238E27FC236}">
                          <a16:creationId xmlns:a16="http://schemas.microsoft.com/office/drawing/2014/main" id="{9877D192-2C37-DAB1-AE8A-0036DD503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32" y="2986286"/>
                      <a:ext cx="7995269" cy="6529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2163" name="TextBox 2162">
                      <a:extLst>
                        <a:ext uri="{FF2B5EF4-FFF2-40B4-BE49-F238E27FC236}">
                          <a16:creationId xmlns:a16="http://schemas.microsoft.com/office/drawing/2014/main" id="{29DE2281-6CB1-3B92-DD1A-7B5A7318EE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3234528"/>
                      <a:ext cx="572403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집중 공략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3AC527C5-9096-9124-E4BC-A0FCB4096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08031" y="2986288"/>
                      <a:ext cx="612348" cy="652980"/>
                      <a:chOff x="2112576" y="2986288"/>
                      <a:chExt cx="612348" cy="652980"/>
                    </a:xfrm>
                  </p:grpSpPr>
                  <p:sp>
                    <p:nvSpPr>
                      <p:cNvPr id="2269" name="직사각형 2268">
                        <a:extLst>
                          <a:ext uri="{FF2B5EF4-FFF2-40B4-BE49-F238E27FC236}">
                            <a16:creationId xmlns:a16="http://schemas.microsoft.com/office/drawing/2014/main" id="{195DBFD6-12D2-D085-1B6B-DB7F5892F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2576" y="2986288"/>
                        <a:ext cx="612348" cy="652980"/>
                      </a:xfrm>
                      <a:prstGeom prst="rect">
                        <a:avLst/>
                      </a:prstGeom>
                      <a:solidFill>
                        <a:srgbClr val="DAF6DD"/>
                      </a:solidFill>
                      <a:ln w="127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endParaRPr lang="ko-KR" altLang="en-US" sz="1600" dirty="0"/>
                      </a:p>
                    </p:txBody>
                  </p:sp>
                  <p:grpSp>
                    <p:nvGrpSpPr>
                      <p:cNvPr id="2164" name="그룹 2163">
                        <a:extLst>
                          <a:ext uri="{FF2B5EF4-FFF2-40B4-BE49-F238E27FC236}">
                            <a16:creationId xmlns:a16="http://schemas.microsoft.com/office/drawing/2014/main" id="{C27716AE-3CAA-8BA9-B37C-A1B426BE6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4748" y="307878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165" name="타원 2164">
                          <a:extLst>
                            <a:ext uri="{FF2B5EF4-FFF2-40B4-BE49-F238E27FC236}">
                              <a16:creationId xmlns:a16="http://schemas.microsoft.com/office/drawing/2014/main" id="{ACB9327A-9580-9225-D5A0-FB0553626E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endParaRPr lang="ko-KR" altLang="en-US" sz="90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166" name="그림 2165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8C37F7E9-B1A9-58B2-06DD-C289599BEE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429F518B-ACA4-6949-E1D3-805A25601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0787" y="3234528"/>
                      <a:ext cx="3278636" cy="1565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공격 범위가 </a:t>
                      </a:r>
                      <a:r>
                        <a:rPr lang="en-US" altLang="ko-KR" sz="900" dirty="0">
                          <a:solidFill>
                            <a:srgbClr val="FF9999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20.0%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감소하고 즉시 창을 바닥에 내려찍습니다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B257996-1BA7-7CBD-779E-42F7BE51C0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3229" y="3389055"/>
                      <a:ext cx="732062" cy="14541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none" lIns="28800" tIns="3600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모션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&amp;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이펙트 생략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)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1D69-0D03-FE49-A153-1B19D4F9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D83D9EA-0198-1A3B-4E1F-92EDA887FB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E42200-1568-1DD1-62D5-E833CFF9E58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BB01B-FA15-7BD7-A1A1-C7D73E66D77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1B929AD-D1C6-8730-6BCE-F2A1242B63C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D314C7F-6921-5B4D-1751-C132540FA709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3E2144-91BB-D9DD-5CF0-35830782CB93}"/>
              </a:ext>
            </a:extLst>
          </p:cNvPr>
          <p:cNvGrpSpPr/>
          <p:nvPr/>
        </p:nvGrpSpPr>
        <p:grpSpPr>
          <a:xfrm>
            <a:off x="372962" y="1074900"/>
            <a:ext cx="11446077" cy="4708201"/>
            <a:chOff x="372962" y="1074900"/>
            <a:chExt cx="11446077" cy="4708201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2F83E9C-405F-244B-C840-AB39B879EA86}"/>
                </a:ext>
              </a:extLst>
            </p:cNvPr>
            <p:cNvSpPr/>
            <p:nvPr/>
          </p:nvSpPr>
          <p:spPr>
            <a:xfrm>
              <a:off x="3956444" y="3323399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42" name="그룹 2241">
              <a:extLst>
                <a:ext uri="{FF2B5EF4-FFF2-40B4-BE49-F238E27FC236}">
                  <a16:creationId xmlns:a16="http://schemas.microsoft.com/office/drawing/2014/main" id="{638ED27B-B9DC-BD4A-D57D-C406258FA5BB}"/>
                </a:ext>
              </a:extLst>
            </p:cNvPr>
            <p:cNvGrpSpPr/>
            <p:nvPr/>
          </p:nvGrpSpPr>
          <p:grpSpPr>
            <a:xfrm>
              <a:off x="372962" y="1074900"/>
              <a:ext cx="3407171" cy="4708201"/>
              <a:chOff x="192088" y="734209"/>
              <a:chExt cx="3407171" cy="4708201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E283CA9-DFD1-A09C-A62A-CECD249C9EFD}"/>
                  </a:ext>
                </a:extLst>
              </p:cNvPr>
              <p:cNvGrpSpPr/>
              <p:nvPr/>
            </p:nvGrpSpPr>
            <p:grpSpPr>
              <a:xfrm>
                <a:off x="192089" y="734209"/>
                <a:ext cx="3394254" cy="262943"/>
                <a:chOff x="192089" y="734209"/>
                <a:chExt cx="3394254" cy="262943"/>
              </a:xfrm>
            </p:grpSpPr>
            <p:sp>
              <p:nvSpPr>
                <p:cNvPr id="3" name="직사각형 310">
                  <a:extLst>
                    <a:ext uri="{FF2B5EF4-FFF2-40B4-BE49-F238E27FC236}">
                      <a16:creationId xmlns:a16="http://schemas.microsoft.com/office/drawing/2014/main" id="{F3589746-EAAF-0324-DF6B-4E4E92B3F47E}"/>
                    </a:ext>
                  </a:extLst>
                </p:cNvPr>
                <p:cNvSpPr/>
                <p:nvPr/>
              </p:nvSpPr>
              <p:spPr>
                <a:xfrm>
                  <a:off x="192089" y="734209"/>
                  <a:ext cx="940836" cy="262943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180000" tIns="54000" rIns="180000" bIns="54000" rtlCol="0" anchor="ctr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905F02D9-8D93-87FC-653D-3937A53860AB}"/>
                    </a:ext>
                  </a:extLst>
                </p:cNvPr>
                <p:cNvGrpSpPr/>
                <p:nvPr/>
              </p:nvGrpSpPr>
              <p:grpSpPr>
                <a:xfrm>
                  <a:off x="2405667" y="801338"/>
                  <a:ext cx="1180676" cy="195814"/>
                  <a:chOff x="2405667" y="801338"/>
                  <a:chExt cx="1180676" cy="195814"/>
                </a:xfrm>
              </p:grpSpPr>
              <p:sp>
                <p:nvSpPr>
                  <p:cNvPr id="14" name="직사각형 310">
                    <a:extLst>
                      <a:ext uri="{FF2B5EF4-FFF2-40B4-BE49-F238E27FC236}">
                        <a16:creationId xmlns:a16="http://schemas.microsoft.com/office/drawing/2014/main" id="{B0C85097-E980-8579-C55A-E3932FE3B368}"/>
                      </a:ext>
                    </a:extLst>
                  </p:cNvPr>
                  <p:cNvSpPr/>
                  <p:nvPr/>
                </p:nvSpPr>
                <p:spPr>
                  <a:xfrm>
                    <a:off x="2514969" y="801338"/>
                    <a:ext cx="1071374" cy="19581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72000" tIns="36000" rIns="0" bIns="36000" rtlCol="0" anchor="ctr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Key Point : </a:t>
                    </a:r>
                    <a:r>
                      <a:rPr lang="ko-KR" altLang="en-US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돌리기 </a:t>
                    </a:r>
                  </a:p>
                </p:txBody>
              </p:sp>
              <p:pic>
                <p:nvPicPr>
                  <p:cNvPr id="22" name="그래픽 21" descr="배지 체크 표시1 단색으로 채워진">
                    <a:extLst>
                      <a:ext uri="{FF2B5EF4-FFF2-40B4-BE49-F238E27FC236}">
                        <a16:creationId xmlns:a16="http://schemas.microsoft.com/office/drawing/2014/main" id="{09DC905E-3A4F-E1F5-CF87-84EA05EFB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5667" y="845245"/>
                    <a:ext cx="109302" cy="10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41A9D673-4972-14C4-EF34-458894E0589B}"/>
                  </a:ext>
                </a:extLst>
              </p:cNvPr>
              <p:cNvGrpSpPr/>
              <p:nvPr/>
            </p:nvGrpSpPr>
            <p:grpSpPr>
              <a:xfrm>
                <a:off x="192088" y="997152"/>
                <a:ext cx="3407171" cy="2222629"/>
                <a:chOff x="192088" y="997152"/>
                <a:chExt cx="3407171" cy="2222629"/>
              </a:xfrm>
            </p:grpSpPr>
            <p:pic>
              <p:nvPicPr>
                <p:cNvPr id="108" name="그림 107" descr="무기, 벽, 사람, 스탠딩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6701A36-DFA3-8256-CE87-C6B08C479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0372" y="1400720"/>
                  <a:ext cx="2315207" cy="1653720"/>
                </a:xfrm>
                <a:prstGeom prst="rect">
                  <a:avLst/>
                </a:prstGeom>
              </p:spPr>
            </p:pic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6530BB55-0CC3-E876-19C3-1266B769AAD2}"/>
                    </a:ext>
                  </a:extLst>
                </p:cNvPr>
                <p:cNvGrpSpPr/>
                <p:nvPr/>
              </p:nvGrpSpPr>
              <p:grpSpPr>
                <a:xfrm>
                  <a:off x="192088" y="997152"/>
                  <a:ext cx="3407170" cy="248400"/>
                  <a:chOff x="192088" y="1132586"/>
                  <a:chExt cx="3407170" cy="248400"/>
                </a:xfrm>
              </p:grpSpPr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42D361D8-9787-566F-61A0-912DB59A87EE}"/>
                      </a:ext>
                    </a:extLst>
                  </p:cNvPr>
                  <p:cNvSpPr/>
                  <p:nvPr/>
                </p:nvSpPr>
                <p:spPr>
                  <a:xfrm>
                    <a:off x="192088" y="1132586"/>
                    <a:ext cx="340717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5BF7C84B-55F7-FD78-6350-2730836EDB2C}"/>
                      </a:ext>
                    </a:extLst>
                  </p:cNvPr>
                  <p:cNvSpPr/>
                  <p:nvPr/>
                </p:nvSpPr>
                <p:spPr>
                  <a:xfrm>
                    <a:off x="804088" y="1187537"/>
                    <a:ext cx="2693095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등 뒤로 창을 돌리며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오른손에서 왼손으로 옮겨 쥡니다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0" name="직사각형 310">
                    <a:extLst>
                      <a:ext uri="{FF2B5EF4-FFF2-40B4-BE49-F238E27FC236}">
                        <a16:creationId xmlns:a16="http://schemas.microsoft.com/office/drawing/2014/main" id="{42693FC7-49B8-8CC8-F999-0BCEE65E6B93}"/>
                      </a:ext>
                    </a:extLst>
                  </p:cNvPr>
                  <p:cNvSpPr/>
                  <p:nvPr/>
                </p:nvSpPr>
                <p:spPr>
                  <a:xfrm>
                    <a:off x="192088" y="1132586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1B1B958-0C42-ECD3-AD59-B87895FF4C0F}"/>
                    </a:ext>
                  </a:extLst>
                </p:cNvPr>
                <p:cNvSpPr/>
                <p:nvPr/>
              </p:nvSpPr>
              <p:spPr>
                <a:xfrm>
                  <a:off x="192088" y="997152"/>
                  <a:ext cx="3407171" cy="22226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692E4B6-88F5-7EE7-0D24-4F3D9F139105}"/>
                  </a:ext>
                </a:extLst>
              </p:cNvPr>
              <p:cNvGrpSpPr/>
              <p:nvPr/>
            </p:nvGrpSpPr>
            <p:grpSpPr>
              <a:xfrm>
                <a:off x="192088" y="3219781"/>
                <a:ext cx="3407171" cy="2222629"/>
                <a:chOff x="192088" y="3429000"/>
                <a:chExt cx="3407171" cy="2222629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26050417-ABEE-2865-0CB2-52E6CAE95BE5}"/>
                    </a:ext>
                  </a:extLst>
                </p:cNvPr>
                <p:cNvGrpSpPr/>
                <p:nvPr/>
              </p:nvGrpSpPr>
              <p:grpSpPr>
                <a:xfrm>
                  <a:off x="293076" y="4098170"/>
                  <a:ext cx="1506301" cy="1461523"/>
                  <a:chOff x="293076" y="3987704"/>
                  <a:chExt cx="1506301" cy="1461523"/>
                </a:xfrm>
              </p:grpSpPr>
              <p:pic>
                <p:nvPicPr>
                  <p:cNvPr id="2050" name="Picture 2">
                    <a:extLst>
                      <a:ext uri="{FF2B5EF4-FFF2-40B4-BE49-F238E27FC236}">
                        <a16:creationId xmlns:a16="http://schemas.microsoft.com/office/drawing/2014/main" id="{735EDB3E-FCAB-54DD-5C1C-5850244A6A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076" y="3987704"/>
                    <a:ext cx="1506301" cy="1314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3" name="TextBox 4">
                    <a:extLst>
                      <a:ext uri="{FF2B5EF4-FFF2-40B4-BE49-F238E27FC236}">
                        <a16:creationId xmlns:a16="http://schemas.microsoft.com/office/drawing/2014/main" id="{F2F06F91-F1EE-B68A-B59D-510958B85E36}"/>
                      </a:ext>
                    </a:extLst>
                  </p:cNvPr>
                  <p:cNvSpPr txBox="1"/>
                  <p:nvPr/>
                </p:nvSpPr>
                <p:spPr>
                  <a:xfrm>
                    <a:off x="771311" y="5325988"/>
                    <a:ext cx="54983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1-1]</a:t>
                    </a:r>
                    <a:endPara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87E9D7AA-C8E3-5803-43E3-CC6D68634E13}"/>
                    </a:ext>
                  </a:extLst>
                </p:cNvPr>
                <p:cNvGrpSpPr/>
                <p:nvPr/>
              </p:nvGrpSpPr>
              <p:grpSpPr>
                <a:xfrm>
                  <a:off x="2066897" y="4098170"/>
                  <a:ext cx="1346265" cy="1461523"/>
                  <a:chOff x="2105661" y="4011988"/>
                  <a:chExt cx="1346265" cy="1461523"/>
                </a:xfrm>
              </p:grpSpPr>
              <p:pic>
                <p:nvPicPr>
                  <p:cNvPr id="129" name="그림 128" descr="화이트, 디자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B05D4C2-D5A5-7082-D082-89623BAC32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569" t="26074" r="36665" b="27501"/>
                  <a:stretch>
                    <a:fillRect/>
                  </a:stretch>
                </p:blipFill>
                <p:spPr>
                  <a:xfrm>
                    <a:off x="2105661" y="4011988"/>
                    <a:ext cx="1346265" cy="1314000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144" name="TextBox 4">
                    <a:extLst>
                      <a:ext uri="{FF2B5EF4-FFF2-40B4-BE49-F238E27FC236}">
                        <a16:creationId xmlns:a16="http://schemas.microsoft.com/office/drawing/2014/main" id="{E7073F17-5A51-52A4-E36D-FEA9E39B8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515099" y="5350272"/>
                    <a:ext cx="527388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</a:t>
                    </a:r>
                  </a:p>
                </p:txBody>
              </p:sp>
            </p:grpSp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221B4CEB-7CC0-D640-5397-E7F237C8F779}"/>
                    </a:ext>
                  </a:extLst>
                </p:cNvPr>
                <p:cNvGrpSpPr/>
                <p:nvPr/>
              </p:nvGrpSpPr>
              <p:grpSpPr>
                <a:xfrm>
                  <a:off x="192088" y="3429000"/>
                  <a:ext cx="3407170" cy="496800"/>
                  <a:chOff x="192088" y="3114746"/>
                  <a:chExt cx="3407170" cy="496800"/>
                </a:xfrm>
              </p:grpSpPr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8204A86E-9B12-D270-E464-F5B177EA892C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3114746"/>
                    <a:ext cx="3407170" cy="248400"/>
                    <a:chOff x="192088" y="1132586"/>
                    <a:chExt cx="3407170" cy="248400"/>
                  </a:xfrm>
                </p:grpSpPr>
                <p:sp>
                  <p:nvSpPr>
                    <p:cNvPr id="119" name="직사각형 118">
                      <a:extLst>
                        <a:ext uri="{FF2B5EF4-FFF2-40B4-BE49-F238E27FC236}">
                          <a16:creationId xmlns:a16="http://schemas.microsoft.com/office/drawing/2014/main" id="{5D101BC5-AF1B-784B-E395-D956C1ED9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3407170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0" name="직사각형 310">
                      <a:extLst>
                        <a:ext uri="{FF2B5EF4-FFF2-40B4-BE49-F238E27FC236}">
                          <a16:creationId xmlns:a16="http://schemas.microsoft.com/office/drawing/2014/main" id="{1926BAFF-0533-04F6-A6DB-6ADA6D66D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2413087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 부분을 따라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가 형성됩니다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1" name="직사각형 310">
                      <a:extLst>
                        <a:ext uri="{FF2B5EF4-FFF2-40B4-BE49-F238E27FC236}">
                          <a16:creationId xmlns:a16="http://schemas.microsoft.com/office/drawing/2014/main" id="{7D90B092-4FDD-8B1D-1ACD-ED7093DF9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D8C4EF03-4042-D4F4-619B-255583770576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3363146"/>
                    <a:ext cx="3407170" cy="248400"/>
                    <a:chOff x="192088" y="1132586"/>
                    <a:chExt cx="3407170" cy="248400"/>
                  </a:xfrm>
                </p:grpSpPr>
                <p:sp>
                  <p:nvSpPr>
                    <p:cNvPr id="123" name="직사각형 122">
                      <a:extLst>
                        <a:ext uri="{FF2B5EF4-FFF2-40B4-BE49-F238E27FC236}">
                          <a16:creationId xmlns:a16="http://schemas.microsoft.com/office/drawing/2014/main" id="{429B28C4-A3FF-C36E-BD1A-1D9748E4D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3407170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4" name="직사각형 310">
                      <a:extLst>
                        <a:ext uri="{FF2B5EF4-FFF2-40B4-BE49-F238E27FC236}">
                          <a16:creationId xmlns:a16="http://schemas.microsoft.com/office/drawing/2014/main" id="{894FC5F2-04FF-D7A0-32E5-B4F7E2AF8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2730482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캐릭터의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 밑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푸른빛의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마크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가 형상화됩니다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5" name="직사각형 310">
                      <a:extLst>
                        <a:ext uri="{FF2B5EF4-FFF2-40B4-BE49-F238E27FC236}">
                          <a16:creationId xmlns:a16="http://schemas.microsoft.com/office/drawing/2014/main" id="{2BD1963D-0285-24F5-46FE-6D92182F6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A936BD05-13A7-F44B-5DC6-4DF826380366}"/>
                    </a:ext>
                  </a:extLst>
                </p:cNvPr>
                <p:cNvSpPr/>
                <p:nvPr/>
              </p:nvSpPr>
              <p:spPr>
                <a:xfrm>
                  <a:off x="192088" y="3429000"/>
                  <a:ext cx="3407171" cy="22226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D3343B27-398E-E3DA-C252-0EF9BD6CA419}"/>
                </a:ext>
              </a:extLst>
            </p:cNvPr>
            <p:cNvSpPr/>
            <p:nvPr/>
          </p:nvSpPr>
          <p:spPr>
            <a:xfrm>
              <a:off x="7975896" y="3323399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64623712-B4B2-EEE0-3A73-0FB54CA13836}"/>
                </a:ext>
              </a:extLst>
            </p:cNvPr>
            <p:cNvGrpSpPr/>
            <p:nvPr/>
          </p:nvGrpSpPr>
          <p:grpSpPr>
            <a:xfrm>
              <a:off x="4392415" y="1074900"/>
              <a:ext cx="3407171" cy="4708201"/>
              <a:chOff x="4235768" y="734209"/>
              <a:chExt cx="3407171" cy="4708201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2D9781D6-53A7-FD30-F6ED-1658F9D60B12}"/>
                  </a:ext>
                </a:extLst>
              </p:cNvPr>
              <p:cNvGrpSpPr/>
              <p:nvPr/>
            </p:nvGrpSpPr>
            <p:grpSpPr>
              <a:xfrm>
                <a:off x="4235768" y="997152"/>
                <a:ext cx="3407170" cy="248400"/>
                <a:chOff x="192088" y="1132586"/>
                <a:chExt cx="3407170" cy="248400"/>
              </a:xfrm>
            </p:grpSpPr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58BD3FD-DA4F-4EEC-E994-AD71BF6575AE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3407170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50" name="직사각형 310">
                  <a:extLst>
                    <a:ext uri="{FF2B5EF4-FFF2-40B4-BE49-F238E27FC236}">
                      <a16:creationId xmlns:a16="http://schemas.microsoft.com/office/drawing/2014/main" id="{67A2D6DF-9E48-53D0-75A9-9320F1135E44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무릎을 굽히며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내려 찍습니다</a:t>
                  </a:r>
                  <a:r>
                    <a:rPr lang="en-US" altLang="ko-KR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51" name="직사각형 310">
                  <a:extLst>
                    <a:ext uri="{FF2B5EF4-FFF2-40B4-BE49-F238E27FC236}">
                      <a16:creationId xmlns:a16="http://schemas.microsoft.com/office/drawing/2014/main" id="{CD06D3D8-9F55-F3B6-E437-D50BEF5F53B7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5340AAD-C003-118B-48C2-9D6B47C3C82D}"/>
                  </a:ext>
                </a:extLst>
              </p:cNvPr>
              <p:cNvSpPr/>
              <p:nvPr/>
            </p:nvSpPr>
            <p:spPr>
              <a:xfrm>
                <a:off x="4235768" y="997152"/>
                <a:ext cx="3407171" cy="222262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B7A5E2B5-47CB-C936-D8A8-9762D14A4031}"/>
                  </a:ext>
                </a:extLst>
              </p:cNvPr>
              <p:cNvGrpSpPr/>
              <p:nvPr/>
            </p:nvGrpSpPr>
            <p:grpSpPr>
              <a:xfrm>
                <a:off x="4235768" y="734209"/>
                <a:ext cx="3407171" cy="262943"/>
                <a:chOff x="4235768" y="734209"/>
                <a:chExt cx="3407171" cy="262943"/>
              </a:xfrm>
            </p:grpSpPr>
            <p:sp>
              <p:nvSpPr>
                <p:cNvPr id="176" name="직사각형 310">
                  <a:extLst>
                    <a:ext uri="{FF2B5EF4-FFF2-40B4-BE49-F238E27FC236}">
                      <a16:creationId xmlns:a16="http://schemas.microsoft.com/office/drawing/2014/main" id="{5FAEE944-9784-EB51-6A09-FAB85BB021D7}"/>
                    </a:ext>
                  </a:extLst>
                </p:cNvPr>
                <p:cNvSpPr/>
                <p:nvPr/>
              </p:nvSpPr>
              <p:spPr>
                <a:xfrm>
                  <a:off x="4235768" y="734209"/>
                  <a:ext cx="664671" cy="262943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180000" tIns="54000" rIns="180000" bIns="54000" rtlCol="0" anchor="ctr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72394D77-CE18-1220-3043-65587CC39925}"/>
                    </a:ext>
                  </a:extLst>
                </p:cNvPr>
                <p:cNvGrpSpPr/>
                <p:nvPr/>
              </p:nvGrpSpPr>
              <p:grpSpPr>
                <a:xfrm>
                  <a:off x="5577405" y="801338"/>
                  <a:ext cx="2065534" cy="195814"/>
                  <a:chOff x="2405667" y="801338"/>
                  <a:chExt cx="2065534" cy="195814"/>
                </a:xfrm>
              </p:grpSpPr>
              <p:sp>
                <p:nvSpPr>
                  <p:cNvPr id="178" name="직사각형 310">
                    <a:extLst>
                      <a:ext uri="{FF2B5EF4-FFF2-40B4-BE49-F238E27FC236}">
                        <a16:creationId xmlns:a16="http://schemas.microsoft.com/office/drawing/2014/main" id="{B8379ACF-063D-2FD5-B1BF-B0356D40F39B}"/>
                      </a:ext>
                    </a:extLst>
                  </p:cNvPr>
                  <p:cNvSpPr/>
                  <p:nvPr/>
                </p:nvSpPr>
                <p:spPr>
                  <a:xfrm>
                    <a:off x="2514969" y="801338"/>
                    <a:ext cx="1956232" cy="19581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72000" tIns="36000" rIns="0" bIns="36000" rtlCol="0" anchor="ctr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Key Point : </a:t>
                    </a:r>
                    <a:r>
                      <a:rPr lang="ko-KR" altLang="en-US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용의 형상으로 낙하하는 에너지</a:t>
                    </a:r>
                  </a:p>
                </p:txBody>
              </p:sp>
              <p:pic>
                <p:nvPicPr>
                  <p:cNvPr id="179" name="그래픽 178" descr="배지 체크 표시1 단색으로 채워진">
                    <a:extLst>
                      <a:ext uri="{FF2B5EF4-FFF2-40B4-BE49-F238E27FC236}">
                        <a16:creationId xmlns:a16="http://schemas.microsoft.com/office/drawing/2014/main" id="{EB7DC34A-01D0-7DC0-A91E-74E3136F4A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5667" y="845245"/>
                    <a:ext cx="109302" cy="10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23326936-8768-8853-C94D-A980EF8DBCC8}"/>
                  </a:ext>
                </a:extLst>
              </p:cNvPr>
              <p:cNvGrpSpPr/>
              <p:nvPr/>
            </p:nvGrpSpPr>
            <p:grpSpPr>
              <a:xfrm>
                <a:off x="4235768" y="3219781"/>
                <a:ext cx="3407170" cy="385200"/>
                <a:chOff x="4235768" y="3219781"/>
                <a:chExt cx="3407170" cy="385200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13C484C8-2907-29B7-2572-020135DBCB7F}"/>
                    </a:ext>
                  </a:extLst>
                </p:cNvPr>
                <p:cNvSpPr/>
                <p:nvPr/>
              </p:nvSpPr>
              <p:spPr>
                <a:xfrm>
                  <a:off x="4235768" y="3219781"/>
                  <a:ext cx="3407170" cy="38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63" name="직사각형 310">
                  <a:extLst>
                    <a:ext uri="{FF2B5EF4-FFF2-40B4-BE49-F238E27FC236}">
                      <a16:creationId xmlns:a16="http://schemas.microsoft.com/office/drawing/2014/main" id="{ED8DEC0F-1A3A-D0A3-8362-24C4C6C04F95}"/>
                    </a:ext>
                  </a:extLst>
                </p:cNvPr>
                <p:cNvSpPr/>
                <p:nvPr/>
              </p:nvSpPr>
              <p:spPr>
                <a:xfrm>
                  <a:off x="4847768" y="3254646"/>
                  <a:ext cx="2576594" cy="315471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내려 찍는 모션을 따라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푸른 빛의 용이 낙하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하며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충격파가 발생하고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균열이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64" name="직사각형 310">
                  <a:extLst>
                    <a:ext uri="{FF2B5EF4-FFF2-40B4-BE49-F238E27FC236}">
                      <a16:creationId xmlns:a16="http://schemas.microsoft.com/office/drawing/2014/main" id="{8327369D-E457-4219-0F30-B2A4FF012C6C}"/>
                    </a:ext>
                  </a:extLst>
                </p:cNvPr>
                <p:cNvSpPr/>
                <p:nvPr/>
              </p:nvSpPr>
              <p:spPr>
                <a:xfrm>
                  <a:off x="4235768" y="3219781"/>
                  <a:ext cx="612000" cy="385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7EBA91A-80D8-6590-8BC6-6CCEA26CD28C}"/>
                  </a:ext>
                </a:extLst>
              </p:cNvPr>
              <p:cNvSpPr/>
              <p:nvPr/>
            </p:nvSpPr>
            <p:spPr>
              <a:xfrm>
                <a:off x="4235768" y="3219781"/>
                <a:ext cx="3407171" cy="222262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184" name="그림 183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6DA5ECF-2003-24DF-B9DF-5154A7D5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4939" y="3679296"/>
                <a:ext cx="2228829" cy="167117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185" name="그림 184" descr="지상, 블랙, 개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4B1C609-7241-405D-3A4F-EC2CCD4A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824" y="1408188"/>
                <a:ext cx="2231058" cy="1589027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C4445C0-9864-28B6-77AA-30C60C025583}"/>
                </a:ext>
              </a:extLst>
            </p:cNvPr>
            <p:cNvGrpSpPr/>
            <p:nvPr/>
          </p:nvGrpSpPr>
          <p:grpSpPr>
            <a:xfrm>
              <a:off x="8411868" y="1074900"/>
              <a:ext cx="3407171" cy="4708201"/>
              <a:chOff x="8411868" y="1074900"/>
              <a:chExt cx="3407171" cy="4708201"/>
            </a:xfrm>
          </p:grpSpPr>
          <p:sp>
            <p:nvSpPr>
              <p:cNvPr id="2069" name="직사각형 2068">
                <a:extLst>
                  <a:ext uri="{FF2B5EF4-FFF2-40B4-BE49-F238E27FC236}">
                    <a16:creationId xmlns:a16="http://schemas.microsoft.com/office/drawing/2014/main" id="{1DF870C4-6D19-6BCC-CC49-D76C8AAC21C2}"/>
                  </a:ext>
                </a:extLst>
              </p:cNvPr>
              <p:cNvSpPr/>
              <p:nvPr/>
            </p:nvSpPr>
            <p:spPr>
              <a:xfrm>
                <a:off x="8411868" y="1337843"/>
                <a:ext cx="3407171" cy="22226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7E477F44-7DA1-DD41-C594-5A9E6779A29B}"/>
                  </a:ext>
                </a:extLst>
              </p:cNvPr>
              <p:cNvSpPr/>
              <p:nvPr/>
            </p:nvSpPr>
            <p:spPr>
              <a:xfrm>
                <a:off x="8411868" y="1074900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grpSp>
            <p:nvGrpSpPr>
              <p:cNvPr id="2062" name="그룹 2061">
                <a:extLst>
                  <a:ext uri="{FF2B5EF4-FFF2-40B4-BE49-F238E27FC236}">
                    <a16:creationId xmlns:a16="http://schemas.microsoft.com/office/drawing/2014/main" id="{939E5D95-C584-0B2E-BB3C-0B85F26A5E08}"/>
                  </a:ext>
                </a:extLst>
              </p:cNvPr>
              <p:cNvGrpSpPr/>
              <p:nvPr/>
            </p:nvGrpSpPr>
            <p:grpSpPr>
              <a:xfrm>
                <a:off x="10083724" y="1142029"/>
                <a:ext cx="1735315" cy="195814"/>
                <a:chOff x="2405667" y="801338"/>
                <a:chExt cx="1735315" cy="195814"/>
              </a:xfrm>
            </p:grpSpPr>
            <p:sp>
              <p:nvSpPr>
                <p:cNvPr id="2063" name="직사각형 310">
                  <a:extLst>
                    <a:ext uri="{FF2B5EF4-FFF2-40B4-BE49-F238E27FC236}">
                      <a16:creationId xmlns:a16="http://schemas.microsoft.com/office/drawing/2014/main" id="{05DFAC35-96E2-84B7-32AE-3A68599EB15C}"/>
                    </a:ext>
                  </a:extLst>
                </p:cNvPr>
                <p:cNvSpPr/>
                <p:nvPr/>
              </p:nvSpPr>
              <p:spPr>
                <a:xfrm>
                  <a:off x="2514969" y="801338"/>
                  <a:ext cx="1626013" cy="19581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72000" tIns="36000" rIns="0" bIns="36000" rtlCol="0" anchor="ctr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Key Point : </a:t>
                  </a:r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endPara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pic>
              <p:nvPicPr>
                <p:cNvPr id="2064" name="그래픽 2063" descr="배지 체크 표시1 단색으로 채워진">
                  <a:extLst>
                    <a:ext uri="{FF2B5EF4-FFF2-40B4-BE49-F238E27FC236}">
                      <a16:creationId xmlns:a16="http://schemas.microsoft.com/office/drawing/2014/main" id="{83F23612-7596-E97D-4BB3-503B56DC4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5667" y="845245"/>
                  <a:ext cx="109302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2096" name="그룹 2095">
                <a:extLst>
                  <a:ext uri="{FF2B5EF4-FFF2-40B4-BE49-F238E27FC236}">
                    <a16:creationId xmlns:a16="http://schemas.microsoft.com/office/drawing/2014/main" id="{92D271C9-F2A1-F95C-CD82-21710855CCCF}"/>
                  </a:ext>
                </a:extLst>
              </p:cNvPr>
              <p:cNvGrpSpPr/>
              <p:nvPr/>
            </p:nvGrpSpPr>
            <p:grpSpPr>
              <a:xfrm>
                <a:off x="8572715" y="2179893"/>
                <a:ext cx="3085476" cy="538528"/>
                <a:chOff x="8552688" y="1984266"/>
                <a:chExt cx="3085476" cy="538528"/>
              </a:xfrm>
            </p:grpSpPr>
            <p:grpSp>
              <p:nvGrpSpPr>
                <p:cNvPr id="2065" name="그룹 2064">
                  <a:extLst>
                    <a:ext uri="{FF2B5EF4-FFF2-40B4-BE49-F238E27FC236}">
                      <a16:creationId xmlns:a16="http://schemas.microsoft.com/office/drawing/2014/main" id="{710AD6C6-FDEC-B9DA-27F9-5CB17CDCA76E}"/>
                    </a:ext>
                  </a:extLst>
                </p:cNvPr>
                <p:cNvGrpSpPr/>
                <p:nvPr/>
              </p:nvGrpSpPr>
              <p:grpSpPr>
                <a:xfrm>
                  <a:off x="8552688" y="1984266"/>
                  <a:ext cx="3085476" cy="248400"/>
                  <a:chOff x="513782" y="1132586"/>
                  <a:chExt cx="3085476" cy="248400"/>
                </a:xfrm>
              </p:grpSpPr>
              <p:sp>
                <p:nvSpPr>
                  <p:cNvPr id="2066" name="직사각형 2065">
                    <a:extLst>
                      <a:ext uri="{FF2B5EF4-FFF2-40B4-BE49-F238E27FC236}">
                        <a16:creationId xmlns:a16="http://schemas.microsoft.com/office/drawing/2014/main" id="{F9FA05D1-8DD1-79F6-CF93-0D49518BAE05}"/>
                      </a:ext>
                    </a:extLst>
                  </p:cNvPr>
                  <p:cNvSpPr/>
                  <p:nvPr/>
                </p:nvSpPr>
                <p:spPr>
                  <a:xfrm>
                    <a:off x="513782" y="1132586"/>
                    <a:ext cx="3085476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67" name="직사각형 310">
                    <a:extLst>
                      <a:ext uri="{FF2B5EF4-FFF2-40B4-BE49-F238E27FC236}">
                        <a16:creationId xmlns:a16="http://schemas.microsoft.com/office/drawing/2014/main" id="{93ABB8FE-CA5F-587B-BDE1-7D0CD2101259}"/>
                      </a:ext>
                    </a:extLst>
                  </p:cNvPr>
                  <p:cNvSpPr/>
                  <p:nvPr/>
                </p:nvSpPr>
                <p:spPr>
                  <a:xfrm>
                    <a:off x="744178" y="1187537"/>
                    <a:ext cx="2624684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종료 후 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070" name="TextBox 65">
                  <a:extLst>
                    <a:ext uri="{FF2B5EF4-FFF2-40B4-BE49-F238E27FC236}">
                      <a16:creationId xmlns:a16="http://schemas.microsoft.com/office/drawing/2014/main" id="{74B61157-4485-EDA6-FA03-D9D937CEA822}"/>
                    </a:ext>
                  </a:extLst>
                </p:cNvPr>
                <p:cNvSpPr txBox="1"/>
                <p:nvPr/>
              </p:nvSpPr>
              <p:spPr>
                <a:xfrm>
                  <a:off x="8902632" y="2276573"/>
                  <a:ext cx="2385589" cy="24622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E285E1D5-9EBB-8575-3CE0-F9BDC5FECFC7}"/>
                  </a:ext>
                </a:extLst>
              </p:cNvPr>
              <p:cNvGrpSpPr/>
              <p:nvPr/>
            </p:nvGrpSpPr>
            <p:grpSpPr>
              <a:xfrm>
                <a:off x="8411868" y="3560472"/>
                <a:ext cx="3407170" cy="248400"/>
                <a:chOff x="192088" y="1132586"/>
                <a:chExt cx="3407170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02307B58-EC88-EEB4-3668-CA81C8B1FF16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3407170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B06D41A8-CD2D-CC7B-EBC5-D2CBFBE29434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40988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에서 발생한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지면의 균열이 유지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B970653E-0CB8-BE5B-B625-6EAEB93D3FDE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670E47F7-E5C7-2FE2-1F65-8803025686C3}"/>
                  </a:ext>
                </a:extLst>
              </p:cNvPr>
              <p:cNvSpPr/>
              <p:nvPr/>
            </p:nvSpPr>
            <p:spPr>
              <a:xfrm>
                <a:off x="8411868" y="3560472"/>
                <a:ext cx="3407171" cy="222262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187" name="Picture 8">
                <a:extLst>
                  <a:ext uri="{FF2B5EF4-FFF2-40B4-BE49-F238E27FC236}">
                    <a16:creationId xmlns:a16="http://schemas.microsoft.com/office/drawing/2014/main" id="{973E7D08-A205-A247-E1F6-7C7F59872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7491" y="4287297"/>
                <a:ext cx="1335925" cy="1110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13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04E01-6C6A-2423-404D-9A29F657F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5A89F926-9F57-2C9E-0D2A-93A419CD021C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BCB9E6ED-7230-157C-DAA2-D9BFB5B18063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3B3082F-FD78-5B3F-41F6-6E4DF1A5E1C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99CDFC64-03F4-F7A3-BE40-9B1D85CF0034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4E7B8B60-27F4-E1AD-9734-50D4A81AA15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19" name="그룹 1118">
            <a:extLst>
              <a:ext uri="{FF2B5EF4-FFF2-40B4-BE49-F238E27FC236}">
                <a16:creationId xmlns:a16="http://schemas.microsoft.com/office/drawing/2014/main" id="{88BEB19B-F7B9-BD97-3F45-8F9CCA72A779}"/>
              </a:ext>
            </a:extLst>
          </p:cNvPr>
          <p:cNvGrpSpPr/>
          <p:nvPr/>
        </p:nvGrpSpPr>
        <p:grpSpPr>
          <a:xfrm>
            <a:off x="189102" y="775286"/>
            <a:ext cx="11810811" cy="2714151"/>
            <a:chOff x="189102" y="906344"/>
            <a:chExt cx="11810811" cy="271415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E73EC3E-DB25-220A-61A8-002662A51B22}"/>
                </a:ext>
              </a:extLst>
            </p:cNvPr>
            <p:cNvGrpSpPr/>
            <p:nvPr/>
          </p:nvGrpSpPr>
          <p:grpSpPr>
            <a:xfrm>
              <a:off x="189102" y="906344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375CD2-BDBE-69E4-5885-E19F51E176D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44F38-EFC3-1298-1384-FAB5560CCBCD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7046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86A8E48-C2E7-B3AC-15BA-5EC066322E32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08187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AD5C3406-B377-AABB-9073-E8B8EB70B0C3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608" name="그룹 607">
              <a:extLst>
                <a:ext uri="{FF2B5EF4-FFF2-40B4-BE49-F238E27FC236}">
                  <a16:creationId xmlns:a16="http://schemas.microsoft.com/office/drawing/2014/main" id="{84BD409E-ECEF-3A42-B611-FFA90B8569A7}"/>
                </a:ext>
              </a:extLst>
            </p:cNvPr>
            <p:cNvGrpSpPr/>
            <p:nvPr/>
          </p:nvGrpSpPr>
          <p:grpSpPr>
            <a:xfrm>
              <a:off x="191712" y="1125162"/>
              <a:ext cx="11808201" cy="2495333"/>
              <a:chOff x="191712" y="933667"/>
              <a:chExt cx="11808201" cy="249533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59259F5-5246-F032-4DA4-5B2DB1282BF3}"/>
                  </a:ext>
                </a:extLst>
              </p:cNvPr>
              <p:cNvGrpSpPr/>
              <p:nvPr/>
            </p:nvGrpSpPr>
            <p:grpSpPr>
              <a:xfrm>
                <a:off x="191712" y="933667"/>
                <a:ext cx="11808201" cy="2495333"/>
                <a:chOff x="191712" y="933667"/>
                <a:chExt cx="11808201" cy="2495333"/>
              </a:xfrm>
            </p:grpSpPr>
            <p:sp>
              <p:nvSpPr>
                <p:cNvPr id="248" name="직사각형 260">
                  <a:extLst>
                    <a:ext uri="{FF2B5EF4-FFF2-40B4-BE49-F238E27FC236}">
                      <a16:creationId xmlns:a16="http://schemas.microsoft.com/office/drawing/2014/main" id="{3218DDE7-A8EC-DB8B-4CFA-C3FC72ABD14F}"/>
                    </a:ext>
                  </a:extLst>
                </p:cNvPr>
                <p:cNvSpPr/>
                <p:nvPr/>
              </p:nvSpPr>
              <p:spPr>
                <a:xfrm>
                  <a:off x="191712" y="933667"/>
                  <a:ext cx="11808201" cy="2495333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58" name="직사각형 260">
                  <a:extLst>
                    <a:ext uri="{FF2B5EF4-FFF2-40B4-BE49-F238E27FC236}">
                      <a16:creationId xmlns:a16="http://schemas.microsoft.com/office/drawing/2014/main" id="{4D2C1539-4280-E05D-7D1A-560B0524CA0E}"/>
                    </a:ext>
                  </a:extLst>
                </p:cNvPr>
                <p:cNvSpPr/>
                <p:nvPr/>
              </p:nvSpPr>
              <p:spPr>
                <a:xfrm>
                  <a:off x="1038876" y="251998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142" name="직사각형 260">
                  <a:extLst>
                    <a:ext uri="{FF2B5EF4-FFF2-40B4-BE49-F238E27FC236}">
                      <a16:creationId xmlns:a16="http://schemas.microsoft.com/office/drawing/2014/main" id="{75654774-5F47-02E2-EBF2-DA8B196FCE5B}"/>
                    </a:ext>
                  </a:extLst>
                </p:cNvPr>
                <p:cNvSpPr/>
                <p:nvPr/>
              </p:nvSpPr>
              <p:spPr>
                <a:xfrm>
                  <a:off x="1038876" y="2771941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52" name="직사각형 260">
                  <a:extLst>
                    <a:ext uri="{FF2B5EF4-FFF2-40B4-BE49-F238E27FC236}">
                      <a16:creationId xmlns:a16="http://schemas.microsoft.com/office/drawing/2014/main" id="{45806BF2-6AED-2F36-7ED0-349627A3A474}"/>
                    </a:ext>
                  </a:extLst>
                </p:cNvPr>
                <p:cNvSpPr/>
                <p:nvPr/>
              </p:nvSpPr>
              <p:spPr>
                <a:xfrm>
                  <a:off x="1038876" y="1511103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57" name="직사각형 260">
                  <a:extLst>
                    <a:ext uri="{FF2B5EF4-FFF2-40B4-BE49-F238E27FC236}">
                      <a16:creationId xmlns:a16="http://schemas.microsoft.com/office/drawing/2014/main" id="{0CF93BB7-9A3B-82C2-3CE3-D9830A80F606}"/>
                    </a:ext>
                  </a:extLst>
                </p:cNvPr>
                <p:cNvSpPr/>
                <p:nvPr/>
              </p:nvSpPr>
              <p:spPr>
                <a:xfrm>
                  <a:off x="1038876" y="2015015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" name="직사각형 260">
                  <a:extLst>
                    <a:ext uri="{FF2B5EF4-FFF2-40B4-BE49-F238E27FC236}">
                      <a16:creationId xmlns:a16="http://schemas.microsoft.com/office/drawing/2014/main" id="{A47432EE-8E94-9362-3E67-B017F5451496}"/>
                    </a:ext>
                  </a:extLst>
                </p:cNvPr>
                <p:cNvSpPr/>
                <p:nvPr/>
              </p:nvSpPr>
              <p:spPr>
                <a:xfrm>
                  <a:off x="1038876" y="302389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249" name="직사각형 260">
                <a:extLst>
                  <a:ext uri="{FF2B5EF4-FFF2-40B4-BE49-F238E27FC236}">
                    <a16:creationId xmlns:a16="http://schemas.microsoft.com/office/drawing/2014/main" id="{09EB7E62-CAB2-1884-6B40-FEAD722EF086}"/>
                  </a:ext>
                </a:extLst>
              </p:cNvPr>
              <p:cNvSpPr/>
              <p:nvPr/>
            </p:nvSpPr>
            <p:spPr>
              <a:xfrm>
                <a:off x="1038876" y="1151104"/>
                <a:ext cx="10802547" cy="360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6A9558E4-79F7-3620-D944-CB6171AA8003}"/>
                  </a:ext>
                </a:extLst>
              </p:cNvPr>
              <p:cNvGrpSpPr/>
              <p:nvPr/>
            </p:nvGrpSpPr>
            <p:grpSpPr>
              <a:xfrm>
                <a:off x="1042166" y="1151106"/>
                <a:ext cx="10800375" cy="2124746"/>
                <a:chOff x="191712" y="5272617"/>
                <a:chExt cx="10800375" cy="1412002"/>
              </a:xfrm>
            </p:grpSpPr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DCF2E748-9320-2D93-ADC2-7912A99AA061}"/>
                    </a:ext>
                  </a:extLst>
                </p:cNvPr>
                <p:cNvGrpSpPr/>
                <p:nvPr/>
              </p:nvGrpSpPr>
              <p:grpSpPr>
                <a:xfrm>
                  <a:off x="10416087" y="5272617"/>
                  <a:ext cx="576000" cy="1412002"/>
                  <a:chOff x="1914025" y="1061414"/>
                  <a:chExt cx="288000" cy="2091600"/>
                </a:xfrm>
              </p:grpSpPr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87B8D5D4-EC63-F82F-173D-26135B2F6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1F3F89DF-1084-E64A-F192-0613D16D9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FC45177E-E33E-E9EB-CD5B-17CA9E078E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58239E0F-1D97-6BA2-42E6-8D9D011FC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6A6AEDC5-5B92-158A-C75C-59C8097A9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3" name="직선 연결선 302">
                  <a:extLst>
                    <a:ext uri="{FF2B5EF4-FFF2-40B4-BE49-F238E27FC236}">
                      <a16:creationId xmlns:a16="http://schemas.microsoft.com/office/drawing/2014/main" id="{BCD655FF-4F1F-3D67-0FDF-B8EFFEE24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E9BBE2D4-6592-E80D-3CA7-E18057F35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14A667D8-FBF8-3C40-B43C-48937D88D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연결선 305">
                  <a:extLst>
                    <a:ext uri="{FF2B5EF4-FFF2-40B4-BE49-F238E27FC236}">
                      <a16:creationId xmlns:a16="http://schemas.microsoft.com/office/drawing/2014/main" id="{3AAF4298-8531-02AD-1CD0-144FF5710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연결선 306">
                  <a:extLst>
                    <a:ext uri="{FF2B5EF4-FFF2-40B4-BE49-F238E27FC236}">
                      <a16:creationId xmlns:a16="http://schemas.microsoft.com/office/drawing/2014/main" id="{188AD552-BA50-A3EA-6C6B-9E605052C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80A8E8AF-488E-4BB6-7783-BFE63D6DA1B4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05524A87-7C40-2874-3896-80D6691A36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EBA75F66-F155-5494-4611-E54D92D9C3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C8C84670-2390-BC45-02DA-0B112FD4F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CB77B0AB-445B-09ED-78B6-A2BA5BA256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410DFCE6-6AF4-E3A0-3E7F-4594C70C42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73D81E5C-AE3E-6AC9-30DB-DE1FA450E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D7A26092-85A4-B32E-9DC1-41C9981C9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FB614AE0-AFF0-84D9-27C2-A39BCE236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E3E16AA1-2A53-20ED-8349-7EB6766C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그룹 308">
                  <a:extLst>
                    <a:ext uri="{FF2B5EF4-FFF2-40B4-BE49-F238E27FC236}">
                      <a16:creationId xmlns:a16="http://schemas.microsoft.com/office/drawing/2014/main" id="{4484696B-92B1-069D-DD41-18EB50559D93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AC8E2469-4D82-DF9A-58FD-77482FE0DF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7C9BCB-6845-F00E-A8BA-428EC9F983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67BE5997-A7C1-6D7D-140E-C988BC59C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B77739FD-6EC6-E643-6DF8-A025C98C01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5D208BDD-6AEE-B69C-3A83-ED695C831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29B959FD-DC13-758F-0E26-9E6ED7DDC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B1B8B2F5-730D-4F45-9B50-3CA9A1B4E9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1171B351-3B78-8F37-40E3-6EA3AD885A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2866BC23-52F0-1DDC-43B7-E3A401A6AF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66FCC7AA-BF2D-27F5-37BB-99A798F91B6B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1D5FD11D-F04E-8669-51AB-CC767AFA72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04A5E455-E865-B4CE-EEA6-C71C1CDCD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CE8B2F72-E4AA-46D9-FC2F-C17DF1C091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632BB42-9AB1-1939-A284-52E674BC2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52F617F8-D816-2E08-BB2B-F34B31195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5ABD32FF-AE0A-BFC4-2A54-3E68B6845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A420F736-84CA-D10D-359E-3652E6B2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F0C0B999-3D85-66EA-53A2-31C9DBAEC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BC87665D-DBDE-CC2A-4272-697FC6D93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97D935B7-07BA-50E2-4F53-D093EBBABD30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3169C74E-9920-988E-C0D8-BF8594B003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4DFF4332-889B-829A-2D32-CABF871F1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DFE3E516-9701-003D-C2E3-4C7A49CE9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811F3AF7-34F2-CDC6-94B2-40510A8651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FAC30EDA-263B-D60E-D498-D0BAD4575B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1F30F9-0E0D-46F7-1F87-8E9B1C7E8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DF303D4C-F8A2-852F-9EAF-9B51917B4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D43BBB3E-C632-A143-5574-94AC949B5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3E28BA33-7657-2496-1946-2D9C28834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884F2C53-CC6B-C082-64AB-4D7B336CCA5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E3DB293F-3E09-C524-9D83-EF3453380C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CC849270-5BED-C252-CCD6-30C7082FF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2F0FD513-9B6D-4F7D-B53F-2061E2455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0D921A03-D9F2-B9C5-16B5-F7F8ACB09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CDC0A6C0-8F55-1B10-6BDC-18B2D3C59F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66C3FAE3-C88A-F5FB-EF7D-E794041B7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8A442918-00F1-1E3F-AE01-0B8BBC5F81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2FA0A78A-96CA-C187-883B-9132541FF7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878E3FA9-7355-F6F3-A1AD-9DD9B7507F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6" name="그룹 315">
                  <a:extLst>
                    <a:ext uri="{FF2B5EF4-FFF2-40B4-BE49-F238E27FC236}">
                      <a16:creationId xmlns:a16="http://schemas.microsoft.com/office/drawing/2014/main" id="{ECBD4851-83F8-7A77-4F5C-7E11805D313F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7A1AE8C7-4D53-16EA-D8D1-81A51C7B20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8F45824A-4017-E096-8A54-A46F205FF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5FECAB90-FB22-9BF7-DA78-A7F958026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CF02C732-F993-7A7F-02F2-40BDFB91B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8815378C-C2D6-C291-D80F-95C8E6C952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1E6461E3-A455-EEF8-32BB-D6ACBF419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D3089EBF-7A0A-376E-7476-77950ADFC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F17148AF-2940-4197-4E12-B32D4AFDE3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10C0B5BE-3A22-B19F-4077-928F57771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7" name="직선 연결선 316">
                  <a:extLst>
                    <a:ext uri="{FF2B5EF4-FFF2-40B4-BE49-F238E27FC236}">
                      <a16:creationId xmlns:a16="http://schemas.microsoft.com/office/drawing/2014/main" id="{7D25AB7F-AB33-DE7E-F749-93146130D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직선 연결선 317">
                  <a:extLst>
                    <a:ext uri="{FF2B5EF4-FFF2-40B4-BE49-F238E27FC236}">
                      <a16:creationId xmlns:a16="http://schemas.microsoft.com/office/drawing/2014/main" id="{36C9669E-B4A1-13C9-5F2D-85358F518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9" name="그룹 318">
                  <a:extLst>
                    <a:ext uri="{FF2B5EF4-FFF2-40B4-BE49-F238E27FC236}">
                      <a16:creationId xmlns:a16="http://schemas.microsoft.com/office/drawing/2014/main" id="{47FD13DD-24DF-280C-15A3-70F7CA0D5E49}"/>
                    </a:ext>
                  </a:extLst>
                </p:cNvPr>
                <p:cNvGrpSpPr/>
                <p:nvPr/>
              </p:nvGrpSpPr>
              <p:grpSpPr>
                <a:xfrm>
                  <a:off x="897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A6180425-DC57-1D2C-63E3-A6F82C487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88C1F88C-BD83-61FE-234A-89D7FE86B1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2F4F8791-D19D-4E27-9DD8-1A40CE3D7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B4914F98-1BC2-5339-9594-F4145FEE7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83C571FE-48BD-08D3-D7E7-427FC7C4E1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2B6481D9-7187-F69C-2674-439ADABE5B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EFF9C27A-336C-8D46-EAA4-97309FF1D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1412AD35-8F12-96C0-8444-1C5652056B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DD78FFD8-D8FD-0AD4-FBEC-89A544F3E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0" name="직선 연결선 319">
                  <a:extLst>
                    <a:ext uri="{FF2B5EF4-FFF2-40B4-BE49-F238E27FC236}">
                      <a16:creationId xmlns:a16="http://schemas.microsoft.com/office/drawing/2014/main" id="{8E2F9D1F-16EC-A441-4002-051874CAE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2" name="그룹 1151">
                <a:extLst>
                  <a:ext uri="{FF2B5EF4-FFF2-40B4-BE49-F238E27FC236}">
                    <a16:creationId xmlns:a16="http://schemas.microsoft.com/office/drawing/2014/main" id="{7C0422AE-1B5A-7075-1C2C-F878AB624D7D}"/>
                  </a:ext>
                </a:extLst>
              </p:cNvPr>
              <p:cNvGrpSpPr/>
              <p:nvPr/>
            </p:nvGrpSpPr>
            <p:grpSpPr>
              <a:xfrm>
                <a:off x="601341" y="955720"/>
                <a:ext cx="11308151" cy="202769"/>
                <a:chOff x="601341" y="1109479"/>
                <a:chExt cx="11308151" cy="202769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1ADDF66D-6972-07A2-BBD5-A2996CD410A2}"/>
                    </a:ext>
                  </a:extLst>
                </p:cNvPr>
                <p:cNvSpPr txBox="1"/>
                <p:nvPr/>
              </p:nvSpPr>
              <p:spPr>
                <a:xfrm>
                  <a:off x="601341" y="1140393"/>
                  <a:ext cx="318480" cy="123111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frame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7D8CE66-B5C8-FB46-D491-F72800B7B9AF}"/>
                    </a:ext>
                  </a:extLst>
                </p:cNvPr>
                <p:cNvSpPr txBox="1"/>
                <p:nvPr/>
              </p:nvSpPr>
              <p:spPr>
                <a:xfrm>
                  <a:off x="242335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10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AAD1BBA0-0CE5-8730-B982-EC5D5764866A}"/>
                    </a:ext>
                  </a:extLst>
                </p:cNvPr>
                <p:cNvSpPr txBox="1"/>
                <p:nvPr/>
              </p:nvSpPr>
              <p:spPr>
                <a:xfrm>
                  <a:off x="11774840" y="1109479"/>
                  <a:ext cx="134652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b="1" dirty="0">
                      <a:effectLst/>
                    </a:rPr>
                    <a:t>75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D2CC128-5063-DC04-7FAA-595F63330E28}"/>
                    </a:ext>
                  </a:extLst>
                </p:cNvPr>
                <p:cNvSpPr txBox="1"/>
                <p:nvPr/>
              </p:nvSpPr>
              <p:spPr>
                <a:xfrm>
                  <a:off x="386335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20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C7391DB-AF53-BA0C-A078-422DCF856C3E}"/>
                    </a:ext>
                  </a:extLst>
                </p:cNvPr>
                <p:cNvSpPr txBox="1"/>
                <p:nvPr/>
              </p:nvSpPr>
              <p:spPr>
                <a:xfrm>
                  <a:off x="529842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30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33AB278-2456-86FE-0877-A0551FD2DD3E}"/>
                    </a:ext>
                  </a:extLst>
                </p:cNvPr>
                <p:cNvSpPr txBox="1"/>
                <p:nvPr/>
              </p:nvSpPr>
              <p:spPr>
                <a:xfrm>
                  <a:off x="674581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40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08E7390F-7CA7-2997-2731-A76C761B1065}"/>
                    </a:ext>
                  </a:extLst>
                </p:cNvPr>
                <p:cNvSpPr txBox="1"/>
                <p:nvPr/>
              </p:nvSpPr>
              <p:spPr>
                <a:xfrm>
                  <a:off x="818581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50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8E71C7E-45F3-BC47-49D0-3C26CC641AD0}"/>
                    </a:ext>
                  </a:extLst>
                </p:cNvPr>
                <p:cNvSpPr txBox="1"/>
                <p:nvPr/>
              </p:nvSpPr>
              <p:spPr>
                <a:xfrm>
                  <a:off x="961707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60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E15EA0BE-565B-1BE6-62EE-E1449D9C636C}"/>
                    </a:ext>
                  </a:extLst>
                </p:cNvPr>
                <p:cNvSpPr txBox="1"/>
                <p:nvPr/>
              </p:nvSpPr>
              <p:spPr>
                <a:xfrm>
                  <a:off x="11065673" y="1152367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70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3445BC5B-3D08-3F77-85A8-0C3290C6688B}"/>
                    </a:ext>
                  </a:extLst>
                </p:cNvPr>
                <p:cNvSpPr txBox="1"/>
                <p:nvPr/>
              </p:nvSpPr>
              <p:spPr>
                <a:xfrm>
                  <a:off x="1006503" y="1121171"/>
                  <a:ext cx="6412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0F765F3E-E7C4-9BB6-D861-9DE7BD33DA25}"/>
                    </a:ext>
                  </a:extLst>
                </p:cNvPr>
                <p:cNvSpPr txBox="1"/>
                <p:nvPr/>
              </p:nvSpPr>
              <p:spPr>
                <a:xfrm>
                  <a:off x="7472985" y="1204526"/>
                  <a:ext cx="99386" cy="1077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70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45</a:t>
                  </a:r>
                </a:p>
              </p:txBody>
            </p:sp>
          </p:grpSp>
          <p:grpSp>
            <p:nvGrpSpPr>
              <p:cNvPr id="1162" name="그룹 1161">
                <a:extLst>
                  <a:ext uri="{FF2B5EF4-FFF2-40B4-BE49-F238E27FC236}">
                    <a16:creationId xmlns:a16="http://schemas.microsoft.com/office/drawing/2014/main" id="{8C9EFCAA-47BF-FF27-B8C2-EF4D70730E36}"/>
                  </a:ext>
                </a:extLst>
              </p:cNvPr>
              <p:cNvGrpSpPr/>
              <p:nvPr/>
            </p:nvGrpSpPr>
            <p:grpSpPr>
              <a:xfrm>
                <a:off x="211243" y="2024430"/>
                <a:ext cx="11630552" cy="485171"/>
                <a:chOff x="211243" y="2178189"/>
                <a:chExt cx="11630552" cy="485171"/>
              </a:xfrm>
            </p:grpSpPr>
            <p:sp>
              <p:nvSpPr>
                <p:cNvPr id="286" name="직사각형 310">
                  <a:extLst>
                    <a:ext uri="{FF2B5EF4-FFF2-40B4-BE49-F238E27FC236}">
                      <a16:creationId xmlns:a16="http://schemas.microsoft.com/office/drawing/2014/main" id="{04E30BFA-FA38-CB89-CB72-C3A1EFEA3F76}"/>
                    </a:ext>
                  </a:extLst>
                </p:cNvPr>
                <p:cNvSpPr/>
                <p:nvPr/>
              </p:nvSpPr>
              <p:spPr>
                <a:xfrm>
                  <a:off x="5361795" y="2185572"/>
                  <a:ext cx="216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용 낙하 후 충격파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7" name="직사각형 310">
                  <a:extLst>
                    <a:ext uri="{FF2B5EF4-FFF2-40B4-BE49-F238E27FC236}">
                      <a16:creationId xmlns:a16="http://schemas.microsoft.com/office/drawing/2014/main" id="{A3A69C7E-4C05-293D-2A71-412C18944CED}"/>
                    </a:ext>
                  </a:extLst>
                </p:cNvPr>
                <p:cNvSpPr/>
                <p:nvPr/>
              </p:nvSpPr>
              <p:spPr>
                <a:xfrm>
                  <a:off x="7521795" y="2185572"/>
                  <a:ext cx="432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1117" name="그룹 1116">
                  <a:extLst>
                    <a:ext uri="{FF2B5EF4-FFF2-40B4-BE49-F238E27FC236}">
                      <a16:creationId xmlns:a16="http://schemas.microsoft.com/office/drawing/2014/main" id="{32981935-9CBB-E1E3-0313-D6690E1FECD4}"/>
                    </a:ext>
                  </a:extLst>
                </p:cNvPr>
                <p:cNvGrpSpPr/>
                <p:nvPr/>
              </p:nvGrpSpPr>
              <p:grpSpPr>
                <a:xfrm>
                  <a:off x="1042166" y="2185616"/>
                  <a:ext cx="4319629" cy="470316"/>
                  <a:chOff x="1042166" y="2185572"/>
                  <a:chExt cx="4319629" cy="470316"/>
                </a:xfrm>
              </p:grpSpPr>
              <p:sp>
                <p:nvSpPr>
                  <p:cNvPr id="285" name="직사각형 310">
                    <a:extLst>
                      <a:ext uri="{FF2B5EF4-FFF2-40B4-BE49-F238E27FC236}">
                        <a16:creationId xmlns:a16="http://schemas.microsoft.com/office/drawing/2014/main" id="{28B113D4-8605-DC6D-5606-C1662FA52968}"/>
                      </a:ext>
                    </a:extLst>
                  </p:cNvPr>
                  <p:cNvSpPr/>
                  <p:nvPr/>
                </p:nvSpPr>
                <p:spPr>
                  <a:xfrm>
                    <a:off x="1042166" y="2185572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1-1]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20" name="직사각형 310">
                    <a:extLst>
                      <a:ext uri="{FF2B5EF4-FFF2-40B4-BE49-F238E27FC236}">
                        <a16:creationId xmlns:a16="http://schemas.microsoft.com/office/drawing/2014/main" id="{ED2BD857-F21F-C9ED-2AD2-F173B52A0126}"/>
                      </a:ext>
                    </a:extLst>
                  </p:cNvPr>
                  <p:cNvSpPr/>
                  <p:nvPr/>
                </p:nvSpPr>
                <p:spPr>
                  <a:xfrm>
                    <a:off x="1042166" y="2437527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1-2]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156" name="그룹 1155">
                  <a:extLst>
                    <a:ext uri="{FF2B5EF4-FFF2-40B4-BE49-F238E27FC236}">
                      <a16:creationId xmlns:a16="http://schemas.microsoft.com/office/drawing/2014/main" id="{DC79A17A-5454-2CC2-0611-A9EFFCBF574D}"/>
                    </a:ext>
                  </a:extLst>
                </p:cNvPr>
                <p:cNvGrpSpPr/>
                <p:nvPr/>
              </p:nvGrpSpPr>
              <p:grpSpPr>
                <a:xfrm>
                  <a:off x="211243" y="2178189"/>
                  <a:ext cx="807731" cy="485171"/>
                  <a:chOff x="211243" y="2178189"/>
                  <a:chExt cx="807731" cy="485171"/>
                </a:xfrm>
              </p:grpSpPr>
              <p:sp>
                <p:nvSpPr>
                  <p:cNvPr id="577" name="자유형: 도형 576">
                    <a:extLst>
                      <a:ext uri="{FF2B5EF4-FFF2-40B4-BE49-F238E27FC236}">
                        <a16:creationId xmlns:a16="http://schemas.microsoft.com/office/drawing/2014/main" id="{A778B1E1-EDF7-5418-3C2D-C26241B3C688}"/>
                      </a:ext>
                    </a:extLst>
                  </p:cNvPr>
                  <p:cNvSpPr/>
                  <p:nvPr/>
                </p:nvSpPr>
                <p:spPr>
                  <a:xfrm>
                    <a:off x="211614" y="2178189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944424B9-6B68-0722-007E-63EFA137EC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43" y="2351527"/>
                    <a:ext cx="39009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</a:t>
                    </a:r>
                    <a:endParaRPr lang="en-US" altLang="ko-KR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  <p:grpSp>
            <p:nvGrpSpPr>
              <p:cNvPr id="1160" name="그룹 1159">
                <a:extLst>
                  <a:ext uri="{FF2B5EF4-FFF2-40B4-BE49-F238E27FC236}">
                    <a16:creationId xmlns:a16="http://schemas.microsoft.com/office/drawing/2014/main" id="{D9D42B37-98D8-8D0A-2F19-0698797449BB}"/>
                  </a:ext>
                </a:extLst>
              </p:cNvPr>
              <p:cNvGrpSpPr/>
              <p:nvPr/>
            </p:nvGrpSpPr>
            <p:grpSpPr>
              <a:xfrm>
                <a:off x="211614" y="1527901"/>
                <a:ext cx="8749434" cy="485171"/>
                <a:chOff x="211614" y="1681660"/>
                <a:chExt cx="8749434" cy="485171"/>
              </a:xfrm>
            </p:grpSpPr>
            <p:sp>
              <p:nvSpPr>
                <p:cNvPr id="282" name="직사각형 310">
                  <a:extLst>
                    <a:ext uri="{FF2B5EF4-FFF2-40B4-BE49-F238E27FC236}">
                      <a16:creationId xmlns:a16="http://schemas.microsoft.com/office/drawing/2014/main" id="{A0884A9C-5C4E-F488-C580-6D87281324AC}"/>
                    </a:ext>
                  </a:extLst>
                </p:cNvPr>
                <p:cNvSpPr/>
                <p:nvPr/>
              </p:nvSpPr>
              <p:spPr>
                <a:xfrm>
                  <a:off x="1042166" y="1682840"/>
                  <a:ext cx="4319629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돌리기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3" name="직사각형 310">
                  <a:extLst>
                    <a:ext uri="{FF2B5EF4-FFF2-40B4-BE49-F238E27FC236}">
                      <a16:creationId xmlns:a16="http://schemas.microsoft.com/office/drawing/2014/main" id="{885D384D-A426-53AA-4A9E-3AEFBE36E21E}"/>
                    </a:ext>
                  </a:extLst>
                </p:cNvPr>
                <p:cNvSpPr/>
                <p:nvPr/>
              </p:nvSpPr>
              <p:spPr>
                <a:xfrm>
                  <a:off x="5361795" y="1682840"/>
                  <a:ext cx="2160000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내려 찍기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4" name="직사각형 310">
                  <a:extLst>
                    <a:ext uri="{FF2B5EF4-FFF2-40B4-BE49-F238E27FC236}">
                      <a16:creationId xmlns:a16="http://schemas.microsoft.com/office/drawing/2014/main" id="{567DABBB-8D90-D2AE-9B0E-FBE10F1FE5FE}"/>
                    </a:ext>
                  </a:extLst>
                </p:cNvPr>
                <p:cNvSpPr/>
                <p:nvPr/>
              </p:nvSpPr>
              <p:spPr>
                <a:xfrm>
                  <a:off x="7521795" y="1718840"/>
                  <a:ext cx="1439253" cy="144000"/>
                </a:xfrm>
                <a:prstGeom prst="rect">
                  <a:avLst/>
                </a:prstGeom>
                <a:solidFill>
                  <a:srgbClr val="FAFCBC"/>
                </a:solidFill>
                <a:ln w="12700">
                  <a:solidFill>
                    <a:srgbClr val="FAFCB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Autofit/>
                </a:bodyPr>
                <a:lstStyle/>
                <a:p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sp>
              <p:nvSpPr>
                <p:cNvPr id="289" name="직사각형 310">
                  <a:extLst>
                    <a:ext uri="{FF2B5EF4-FFF2-40B4-BE49-F238E27FC236}">
                      <a16:creationId xmlns:a16="http://schemas.microsoft.com/office/drawing/2014/main" id="{DD2C4940-1751-850B-687B-04AD46126A82}"/>
                    </a:ext>
                  </a:extLst>
                </p:cNvPr>
                <p:cNvSpPr/>
                <p:nvPr/>
              </p:nvSpPr>
              <p:spPr>
                <a:xfrm>
                  <a:off x="1042166" y="1957902"/>
                  <a:ext cx="2160752" cy="16979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시전 캔슬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91" name="직사각형 310">
                  <a:extLst>
                    <a:ext uri="{FF2B5EF4-FFF2-40B4-BE49-F238E27FC236}">
                      <a16:creationId xmlns:a16="http://schemas.microsoft.com/office/drawing/2014/main" id="{F39EF3B8-0D9D-C8E1-C4B0-32951688DD65}"/>
                    </a:ext>
                  </a:extLst>
                </p:cNvPr>
                <p:cNvSpPr/>
                <p:nvPr/>
              </p:nvSpPr>
              <p:spPr>
                <a:xfrm>
                  <a:off x="7521795" y="1958813"/>
                  <a:ext cx="1439252" cy="16797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  <p:grpSp>
              <p:nvGrpSpPr>
                <p:cNvPr id="1155" name="그룹 1154">
                  <a:extLst>
                    <a:ext uri="{FF2B5EF4-FFF2-40B4-BE49-F238E27FC236}">
                      <a16:creationId xmlns:a16="http://schemas.microsoft.com/office/drawing/2014/main" id="{7CBED255-6C36-65AB-E9F0-DEE0755F6A8A}"/>
                    </a:ext>
                  </a:extLst>
                </p:cNvPr>
                <p:cNvGrpSpPr/>
                <p:nvPr/>
              </p:nvGrpSpPr>
              <p:grpSpPr>
                <a:xfrm>
                  <a:off x="211614" y="1681660"/>
                  <a:ext cx="807360" cy="485171"/>
                  <a:chOff x="211614" y="1681660"/>
                  <a:chExt cx="807360" cy="485171"/>
                </a:xfrm>
              </p:grpSpPr>
              <p:sp>
                <p:nvSpPr>
                  <p:cNvPr id="578" name="자유형: 도형 577">
                    <a:extLst>
                      <a:ext uri="{FF2B5EF4-FFF2-40B4-BE49-F238E27FC236}">
                        <a16:creationId xmlns:a16="http://schemas.microsoft.com/office/drawing/2014/main" id="{76FDDD70-AC6A-F3B1-EA44-5B46D857383B}"/>
                      </a:ext>
                    </a:extLst>
                  </p:cNvPr>
                  <p:cNvSpPr/>
                  <p:nvPr/>
                </p:nvSpPr>
                <p:spPr>
                  <a:xfrm>
                    <a:off x="211614" y="1681660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D09721DC-9EA2-42C8-DB56-1194494493C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721591"/>
                    <a:ext cx="2843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  <a:endParaRPr lang="en-US" altLang="ko-KR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056C9E6-145F-B13E-3244-CBEC46F8C1F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981411"/>
                    <a:ext cx="68505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</a:t>
                    </a:r>
                    <a:r>
                      <a:rPr lang="ko-KR" altLang="en-US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</p:grpSp>
          </p:grpSp>
          <p:grpSp>
            <p:nvGrpSpPr>
              <p:cNvPr id="1163" name="그룹 1162">
                <a:extLst>
                  <a:ext uri="{FF2B5EF4-FFF2-40B4-BE49-F238E27FC236}">
                    <a16:creationId xmlns:a16="http://schemas.microsoft.com/office/drawing/2014/main" id="{146DC771-F6D9-5190-BBC2-5686A840B7FC}"/>
                  </a:ext>
                </a:extLst>
              </p:cNvPr>
              <p:cNvGrpSpPr/>
              <p:nvPr/>
            </p:nvGrpSpPr>
            <p:grpSpPr>
              <a:xfrm>
                <a:off x="191712" y="2524194"/>
                <a:ext cx="6747392" cy="242905"/>
                <a:chOff x="191712" y="2677953"/>
                <a:chExt cx="6747392" cy="242905"/>
              </a:xfrm>
            </p:grpSpPr>
            <p:grpSp>
              <p:nvGrpSpPr>
                <p:cNvPr id="1157" name="그룹 1156">
                  <a:extLst>
                    <a:ext uri="{FF2B5EF4-FFF2-40B4-BE49-F238E27FC236}">
                      <a16:creationId xmlns:a16="http://schemas.microsoft.com/office/drawing/2014/main" id="{7EE23885-93D1-9755-393B-8CA1304A917D}"/>
                    </a:ext>
                  </a:extLst>
                </p:cNvPr>
                <p:cNvGrpSpPr/>
                <p:nvPr/>
              </p:nvGrpSpPr>
              <p:grpSpPr>
                <a:xfrm>
                  <a:off x="191712" y="2682797"/>
                  <a:ext cx="827262" cy="233216"/>
                  <a:chOff x="191712" y="2682797"/>
                  <a:chExt cx="827262" cy="233216"/>
                </a:xfrm>
              </p:grpSpPr>
              <p:sp>
                <p:nvSpPr>
                  <p:cNvPr id="399" name="사각형: 둥근 모서리 398">
                    <a:extLst>
                      <a:ext uri="{FF2B5EF4-FFF2-40B4-BE49-F238E27FC236}">
                        <a16:creationId xmlns:a16="http://schemas.microsoft.com/office/drawing/2014/main" id="{CF9DBA82-625F-0A04-AE53-C51E5B002EAA}"/>
                      </a:ext>
                    </a:extLst>
                  </p:cNvPr>
                  <p:cNvSpPr/>
                  <p:nvPr/>
                </p:nvSpPr>
                <p:spPr>
                  <a:xfrm>
                    <a:off x="211614" y="2682797"/>
                    <a:ext cx="807360" cy="233216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FD81E0F1-C0C5-96D2-7528-093273720A1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12" y="2730156"/>
                    <a:ext cx="52795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F9999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타격 지점</a:t>
                    </a:r>
                    <a:endParaRPr lang="en-US" altLang="ko-KR" sz="900" b="1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449" name="폭발: 8pt 448">
                  <a:extLst>
                    <a:ext uri="{FF2B5EF4-FFF2-40B4-BE49-F238E27FC236}">
                      <a16:creationId xmlns:a16="http://schemas.microsoft.com/office/drawing/2014/main" id="{908D7AC5-10E5-A3A4-8003-245049904A89}"/>
                    </a:ext>
                  </a:extLst>
                </p:cNvPr>
                <p:cNvSpPr/>
                <p:nvPr/>
              </p:nvSpPr>
              <p:spPr>
                <a:xfrm>
                  <a:off x="6664650" y="2677953"/>
                  <a:ext cx="274454" cy="242905"/>
                </a:xfrm>
                <a:prstGeom prst="irregularSeal1">
                  <a:avLst/>
                </a:prstGeom>
                <a:solidFill>
                  <a:srgbClr val="FF9999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1800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4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58" name="그룹 1157">
                <a:extLst>
                  <a:ext uri="{FF2B5EF4-FFF2-40B4-BE49-F238E27FC236}">
                    <a16:creationId xmlns:a16="http://schemas.microsoft.com/office/drawing/2014/main" id="{7994EAC8-8E4C-2708-685A-69EB69CB055E}"/>
                  </a:ext>
                </a:extLst>
              </p:cNvPr>
              <p:cNvGrpSpPr/>
              <p:nvPr/>
            </p:nvGrpSpPr>
            <p:grpSpPr>
              <a:xfrm>
                <a:off x="191712" y="2780252"/>
                <a:ext cx="827262" cy="233216"/>
                <a:chOff x="191712" y="2934011"/>
                <a:chExt cx="827262" cy="233216"/>
              </a:xfrm>
            </p:grpSpPr>
            <p:sp>
              <p:nvSpPr>
                <p:cNvPr id="1143" name="사각형: 둥근 모서리 1142">
                  <a:extLst>
                    <a:ext uri="{FF2B5EF4-FFF2-40B4-BE49-F238E27FC236}">
                      <a16:creationId xmlns:a16="http://schemas.microsoft.com/office/drawing/2014/main" id="{AC347603-19C0-A409-8E39-27B4AC5EB5F5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4" name="TextBox 1143">
                  <a:extLst>
                    <a:ext uri="{FF2B5EF4-FFF2-40B4-BE49-F238E27FC236}">
                      <a16:creationId xmlns:a16="http://schemas.microsoft.com/office/drawing/2014/main" id="{D6DC5F3C-BA51-BA75-F667-24AAB1D40900}"/>
                    </a:ext>
                  </a:extLst>
                </p:cNvPr>
                <p:cNvSpPr txBox="1"/>
                <p:nvPr/>
              </p:nvSpPr>
              <p:spPr>
                <a:xfrm>
                  <a:off x="191712" y="2981369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900" b="1" dirty="0" err="1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27B8A35-95ED-1120-982A-C541D5B6C35B}"/>
                  </a:ext>
                </a:extLst>
              </p:cNvPr>
              <p:cNvGrpSpPr/>
              <p:nvPr/>
            </p:nvGrpSpPr>
            <p:grpSpPr>
              <a:xfrm>
                <a:off x="191712" y="3032207"/>
                <a:ext cx="827262" cy="233216"/>
                <a:chOff x="191712" y="2934011"/>
                <a:chExt cx="827262" cy="233216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B3064E3A-45D9-1FC9-EE84-618BE80BE859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53E3D8-90FF-7094-B19A-4FD7947B4D1B}"/>
                    </a:ext>
                  </a:extLst>
                </p:cNvPr>
                <p:cNvSpPr txBox="1"/>
                <p:nvPr/>
              </p:nvSpPr>
              <p:spPr>
                <a:xfrm>
                  <a:off x="191712" y="2981369"/>
                  <a:ext cx="64657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DAF6DD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900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endPara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61" name="그룹 1160">
                <a:extLst>
                  <a:ext uri="{FF2B5EF4-FFF2-40B4-BE49-F238E27FC236}">
                    <a16:creationId xmlns:a16="http://schemas.microsoft.com/office/drawing/2014/main" id="{CB24E39F-C0C3-D703-5542-3C94D0EAD390}"/>
                  </a:ext>
                </a:extLst>
              </p:cNvPr>
              <p:cNvGrpSpPr/>
              <p:nvPr/>
            </p:nvGrpSpPr>
            <p:grpSpPr>
              <a:xfrm>
                <a:off x="1042166" y="1187104"/>
                <a:ext cx="10799629" cy="288000"/>
                <a:chOff x="1042166" y="1340863"/>
                <a:chExt cx="10799629" cy="288000"/>
              </a:xfrm>
            </p:grpSpPr>
            <p:sp>
              <p:nvSpPr>
                <p:cNvPr id="279" name="직사각형 310">
                  <a:extLst>
                    <a:ext uri="{FF2B5EF4-FFF2-40B4-BE49-F238E27FC236}">
                      <a16:creationId xmlns:a16="http://schemas.microsoft.com/office/drawing/2014/main" id="{9DD2D1DB-7198-7AE6-7EED-007B64D385C0}"/>
                    </a:ext>
                  </a:extLst>
                </p:cNvPr>
                <p:cNvSpPr/>
                <p:nvPr/>
              </p:nvSpPr>
              <p:spPr>
                <a:xfrm>
                  <a:off x="1042166" y="1340863"/>
                  <a:ext cx="4319629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0" name="직사각형 310">
                  <a:extLst>
                    <a:ext uri="{FF2B5EF4-FFF2-40B4-BE49-F238E27FC236}">
                      <a16:creationId xmlns:a16="http://schemas.microsoft.com/office/drawing/2014/main" id="{AE59E30F-70F5-45E1-664B-A6A691635F4D}"/>
                    </a:ext>
                  </a:extLst>
                </p:cNvPr>
                <p:cNvSpPr/>
                <p:nvPr/>
              </p:nvSpPr>
              <p:spPr>
                <a:xfrm>
                  <a:off x="5361795" y="1340863"/>
                  <a:ext cx="216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(0.5s)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1" name="직사각형 310">
                  <a:extLst>
                    <a:ext uri="{FF2B5EF4-FFF2-40B4-BE49-F238E27FC236}">
                      <a16:creationId xmlns:a16="http://schemas.microsoft.com/office/drawing/2014/main" id="{BC93DC22-7E82-ECCB-C0F7-4B720882F958}"/>
                    </a:ext>
                  </a:extLst>
                </p:cNvPr>
                <p:cNvSpPr/>
                <p:nvPr/>
              </p:nvSpPr>
              <p:spPr>
                <a:xfrm>
                  <a:off x="7521795" y="1340863"/>
                  <a:ext cx="432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A0ACD2E-2A4E-B25A-B526-66AC2890B89C}"/>
                  </a:ext>
                </a:extLst>
              </p:cNvPr>
              <p:cNvSpPr/>
              <p:nvPr/>
            </p:nvSpPr>
            <p:spPr>
              <a:xfrm>
                <a:off x="1042166" y="1151106"/>
                <a:ext cx="10799257" cy="2124746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124" name="그룹 1123">
                <a:extLst>
                  <a:ext uri="{FF2B5EF4-FFF2-40B4-BE49-F238E27FC236}">
                    <a16:creationId xmlns:a16="http://schemas.microsoft.com/office/drawing/2014/main" id="{E264B386-41C5-0F0F-94FD-E428D89FF77C}"/>
                  </a:ext>
                </a:extLst>
              </p:cNvPr>
              <p:cNvGrpSpPr/>
              <p:nvPr/>
            </p:nvGrpSpPr>
            <p:grpSpPr>
              <a:xfrm>
                <a:off x="988660" y="3062448"/>
                <a:ext cx="1437665" cy="174851"/>
                <a:chOff x="1061050" y="2970814"/>
                <a:chExt cx="1437665" cy="174851"/>
              </a:xfrm>
            </p:grpSpPr>
            <p:sp>
              <p:nvSpPr>
                <p:cNvPr id="580" name="직사각형 310">
                  <a:extLst>
                    <a:ext uri="{FF2B5EF4-FFF2-40B4-BE49-F238E27FC236}">
                      <a16:creationId xmlns:a16="http://schemas.microsoft.com/office/drawing/2014/main" id="{81EDC28B-DCE0-449A-7D42-25120900EF60}"/>
                    </a:ext>
                  </a:extLst>
                </p:cNvPr>
                <p:cNvSpPr/>
                <p:nvPr/>
              </p:nvSpPr>
              <p:spPr>
                <a:xfrm>
                  <a:off x="1113670" y="2970814"/>
                  <a:ext cx="1385045" cy="174851"/>
                </a:xfrm>
                <a:prstGeom prst="rect">
                  <a:avLst/>
                </a:prstGeom>
                <a:solidFill>
                  <a:srgbClr val="DAF6DD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108000" tIns="18000" rIns="0" bIns="1800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적중률 증가  </a:t>
                  </a:r>
                </a:p>
              </p:txBody>
            </p:sp>
            <p:sp>
              <p:nvSpPr>
                <p:cNvPr id="298" name="다이아몬드 297">
                  <a:extLst>
                    <a:ext uri="{FF2B5EF4-FFF2-40B4-BE49-F238E27FC236}">
                      <a16:creationId xmlns:a16="http://schemas.microsoft.com/office/drawing/2014/main" id="{2B93BA47-CD90-07E6-7436-C7B148D54900}"/>
                    </a:ext>
                  </a:extLst>
                </p:cNvPr>
                <p:cNvSpPr/>
                <p:nvPr/>
              </p:nvSpPr>
              <p:spPr>
                <a:xfrm>
                  <a:off x="1061050" y="3004239"/>
                  <a:ext cx="108000" cy="108000"/>
                </a:xfrm>
                <a:prstGeom prst="diamond">
                  <a:avLst/>
                </a:prstGeom>
                <a:solidFill>
                  <a:srgbClr val="DAF6DD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1D1E9F-EDA1-0DCA-6945-1C2EBBB3ABEE}"/>
              </a:ext>
            </a:extLst>
          </p:cNvPr>
          <p:cNvGrpSpPr/>
          <p:nvPr/>
        </p:nvGrpSpPr>
        <p:grpSpPr>
          <a:xfrm>
            <a:off x="189102" y="4010146"/>
            <a:ext cx="7729028" cy="2234505"/>
            <a:chOff x="189102" y="4010146"/>
            <a:chExt cx="7729028" cy="22345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5AC92E-AFA9-BABD-989E-7BF8EE755642}"/>
                </a:ext>
              </a:extLst>
            </p:cNvPr>
            <p:cNvSpPr txBox="1"/>
            <p:nvPr/>
          </p:nvSpPr>
          <p:spPr>
            <a:xfrm>
              <a:off x="189102" y="4010146"/>
              <a:ext cx="1625445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 err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트라이포드로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인한 변경 사항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A82B5CC-22F4-724A-8A23-767568BD2144}"/>
                </a:ext>
              </a:extLst>
            </p:cNvPr>
            <p:cNvGrpSpPr/>
            <p:nvPr/>
          </p:nvGrpSpPr>
          <p:grpSpPr>
            <a:xfrm>
              <a:off x="189102" y="4218000"/>
              <a:ext cx="7729028" cy="2026651"/>
              <a:chOff x="189102" y="4218000"/>
              <a:chExt cx="7729028" cy="2026651"/>
            </a:xfrm>
          </p:grpSpPr>
          <p:grpSp>
            <p:nvGrpSpPr>
              <p:cNvPr id="1123" name="그룹 1122">
                <a:extLst>
                  <a:ext uri="{FF2B5EF4-FFF2-40B4-BE49-F238E27FC236}">
                    <a16:creationId xmlns:a16="http://schemas.microsoft.com/office/drawing/2014/main" id="{A3B18BF6-3398-729A-3185-3389CC08A11F}"/>
                  </a:ext>
                </a:extLst>
              </p:cNvPr>
              <p:cNvGrpSpPr/>
              <p:nvPr/>
            </p:nvGrpSpPr>
            <p:grpSpPr>
              <a:xfrm>
                <a:off x="189102" y="4940137"/>
                <a:ext cx="7729028" cy="329063"/>
                <a:chOff x="189102" y="4954047"/>
                <a:chExt cx="7729028" cy="329063"/>
              </a:xfrm>
            </p:grpSpPr>
            <p:sp>
              <p:nvSpPr>
                <p:cNvPr id="600" name="직사각형 599">
                  <a:extLst>
                    <a:ext uri="{FF2B5EF4-FFF2-40B4-BE49-F238E27FC236}">
                      <a16:creationId xmlns:a16="http://schemas.microsoft.com/office/drawing/2014/main" id="{81E0FA66-FBB2-E273-6EE8-3FEB8615CCD2}"/>
                    </a:ext>
                  </a:extLst>
                </p:cNvPr>
                <p:cNvSpPr/>
                <p:nvPr/>
              </p:nvSpPr>
              <p:spPr>
                <a:xfrm>
                  <a:off x="189102" y="4954047"/>
                  <a:ext cx="409253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1" name="직사각형 600">
                  <a:extLst>
                    <a:ext uri="{FF2B5EF4-FFF2-40B4-BE49-F238E27FC236}">
                      <a16:creationId xmlns:a16="http://schemas.microsoft.com/office/drawing/2014/main" id="{198608CF-623C-C18B-3ADA-DC7DE3F28BB5}"/>
                    </a:ext>
                  </a:extLst>
                </p:cNvPr>
                <p:cNvSpPr/>
                <p:nvPr/>
              </p:nvSpPr>
              <p:spPr>
                <a:xfrm>
                  <a:off x="598356" y="4954047"/>
                  <a:ext cx="10319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집중 공략</a:t>
                  </a:r>
                </a:p>
              </p:txBody>
            </p:sp>
            <p:sp>
              <p:nvSpPr>
                <p:cNvPr id="602" name="직사각형 601">
                  <a:extLst>
                    <a:ext uri="{FF2B5EF4-FFF2-40B4-BE49-F238E27FC236}">
                      <a16:creationId xmlns:a16="http://schemas.microsoft.com/office/drawing/2014/main" id="{9A7709C3-34F3-FD4F-154A-3CA81596A914}"/>
                    </a:ext>
                  </a:extLst>
                </p:cNvPr>
                <p:cNvSpPr/>
                <p:nvPr/>
              </p:nvSpPr>
              <p:spPr>
                <a:xfrm>
                  <a:off x="1630266" y="4954047"/>
                  <a:ext cx="10357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연출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스킵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5" name="직사각형 604">
                  <a:extLst>
                    <a:ext uri="{FF2B5EF4-FFF2-40B4-BE49-F238E27FC236}">
                      <a16:creationId xmlns:a16="http://schemas.microsoft.com/office/drawing/2014/main" id="{C7F56ADC-95F7-5C8D-3C1F-B156CC05EFB3}"/>
                    </a:ext>
                  </a:extLst>
                </p:cNvPr>
                <p:cNvSpPr/>
                <p:nvPr/>
              </p:nvSpPr>
              <p:spPr>
                <a:xfrm>
                  <a:off x="2665976" y="4954047"/>
                  <a:ext cx="5252154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618" name="그룹 617">
                  <a:extLst>
                    <a:ext uri="{FF2B5EF4-FFF2-40B4-BE49-F238E27FC236}">
                      <a16:creationId xmlns:a16="http://schemas.microsoft.com/office/drawing/2014/main" id="{C44DAA31-4D73-98E8-525B-4B00F3472798}"/>
                    </a:ext>
                  </a:extLst>
                </p:cNvPr>
                <p:cNvGrpSpPr/>
                <p:nvPr/>
              </p:nvGrpSpPr>
              <p:grpSpPr>
                <a:xfrm>
                  <a:off x="2771121" y="5038847"/>
                  <a:ext cx="4034950" cy="159462"/>
                  <a:chOff x="1210993" y="1380574"/>
                  <a:chExt cx="4034950" cy="159462"/>
                </a:xfrm>
              </p:grpSpPr>
              <p:sp>
                <p:nvSpPr>
                  <p:cNvPr id="630" name="TextBox 629">
                    <a:extLst>
                      <a:ext uri="{FF2B5EF4-FFF2-40B4-BE49-F238E27FC236}">
                        <a16:creationId xmlns:a16="http://schemas.microsoft.com/office/drawing/2014/main" id="{AA35D3F5-EB67-4FD5-C809-7E305EEE950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7986" y="1391056"/>
                    <a:ext cx="80899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단계를 </a:t>
                    </a:r>
                    <a:r>
                      <a:rPr lang="ko-KR" altLang="en-US" sz="900" dirty="0" err="1">
                        <a:solidFill>
                          <a:schemeClr val="tx1"/>
                        </a:solidFill>
                      </a:rPr>
                      <a:t>스킵하고</a:t>
                    </a:r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직사각형 310">
                    <a:extLst>
                      <a:ext uri="{FF2B5EF4-FFF2-40B4-BE49-F238E27FC236}">
                        <a16:creationId xmlns:a16="http://schemas.microsoft.com/office/drawing/2014/main" id="{ABA761A7-63D2-ED2B-64E3-E01906179445}"/>
                      </a:ext>
                    </a:extLst>
                  </p:cNvPr>
                  <p:cNvSpPr/>
                  <p:nvPr/>
                </p:nvSpPr>
                <p:spPr>
                  <a:xfrm>
                    <a:off x="1210993" y="1380574"/>
                    <a:ext cx="51699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</a:p>
                </p:txBody>
              </p:sp>
              <p:sp>
                <p:nvSpPr>
                  <p:cNvPr id="632" name="직사각형 310">
                    <a:extLst>
                      <a:ext uri="{FF2B5EF4-FFF2-40B4-BE49-F238E27FC236}">
                        <a16:creationId xmlns:a16="http://schemas.microsoft.com/office/drawing/2014/main" id="{D6B94537-2F74-5299-B64D-0A133B326644}"/>
                      </a:ext>
                    </a:extLst>
                  </p:cNvPr>
                  <p:cNvSpPr/>
                  <p:nvPr/>
                </p:nvSpPr>
                <p:spPr>
                  <a:xfrm>
                    <a:off x="2605302" y="1380574"/>
                    <a:ext cx="302377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</a:p>
                </p:txBody>
              </p:sp>
              <p:sp>
                <p:nvSpPr>
                  <p:cNvPr id="633" name="TextBox 632">
                    <a:extLst>
                      <a:ext uri="{FF2B5EF4-FFF2-40B4-BE49-F238E27FC236}">
                        <a16:creationId xmlns:a16="http://schemas.microsoft.com/office/drawing/2014/main" id="{717E112D-57AC-543B-5360-B954DB2BC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7679" y="1391056"/>
                    <a:ext cx="233826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단계를 바로 진행하여 스킬의 시전이 빨라집니다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6ADAAD0-76FF-6080-1D91-6CA4AA7A93AB}"/>
                  </a:ext>
                </a:extLst>
              </p:cNvPr>
              <p:cNvGrpSpPr/>
              <p:nvPr/>
            </p:nvGrpSpPr>
            <p:grpSpPr>
              <a:xfrm>
                <a:off x="189102" y="5248914"/>
                <a:ext cx="7729028" cy="655200"/>
                <a:chOff x="189102" y="5248914"/>
                <a:chExt cx="7729028" cy="655200"/>
              </a:xfrm>
            </p:grpSpPr>
            <p:sp>
              <p:nvSpPr>
                <p:cNvPr id="639" name="직사각형 638">
                  <a:extLst>
                    <a:ext uri="{FF2B5EF4-FFF2-40B4-BE49-F238E27FC236}">
                      <a16:creationId xmlns:a16="http://schemas.microsoft.com/office/drawing/2014/main" id="{AB69245B-A87A-50C2-EF76-81838AE93BE3}"/>
                    </a:ext>
                  </a:extLst>
                </p:cNvPr>
                <p:cNvSpPr/>
                <p:nvPr/>
              </p:nvSpPr>
              <p:spPr>
                <a:xfrm>
                  <a:off x="189102" y="5248914"/>
                  <a:ext cx="409253" cy="65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DB1BF0CF-0509-224A-44FB-985B8DBABAD7}"/>
                    </a:ext>
                  </a:extLst>
                </p:cNvPr>
                <p:cNvSpPr/>
                <p:nvPr/>
              </p:nvSpPr>
              <p:spPr>
                <a:xfrm>
                  <a:off x="598356" y="5248914"/>
                  <a:ext cx="1031910" cy="65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대지 파괴</a:t>
                  </a: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BD259A4E-1908-A83A-C280-2267443F4EC6}"/>
                    </a:ext>
                  </a:extLst>
                </p:cNvPr>
                <p:cNvSpPr/>
                <p:nvPr/>
              </p:nvSpPr>
              <p:spPr>
                <a:xfrm>
                  <a:off x="1630266" y="5248914"/>
                  <a:ext cx="10357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색상 변경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3A5E51BF-9D75-D02C-3734-9B3F95697469}"/>
                    </a:ext>
                  </a:extLst>
                </p:cNvPr>
                <p:cNvSpPr/>
                <p:nvPr/>
              </p:nvSpPr>
              <p:spPr>
                <a:xfrm>
                  <a:off x="2665976" y="5248914"/>
                  <a:ext cx="5252154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5181C1B3-E13C-FCFE-5F4C-A98A99D787D0}"/>
                    </a:ext>
                  </a:extLst>
                </p:cNvPr>
                <p:cNvGrpSpPr/>
                <p:nvPr/>
              </p:nvGrpSpPr>
              <p:grpSpPr>
                <a:xfrm>
                  <a:off x="2662166" y="5344196"/>
                  <a:ext cx="3401623" cy="138499"/>
                  <a:chOff x="2662166" y="5344196"/>
                  <a:chExt cx="3401623" cy="138499"/>
                </a:xfrm>
              </p:grpSpPr>
              <p:sp>
                <p:nvSpPr>
                  <p:cNvPr id="201" name="직사각형 200">
                    <a:extLst>
                      <a:ext uri="{FF2B5EF4-FFF2-40B4-BE49-F238E27FC236}">
                        <a16:creationId xmlns:a16="http://schemas.microsoft.com/office/drawing/2014/main" id="{766671EC-AE54-BA04-1873-2A42B7B7B73E}"/>
                      </a:ext>
                    </a:extLst>
                  </p:cNvPr>
                  <p:cNvSpPr/>
                  <p:nvPr/>
                </p:nvSpPr>
                <p:spPr>
                  <a:xfrm>
                    <a:off x="4700490" y="5344196"/>
                    <a:ext cx="572549" cy="138499"/>
                  </a:xfrm>
                  <a:prstGeom prst="rect">
                    <a:avLst/>
                  </a:prstGeom>
                  <a:solidFill>
                    <a:srgbClr val="FFFFC1"/>
                  </a:solidFill>
                  <a:ln w="6350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직사각형 201">
                    <a:extLst>
                      <a:ext uri="{FF2B5EF4-FFF2-40B4-BE49-F238E27FC236}">
                        <a16:creationId xmlns:a16="http://schemas.microsoft.com/office/drawing/2014/main" id="{1773459E-8DF6-816E-EF3E-D68D9E83F488}"/>
                      </a:ext>
                    </a:extLst>
                  </p:cNvPr>
                  <p:cNvSpPr/>
                  <p:nvPr/>
                </p:nvSpPr>
                <p:spPr>
                  <a:xfrm>
                    <a:off x="3317665" y="5344196"/>
                    <a:ext cx="328794" cy="13849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508A18DE-F7B5-4096-3ACD-0CC78D0F681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2166" y="5344196"/>
                    <a:ext cx="340162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전체적으로 푸른빛을 띄던 이펙트 색상이 밝은 노란빛으로 변경됩니다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p:grp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58C3C790-B6A9-F6CE-2924-A9C5FCC118C0}"/>
                    </a:ext>
                  </a:extLst>
                </p:cNvPr>
                <p:cNvSpPr/>
                <p:nvPr/>
              </p:nvSpPr>
              <p:spPr>
                <a:xfrm>
                  <a:off x="1630266" y="5575051"/>
                  <a:ext cx="10357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부여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4D8D834-0462-41B2-345F-018DC703B3C1}"/>
                    </a:ext>
                  </a:extLst>
                </p:cNvPr>
                <p:cNvSpPr/>
                <p:nvPr/>
              </p:nvSpPr>
              <p:spPr>
                <a:xfrm>
                  <a:off x="2665976" y="5575051"/>
                  <a:ext cx="5252154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0AF5EECD-4F7F-61F5-9711-8E4E72DCF5CB}"/>
                    </a:ext>
                  </a:extLst>
                </p:cNvPr>
                <p:cNvGrpSpPr/>
                <p:nvPr/>
              </p:nvGrpSpPr>
              <p:grpSpPr>
                <a:xfrm>
                  <a:off x="2665976" y="5618130"/>
                  <a:ext cx="3285098" cy="242905"/>
                  <a:chOff x="2748846" y="5314749"/>
                  <a:chExt cx="3285098" cy="242905"/>
                </a:xfrm>
              </p:grpSpPr>
              <p:sp>
                <p:nvSpPr>
                  <p:cNvPr id="205" name="폭발: 8pt 204">
                    <a:extLst>
                      <a:ext uri="{FF2B5EF4-FFF2-40B4-BE49-F238E27FC236}">
                        <a16:creationId xmlns:a16="http://schemas.microsoft.com/office/drawing/2014/main" id="{D8756CB6-78BE-F22B-4B51-70BF8EB81167}"/>
                      </a:ext>
                    </a:extLst>
                  </p:cNvPr>
                  <p:cNvSpPr/>
                  <p:nvPr/>
                </p:nvSpPr>
                <p:spPr>
                  <a:xfrm>
                    <a:off x="3064753" y="5314749"/>
                    <a:ext cx="274454" cy="242905"/>
                  </a:xfrm>
                  <a:prstGeom prst="irregularSeal1">
                    <a:avLst/>
                  </a:prstGeom>
                  <a:solidFill>
                    <a:srgbClr val="FF9999"/>
                  </a:soli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18000" rIns="0" bIns="0" rtlCol="0" anchor="ctr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4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10D9C15A-DC3A-1756-0EF2-4A446ABEED5F}"/>
                      </a:ext>
                    </a:extLst>
                  </p:cNvPr>
                  <p:cNvSpPr txBox="1"/>
                  <p:nvPr/>
                </p:nvSpPr>
                <p:spPr>
                  <a:xfrm>
                    <a:off x="5087087" y="5366952"/>
                    <a:ext cx="946857" cy="1384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효과를 부여합니다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  <p:grpSp>
                <p:nvGrpSpPr>
                  <p:cNvPr id="207" name="그룹 206">
                    <a:extLst>
                      <a:ext uri="{FF2B5EF4-FFF2-40B4-BE49-F238E27FC236}">
                        <a16:creationId xmlns:a16="http://schemas.microsoft.com/office/drawing/2014/main" id="{A73C4F1A-8E36-A935-FFE7-731915F44447}"/>
                      </a:ext>
                    </a:extLst>
                  </p:cNvPr>
                  <p:cNvGrpSpPr/>
                  <p:nvPr/>
                </p:nvGrpSpPr>
                <p:grpSpPr>
                  <a:xfrm>
                    <a:off x="4168795" y="5348776"/>
                    <a:ext cx="918292" cy="174851"/>
                    <a:chOff x="1191202" y="4119366"/>
                    <a:chExt cx="918292" cy="174851"/>
                  </a:xfrm>
                </p:grpSpPr>
                <p:sp>
                  <p:nvSpPr>
                    <p:cNvPr id="210" name="직사각형 310">
                      <a:extLst>
                        <a:ext uri="{FF2B5EF4-FFF2-40B4-BE49-F238E27FC236}">
                          <a16:creationId xmlns:a16="http://schemas.microsoft.com/office/drawing/2014/main" id="{1707D73A-399C-229C-CA50-C5CC7C3C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3822" y="4119366"/>
                      <a:ext cx="865672" cy="17485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108000" tIns="18000" rIns="0" bIns="18000" rtlCol="0" anchor="ctr" anchorCtr="0">
                      <a:spAutoFit/>
                    </a:bodyPr>
                    <a:lstStyle/>
                    <a:p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지진  </a:t>
                      </a:r>
                    </a:p>
                  </p:txBody>
                </p:sp>
                <p:sp>
                  <p:nvSpPr>
                    <p:cNvPr id="211" name="다이아몬드 210">
                      <a:extLst>
                        <a:ext uri="{FF2B5EF4-FFF2-40B4-BE49-F238E27FC236}">
                          <a16:creationId xmlns:a16="http://schemas.microsoft.com/office/drawing/2014/main" id="{F8A59599-8CDB-46E7-2C1A-2D3660D0B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1202" y="4152791"/>
                      <a:ext cx="108000" cy="108000"/>
                    </a:xfrm>
                    <a:prstGeom prst="diamond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rgbClr val="DAF6DD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/>
                    </a:p>
                  </p:txBody>
                </p:sp>
              </p:grp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7195C9D6-4913-9745-A8C7-D63E650A497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846" y="5366952"/>
                    <a:ext cx="32065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타격</a:t>
                    </a:r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C5F753BE-F184-EF5C-C145-AA492EB721C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5956" y="5366952"/>
                    <a:ext cx="84105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 err="1">
                        <a:solidFill>
                          <a:schemeClr val="tx1"/>
                        </a:solidFill>
                      </a:rPr>
                      <a:t>에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 적중된 적에게</a:t>
                    </a:r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21" name="그룹 1120">
                <a:extLst>
                  <a:ext uri="{FF2B5EF4-FFF2-40B4-BE49-F238E27FC236}">
                    <a16:creationId xmlns:a16="http://schemas.microsoft.com/office/drawing/2014/main" id="{4175481E-455A-8EAE-31CB-A68518004CB3}"/>
                  </a:ext>
                </a:extLst>
              </p:cNvPr>
              <p:cNvGrpSpPr/>
              <p:nvPr/>
            </p:nvGrpSpPr>
            <p:grpSpPr>
              <a:xfrm>
                <a:off x="189102" y="5904114"/>
                <a:ext cx="7729028" cy="329063"/>
                <a:chOff x="189102" y="5918024"/>
                <a:chExt cx="7729028" cy="329063"/>
              </a:xfrm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A50C42FA-69C6-6535-991E-ABB556FC4055}"/>
                    </a:ext>
                  </a:extLst>
                </p:cNvPr>
                <p:cNvSpPr/>
                <p:nvPr/>
              </p:nvSpPr>
              <p:spPr>
                <a:xfrm>
                  <a:off x="189102" y="5918024"/>
                  <a:ext cx="409253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11F9838E-EB28-307D-2A8A-60A0820136D0}"/>
                    </a:ext>
                  </a:extLst>
                </p:cNvPr>
                <p:cNvSpPr/>
                <p:nvPr/>
              </p:nvSpPr>
              <p:spPr>
                <a:xfrm>
                  <a:off x="598356" y="5918024"/>
                  <a:ext cx="10319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내려치는 창</a:t>
                  </a: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2339EE7-0177-3D4B-0BB5-E090BB9232A7}"/>
                    </a:ext>
                  </a:extLst>
                </p:cNvPr>
                <p:cNvSpPr/>
                <p:nvPr/>
              </p:nvSpPr>
              <p:spPr>
                <a:xfrm>
                  <a:off x="1630266" y="5918024"/>
                  <a:ext cx="10357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연출 변경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9FB9E61D-8F79-26E9-7A60-623EDEB4D191}"/>
                    </a:ext>
                  </a:extLst>
                </p:cNvPr>
                <p:cNvSpPr/>
                <p:nvPr/>
              </p:nvSpPr>
              <p:spPr>
                <a:xfrm>
                  <a:off x="2665976" y="5918024"/>
                  <a:ext cx="5252154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7B7A7332-AE35-D4FC-2FD4-B1A3394BBBD4}"/>
                    </a:ext>
                  </a:extLst>
                </p:cNvPr>
                <p:cNvSpPr txBox="1"/>
                <p:nvPr/>
              </p:nvSpPr>
              <p:spPr>
                <a:xfrm>
                  <a:off x="2665976" y="6013306"/>
                  <a:ext cx="1369015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스킬의 연출이 변경됩니다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sp>
              <p:nvSpPr>
                <p:cNvPr id="229" name="직사각형 310">
                  <a:extLst>
                    <a:ext uri="{FF2B5EF4-FFF2-40B4-BE49-F238E27FC236}">
                      <a16:creationId xmlns:a16="http://schemas.microsoft.com/office/drawing/2014/main" id="{C68B56EC-D80C-4830-6D1C-41A47F81EE5D}"/>
                    </a:ext>
                  </a:extLst>
                </p:cNvPr>
                <p:cNvSpPr/>
                <p:nvPr/>
              </p:nvSpPr>
              <p:spPr>
                <a:xfrm>
                  <a:off x="4163281" y="6002824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</a:p>
              </p:txBody>
            </p:sp>
            <p:sp>
              <p:nvSpPr>
                <p:cNvPr id="235" name="직사각형 310">
                  <a:extLst>
                    <a:ext uri="{FF2B5EF4-FFF2-40B4-BE49-F238E27FC236}">
                      <a16:creationId xmlns:a16="http://schemas.microsoft.com/office/drawing/2014/main" id="{07E118CF-9665-18B0-15AD-0AFE01410B69}"/>
                    </a:ext>
                  </a:extLst>
                </p:cNvPr>
                <p:cNvSpPr/>
                <p:nvPr/>
              </p:nvSpPr>
              <p:spPr>
                <a:xfrm>
                  <a:off x="4706180" y="6002824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  <p:sp>
              <p:nvSpPr>
                <p:cNvPr id="236" name="직사각형 310">
                  <a:extLst>
                    <a:ext uri="{FF2B5EF4-FFF2-40B4-BE49-F238E27FC236}">
                      <a16:creationId xmlns:a16="http://schemas.microsoft.com/office/drawing/2014/main" id="{D692A5A9-C402-5A20-EDEB-3E7360983C52}"/>
                    </a:ext>
                  </a:extLst>
                </p:cNvPr>
                <p:cNvSpPr/>
                <p:nvPr/>
              </p:nvSpPr>
              <p:spPr>
                <a:xfrm>
                  <a:off x="5036323" y="6002824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37" name="직사각형 310">
                  <a:extLst>
                    <a:ext uri="{FF2B5EF4-FFF2-40B4-BE49-F238E27FC236}">
                      <a16:creationId xmlns:a16="http://schemas.microsoft.com/office/drawing/2014/main" id="{BD4E9EBC-BA23-0FB3-99D4-5CE98B510F69}"/>
                    </a:ext>
                  </a:extLst>
                </p:cNvPr>
                <p:cNvSpPr/>
                <p:nvPr/>
              </p:nvSpPr>
              <p:spPr>
                <a:xfrm>
                  <a:off x="5893223" y="6002824"/>
                  <a:ext cx="689186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  <a:r>
                    <a:rPr lang="en-US" altLang="ko-KR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- 1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38" name="직사각형 310">
                  <a:extLst>
                    <a:ext uri="{FF2B5EF4-FFF2-40B4-BE49-F238E27FC236}">
                      <a16:creationId xmlns:a16="http://schemas.microsoft.com/office/drawing/2014/main" id="{E005744B-095A-2DCD-686C-019456438930}"/>
                    </a:ext>
                  </a:extLst>
                </p:cNvPr>
                <p:cNvSpPr/>
                <p:nvPr/>
              </p:nvSpPr>
              <p:spPr>
                <a:xfrm>
                  <a:off x="6582409" y="6002824"/>
                  <a:ext cx="471101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- 1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39" name="직사각형 310">
                  <a:extLst>
                    <a:ext uri="{FF2B5EF4-FFF2-40B4-BE49-F238E27FC236}">
                      <a16:creationId xmlns:a16="http://schemas.microsoft.com/office/drawing/2014/main" id="{9454B3A9-3B08-4F8F-02AB-596E27A0E207}"/>
                    </a:ext>
                  </a:extLst>
                </p:cNvPr>
                <p:cNvSpPr/>
                <p:nvPr/>
              </p:nvSpPr>
              <p:spPr>
                <a:xfrm>
                  <a:off x="7053510" y="6002824"/>
                  <a:ext cx="568805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  <a:r>
                    <a:rPr lang="en-US" altLang="ko-KR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- 1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40" name="화살표: 오른쪽 239">
                  <a:extLst>
                    <a:ext uri="{FF2B5EF4-FFF2-40B4-BE49-F238E27FC236}">
                      <a16:creationId xmlns:a16="http://schemas.microsoft.com/office/drawing/2014/main" id="{26B4B177-643F-E401-B470-B041067E43D7}"/>
                    </a:ext>
                  </a:extLst>
                </p:cNvPr>
                <p:cNvSpPr/>
                <p:nvPr/>
              </p:nvSpPr>
              <p:spPr>
                <a:xfrm>
                  <a:off x="5572313" y="6006673"/>
                  <a:ext cx="194946" cy="151764"/>
                </a:xfrm>
                <a:prstGeom prst="rightArrow">
                  <a:avLst/>
                </a:prstGeom>
                <a:solidFill>
                  <a:srgbClr val="FF0000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25" name="그룹 1124">
                <a:extLst>
                  <a:ext uri="{FF2B5EF4-FFF2-40B4-BE49-F238E27FC236}">
                    <a16:creationId xmlns:a16="http://schemas.microsoft.com/office/drawing/2014/main" id="{262D4B67-8D50-4F7F-3CE4-B1CFE71D4982}"/>
                  </a:ext>
                </a:extLst>
              </p:cNvPr>
              <p:cNvGrpSpPr/>
              <p:nvPr/>
            </p:nvGrpSpPr>
            <p:grpSpPr>
              <a:xfrm>
                <a:off x="189102" y="4611074"/>
                <a:ext cx="7729028" cy="329063"/>
                <a:chOff x="189102" y="4624984"/>
                <a:chExt cx="7729028" cy="329063"/>
              </a:xfrm>
            </p:grpSpPr>
            <p:sp>
              <p:nvSpPr>
                <p:cNvPr id="492" name="직사각형 491">
                  <a:extLst>
                    <a:ext uri="{FF2B5EF4-FFF2-40B4-BE49-F238E27FC236}">
                      <a16:creationId xmlns:a16="http://schemas.microsoft.com/office/drawing/2014/main" id="{56F199B9-E4A4-FCF9-914E-7003D6099150}"/>
                    </a:ext>
                  </a:extLst>
                </p:cNvPr>
                <p:cNvSpPr/>
                <p:nvPr/>
              </p:nvSpPr>
              <p:spPr>
                <a:xfrm>
                  <a:off x="189102" y="4624984"/>
                  <a:ext cx="409253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3" name="직사각형 492">
                  <a:extLst>
                    <a:ext uri="{FF2B5EF4-FFF2-40B4-BE49-F238E27FC236}">
                      <a16:creationId xmlns:a16="http://schemas.microsoft.com/office/drawing/2014/main" id="{6D30FE74-CB3E-B3A6-8098-C5A708973C14}"/>
                    </a:ext>
                  </a:extLst>
                </p:cNvPr>
                <p:cNvSpPr/>
                <p:nvPr/>
              </p:nvSpPr>
              <p:spPr>
                <a:xfrm>
                  <a:off x="598356" y="4624984"/>
                  <a:ext cx="10319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약점 공략</a:t>
                  </a:r>
                </a:p>
              </p:txBody>
            </p:sp>
            <p:sp>
              <p:nvSpPr>
                <p:cNvPr id="494" name="직사각형 493">
                  <a:extLst>
                    <a:ext uri="{FF2B5EF4-FFF2-40B4-BE49-F238E27FC236}">
                      <a16:creationId xmlns:a16="http://schemas.microsoft.com/office/drawing/2014/main" id="{BDC40795-B136-A0B2-2ADA-6BE830973BC8}"/>
                    </a:ext>
                  </a:extLst>
                </p:cNvPr>
                <p:cNvSpPr/>
                <p:nvPr/>
              </p:nvSpPr>
              <p:spPr>
                <a:xfrm>
                  <a:off x="1630266" y="4624984"/>
                  <a:ext cx="1035710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부여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5" name="직사각형 494">
                  <a:extLst>
                    <a:ext uri="{FF2B5EF4-FFF2-40B4-BE49-F238E27FC236}">
                      <a16:creationId xmlns:a16="http://schemas.microsoft.com/office/drawing/2014/main" id="{FF2E2361-6D00-FC69-AEF8-37A21081D89E}"/>
                    </a:ext>
                  </a:extLst>
                </p:cNvPr>
                <p:cNvSpPr/>
                <p:nvPr/>
              </p:nvSpPr>
              <p:spPr>
                <a:xfrm>
                  <a:off x="2665976" y="4624984"/>
                  <a:ext cx="5252154" cy="3290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594" name="그룹 593">
                  <a:extLst>
                    <a:ext uri="{FF2B5EF4-FFF2-40B4-BE49-F238E27FC236}">
                      <a16:creationId xmlns:a16="http://schemas.microsoft.com/office/drawing/2014/main" id="{7338AFB6-0EE8-9AAE-11C6-B79814B56FFF}"/>
                    </a:ext>
                  </a:extLst>
                </p:cNvPr>
                <p:cNvGrpSpPr/>
                <p:nvPr/>
              </p:nvGrpSpPr>
              <p:grpSpPr>
                <a:xfrm>
                  <a:off x="2665976" y="4668063"/>
                  <a:ext cx="4346286" cy="242905"/>
                  <a:chOff x="2748846" y="4520739"/>
                  <a:chExt cx="4346286" cy="242905"/>
                </a:xfrm>
              </p:grpSpPr>
              <p:sp>
                <p:nvSpPr>
                  <p:cNvPr id="15" name="폭발: 8pt 14">
                    <a:extLst>
                      <a:ext uri="{FF2B5EF4-FFF2-40B4-BE49-F238E27FC236}">
                        <a16:creationId xmlns:a16="http://schemas.microsoft.com/office/drawing/2014/main" id="{9AF0515E-AAA6-EC78-80F9-6CE7C8E42E51}"/>
                      </a:ext>
                    </a:extLst>
                  </p:cNvPr>
                  <p:cNvSpPr/>
                  <p:nvPr/>
                </p:nvSpPr>
                <p:spPr>
                  <a:xfrm>
                    <a:off x="3064753" y="4520739"/>
                    <a:ext cx="274454" cy="242905"/>
                  </a:xfrm>
                  <a:prstGeom prst="irregularSeal1">
                    <a:avLst/>
                  </a:prstGeom>
                  <a:solidFill>
                    <a:srgbClr val="FF9999"/>
                  </a:soli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18000" rIns="0" bIns="0" rtlCol="0" anchor="ctr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4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6BD5A47-9FFB-8A39-4571-33F0CFD745D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8275" y="4572942"/>
                    <a:ext cx="946857" cy="1384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효과를 부여합니다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059BEF82-E227-27A3-9A69-48F7E7B5762C}"/>
                      </a:ext>
                    </a:extLst>
                  </p:cNvPr>
                  <p:cNvGrpSpPr/>
                  <p:nvPr/>
                </p:nvGrpSpPr>
                <p:grpSpPr>
                  <a:xfrm>
                    <a:off x="4168795" y="4554766"/>
                    <a:ext cx="1979480" cy="174851"/>
                    <a:chOff x="1191202" y="4119366"/>
                    <a:chExt cx="1979480" cy="174851"/>
                  </a:xfrm>
                </p:grpSpPr>
                <p:sp>
                  <p:nvSpPr>
                    <p:cNvPr id="36" name="직사각형 310">
                      <a:extLst>
                        <a:ext uri="{FF2B5EF4-FFF2-40B4-BE49-F238E27FC236}">
                          <a16:creationId xmlns:a16="http://schemas.microsoft.com/office/drawing/2014/main" id="{9DADC87E-63A6-C9A2-5EA5-974CA10F9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3822" y="4119366"/>
                      <a:ext cx="1926860" cy="17485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108000" tIns="18000" rIns="0" bIns="18000" rtlCol="0" anchor="ctr" anchorCtr="0">
                      <a:spAutoFit/>
                    </a:bodyPr>
                    <a:lstStyle/>
                    <a:p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공격에 받는 피해 증가  </a:t>
                      </a:r>
                    </a:p>
                  </p:txBody>
                </p:sp>
                <p:sp>
                  <p:nvSpPr>
                    <p:cNvPr id="37" name="다이아몬드 36">
                      <a:extLst>
                        <a:ext uri="{FF2B5EF4-FFF2-40B4-BE49-F238E27FC236}">
                          <a16:creationId xmlns:a16="http://schemas.microsoft.com/office/drawing/2014/main" id="{795B1959-B48D-2476-DD56-BA140105A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1202" y="4152791"/>
                      <a:ext cx="108000" cy="108000"/>
                    </a:xfrm>
                    <a:prstGeom prst="diamond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rgbClr val="DAF6DD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/>
                    </a:p>
                  </p:txBody>
                </p:sp>
              </p:grp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0F30FA1-F31C-B803-8E46-869541B23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846" y="4572942"/>
                    <a:ext cx="32065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타격</a:t>
                    </a:r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3EC07B7-445D-BCC4-E618-5BADC616C1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5956" y="4572942"/>
                    <a:ext cx="84105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900" dirty="0" err="1">
                        <a:solidFill>
                          <a:schemeClr val="tx1"/>
                        </a:solidFill>
                      </a:rPr>
                      <a:t>에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 적중된 적에게</a:t>
                    </a:r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9C52BF7F-1009-BADC-AA6A-820AB7EBD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02" y="4624984"/>
                  <a:ext cx="7729028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그룹 1125">
                <a:extLst>
                  <a:ext uri="{FF2B5EF4-FFF2-40B4-BE49-F238E27FC236}">
                    <a16:creationId xmlns:a16="http://schemas.microsoft.com/office/drawing/2014/main" id="{D092C256-32B6-66A5-E5AF-4C8AF07D20E0}"/>
                  </a:ext>
                </a:extLst>
              </p:cNvPr>
              <p:cNvGrpSpPr/>
              <p:nvPr/>
            </p:nvGrpSpPr>
            <p:grpSpPr>
              <a:xfrm>
                <a:off x="189102" y="4218000"/>
                <a:ext cx="7727054" cy="393074"/>
                <a:chOff x="189102" y="4231910"/>
                <a:chExt cx="7727054" cy="393074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67867D86-1121-EA0D-4211-87D96F7F4B0C}"/>
                    </a:ext>
                  </a:extLst>
                </p:cNvPr>
                <p:cNvSpPr/>
                <p:nvPr/>
              </p:nvSpPr>
              <p:spPr>
                <a:xfrm>
                  <a:off x="189102" y="4231910"/>
                  <a:ext cx="410400" cy="393074"/>
                </a:xfrm>
                <a:prstGeom prst="rect">
                  <a:avLst/>
                </a:prstGeom>
                <a:solidFill>
                  <a:srgbClr val="FDF4D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티어</a:t>
                  </a:r>
                  <a:endPara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9BB65D2-2EB7-5410-054D-25A7E9686520}"/>
                    </a:ext>
                  </a:extLst>
                </p:cNvPr>
                <p:cNvSpPr/>
                <p:nvPr/>
              </p:nvSpPr>
              <p:spPr>
                <a:xfrm>
                  <a:off x="598356" y="4231910"/>
                  <a:ext cx="1032589" cy="393074"/>
                </a:xfrm>
                <a:prstGeom prst="rect">
                  <a:avLst/>
                </a:prstGeom>
                <a:solidFill>
                  <a:srgbClr val="FDF4D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트라이포드 명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EEE17FC-B010-303C-F3E0-264432A42A4A}"/>
                    </a:ext>
                  </a:extLst>
                </p:cNvPr>
                <p:cNvSpPr/>
                <p:nvPr/>
              </p:nvSpPr>
              <p:spPr>
                <a:xfrm>
                  <a:off x="1630266" y="4231910"/>
                  <a:ext cx="1035710" cy="393074"/>
                </a:xfrm>
                <a:prstGeom prst="rect">
                  <a:avLst/>
                </a:prstGeom>
                <a:solidFill>
                  <a:srgbClr val="FDF4D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변경 사항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67C0CCE-B0C9-11E2-E561-4E2942DBB09F}"/>
                    </a:ext>
                  </a:extLst>
                </p:cNvPr>
                <p:cNvSpPr/>
                <p:nvPr/>
              </p:nvSpPr>
              <p:spPr>
                <a:xfrm>
                  <a:off x="2665976" y="4231910"/>
                  <a:ext cx="5250180" cy="393074"/>
                </a:xfrm>
                <a:prstGeom prst="rect">
                  <a:avLst/>
                </a:prstGeom>
                <a:solidFill>
                  <a:srgbClr val="FDF4D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상세 설명</a:t>
                  </a: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22990FB-3524-5E9C-B99A-1085B5717903}"/>
                  </a:ext>
                </a:extLst>
              </p:cNvPr>
              <p:cNvSpPr/>
              <p:nvPr/>
            </p:nvSpPr>
            <p:spPr>
              <a:xfrm>
                <a:off x="189102" y="4219539"/>
                <a:ext cx="7729028" cy="20251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868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9B07193-8A58-139C-0940-20F54D8631F8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987F0C-BD1E-0823-B695-89AC389584D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7649D1-59B6-04F9-DA47-A9CB23CB751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7939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E10CE7C-7833-DE46-07DC-A75DDA45A63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1482" y="256160"/>
                <a:ext cx="10628431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AFABE7-9670-A4E4-2E1C-B8842088917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A9F699B4-5330-5101-22B2-8E5685A9A2D9}"/>
              </a:ext>
            </a:extLst>
          </p:cNvPr>
          <p:cNvGrpSpPr/>
          <p:nvPr/>
        </p:nvGrpSpPr>
        <p:grpSpPr>
          <a:xfrm>
            <a:off x="192087" y="703810"/>
            <a:ext cx="11807826" cy="5450381"/>
            <a:chOff x="192087" y="629583"/>
            <a:chExt cx="11807826" cy="5450381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23D7AEF-9E69-5571-3AD2-6F6A03CEF926}"/>
                </a:ext>
              </a:extLst>
            </p:cNvPr>
            <p:cNvGrpSpPr/>
            <p:nvPr/>
          </p:nvGrpSpPr>
          <p:grpSpPr>
            <a:xfrm>
              <a:off x="192087" y="629583"/>
              <a:ext cx="11807826" cy="3424257"/>
              <a:chOff x="192087" y="629583"/>
              <a:chExt cx="11807826" cy="3424257"/>
            </a:xfrm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D092DB-6DD2-E37E-5622-D114F004FF65}"/>
                  </a:ext>
                </a:extLst>
              </p:cNvPr>
              <p:cNvSpPr/>
              <p:nvPr/>
            </p:nvSpPr>
            <p:spPr>
              <a:xfrm>
                <a:off x="192087" y="632412"/>
                <a:ext cx="857157" cy="3420000"/>
              </a:xfrm>
              <a:prstGeom prst="rect">
                <a:avLst/>
              </a:prstGeom>
              <a:solidFill>
                <a:srgbClr val="DAF6DD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DE39E92-AECB-A57E-6D9D-5B7FFEB273CF}"/>
                  </a:ext>
                </a:extLst>
              </p:cNvPr>
              <p:cNvSpPr/>
              <p:nvPr/>
            </p:nvSpPr>
            <p:spPr>
              <a:xfrm>
                <a:off x="1049309" y="632412"/>
                <a:ext cx="10950604" cy="34214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D54C56B-94CC-98B4-0BD6-5AC63C69CC1F}"/>
                  </a:ext>
                </a:extLst>
              </p:cNvPr>
              <p:cNvGrpSpPr/>
              <p:nvPr/>
            </p:nvGrpSpPr>
            <p:grpSpPr>
              <a:xfrm>
                <a:off x="1173928" y="778037"/>
                <a:ext cx="4034950" cy="159462"/>
                <a:chOff x="1210993" y="1380574"/>
                <a:chExt cx="4034950" cy="15946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703851D-5159-9637-9759-9D075680E2C1}"/>
                    </a:ext>
                  </a:extLst>
                </p:cNvPr>
                <p:cNvSpPr txBox="1"/>
                <p:nvPr/>
              </p:nvSpPr>
              <p:spPr>
                <a:xfrm>
                  <a:off x="1727986" y="1391056"/>
                  <a:ext cx="80258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단계를 생략하고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B2EBB0A6-E310-631E-EED4-947AFFBD1CB1}"/>
                    </a:ext>
                  </a:extLst>
                </p:cNvPr>
                <p:cNvSpPr/>
                <p:nvPr/>
              </p:nvSpPr>
              <p:spPr>
                <a:xfrm>
                  <a:off x="1210993" y="1380574"/>
                  <a:ext cx="51699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0DDFB1A1-C3B7-2157-7649-4395F1958EA9}"/>
                    </a:ext>
                  </a:extLst>
                </p:cNvPr>
                <p:cNvSpPr/>
                <p:nvPr/>
              </p:nvSpPr>
              <p:spPr>
                <a:xfrm>
                  <a:off x="2605302" y="1380574"/>
                  <a:ext cx="302377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ADAF75-F44C-649E-14E4-4893954B6413}"/>
                    </a:ext>
                  </a:extLst>
                </p:cNvPr>
                <p:cNvSpPr txBox="1"/>
                <p:nvPr/>
              </p:nvSpPr>
              <p:spPr>
                <a:xfrm>
                  <a:off x="2907679" y="1391056"/>
                  <a:ext cx="2338264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단계를 바로 진행하여 </a:t>
                  </a:r>
                  <a:r>
                    <a:rPr lang="ko-KR" altLang="en-US" sz="900" dirty="0">
                      <a:solidFill>
                        <a:srgbClr val="FF0000"/>
                      </a:solidFill>
                    </a:rPr>
                    <a:t>스킬의 시전이 빨라집니다</a:t>
                  </a:r>
                  <a:r>
                    <a:rPr lang="en-US" altLang="ko-KR" sz="900" dirty="0">
                      <a:solidFill>
                        <a:srgbClr val="FF0000"/>
                      </a:solidFill>
                    </a:rPr>
                    <a:t>.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6812A4A-78E9-F0CD-428B-E6115B55B742}"/>
                  </a:ext>
                </a:extLst>
              </p:cNvPr>
              <p:cNvGrpSpPr/>
              <p:nvPr/>
            </p:nvGrpSpPr>
            <p:grpSpPr>
              <a:xfrm>
                <a:off x="386665" y="813563"/>
                <a:ext cx="468000" cy="679203"/>
                <a:chOff x="382411" y="1380574"/>
                <a:chExt cx="468000" cy="679203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CF2F278-C805-C65B-4174-7AB296DD062E}"/>
                    </a:ext>
                  </a:extLst>
                </p:cNvPr>
                <p:cNvGrpSpPr/>
                <p:nvPr/>
              </p:nvGrpSpPr>
              <p:grpSpPr>
                <a:xfrm>
                  <a:off x="382411" y="1380574"/>
                  <a:ext cx="468000" cy="468000"/>
                  <a:chOff x="416330" y="2636726"/>
                  <a:chExt cx="468000" cy="468000"/>
                </a:xfrm>
              </p:grpSpPr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92F55BE9-FA58-ED71-CE7C-DF74759FE520}"/>
                      </a:ext>
                    </a:extLst>
                  </p:cNvPr>
                  <p:cNvSpPr/>
                  <p:nvPr/>
                </p:nvSpPr>
                <p:spPr>
                  <a:xfrm>
                    <a:off x="416330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23" name="그림 22" descr="그린, 상징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F0E07B1-BDFE-77E0-6874-9697F74D7E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B4A76B3-660F-73EF-EE69-FF326B46590A}"/>
                    </a:ext>
                  </a:extLst>
                </p:cNvPr>
                <p:cNvSpPr txBox="1"/>
                <p:nvPr/>
              </p:nvSpPr>
              <p:spPr>
                <a:xfrm>
                  <a:off x="388786" y="1848574"/>
                  <a:ext cx="455253" cy="211203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집중 공략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C12CD9-5BCD-E902-ADEE-6D18891EE04E}"/>
                  </a:ext>
                </a:extLst>
              </p:cNvPr>
              <p:cNvSpPr txBox="1"/>
              <p:nvPr/>
            </p:nvSpPr>
            <p:spPr>
              <a:xfrm>
                <a:off x="499031" y="629583"/>
                <a:ext cx="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endParaRPr lang="en-US" altLang="ko-K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54CE7-A96B-D820-9847-F111183BC7FC}"/>
                  </a:ext>
                </a:extLst>
              </p:cNvPr>
              <p:cNvSpPr txBox="1"/>
              <p:nvPr/>
            </p:nvSpPr>
            <p:spPr>
              <a:xfrm>
                <a:off x="192087" y="632412"/>
                <a:ext cx="154975" cy="159462"/>
              </a:xfrm>
              <a:prstGeom prst="rect">
                <a:avLst/>
              </a:prstGeom>
              <a:noFill/>
            </p:spPr>
            <p:txBody>
              <a:bodyPr wrap="none" lIns="36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800" b="0" dirty="0">
                    <a:solidFill>
                      <a:schemeClr val="tx1"/>
                    </a:solidFill>
                  </a:rPr>
                  <a:t>2T</a:t>
                </a:r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F1E7701A-5BBE-0948-C269-6F69D0663BBB}"/>
                  </a:ext>
                </a:extLst>
              </p:cNvPr>
              <p:cNvGrpSpPr/>
              <p:nvPr/>
            </p:nvGrpSpPr>
            <p:grpSpPr>
              <a:xfrm>
                <a:off x="1173928" y="1153164"/>
                <a:ext cx="7526439" cy="2714151"/>
                <a:chOff x="1173928" y="1153164"/>
                <a:chExt cx="7526439" cy="2714151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615FC89D-5E28-556C-6CAB-125D9C4ADC99}"/>
                    </a:ext>
                  </a:extLst>
                </p:cNvPr>
                <p:cNvGrpSpPr/>
                <p:nvPr/>
              </p:nvGrpSpPr>
              <p:grpSpPr>
                <a:xfrm>
                  <a:off x="1173928" y="1153164"/>
                  <a:ext cx="5165033" cy="153760"/>
                  <a:chOff x="189102" y="638649"/>
                  <a:chExt cx="5165033" cy="153760"/>
                </a:xfrm>
              </p:grpSpPr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27B1216-60C6-0BDD-340B-8E07F131B9B9}"/>
                      </a:ext>
                    </a:extLst>
                  </p:cNvPr>
                  <p:cNvSpPr txBox="1"/>
                  <p:nvPr/>
                </p:nvSpPr>
                <p:spPr>
                  <a:xfrm>
                    <a:off x="4387525" y="669171"/>
                    <a:ext cx="966610" cy="123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* 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초당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30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프레임 기준   </a:t>
                    </a:r>
                    <a:endPara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D00432CD-4DD0-8571-CFE0-6A5E14D303B1}"/>
                      </a:ext>
                    </a:extLst>
                  </p:cNvPr>
                  <p:cNvSpPr txBox="1"/>
                  <p:nvPr/>
                </p:nvSpPr>
                <p:spPr>
                  <a:xfrm>
                    <a:off x="189102" y="638649"/>
                    <a:ext cx="2170466" cy="153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총 연출 예상 시간</a:t>
                    </a:r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1.5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초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(45 frame) </a:t>
                    </a:r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B75CC1FA-88E4-0426-32DF-BACE3D546960}"/>
                      </a:ext>
                    </a:extLst>
                  </p:cNvPr>
                  <p:cNvSpPr txBox="1"/>
                  <p:nvPr/>
                </p:nvSpPr>
                <p:spPr>
                  <a:xfrm>
                    <a:off x="2576080" y="638649"/>
                    <a:ext cx="1808187" cy="153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 시간</a:t>
                    </a:r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0.5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초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(15 frame) </a:t>
                    </a:r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3B5A3C3A-1657-5CB3-4A9C-F65072FAC2F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977" y="638649"/>
                    <a:ext cx="49694" cy="153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/</a:t>
                    </a:r>
                  </a:p>
                </p:txBody>
              </p:sp>
            </p:grpSp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9290C2C0-3C24-901F-CD9A-84CF748674F0}"/>
                    </a:ext>
                  </a:extLst>
                </p:cNvPr>
                <p:cNvGrpSpPr/>
                <p:nvPr/>
              </p:nvGrpSpPr>
              <p:grpSpPr>
                <a:xfrm>
                  <a:off x="1176538" y="1371982"/>
                  <a:ext cx="7523829" cy="2495333"/>
                  <a:chOff x="1176538" y="1371982"/>
                  <a:chExt cx="7523829" cy="2495333"/>
                </a:xfrm>
              </p:grpSpPr>
              <p:sp>
                <p:nvSpPr>
                  <p:cNvPr id="168" name="직사각형 260">
                    <a:extLst>
                      <a:ext uri="{FF2B5EF4-FFF2-40B4-BE49-F238E27FC236}">
                        <a16:creationId xmlns:a16="http://schemas.microsoft.com/office/drawing/2014/main" id="{27C51938-A83B-3184-AE32-68F2B1D4FBDB}"/>
                      </a:ext>
                    </a:extLst>
                  </p:cNvPr>
                  <p:cNvSpPr/>
                  <p:nvPr/>
                </p:nvSpPr>
                <p:spPr>
                  <a:xfrm>
                    <a:off x="1176538" y="1371982"/>
                    <a:ext cx="7523829" cy="2495333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69" name="직사각형 260">
                    <a:extLst>
                      <a:ext uri="{FF2B5EF4-FFF2-40B4-BE49-F238E27FC236}">
                        <a16:creationId xmlns:a16="http://schemas.microsoft.com/office/drawing/2014/main" id="{E9520FBF-7BB3-3E23-ABE8-39A3D6B820C3}"/>
                      </a:ext>
                    </a:extLst>
                  </p:cNvPr>
                  <p:cNvSpPr/>
                  <p:nvPr/>
                </p:nvSpPr>
                <p:spPr>
                  <a:xfrm>
                    <a:off x="2023702" y="2958301"/>
                    <a:ext cx="6480001" cy="251955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0" name="직사각형 260">
                    <a:extLst>
                      <a:ext uri="{FF2B5EF4-FFF2-40B4-BE49-F238E27FC236}">
                        <a16:creationId xmlns:a16="http://schemas.microsoft.com/office/drawing/2014/main" id="{2EDDB4BF-1B14-A744-84BD-243CB2CFBE00}"/>
                      </a:ext>
                    </a:extLst>
                  </p:cNvPr>
                  <p:cNvSpPr/>
                  <p:nvPr/>
                </p:nvSpPr>
                <p:spPr>
                  <a:xfrm>
                    <a:off x="2023702" y="3210256"/>
                    <a:ext cx="6480001" cy="251955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1" name="직사각형 260">
                    <a:extLst>
                      <a:ext uri="{FF2B5EF4-FFF2-40B4-BE49-F238E27FC236}">
                        <a16:creationId xmlns:a16="http://schemas.microsoft.com/office/drawing/2014/main" id="{9292A2EB-17EB-08A9-54E8-3C2EEDA0D013}"/>
                      </a:ext>
                    </a:extLst>
                  </p:cNvPr>
                  <p:cNvSpPr/>
                  <p:nvPr/>
                </p:nvSpPr>
                <p:spPr>
                  <a:xfrm>
                    <a:off x="2023702" y="1949418"/>
                    <a:ext cx="6480001" cy="504000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2" name="직사각형 260">
                    <a:extLst>
                      <a:ext uri="{FF2B5EF4-FFF2-40B4-BE49-F238E27FC236}">
                        <a16:creationId xmlns:a16="http://schemas.microsoft.com/office/drawing/2014/main" id="{4DF94C9B-F5B4-90AD-743E-197319D5E47E}"/>
                      </a:ext>
                    </a:extLst>
                  </p:cNvPr>
                  <p:cNvSpPr/>
                  <p:nvPr/>
                </p:nvSpPr>
                <p:spPr>
                  <a:xfrm>
                    <a:off x="2023702" y="2453330"/>
                    <a:ext cx="6480001" cy="504000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3" name="직사각형 260">
                    <a:extLst>
                      <a:ext uri="{FF2B5EF4-FFF2-40B4-BE49-F238E27FC236}">
                        <a16:creationId xmlns:a16="http://schemas.microsoft.com/office/drawing/2014/main" id="{CF353945-3F05-1D70-4E52-40C5809D5B74}"/>
                      </a:ext>
                    </a:extLst>
                  </p:cNvPr>
                  <p:cNvSpPr/>
                  <p:nvPr/>
                </p:nvSpPr>
                <p:spPr>
                  <a:xfrm>
                    <a:off x="2023702" y="3462211"/>
                    <a:ext cx="6480001" cy="251955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14FAF2C-3FE6-9EE7-155A-5FCB556F27A1}"/>
                      </a:ext>
                    </a:extLst>
                  </p:cNvPr>
                  <p:cNvSpPr/>
                  <p:nvPr/>
                </p:nvSpPr>
                <p:spPr>
                  <a:xfrm>
                    <a:off x="2023702" y="1589419"/>
                    <a:ext cx="6480001" cy="360000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82" name="그룹 181">
                    <a:extLst>
                      <a:ext uri="{FF2B5EF4-FFF2-40B4-BE49-F238E27FC236}">
                        <a16:creationId xmlns:a16="http://schemas.microsoft.com/office/drawing/2014/main" id="{7E020AE1-50F5-0BA7-E321-EF64D9B05CCF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1589421"/>
                    <a:ext cx="6480376" cy="2124746"/>
                    <a:chOff x="2026992" y="4342953"/>
                    <a:chExt cx="6480376" cy="2124746"/>
                  </a:xfrm>
                </p:grpSpPr>
                <p:cxnSp>
                  <p:nvCxnSpPr>
                    <p:cNvPr id="85" name="직선 연결선 84">
                      <a:extLst>
                        <a:ext uri="{FF2B5EF4-FFF2-40B4-BE49-F238E27FC236}">
                          <a16:creationId xmlns:a16="http://schemas.microsoft.com/office/drawing/2014/main" id="{9E827794-1F4C-23FB-B8AC-F25AD4B339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47367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연결선 85">
                      <a:extLst>
                        <a:ext uri="{FF2B5EF4-FFF2-40B4-BE49-F238E27FC236}">
                          <a16:creationId xmlns:a16="http://schemas.microsoft.com/office/drawing/2014/main" id="{4E705633-2A08-EABE-8DAC-B86004BF70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7368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A0F03E68-FB47-1A94-B1E7-73283B9E90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07367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FB3846FD-0E0C-66A5-1C11-486ED091FE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7367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0" name="그룹 89">
                      <a:extLst>
                        <a:ext uri="{FF2B5EF4-FFF2-40B4-BE49-F238E27FC236}">
                          <a16:creationId xmlns:a16="http://schemas.microsoft.com/office/drawing/2014/main" id="{2B7BA73A-2290-6AEA-14A6-C9CB08688A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1368" y="4342953"/>
                      <a:ext cx="1152000" cy="2124746"/>
                      <a:chOff x="1200793" y="1061414"/>
                      <a:chExt cx="576000" cy="2091600"/>
                    </a:xfrm>
                  </p:grpSpPr>
                  <p:cxnSp>
                    <p:nvCxnSpPr>
                      <p:cNvPr id="154" name="직선 연결선 153">
                        <a:extLst>
                          <a:ext uri="{FF2B5EF4-FFF2-40B4-BE49-F238E27FC236}">
                            <a16:creationId xmlns:a16="http://schemas.microsoft.com/office/drawing/2014/main" id="{F0A439F0-C1E7-2771-11B1-83FA93D821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00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직선 연결선 154">
                        <a:extLst>
                          <a:ext uri="{FF2B5EF4-FFF2-40B4-BE49-F238E27FC236}">
                            <a16:creationId xmlns:a16="http://schemas.microsoft.com/office/drawing/2014/main" id="{9B4DDF08-909F-8E98-CF98-C2B4A2AB68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72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직선 연결선 155">
                        <a:extLst>
                          <a:ext uri="{FF2B5EF4-FFF2-40B4-BE49-F238E27FC236}">
                            <a16:creationId xmlns:a16="http://schemas.microsoft.com/office/drawing/2014/main" id="{78EDA4FF-548A-9F6A-E5C3-9ED83785C0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44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직선 연결선 156">
                        <a:extLst>
                          <a:ext uri="{FF2B5EF4-FFF2-40B4-BE49-F238E27FC236}">
                            <a16:creationId xmlns:a16="http://schemas.microsoft.com/office/drawing/2014/main" id="{5847A968-AC5D-45EB-C401-986F102FC4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6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직선 연결선 157">
                        <a:extLst>
                          <a:ext uri="{FF2B5EF4-FFF2-40B4-BE49-F238E27FC236}">
                            <a16:creationId xmlns:a16="http://schemas.microsoft.com/office/drawing/2014/main" id="{052880B2-5BAE-9DCD-13CF-D6DF559A80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88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연결선 158">
                        <a:extLst>
                          <a:ext uri="{FF2B5EF4-FFF2-40B4-BE49-F238E27FC236}">
                            <a16:creationId xmlns:a16="http://schemas.microsoft.com/office/drawing/2014/main" id="{05B40DD5-7884-F96F-BF1B-37099D2FEB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60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연결선 159">
                        <a:extLst>
                          <a:ext uri="{FF2B5EF4-FFF2-40B4-BE49-F238E27FC236}">
                            <a16:creationId xmlns:a16="http://schemas.microsoft.com/office/drawing/2014/main" id="{F417C659-FF35-E70C-F42B-77E1DF3149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2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직선 연결선 160">
                        <a:extLst>
                          <a:ext uri="{FF2B5EF4-FFF2-40B4-BE49-F238E27FC236}">
                            <a16:creationId xmlns:a16="http://schemas.microsoft.com/office/drawing/2014/main" id="{A124839F-049B-B13D-FFB8-8EF7C7EB23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04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직선 연결선 161">
                        <a:extLst>
                          <a:ext uri="{FF2B5EF4-FFF2-40B4-BE49-F238E27FC236}">
                            <a16:creationId xmlns:a16="http://schemas.microsoft.com/office/drawing/2014/main" id="{00D0BD2A-29D3-2840-9591-C5D2ACB558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76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1" name="그룹 90">
                      <a:extLst>
                        <a:ext uri="{FF2B5EF4-FFF2-40B4-BE49-F238E27FC236}">
                          <a16:creationId xmlns:a16="http://schemas.microsoft.com/office/drawing/2014/main" id="{F32D5A5B-044C-42E9-B421-369C8C3252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11368" y="4342953"/>
                      <a:ext cx="1152000" cy="2124746"/>
                      <a:chOff x="1914025" y="1061414"/>
                      <a:chExt cx="576000" cy="2091600"/>
                    </a:xfrm>
                  </p:grpSpPr>
                  <p:cxnSp>
                    <p:nvCxnSpPr>
                      <p:cNvPr id="145" name="직선 연결선 144">
                        <a:extLst>
                          <a:ext uri="{FF2B5EF4-FFF2-40B4-BE49-F238E27FC236}">
                            <a16:creationId xmlns:a16="http://schemas.microsoft.com/office/drawing/2014/main" id="{772279AB-3AB2-5DDA-9B76-69BAC6AF48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직선 연결선 145">
                        <a:extLst>
                          <a:ext uri="{FF2B5EF4-FFF2-40B4-BE49-F238E27FC236}">
                            <a16:creationId xmlns:a16="http://schemas.microsoft.com/office/drawing/2014/main" id="{6E840118-99FC-1AF2-D385-D5592BBF0D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직선 연결선 146">
                        <a:extLst>
                          <a:ext uri="{FF2B5EF4-FFF2-40B4-BE49-F238E27FC236}">
                            <a16:creationId xmlns:a16="http://schemas.microsoft.com/office/drawing/2014/main" id="{17AFD1B0-C85F-D926-9CDC-39076BC986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직선 연결선 147">
                        <a:extLst>
                          <a:ext uri="{FF2B5EF4-FFF2-40B4-BE49-F238E27FC236}">
                            <a16:creationId xmlns:a16="http://schemas.microsoft.com/office/drawing/2014/main" id="{3963F13C-3075-3938-1B78-4F2642858C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직선 연결선 148">
                        <a:extLst>
                          <a:ext uri="{FF2B5EF4-FFF2-40B4-BE49-F238E27FC236}">
                            <a16:creationId xmlns:a16="http://schemas.microsoft.com/office/drawing/2014/main" id="{F5F9D2D2-B9F2-392E-B9FD-5443BFFB49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직선 연결선 149">
                        <a:extLst>
                          <a:ext uri="{FF2B5EF4-FFF2-40B4-BE49-F238E27FC236}">
                            <a16:creationId xmlns:a16="http://schemas.microsoft.com/office/drawing/2014/main" id="{A61444BC-B6FA-C0D6-C0CD-5449EEC700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 150">
                        <a:extLst>
                          <a:ext uri="{FF2B5EF4-FFF2-40B4-BE49-F238E27FC236}">
                            <a16:creationId xmlns:a16="http://schemas.microsoft.com/office/drawing/2014/main" id="{65990CBB-679A-12AF-0000-FCBF33BDC7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4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직선 연결선 151">
                        <a:extLst>
                          <a:ext uri="{FF2B5EF4-FFF2-40B4-BE49-F238E27FC236}">
                            <a16:creationId xmlns:a16="http://schemas.microsoft.com/office/drawing/2014/main" id="{F6B9D76A-AF20-18E7-916E-BA9D116854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직선 연결선 152">
                        <a:extLst>
                          <a:ext uri="{FF2B5EF4-FFF2-40B4-BE49-F238E27FC236}">
                            <a16:creationId xmlns:a16="http://schemas.microsoft.com/office/drawing/2014/main" id="{41394A39-3696-B319-1C5F-3983C4BB24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9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2" name="그룹 91">
                      <a:extLst>
                        <a:ext uri="{FF2B5EF4-FFF2-40B4-BE49-F238E27FC236}">
                          <a16:creationId xmlns:a16="http://schemas.microsoft.com/office/drawing/2014/main" id="{676D8907-3FE4-87E3-171B-59F5CA629B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51367" y="4342953"/>
                      <a:ext cx="1152000" cy="2124746"/>
                      <a:chOff x="1914025" y="1061414"/>
                      <a:chExt cx="576000" cy="2091600"/>
                    </a:xfrm>
                  </p:grpSpPr>
                  <p:cxnSp>
                    <p:nvCxnSpPr>
                      <p:cNvPr id="136" name="직선 연결선 135">
                        <a:extLst>
                          <a:ext uri="{FF2B5EF4-FFF2-40B4-BE49-F238E27FC236}">
                            <a16:creationId xmlns:a16="http://schemas.microsoft.com/office/drawing/2014/main" id="{7B9295A7-C075-852F-B6CC-4082BE1A08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직선 연결선 136">
                        <a:extLst>
                          <a:ext uri="{FF2B5EF4-FFF2-40B4-BE49-F238E27FC236}">
                            <a16:creationId xmlns:a16="http://schemas.microsoft.com/office/drawing/2014/main" id="{C00067D0-428F-782C-82DF-4820F48BEA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직선 연결선 137">
                        <a:extLst>
                          <a:ext uri="{FF2B5EF4-FFF2-40B4-BE49-F238E27FC236}">
                            <a16:creationId xmlns:a16="http://schemas.microsoft.com/office/drawing/2014/main" id="{B028F899-244D-9462-2D28-F17E5EFC4E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직선 연결선 138">
                        <a:extLst>
                          <a:ext uri="{FF2B5EF4-FFF2-40B4-BE49-F238E27FC236}">
                            <a16:creationId xmlns:a16="http://schemas.microsoft.com/office/drawing/2014/main" id="{F761D626-0D95-EC0F-1004-79A16B05A6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직선 연결선 139">
                        <a:extLst>
                          <a:ext uri="{FF2B5EF4-FFF2-40B4-BE49-F238E27FC236}">
                            <a16:creationId xmlns:a16="http://schemas.microsoft.com/office/drawing/2014/main" id="{0E9A0D89-E393-2B58-A213-CC6A5ADA00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직선 연결선 140">
                        <a:extLst>
                          <a:ext uri="{FF2B5EF4-FFF2-40B4-BE49-F238E27FC236}">
                            <a16:creationId xmlns:a16="http://schemas.microsoft.com/office/drawing/2014/main" id="{DD4523C1-868A-DFBB-4C77-2C95FD5DBD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직선 연결선 141">
                        <a:extLst>
                          <a:ext uri="{FF2B5EF4-FFF2-40B4-BE49-F238E27FC236}">
                            <a16:creationId xmlns:a16="http://schemas.microsoft.com/office/drawing/2014/main" id="{FE444AD2-1096-CDAD-D24E-5814ED573A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4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직선 연결선 142">
                        <a:extLst>
                          <a:ext uri="{FF2B5EF4-FFF2-40B4-BE49-F238E27FC236}">
                            <a16:creationId xmlns:a16="http://schemas.microsoft.com/office/drawing/2014/main" id="{5011F9FF-26A3-4F3E-7713-902F8A7F2B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직선 연결선 143">
                        <a:extLst>
                          <a:ext uri="{FF2B5EF4-FFF2-40B4-BE49-F238E27FC236}">
                            <a16:creationId xmlns:a16="http://schemas.microsoft.com/office/drawing/2014/main" id="{146D2B13-27AF-3BFC-63CA-4D0B7BD8FB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9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3" name="그룹 92">
                      <a:extLst>
                        <a:ext uri="{FF2B5EF4-FFF2-40B4-BE49-F238E27FC236}">
                          <a16:creationId xmlns:a16="http://schemas.microsoft.com/office/drawing/2014/main" id="{AB211639-0509-E0B6-47E5-8F94EE71F3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1367" y="4342953"/>
                      <a:ext cx="1152000" cy="2124746"/>
                      <a:chOff x="1914025" y="1061414"/>
                      <a:chExt cx="576000" cy="2091600"/>
                    </a:xfrm>
                  </p:grpSpPr>
                  <p:cxnSp>
                    <p:nvCxnSpPr>
                      <p:cNvPr id="127" name="직선 연결선 126">
                        <a:extLst>
                          <a:ext uri="{FF2B5EF4-FFF2-40B4-BE49-F238E27FC236}">
                            <a16:creationId xmlns:a16="http://schemas.microsoft.com/office/drawing/2014/main" id="{9EAD0CF8-1CBE-F0D1-5FB2-A48233C20E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직선 연결선 127">
                        <a:extLst>
                          <a:ext uri="{FF2B5EF4-FFF2-40B4-BE49-F238E27FC236}">
                            <a16:creationId xmlns:a16="http://schemas.microsoft.com/office/drawing/2014/main" id="{21D85335-3638-055D-33B7-A5F3F63050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직선 연결선 128">
                        <a:extLst>
                          <a:ext uri="{FF2B5EF4-FFF2-40B4-BE49-F238E27FC236}">
                            <a16:creationId xmlns:a16="http://schemas.microsoft.com/office/drawing/2014/main" id="{D6335753-D34B-338A-4424-F60EE4BB76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직선 연결선 129">
                        <a:extLst>
                          <a:ext uri="{FF2B5EF4-FFF2-40B4-BE49-F238E27FC236}">
                            <a16:creationId xmlns:a16="http://schemas.microsoft.com/office/drawing/2014/main" id="{55C6AA3C-1664-404D-CBBB-4F97801883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직선 연결선 130">
                        <a:extLst>
                          <a:ext uri="{FF2B5EF4-FFF2-40B4-BE49-F238E27FC236}">
                            <a16:creationId xmlns:a16="http://schemas.microsoft.com/office/drawing/2014/main" id="{DCAFD1A8-6D6E-1639-B67B-D1997D7269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직선 연결선 131">
                        <a:extLst>
                          <a:ext uri="{FF2B5EF4-FFF2-40B4-BE49-F238E27FC236}">
                            <a16:creationId xmlns:a16="http://schemas.microsoft.com/office/drawing/2014/main" id="{31834E85-9819-164F-7D7A-B61AD64E5F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직선 연결선 132">
                        <a:extLst>
                          <a:ext uri="{FF2B5EF4-FFF2-40B4-BE49-F238E27FC236}">
                            <a16:creationId xmlns:a16="http://schemas.microsoft.com/office/drawing/2014/main" id="{CDBA1F75-8AC3-1E68-AAC5-7691780010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4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직선 연결선 133">
                        <a:extLst>
                          <a:ext uri="{FF2B5EF4-FFF2-40B4-BE49-F238E27FC236}">
                            <a16:creationId xmlns:a16="http://schemas.microsoft.com/office/drawing/2014/main" id="{26D4A1D2-C955-F573-6B4E-1D922B9708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직선 연결선 134">
                        <a:extLst>
                          <a:ext uri="{FF2B5EF4-FFF2-40B4-BE49-F238E27FC236}">
                            <a16:creationId xmlns:a16="http://schemas.microsoft.com/office/drawing/2014/main" id="{146B26BD-6877-9FF3-2EE6-1A5FF324B0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9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4" name="그룹 93">
                      <a:extLst>
                        <a:ext uri="{FF2B5EF4-FFF2-40B4-BE49-F238E27FC236}">
                          <a16:creationId xmlns:a16="http://schemas.microsoft.com/office/drawing/2014/main" id="{D1E392D3-8CB9-8185-5F4A-1A358725FE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1368" y="4342953"/>
                      <a:ext cx="576000" cy="2124746"/>
                      <a:chOff x="1914025" y="1061414"/>
                      <a:chExt cx="288000" cy="2091600"/>
                    </a:xfrm>
                  </p:grpSpPr>
                  <p:cxnSp>
                    <p:nvCxnSpPr>
                      <p:cNvPr id="118" name="직선 연결선 117">
                        <a:extLst>
                          <a:ext uri="{FF2B5EF4-FFF2-40B4-BE49-F238E27FC236}">
                            <a16:creationId xmlns:a16="http://schemas.microsoft.com/office/drawing/2014/main" id="{5ECB10CE-8370-C14E-8099-DB9C429DFD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직선 연결선 118">
                        <a:extLst>
                          <a:ext uri="{FF2B5EF4-FFF2-40B4-BE49-F238E27FC236}">
                            <a16:creationId xmlns:a16="http://schemas.microsoft.com/office/drawing/2014/main" id="{743C5315-3FD7-7B69-A962-558F17A71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직선 연결선 119">
                        <a:extLst>
                          <a:ext uri="{FF2B5EF4-FFF2-40B4-BE49-F238E27FC236}">
                            <a16:creationId xmlns:a16="http://schemas.microsoft.com/office/drawing/2014/main" id="{B8BB8CD6-5086-37B5-0735-9DD626C96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직선 연결선 120">
                        <a:extLst>
                          <a:ext uri="{FF2B5EF4-FFF2-40B4-BE49-F238E27FC236}">
                            <a16:creationId xmlns:a16="http://schemas.microsoft.com/office/drawing/2014/main" id="{A520D031-E0A4-9E13-4C3D-36CAC72597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직선 연결선 121">
                        <a:extLst>
                          <a:ext uri="{FF2B5EF4-FFF2-40B4-BE49-F238E27FC236}">
                            <a16:creationId xmlns:a16="http://schemas.microsoft.com/office/drawing/2014/main" id="{0235F413-AF41-855B-64B9-08AF28C109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E52B2F64-C490-7861-CEDF-408B1E8D50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26992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06571481-29A5-4359-83C8-02C5587DA561}"/>
                      </a:ext>
                    </a:extLst>
                  </p:cNvPr>
                  <p:cNvGrpSpPr/>
                  <p:nvPr/>
                </p:nvGrpSpPr>
                <p:grpSpPr>
                  <a:xfrm>
                    <a:off x="1586167" y="1394035"/>
                    <a:ext cx="6990080" cy="186494"/>
                    <a:chOff x="601341" y="1109479"/>
                    <a:chExt cx="6990080" cy="186494"/>
                  </a:xfrm>
                </p:grpSpPr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209F50F-E3CF-8EA8-A779-02120017F9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41" y="1140393"/>
                      <a:ext cx="318480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frame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AF58EB2-9FDE-9517-25F4-7D8BF048AA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23355" y="1152368"/>
                      <a:ext cx="115417" cy="143605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p:txBody>
                </p: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799F7C5-77E0-988A-841F-153B405BC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56769" y="1121006"/>
                      <a:ext cx="134652" cy="138499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sz="900" b="1" dirty="0">
                          <a:effectLst/>
                        </a:rPr>
                        <a:t>45</a:t>
                      </a:r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E63DC60C-4056-E7F1-1D6E-C7B13A839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3354" y="1152368"/>
                      <a:ext cx="115417" cy="143605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</a:p>
                  </p:txBody>
                </p: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C73EEDDA-7B29-D3E0-643F-777484718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8421" y="1109479"/>
                      <a:ext cx="128240" cy="161554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30</a:t>
                      </a:r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657A910D-6D7A-3E71-8D0C-E1576F5AD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5815" y="1152368"/>
                      <a:ext cx="115417" cy="143605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40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CFB8700-83F0-F055-D26F-C34841CC2B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503" y="1121171"/>
                      <a:ext cx="64120" cy="161554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81" name="그룹 180">
                    <a:extLst>
                      <a:ext uri="{FF2B5EF4-FFF2-40B4-BE49-F238E27FC236}">
                        <a16:creationId xmlns:a16="http://schemas.microsoft.com/office/drawing/2014/main" id="{F43EAD47-FA77-2AF1-9003-E3780D264F3C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2470128"/>
                    <a:ext cx="6480000" cy="218361"/>
                    <a:chOff x="2111254" y="2470128"/>
                    <a:chExt cx="6480000" cy="218361"/>
                  </a:xfrm>
                </p:grpSpPr>
                <p:sp>
                  <p:nvSpPr>
                    <p:cNvPr id="65" name="직사각형 310">
                      <a:extLst>
                        <a:ext uri="{FF2B5EF4-FFF2-40B4-BE49-F238E27FC236}">
                          <a16:creationId xmlns:a16="http://schemas.microsoft.com/office/drawing/2014/main" id="{D7C1C12F-EF84-C722-2A41-A877C3C90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1254" y="2470128"/>
                      <a:ext cx="2160000" cy="218361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 낙하 후 충격파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66" name="직사각형 310">
                      <a:extLst>
                        <a:ext uri="{FF2B5EF4-FFF2-40B4-BE49-F238E27FC236}">
                          <a16:creationId xmlns:a16="http://schemas.microsoft.com/office/drawing/2014/main" id="{50386FC4-D165-56DF-14D9-355F760C8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1254" y="2470128"/>
                      <a:ext cx="4320000" cy="218361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 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지면 균열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E7A37DA4-416F-52BC-C90F-6F76BB8918AB}"/>
                      </a:ext>
                    </a:extLst>
                  </p:cNvPr>
                  <p:cNvGrpSpPr/>
                  <p:nvPr/>
                </p:nvGrpSpPr>
                <p:grpSpPr>
                  <a:xfrm>
                    <a:off x="1196069" y="2462745"/>
                    <a:ext cx="807731" cy="485171"/>
                    <a:chOff x="211243" y="2178189"/>
                    <a:chExt cx="807731" cy="485171"/>
                  </a:xfrm>
                </p:grpSpPr>
                <p:sp>
                  <p:nvSpPr>
                    <p:cNvPr id="69" name="자유형: 도형 68">
                      <a:extLst>
                        <a:ext uri="{FF2B5EF4-FFF2-40B4-BE49-F238E27FC236}">
                          <a16:creationId xmlns:a16="http://schemas.microsoft.com/office/drawing/2014/main" id="{3E2D55AC-F934-9C0A-1BAC-E0FE89C38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2178189"/>
                      <a:ext cx="807360" cy="485171"/>
                    </a:xfrm>
                    <a:custGeom>
                      <a:avLst/>
                      <a:gdLst>
                        <a:gd name="connsiteX0" fmla="*/ 44401 w 807360"/>
                        <a:gd name="connsiteY0" fmla="*/ 0 h 554206"/>
                        <a:gd name="connsiteX1" fmla="*/ 762959 w 807360"/>
                        <a:gd name="connsiteY1" fmla="*/ 0 h 554206"/>
                        <a:gd name="connsiteX2" fmla="*/ 807360 w 807360"/>
                        <a:gd name="connsiteY2" fmla="*/ 44401 h 554206"/>
                        <a:gd name="connsiteX3" fmla="*/ 807360 w 807360"/>
                        <a:gd name="connsiteY3" fmla="*/ 189414 h 554206"/>
                        <a:gd name="connsiteX4" fmla="*/ 807360 w 807360"/>
                        <a:gd name="connsiteY4" fmla="*/ 221999 h 554206"/>
                        <a:gd name="connsiteX5" fmla="*/ 807360 w 807360"/>
                        <a:gd name="connsiteY5" fmla="*/ 332207 h 554206"/>
                        <a:gd name="connsiteX6" fmla="*/ 807360 w 807360"/>
                        <a:gd name="connsiteY6" fmla="*/ 367012 h 554206"/>
                        <a:gd name="connsiteX7" fmla="*/ 807360 w 807360"/>
                        <a:gd name="connsiteY7" fmla="*/ 509805 h 554206"/>
                        <a:gd name="connsiteX8" fmla="*/ 762959 w 807360"/>
                        <a:gd name="connsiteY8" fmla="*/ 554206 h 554206"/>
                        <a:gd name="connsiteX9" fmla="*/ 44401 w 807360"/>
                        <a:gd name="connsiteY9" fmla="*/ 554206 h 554206"/>
                        <a:gd name="connsiteX10" fmla="*/ 0 w 807360"/>
                        <a:gd name="connsiteY10" fmla="*/ 509805 h 554206"/>
                        <a:gd name="connsiteX11" fmla="*/ 0 w 807360"/>
                        <a:gd name="connsiteY11" fmla="*/ 332207 h 554206"/>
                        <a:gd name="connsiteX12" fmla="*/ 0 w 807360"/>
                        <a:gd name="connsiteY12" fmla="*/ 332207 h 554206"/>
                        <a:gd name="connsiteX13" fmla="*/ 0 w 807360"/>
                        <a:gd name="connsiteY13" fmla="*/ 221999 h 554206"/>
                        <a:gd name="connsiteX14" fmla="*/ 0 w 807360"/>
                        <a:gd name="connsiteY14" fmla="*/ 189414 h 554206"/>
                        <a:gd name="connsiteX15" fmla="*/ 0 w 807360"/>
                        <a:gd name="connsiteY15" fmla="*/ 44401 h 554206"/>
                        <a:gd name="connsiteX16" fmla="*/ 44401 w 807360"/>
                        <a:gd name="connsiteY16" fmla="*/ 0 h 554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807360" h="554206">
                          <a:moveTo>
                            <a:pt x="44401" y="0"/>
                          </a:moveTo>
                          <a:lnTo>
                            <a:pt x="762959" y="0"/>
                          </a:lnTo>
                          <a:cubicBezTo>
                            <a:pt x="787481" y="0"/>
                            <a:pt x="807360" y="19879"/>
                            <a:pt x="807360" y="44401"/>
                          </a:cubicBezTo>
                          <a:lnTo>
                            <a:pt x="807360" y="189414"/>
                          </a:lnTo>
                          <a:lnTo>
                            <a:pt x="807360" y="221999"/>
                          </a:lnTo>
                          <a:lnTo>
                            <a:pt x="807360" y="332207"/>
                          </a:lnTo>
                          <a:lnTo>
                            <a:pt x="807360" y="367012"/>
                          </a:lnTo>
                          <a:lnTo>
                            <a:pt x="807360" y="509805"/>
                          </a:lnTo>
                          <a:cubicBezTo>
                            <a:pt x="807360" y="534327"/>
                            <a:pt x="787481" y="554206"/>
                            <a:pt x="762959" y="554206"/>
                          </a:cubicBezTo>
                          <a:lnTo>
                            <a:pt x="44401" y="554206"/>
                          </a:lnTo>
                          <a:cubicBezTo>
                            <a:pt x="19879" y="554206"/>
                            <a:pt x="0" y="534327"/>
                            <a:pt x="0" y="509805"/>
                          </a:cubicBezTo>
                          <a:lnTo>
                            <a:pt x="0" y="332207"/>
                          </a:lnTo>
                          <a:lnTo>
                            <a:pt x="0" y="332207"/>
                          </a:lnTo>
                          <a:lnTo>
                            <a:pt x="0" y="221999"/>
                          </a:lnTo>
                          <a:lnTo>
                            <a:pt x="0" y="189414"/>
                          </a:lnTo>
                          <a:lnTo>
                            <a:pt x="0" y="44401"/>
                          </a:lnTo>
                          <a:cubicBezTo>
                            <a:pt x="0" y="19879"/>
                            <a:pt x="19879" y="0"/>
                            <a:pt x="44401" y="0"/>
                          </a:cubicBez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F2D3AECF-AC90-6048-13D7-E30A180BB4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243" y="2351527"/>
                      <a:ext cx="39009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이펙트</a:t>
                      </a:r>
                      <a:endParaRPr lang="en-US" altLang="ko-KR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2DF91C8F-62D0-945F-AB17-68AF36D33C06}"/>
                      </a:ext>
                    </a:extLst>
                  </p:cNvPr>
                  <p:cNvSpPr/>
                  <p:nvPr/>
                </p:nvSpPr>
                <p:spPr>
                  <a:xfrm>
                    <a:off x="2026992" y="2242458"/>
                    <a:ext cx="1438877" cy="169791"/>
                  </a:xfrm>
                  <a:prstGeom prst="rect">
                    <a:avLst/>
                  </a:prstGeom>
                  <a:solidFill>
                    <a:srgbClr val="D8C5B2"/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캔슬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80" name="그룹 179">
                    <a:extLst>
                      <a:ext uri="{FF2B5EF4-FFF2-40B4-BE49-F238E27FC236}">
                        <a16:creationId xmlns:a16="http://schemas.microsoft.com/office/drawing/2014/main" id="{DEACEBC6-0FFB-E4E2-16AF-FA75D3CF6470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1967396"/>
                    <a:ext cx="3599253" cy="443944"/>
                    <a:chOff x="6346621" y="1967396"/>
                    <a:chExt cx="3599253" cy="443944"/>
                  </a:xfrm>
                </p:grpSpPr>
                <p:grpSp>
                  <p:nvGrpSpPr>
                    <p:cNvPr id="178" name="그룹 177">
                      <a:extLst>
                        <a:ext uri="{FF2B5EF4-FFF2-40B4-BE49-F238E27FC236}">
                          <a16:creationId xmlns:a16="http://schemas.microsoft.com/office/drawing/2014/main" id="{2781796B-4E7C-FEC6-1D38-60B196462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6621" y="1967396"/>
                      <a:ext cx="3599253" cy="216000"/>
                      <a:chOff x="6346621" y="1967396"/>
                      <a:chExt cx="3599253" cy="216000"/>
                    </a:xfrm>
                  </p:grpSpPr>
                  <p:sp>
                    <p:nvSpPr>
                      <p:cNvPr id="57" name="직사각형 310">
                        <a:extLst>
                          <a:ext uri="{FF2B5EF4-FFF2-40B4-BE49-F238E27FC236}">
                            <a16:creationId xmlns:a16="http://schemas.microsoft.com/office/drawing/2014/main" id="{7A0613CC-EBE9-2FC6-347D-231BEB6C5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6621" y="1967396"/>
                        <a:ext cx="2160000" cy="216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12700">
                        <a:noFill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108000" tIns="0" rIns="0" bIns="0" rtlCol="0" anchor="ctr" anchorCtr="0">
                        <a:normAutofit/>
                      </a:bodyPr>
                      <a:lstStyle/>
                      <a:p>
                        <a:r>
                          <a:rPr lang="en-US" altLang="ko-KR" sz="900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[</a:t>
                        </a:r>
                        <a:r>
                          <a:rPr lang="ko-KR" altLang="en-US" sz="900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모션 </a:t>
                        </a:r>
                        <a:r>
                          <a:rPr lang="en-US" altLang="ko-KR" sz="900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2] </a:t>
                        </a:r>
                        <a:r>
                          <a:rPr lang="ko-KR" altLang="en-US" sz="8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창 내려 찍기</a:t>
                        </a:r>
                        <a:endParaRPr lang="ko-KR" altLang="en-US" sz="9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58" name="직사각형 310">
                        <a:extLst>
                          <a:ext uri="{FF2B5EF4-FFF2-40B4-BE49-F238E27FC236}">
                            <a16:creationId xmlns:a16="http://schemas.microsoft.com/office/drawing/2014/main" id="{DE1DFCFE-C2BE-1FD8-00B6-44AD7BE16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06621" y="2003396"/>
                        <a:ext cx="1439253" cy="144000"/>
                      </a:xfrm>
                      <a:prstGeom prst="rect">
                        <a:avLst/>
                      </a:prstGeom>
                      <a:solidFill>
                        <a:srgbClr val="FAFCBC"/>
                      </a:solidFill>
                      <a:ln w="12700">
                        <a:solidFill>
                          <a:srgbClr val="FAFCB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108000" tIns="0" rIns="0" bIns="0" rtlCol="0" anchor="ctr" anchorCtr="0">
                        <a:noAutofit/>
                      </a:bodyPr>
                      <a:lstStyle/>
                      <a:p>
                        <a:r>
                          <a:rPr lang="ko-KR" altLang="en-US" sz="800" dirty="0">
                            <a:solidFill>
                              <a:schemeClr val="tx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전투 </a:t>
                        </a:r>
                        <a:r>
                          <a:rPr lang="en-US" altLang="ko-KR" sz="800" dirty="0">
                            <a:solidFill>
                              <a:schemeClr val="tx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IDLE</a:t>
                        </a:r>
                        <a:r>
                          <a:rPr lang="ko-KR" altLang="en-US" sz="800" dirty="0">
                            <a:solidFill>
                              <a:schemeClr val="tx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로 전환</a:t>
                        </a:r>
                      </a:p>
                    </p:txBody>
                  </p:sp>
                </p:grpSp>
                <p:sp>
                  <p:nvSpPr>
                    <p:cNvPr id="60" name="직사각형 310">
                      <a:extLst>
                        <a:ext uri="{FF2B5EF4-FFF2-40B4-BE49-F238E27FC236}">
                          <a16:creationId xmlns:a16="http://schemas.microsoft.com/office/drawing/2014/main" id="{126299B9-FCCC-CB4D-01D2-EFE9D2DAB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6621" y="2243369"/>
                      <a:ext cx="1439252" cy="167971"/>
                    </a:xfrm>
                    <a:prstGeom prst="rect">
                      <a:avLst/>
                    </a:prstGeom>
                    <a:solidFill>
                      <a:srgbClr val="D8C5B2"/>
                    </a:solidFill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후 딜레이 캔슬</a:t>
                      </a:r>
                    </a:p>
                  </p:txBody>
                </p:sp>
              </p:grpSp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084895C1-3565-B446-ACF7-4B02010628F5}"/>
                      </a:ext>
                    </a:extLst>
                  </p:cNvPr>
                  <p:cNvGrpSpPr/>
                  <p:nvPr/>
                </p:nvGrpSpPr>
                <p:grpSpPr>
                  <a:xfrm>
                    <a:off x="1196440" y="1966216"/>
                    <a:ext cx="807360" cy="485171"/>
                    <a:chOff x="211614" y="1681660"/>
                    <a:chExt cx="807360" cy="485171"/>
                  </a:xfrm>
                </p:grpSpPr>
                <p:sp>
                  <p:nvSpPr>
                    <p:cNvPr id="62" name="자유형: 도형 61">
                      <a:extLst>
                        <a:ext uri="{FF2B5EF4-FFF2-40B4-BE49-F238E27FC236}">
                          <a16:creationId xmlns:a16="http://schemas.microsoft.com/office/drawing/2014/main" id="{47FF20E8-2F56-EFC8-31DD-83B78296D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1681660"/>
                      <a:ext cx="807360" cy="485171"/>
                    </a:xfrm>
                    <a:custGeom>
                      <a:avLst/>
                      <a:gdLst>
                        <a:gd name="connsiteX0" fmla="*/ 44401 w 807360"/>
                        <a:gd name="connsiteY0" fmla="*/ 0 h 554206"/>
                        <a:gd name="connsiteX1" fmla="*/ 762959 w 807360"/>
                        <a:gd name="connsiteY1" fmla="*/ 0 h 554206"/>
                        <a:gd name="connsiteX2" fmla="*/ 807360 w 807360"/>
                        <a:gd name="connsiteY2" fmla="*/ 44401 h 554206"/>
                        <a:gd name="connsiteX3" fmla="*/ 807360 w 807360"/>
                        <a:gd name="connsiteY3" fmla="*/ 189414 h 554206"/>
                        <a:gd name="connsiteX4" fmla="*/ 807360 w 807360"/>
                        <a:gd name="connsiteY4" fmla="*/ 221999 h 554206"/>
                        <a:gd name="connsiteX5" fmla="*/ 807360 w 807360"/>
                        <a:gd name="connsiteY5" fmla="*/ 332207 h 554206"/>
                        <a:gd name="connsiteX6" fmla="*/ 807360 w 807360"/>
                        <a:gd name="connsiteY6" fmla="*/ 367012 h 554206"/>
                        <a:gd name="connsiteX7" fmla="*/ 807360 w 807360"/>
                        <a:gd name="connsiteY7" fmla="*/ 509805 h 554206"/>
                        <a:gd name="connsiteX8" fmla="*/ 762959 w 807360"/>
                        <a:gd name="connsiteY8" fmla="*/ 554206 h 554206"/>
                        <a:gd name="connsiteX9" fmla="*/ 44401 w 807360"/>
                        <a:gd name="connsiteY9" fmla="*/ 554206 h 554206"/>
                        <a:gd name="connsiteX10" fmla="*/ 0 w 807360"/>
                        <a:gd name="connsiteY10" fmla="*/ 509805 h 554206"/>
                        <a:gd name="connsiteX11" fmla="*/ 0 w 807360"/>
                        <a:gd name="connsiteY11" fmla="*/ 332207 h 554206"/>
                        <a:gd name="connsiteX12" fmla="*/ 0 w 807360"/>
                        <a:gd name="connsiteY12" fmla="*/ 332207 h 554206"/>
                        <a:gd name="connsiteX13" fmla="*/ 0 w 807360"/>
                        <a:gd name="connsiteY13" fmla="*/ 221999 h 554206"/>
                        <a:gd name="connsiteX14" fmla="*/ 0 w 807360"/>
                        <a:gd name="connsiteY14" fmla="*/ 189414 h 554206"/>
                        <a:gd name="connsiteX15" fmla="*/ 0 w 807360"/>
                        <a:gd name="connsiteY15" fmla="*/ 44401 h 554206"/>
                        <a:gd name="connsiteX16" fmla="*/ 44401 w 807360"/>
                        <a:gd name="connsiteY16" fmla="*/ 0 h 554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807360" h="554206">
                          <a:moveTo>
                            <a:pt x="44401" y="0"/>
                          </a:moveTo>
                          <a:lnTo>
                            <a:pt x="762959" y="0"/>
                          </a:lnTo>
                          <a:cubicBezTo>
                            <a:pt x="787481" y="0"/>
                            <a:pt x="807360" y="19879"/>
                            <a:pt x="807360" y="44401"/>
                          </a:cubicBezTo>
                          <a:lnTo>
                            <a:pt x="807360" y="189414"/>
                          </a:lnTo>
                          <a:lnTo>
                            <a:pt x="807360" y="221999"/>
                          </a:lnTo>
                          <a:lnTo>
                            <a:pt x="807360" y="332207"/>
                          </a:lnTo>
                          <a:lnTo>
                            <a:pt x="807360" y="367012"/>
                          </a:lnTo>
                          <a:lnTo>
                            <a:pt x="807360" y="509805"/>
                          </a:lnTo>
                          <a:cubicBezTo>
                            <a:pt x="807360" y="534327"/>
                            <a:pt x="787481" y="554206"/>
                            <a:pt x="762959" y="554206"/>
                          </a:cubicBezTo>
                          <a:lnTo>
                            <a:pt x="44401" y="554206"/>
                          </a:lnTo>
                          <a:cubicBezTo>
                            <a:pt x="19879" y="554206"/>
                            <a:pt x="0" y="534327"/>
                            <a:pt x="0" y="509805"/>
                          </a:cubicBezTo>
                          <a:lnTo>
                            <a:pt x="0" y="332207"/>
                          </a:lnTo>
                          <a:lnTo>
                            <a:pt x="0" y="332207"/>
                          </a:lnTo>
                          <a:lnTo>
                            <a:pt x="0" y="221999"/>
                          </a:lnTo>
                          <a:lnTo>
                            <a:pt x="0" y="189414"/>
                          </a:lnTo>
                          <a:lnTo>
                            <a:pt x="0" y="44401"/>
                          </a:lnTo>
                          <a:cubicBezTo>
                            <a:pt x="0" y="19879"/>
                            <a:pt x="19879" y="0"/>
                            <a:pt x="44401" y="0"/>
                          </a:cubicBez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998CC1F9-DD62-789B-45C7-2BDC642B54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614" y="1721591"/>
                      <a:ext cx="28430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rgbClr val="F9FBAF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모션</a:t>
                      </a:r>
                      <a:endParaRPr lang="en-US" altLang="ko-KR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BB37B325-15C9-A3CF-5DBE-82C9E9E51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614" y="1981411"/>
                      <a:ext cx="68505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700" dirty="0">
                          <a:solidFill>
                            <a:srgbClr val="D8C5B2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D8C5B2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캔슬 가능 지점</a:t>
                      </a:r>
                      <a:r>
                        <a:rPr lang="en-US" altLang="ko-KR" sz="700" dirty="0">
                          <a:solidFill>
                            <a:srgbClr val="D8C5B2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)</a:t>
                      </a:r>
                    </a:p>
                  </p:txBody>
                </p:sp>
              </p:grpSp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0135BC0D-770D-8394-C55F-E43ABA48F577}"/>
                      </a:ext>
                    </a:extLst>
                  </p:cNvPr>
                  <p:cNvGrpSpPr/>
                  <p:nvPr/>
                </p:nvGrpSpPr>
                <p:grpSpPr>
                  <a:xfrm>
                    <a:off x="1176538" y="2962509"/>
                    <a:ext cx="2438186" cy="242905"/>
                    <a:chOff x="191712" y="2677953"/>
                    <a:chExt cx="2438186" cy="242905"/>
                  </a:xfrm>
                </p:grpSpPr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4E4977A1-75FB-DB8E-49C7-6FB75D6C6B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712" y="2682797"/>
                      <a:ext cx="827262" cy="233216"/>
                      <a:chOff x="191712" y="2682797"/>
                      <a:chExt cx="827262" cy="233216"/>
                    </a:xfrm>
                  </p:grpSpPr>
                  <p:sp>
                    <p:nvSpPr>
                      <p:cNvPr id="54" name="사각형: 둥근 모서리 53">
                        <a:extLst>
                          <a:ext uri="{FF2B5EF4-FFF2-40B4-BE49-F238E27FC236}">
                            <a16:creationId xmlns:a16="http://schemas.microsoft.com/office/drawing/2014/main" id="{E26688A2-5EB2-7238-01AC-6F43D7AD2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4" y="2682797"/>
                        <a:ext cx="807360" cy="233216"/>
                      </a:xfrm>
                      <a:prstGeom prst="roundRect">
                        <a:avLst/>
                      </a:prstGeom>
                      <a:solidFill>
                        <a:srgbClr val="4040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056D4B5-AAAC-7D52-9222-924B5A9BC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12" y="2730156"/>
                        <a:ext cx="527956" cy="1384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72000" tIns="0" rIns="0" bIns="0" rtlCol="0" anchor="ctr" anchorCtr="0">
                        <a:spAutoFit/>
                      </a:bodyPr>
                      <a:lstStyle/>
                      <a:p>
                        <a:r>
                          <a:rPr lang="ko-KR" altLang="en-US" sz="900" b="1" dirty="0">
                            <a:solidFill>
                              <a:srgbClr val="FF9999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타격 지점</a:t>
                        </a:r>
                        <a:endParaRPr lang="en-US" altLang="ko-KR" sz="900" b="1" dirty="0">
                          <a:solidFill>
                            <a:srgbClr val="FF9999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</p:grpSp>
                <p:sp>
                  <p:nvSpPr>
                    <p:cNvPr id="53" name="폭발: 8pt 52">
                      <a:extLst>
                        <a:ext uri="{FF2B5EF4-FFF2-40B4-BE49-F238E27FC236}">
                          <a16:creationId xmlns:a16="http://schemas.microsoft.com/office/drawing/2014/main" id="{5C9C0E00-D83A-14CB-E0D1-A467C2B61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5444" y="2677953"/>
                      <a:ext cx="274454" cy="242905"/>
                    </a:xfrm>
                    <a:prstGeom prst="irregularSeal1">
                      <a:avLst/>
                    </a:prstGeom>
                    <a:solidFill>
                      <a:srgbClr val="FF9999"/>
                    </a:solidFill>
                    <a:ln w="6350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1800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4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312D7A68-7517-5A81-C263-3DBCAC7D0C6A}"/>
                      </a:ext>
                    </a:extLst>
                  </p:cNvPr>
                  <p:cNvGrpSpPr/>
                  <p:nvPr/>
                </p:nvGrpSpPr>
                <p:grpSpPr>
                  <a:xfrm>
                    <a:off x="1176538" y="3218567"/>
                    <a:ext cx="827262" cy="233216"/>
                    <a:chOff x="191712" y="2934011"/>
                    <a:chExt cx="827262" cy="233216"/>
                  </a:xfrm>
                </p:grpSpPr>
                <p:sp>
                  <p:nvSpPr>
                    <p:cNvPr id="50" name="사각형: 둥근 모서리 49">
                      <a:extLst>
                        <a:ext uri="{FF2B5EF4-FFF2-40B4-BE49-F238E27FC236}">
                          <a16:creationId xmlns:a16="http://schemas.microsoft.com/office/drawing/2014/main" id="{F0BBA187-7037-B9DF-93B1-7AD1F64D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2934011"/>
                      <a:ext cx="807360" cy="233216"/>
                    </a:xfrm>
                    <a:prstGeom prst="roundRect">
                      <a:avLst/>
                    </a:pr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F69EEDF6-9796-3125-C91A-96BA0CD37D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12" y="2981369"/>
                      <a:ext cx="52795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슈퍼 </a:t>
                      </a:r>
                      <a:r>
                        <a:rPr lang="ko-KR" altLang="en-US" sz="900" b="1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아머</a:t>
                      </a:r>
                      <a:endParaRPr lang="en-US" altLang="ko-KR" sz="900" b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52E2CCA7-5B88-4E0E-C500-7837A0381A39}"/>
                      </a:ext>
                    </a:extLst>
                  </p:cNvPr>
                  <p:cNvGrpSpPr/>
                  <p:nvPr/>
                </p:nvGrpSpPr>
                <p:grpSpPr>
                  <a:xfrm>
                    <a:off x="1176538" y="3470522"/>
                    <a:ext cx="827262" cy="233216"/>
                    <a:chOff x="191712" y="2934011"/>
                    <a:chExt cx="827262" cy="233216"/>
                  </a:xfrm>
                </p:grpSpPr>
                <p:sp>
                  <p:nvSpPr>
                    <p:cNvPr id="48" name="사각형: 둥근 모서리 47">
                      <a:extLst>
                        <a:ext uri="{FF2B5EF4-FFF2-40B4-BE49-F238E27FC236}">
                          <a16:creationId xmlns:a16="http://schemas.microsoft.com/office/drawing/2014/main" id="{091DA9C3-CC1A-C1BB-18CE-150D0AC80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2934011"/>
                      <a:ext cx="807360" cy="233216"/>
                    </a:xfrm>
                    <a:prstGeom prst="roundRect">
                      <a:avLst/>
                    </a:pr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4388996D-1637-E5CB-2F51-A2AB46430F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12" y="2981369"/>
                      <a:ext cx="64657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rgbClr val="DAF6DD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900" b="1" dirty="0" err="1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C792C0E1-C7DC-99ED-8218-74841D11766B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1625419"/>
                    <a:ext cx="6480000" cy="288000"/>
                    <a:chOff x="5361795" y="1340863"/>
                    <a:chExt cx="6480000" cy="288000"/>
                  </a:xfrm>
                </p:grpSpPr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2EE34734-0B9C-B5F0-8C89-C8FCE4F62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61795" y="1340863"/>
                      <a:ext cx="2160000" cy="288000"/>
                    </a:xfrm>
                    <a:prstGeom prst="homePlat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25000">
                          <a:schemeClr val="tx1">
                            <a:lumMod val="90000"/>
                            <a:lumOff val="10000"/>
                          </a:schemeClr>
                        </a:gs>
                        <a:gs pos="100000">
                          <a:srgbClr val="A1A1A1">
                            <a:lumMod val="0"/>
                            <a:lumOff val="100000"/>
                          </a:srgbClr>
                        </a:gs>
                        <a:gs pos="85000">
                          <a:srgbClr val="373737">
                            <a:lumMod val="30000"/>
                            <a:lumOff val="70000"/>
                          </a:srgbClr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  <a:gs pos="50000">
                          <a:schemeClr val="tx1">
                            <a:lumMod val="80000"/>
                            <a:lumOff val="2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(0.5s)</a:t>
                      </a:r>
                      <a:endParaRPr lang="ko-KR" altLang="en-US" sz="9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7" name="직사각형 310">
                      <a:extLst>
                        <a:ext uri="{FF2B5EF4-FFF2-40B4-BE49-F238E27FC236}">
                          <a16:creationId xmlns:a16="http://schemas.microsoft.com/office/drawing/2014/main" id="{C10A60F7-09E9-C08D-CA2F-9AC205F34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1795" y="1340863"/>
                      <a:ext cx="4320000" cy="288000"/>
                    </a:xfrm>
                    <a:prstGeom prst="homePlat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25000">
                          <a:schemeClr val="tx1">
                            <a:lumMod val="90000"/>
                            <a:lumOff val="10000"/>
                          </a:schemeClr>
                        </a:gs>
                        <a:gs pos="100000">
                          <a:srgbClr val="A1A1A1">
                            <a:lumMod val="0"/>
                            <a:lumOff val="100000"/>
                          </a:srgbClr>
                        </a:gs>
                        <a:gs pos="85000">
                          <a:srgbClr val="373737">
                            <a:lumMod val="30000"/>
                            <a:lumOff val="70000"/>
                          </a:srgbClr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  <a:gs pos="50000">
                          <a:schemeClr val="tx1">
                            <a:lumMod val="80000"/>
                            <a:lumOff val="2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(1.0s)</a:t>
                      </a:r>
                      <a:endParaRPr lang="ko-KR" altLang="en-US" sz="9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00469AEA-EF6A-0E2A-649B-49A29C1D2B3F}"/>
                      </a:ext>
                    </a:extLst>
                  </p:cNvPr>
                  <p:cNvSpPr/>
                  <p:nvPr/>
                </p:nvSpPr>
                <p:spPr>
                  <a:xfrm>
                    <a:off x="2026993" y="1589421"/>
                    <a:ext cx="6480000" cy="2124746"/>
                  </a:xfrm>
                  <a:prstGeom prst="rect">
                    <a:avLst/>
                  </a:prstGeom>
                  <a:noFill/>
                  <a:ln w="158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85E19BB-41CF-8785-1D73-C1456C22021F}"/>
                      </a:ext>
                    </a:extLst>
                  </p:cNvPr>
                  <p:cNvGrpSpPr/>
                  <p:nvPr/>
                </p:nvGrpSpPr>
                <p:grpSpPr>
                  <a:xfrm>
                    <a:off x="1973486" y="3500763"/>
                    <a:ext cx="1437665" cy="174851"/>
                    <a:chOff x="1061050" y="2970814"/>
                    <a:chExt cx="1437665" cy="174851"/>
                  </a:xfrm>
                </p:grpSpPr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36054E75-41BD-D66C-252B-5805AA9D9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670" y="2970814"/>
                      <a:ext cx="1385045" cy="174851"/>
                    </a:xfrm>
                    <a:prstGeom prst="rect">
                      <a:avLst/>
                    </a:prstGeom>
                    <a:solidFill>
                      <a:srgbClr val="DAF6DD"/>
                    </a:solidFill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108000" tIns="18000" rIns="0" bIns="18000" rtlCol="0" anchor="ctr" anchorCtr="0">
                      <a:spAutoFit/>
                    </a:bodyPr>
                    <a:lstStyle/>
                    <a:p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 </a:t>
                      </a:r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  </a:t>
                      </a:r>
                    </a:p>
                  </p:txBody>
                </p:sp>
                <p:sp>
                  <p:nvSpPr>
                    <p:cNvPr id="44" name="다이아몬드 43">
                      <a:extLst>
                        <a:ext uri="{FF2B5EF4-FFF2-40B4-BE49-F238E27FC236}">
                          <a16:creationId xmlns:a16="http://schemas.microsoft.com/office/drawing/2014/main" id="{CE9B5149-848A-C894-5149-206FA92C3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050" y="3004239"/>
                      <a:ext cx="108000" cy="108000"/>
                    </a:xfrm>
                    <a:prstGeom prst="diamond">
                      <a:avLst/>
                    </a:prstGeom>
                    <a:solidFill>
                      <a:srgbClr val="DAF6DD"/>
                    </a:solidFill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/>
                    </a:p>
                  </p:txBody>
                </p:sp>
              </p:grpSp>
            </p:grpSp>
          </p:grp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B8394301-22B6-1B75-FCF5-074DECEC196D}"/>
                </a:ext>
              </a:extLst>
            </p:cNvPr>
            <p:cNvGrpSpPr/>
            <p:nvPr/>
          </p:nvGrpSpPr>
          <p:grpSpPr>
            <a:xfrm>
              <a:off x="192087" y="4425324"/>
              <a:ext cx="11807825" cy="1654640"/>
              <a:chOff x="192087" y="4425324"/>
              <a:chExt cx="11807825" cy="1654640"/>
            </a:xfrm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2F94810-4B64-0143-E8CC-591D2FBDF71A}"/>
                  </a:ext>
                </a:extLst>
              </p:cNvPr>
              <p:cNvSpPr/>
              <p:nvPr/>
            </p:nvSpPr>
            <p:spPr>
              <a:xfrm>
                <a:off x="192087" y="4425324"/>
                <a:ext cx="857157" cy="1654639"/>
              </a:xfrm>
              <a:prstGeom prst="rect">
                <a:avLst/>
              </a:prstGeom>
              <a:solidFill>
                <a:srgbClr val="DAF6DD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3F39BCD-172E-62EF-7002-4ABA89B856F1}"/>
                  </a:ext>
                </a:extLst>
              </p:cNvPr>
              <p:cNvSpPr/>
              <p:nvPr/>
            </p:nvSpPr>
            <p:spPr>
              <a:xfrm>
                <a:off x="1049244" y="4425324"/>
                <a:ext cx="10950668" cy="16546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B2B34031-6ACA-7AA7-0638-909318D5715F}"/>
                  </a:ext>
                </a:extLst>
              </p:cNvPr>
              <p:cNvGrpSpPr/>
              <p:nvPr/>
            </p:nvGrpSpPr>
            <p:grpSpPr>
              <a:xfrm>
                <a:off x="367391" y="4606475"/>
                <a:ext cx="506549" cy="679203"/>
                <a:chOff x="489148" y="1870226"/>
                <a:chExt cx="506549" cy="679203"/>
              </a:xfrm>
            </p:grpSpPr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58B85A8-EECE-CF56-CA14-5014DE28D3A3}"/>
                    </a:ext>
                  </a:extLst>
                </p:cNvPr>
                <p:cNvSpPr txBox="1"/>
                <p:nvPr/>
              </p:nvSpPr>
              <p:spPr>
                <a:xfrm>
                  <a:off x="489148" y="2338226"/>
                  <a:ext cx="506549" cy="211203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대지 파괴 </a:t>
                  </a:r>
                  <a:endParaRPr lang="en-US" altLang="ko-KR" dirty="0"/>
                </a:p>
              </p:txBody>
            </p: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B0D53CD4-ECFB-3033-2994-0978766E878D}"/>
                    </a:ext>
                  </a:extLst>
                </p:cNvPr>
                <p:cNvGrpSpPr/>
                <p:nvPr/>
              </p:nvGrpSpPr>
              <p:grpSpPr>
                <a:xfrm>
                  <a:off x="508422" y="1870226"/>
                  <a:ext cx="468000" cy="468000"/>
                  <a:chOff x="1683008" y="2636726"/>
                  <a:chExt cx="468000" cy="468000"/>
                </a:xfrm>
              </p:grpSpPr>
              <p:sp>
                <p:nvSpPr>
                  <p:cNvPr id="190" name="타원 189">
                    <a:extLst>
                      <a:ext uri="{FF2B5EF4-FFF2-40B4-BE49-F238E27FC236}">
                        <a16:creationId xmlns:a16="http://schemas.microsoft.com/office/drawing/2014/main" id="{5876CE13-970E-7BD9-CE98-887EA0CCE163}"/>
                      </a:ext>
                    </a:extLst>
                  </p:cNvPr>
                  <p:cNvSpPr/>
                  <p:nvPr/>
                </p:nvSpPr>
                <p:spPr>
                  <a:xfrm>
                    <a:off x="1683008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91" name="그림 190" descr="댄스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1098197F-19BF-16B3-99C4-FB6B5EC362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A00000FF-D20A-9205-AA1A-5102C39618D9}"/>
                  </a:ext>
                </a:extLst>
              </p:cNvPr>
              <p:cNvGrpSpPr/>
              <p:nvPr/>
            </p:nvGrpSpPr>
            <p:grpSpPr>
              <a:xfrm>
                <a:off x="1203701" y="4876609"/>
                <a:ext cx="2829819" cy="988288"/>
                <a:chOff x="10029682" y="853824"/>
                <a:chExt cx="1714230" cy="598679"/>
              </a:xfrm>
            </p:grpSpPr>
            <p:sp>
              <p:nvSpPr>
                <p:cNvPr id="193" name="화살표: 오른쪽 192">
                  <a:extLst>
                    <a:ext uri="{FF2B5EF4-FFF2-40B4-BE49-F238E27FC236}">
                      <a16:creationId xmlns:a16="http://schemas.microsoft.com/office/drawing/2014/main" id="{044427E9-21AB-5BD0-0E77-FB1AC2BCE8CD}"/>
                    </a:ext>
                  </a:extLst>
                </p:cNvPr>
                <p:cNvSpPr/>
                <p:nvPr/>
              </p:nvSpPr>
              <p:spPr>
                <a:xfrm>
                  <a:off x="10789016" y="1110616"/>
                  <a:ext cx="195563" cy="85095"/>
                </a:xfrm>
                <a:prstGeom prst="rightArrow">
                  <a:avLst>
                    <a:gd name="adj1" fmla="val 50000"/>
                    <a:gd name="adj2" fmla="val 64924"/>
                  </a:avLst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4" name="Picture 2">
                  <a:extLst>
                    <a:ext uri="{FF2B5EF4-FFF2-40B4-BE49-F238E27FC236}">
                      <a16:creationId xmlns:a16="http://schemas.microsoft.com/office/drawing/2014/main" id="{36A2857E-380E-A93C-7FBB-4D23A30AAC2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29682" y="853824"/>
                  <a:ext cx="666637" cy="598679"/>
                </a:xfrm>
                <a:prstGeom prst="rect">
                  <a:avLst/>
                </a:prstGeom>
                <a:noFill/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5" name="Picture 2">
                  <a:extLst>
                    <a:ext uri="{FF2B5EF4-FFF2-40B4-BE49-F238E27FC236}">
                      <a16:creationId xmlns:a16="http://schemas.microsoft.com/office/drawing/2014/main" id="{83FB97C6-44D5-A085-5B00-04063C5C0F36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77275" y="853824"/>
                  <a:ext cx="666637" cy="598679"/>
                </a:xfrm>
                <a:prstGeom prst="rect">
                  <a:avLst/>
                </a:prstGeom>
                <a:noFill/>
                <a:ln w="6350">
                  <a:solidFill>
                    <a:srgbClr val="FFFF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DD6C7AD-E832-B634-C61F-FF04F58AE5BB}"/>
                  </a:ext>
                </a:extLst>
              </p:cNvPr>
              <p:cNvSpPr txBox="1"/>
              <p:nvPr/>
            </p:nvSpPr>
            <p:spPr>
              <a:xfrm>
                <a:off x="192087" y="4425324"/>
                <a:ext cx="154975" cy="159462"/>
              </a:xfrm>
              <a:prstGeom prst="rect">
                <a:avLst/>
              </a:prstGeom>
              <a:noFill/>
            </p:spPr>
            <p:txBody>
              <a:bodyPr wrap="none" lIns="36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800" b="0" dirty="0">
                    <a:solidFill>
                      <a:schemeClr val="tx1"/>
                    </a:solidFill>
                  </a:rPr>
                  <a:t>2T</a:t>
                </a: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C6A044E5-2117-08F3-3103-E62844583A70}"/>
                  </a:ext>
                </a:extLst>
              </p:cNvPr>
              <p:cNvGrpSpPr/>
              <p:nvPr/>
            </p:nvGrpSpPr>
            <p:grpSpPr>
              <a:xfrm>
                <a:off x="1049244" y="4573946"/>
                <a:ext cx="3401623" cy="138499"/>
                <a:chOff x="2662166" y="5344196"/>
                <a:chExt cx="3401623" cy="138499"/>
              </a:xfrm>
            </p:grpSpPr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6836F38E-33F9-8B55-E327-92ED140D67C4}"/>
                    </a:ext>
                  </a:extLst>
                </p:cNvPr>
                <p:cNvSpPr/>
                <p:nvPr/>
              </p:nvSpPr>
              <p:spPr>
                <a:xfrm>
                  <a:off x="4700490" y="5344196"/>
                  <a:ext cx="572549" cy="138499"/>
                </a:xfrm>
                <a:prstGeom prst="rect">
                  <a:avLst/>
                </a:prstGeom>
                <a:solidFill>
                  <a:srgbClr val="FFFFC1"/>
                </a:solidFill>
                <a:ln w="63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CAD3CBE4-7DA5-15BC-2751-C1A5D32B2EF3}"/>
                    </a:ext>
                  </a:extLst>
                </p:cNvPr>
                <p:cNvSpPr/>
                <p:nvPr/>
              </p:nvSpPr>
              <p:spPr>
                <a:xfrm>
                  <a:off x="3317665" y="5344196"/>
                  <a:ext cx="328794" cy="1384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1D8E328-FECF-DBCE-C45E-9E5BE82363A3}"/>
                    </a:ext>
                  </a:extLst>
                </p:cNvPr>
                <p:cNvSpPr txBox="1"/>
                <p:nvPr/>
              </p:nvSpPr>
              <p:spPr>
                <a:xfrm>
                  <a:off x="2662166" y="5344196"/>
                  <a:ext cx="3401623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전체적으로 푸른빛을 띄던 이펙트 색상이 밝은 노란빛으로 변경됩니다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917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2F72-AF27-6290-12BE-5874E86B7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B76803B-C5CB-FB00-9E46-08E37E319661}"/>
              </a:ext>
            </a:extLst>
          </p:cNvPr>
          <p:cNvSpPr/>
          <p:nvPr/>
        </p:nvSpPr>
        <p:spPr>
          <a:xfrm>
            <a:off x="3962016" y="297615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A1B9B4A-E1C7-1127-ED3B-81A80DFC4B55}"/>
              </a:ext>
            </a:extLst>
          </p:cNvPr>
          <p:cNvSpPr/>
          <p:nvPr/>
        </p:nvSpPr>
        <p:spPr>
          <a:xfrm>
            <a:off x="7868142" y="297615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E34368-6315-FE49-D81A-CC42DC3096F0}"/>
              </a:ext>
            </a:extLst>
          </p:cNvPr>
          <p:cNvGrpSpPr/>
          <p:nvPr/>
        </p:nvGrpSpPr>
        <p:grpSpPr>
          <a:xfrm>
            <a:off x="4320118" y="990602"/>
            <a:ext cx="3407170" cy="248400"/>
            <a:chOff x="192088" y="1132586"/>
            <a:chExt cx="3407170" cy="2484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B4034CE-557A-117B-EA74-3931B9379C83}"/>
                </a:ext>
              </a:extLst>
            </p:cNvPr>
            <p:cNvSpPr/>
            <p:nvPr/>
          </p:nvSpPr>
          <p:spPr>
            <a:xfrm>
              <a:off x="192088" y="1132586"/>
              <a:ext cx="3407170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직사각형 310">
              <a:extLst>
                <a:ext uri="{FF2B5EF4-FFF2-40B4-BE49-F238E27FC236}">
                  <a16:creationId xmlns:a16="http://schemas.microsoft.com/office/drawing/2014/main" id="{73D728C2-73C3-FCBC-417F-63FDA9B0131D}"/>
                </a:ext>
              </a:extLst>
            </p:cNvPr>
            <p:cNvSpPr/>
            <p:nvPr/>
          </p:nvSpPr>
          <p:spPr>
            <a:xfrm>
              <a:off x="804088" y="1187537"/>
              <a:ext cx="1576320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하늘을 향해 창을 들어올립니다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78" name="직사각형 310">
              <a:extLst>
                <a:ext uri="{FF2B5EF4-FFF2-40B4-BE49-F238E27FC236}">
                  <a16:creationId xmlns:a16="http://schemas.microsoft.com/office/drawing/2014/main" id="{7E4D8076-58CB-6D05-487E-9DF93B04F0C5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8ECAD69-C95B-FF77-9594-44A417083758}"/>
              </a:ext>
            </a:extLst>
          </p:cNvPr>
          <p:cNvSpPr/>
          <p:nvPr/>
        </p:nvSpPr>
        <p:spPr>
          <a:xfrm>
            <a:off x="4320118" y="990602"/>
            <a:ext cx="3407171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0A3A07-53EB-B214-48C5-C9DE71E6550C}"/>
              </a:ext>
            </a:extLst>
          </p:cNvPr>
          <p:cNvGrpSpPr/>
          <p:nvPr/>
        </p:nvGrpSpPr>
        <p:grpSpPr>
          <a:xfrm>
            <a:off x="4320118" y="727659"/>
            <a:ext cx="3407171" cy="262943"/>
            <a:chOff x="4235768" y="734209"/>
            <a:chExt cx="3407171" cy="262943"/>
          </a:xfrm>
        </p:grpSpPr>
        <p:sp>
          <p:nvSpPr>
            <p:cNvPr id="72" name="직사각형 310">
              <a:extLst>
                <a:ext uri="{FF2B5EF4-FFF2-40B4-BE49-F238E27FC236}">
                  <a16:creationId xmlns:a16="http://schemas.microsoft.com/office/drawing/2014/main" id="{02F3C637-2B2A-0F51-2169-57A13F1E8216}"/>
                </a:ext>
              </a:extLst>
            </p:cNvPr>
            <p:cNvSpPr/>
            <p:nvPr/>
          </p:nvSpPr>
          <p:spPr>
            <a:xfrm>
              <a:off x="4235768" y="734209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3AE8BF8-E388-8C55-6F2F-20C80287B848}"/>
                </a:ext>
              </a:extLst>
            </p:cNvPr>
            <p:cNvGrpSpPr/>
            <p:nvPr/>
          </p:nvGrpSpPr>
          <p:grpSpPr>
            <a:xfrm>
              <a:off x="5577405" y="801338"/>
              <a:ext cx="2065534" cy="195814"/>
              <a:chOff x="2405667" y="801338"/>
              <a:chExt cx="2065534" cy="195814"/>
            </a:xfrm>
          </p:grpSpPr>
          <p:sp>
            <p:nvSpPr>
              <p:cNvPr id="74" name="직사각형 310">
                <a:extLst>
                  <a:ext uri="{FF2B5EF4-FFF2-40B4-BE49-F238E27FC236}">
                    <a16:creationId xmlns:a16="http://schemas.microsoft.com/office/drawing/2014/main" id="{F2D13EDE-7586-8102-6B5B-E875CC06B1A7}"/>
                  </a:ext>
                </a:extLst>
              </p:cNvPr>
              <p:cNvSpPr/>
              <p:nvPr/>
            </p:nvSpPr>
            <p:spPr>
              <a:xfrm>
                <a:off x="2514969" y="801338"/>
                <a:ext cx="195623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 Point :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용의 형상으로 낙하하는 에너지</a:t>
                </a:r>
              </a:p>
            </p:txBody>
          </p:sp>
          <p:pic>
            <p:nvPicPr>
              <p:cNvPr id="75" name="그래픽 74" descr="배지 체크 표시1 단색으로 채워진">
                <a:extLst>
                  <a:ext uri="{FF2B5EF4-FFF2-40B4-BE49-F238E27FC236}">
                    <a16:creationId xmlns:a16="http://schemas.microsoft.com/office/drawing/2014/main" id="{26F44D85-E44F-0BD3-7E84-6CD07CB12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5667" y="845245"/>
                <a:ext cx="109302" cy="108000"/>
              </a:xfrm>
              <a:prstGeom prst="rect">
                <a:avLst/>
              </a:prstGeom>
            </p:spPr>
          </p:pic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AF64141-F2E6-D50E-A253-B866F4800139}"/>
              </a:ext>
            </a:extLst>
          </p:cNvPr>
          <p:cNvGrpSpPr/>
          <p:nvPr/>
        </p:nvGrpSpPr>
        <p:grpSpPr>
          <a:xfrm>
            <a:off x="4320118" y="3213231"/>
            <a:ext cx="3407170" cy="385200"/>
            <a:chOff x="4235768" y="3219781"/>
            <a:chExt cx="3407170" cy="3852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6060BF-996E-EFFB-E046-B32A60F2DC2A}"/>
                </a:ext>
              </a:extLst>
            </p:cNvPr>
            <p:cNvSpPr/>
            <p:nvPr/>
          </p:nvSpPr>
          <p:spPr>
            <a:xfrm>
              <a:off x="4235768" y="3219781"/>
              <a:ext cx="340717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0" name="직사각형 310">
              <a:extLst>
                <a:ext uri="{FF2B5EF4-FFF2-40B4-BE49-F238E27FC236}">
                  <a16:creationId xmlns:a16="http://schemas.microsoft.com/office/drawing/2014/main" id="{0770EB05-97B7-9A84-DA6A-A59170968384}"/>
                </a:ext>
              </a:extLst>
            </p:cNvPr>
            <p:cNvSpPr/>
            <p:nvPr/>
          </p:nvSpPr>
          <p:spPr>
            <a:xfrm>
              <a:off x="4847768" y="3254646"/>
              <a:ext cx="2576594" cy="31547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내려 찍는 모션을 따라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푸른 빛의 용이 낙하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 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충격파가 발생하고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균열이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71" name="직사각형 310">
              <a:extLst>
                <a:ext uri="{FF2B5EF4-FFF2-40B4-BE49-F238E27FC236}">
                  <a16:creationId xmlns:a16="http://schemas.microsoft.com/office/drawing/2014/main" id="{4BEDFFD0-BE06-B475-7630-41AB2ADA13BF}"/>
                </a:ext>
              </a:extLst>
            </p:cNvPr>
            <p:cNvSpPr/>
            <p:nvPr/>
          </p:nvSpPr>
          <p:spPr>
            <a:xfrm>
              <a:off x="4235768" y="3219781"/>
              <a:ext cx="612000" cy="385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E795059-11D9-00CC-DAEA-7B8148AA21E1}"/>
              </a:ext>
            </a:extLst>
          </p:cNvPr>
          <p:cNvSpPr/>
          <p:nvPr/>
        </p:nvSpPr>
        <p:spPr>
          <a:xfrm>
            <a:off x="4320118" y="3213231"/>
            <a:ext cx="3407171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7" name="그림 6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5ECDB4-B49F-CAB2-0215-F341B7B8D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89" y="3672746"/>
            <a:ext cx="2228829" cy="1671177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097E1D-9BC4-D0C5-4837-9D3459603E5B}"/>
              </a:ext>
            </a:extLst>
          </p:cNvPr>
          <p:cNvGrpSpPr/>
          <p:nvPr/>
        </p:nvGrpSpPr>
        <p:grpSpPr>
          <a:xfrm>
            <a:off x="8304114" y="727659"/>
            <a:ext cx="3407171" cy="4708201"/>
            <a:chOff x="8230994" y="734209"/>
            <a:chExt cx="3407171" cy="470820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CAF2136-068E-D28D-9466-ED62E277CD39}"/>
                </a:ext>
              </a:extLst>
            </p:cNvPr>
            <p:cNvSpPr/>
            <p:nvPr/>
          </p:nvSpPr>
          <p:spPr>
            <a:xfrm>
              <a:off x="8230994" y="997152"/>
              <a:ext cx="3407171" cy="22226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72661E16-F317-7EB0-12C3-7C468BE5D463}"/>
                </a:ext>
              </a:extLst>
            </p:cNvPr>
            <p:cNvSpPr/>
            <p:nvPr/>
          </p:nvSpPr>
          <p:spPr>
            <a:xfrm>
              <a:off x="8230994" y="734209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CCDC2FD-54CC-37D1-E0C3-D0488B77B9C7}"/>
                </a:ext>
              </a:extLst>
            </p:cNvPr>
            <p:cNvGrpSpPr/>
            <p:nvPr/>
          </p:nvGrpSpPr>
          <p:grpSpPr>
            <a:xfrm>
              <a:off x="10386956" y="801338"/>
              <a:ext cx="1251209" cy="195814"/>
              <a:chOff x="2405667" y="801338"/>
              <a:chExt cx="1251209" cy="195814"/>
            </a:xfrm>
          </p:grpSpPr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F8A917C7-1B74-6FAA-1672-CC59BF7E0ABA}"/>
                  </a:ext>
                </a:extLst>
              </p:cNvPr>
              <p:cNvSpPr/>
              <p:nvPr/>
            </p:nvSpPr>
            <p:spPr>
              <a:xfrm>
                <a:off x="2514969" y="801338"/>
                <a:ext cx="114190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 Point :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잔여 이펙트</a:t>
                </a:r>
              </a:p>
            </p:txBody>
          </p:sp>
          <p:pic>
            <p:nvPicPr>
              <p:cNvPr id="61" name="그래픽 60" descr="배지 체크 표시1 단색으로 채워진">
                <a:extLst>
                  <a:ext uri="{FF2B5EF4-FFF2-40B4-BE49-F238E27FC236}">
                    <a16:creationId xmlns:a16="http://schemas.microsoft.com/office/drawing/2014/main" id="{8A317C7C-32EA-1BCF-D83E-34CC3765F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05667" y="845245"/>
                <a:ext cx="109302" cy="10800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F1E6A2A-59AA-E8E0-8507-AC4FBF63F9BD}"/>
                </a:ext>
              </a:extLst>
            </p:cNvPr>
            <p:cNvGrpSpPr/>
            <p:nvPr/>
          </p:nvGrpSpPr>
          <p:grpSpPr>
            <a:xfrm>
              <a:off x="8325682" y="1839202"/>
              <a:ext cx="3217795" cy="538528"/>
              <a:chOff x="8486529" y="1984266"/>
              <a:chExt cx="3217795" cy="538528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9EA4E28-1654-4029-5FD6-D6CE63141ADE}"/>
                  </a:ext>
                </a:extLst>
              </p:cNvPr>
              <p:cNvGrpSpPr/>
              <p:nvPr/>
            </p:nvGrpSpPr>
            <p:grpSpPr>
              <a:xfrm>
                <a:off x="8486529" y="1984266"/>
                <a:ext cx="3217795" cy="248400"/>
                <a:chOff x="447623" y="1132586"/>
                <a:chExt cx="3217795" cy="24840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101DFFE-9665-6335-216E-D87A6BF2273C}"/>
                    </a:ext>
                  </a:extLst>
                </p:cNvPr>
                <p:cNvSpPr/>
                <p:nvPr/>
              </p:nvSpPr>
              <p:spPr>
                <a:xfrm>
                  <a:off x="447623" y="1132586"/>
                  <a:ext cx="3217795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직사각형 310">
                  <a:extLst>
                    <a:ext uri="{FF2B5EF4-FFF2-40B4-BE49-F238E27FC236}">
                      <a16:creationId xmlns:a16="http://schemas.microsoft.com/office/drawing/2014/main" id="{144640CF-3C68-6F82-E709-F35AB1FBFE5E}"/>
                    </a:ext>
                  </a:extLst>
                </p:cNvPr>
                <p:cNvSpPr/>
                <p:nvPr/>
              </p:nvSpPr>
              <p:spPr>
                <a:xfrm>
                  <a:off x="447623" y="1187537"/>
                  <a:ext cx="3217795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종료 후 팔을 내리며 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57" name="TextBox 65">
                <a:extLst>
                  <a:ext uri="{FF2B5EF4-FFF2-40B4-BE49-F238E27FC236}">
                    <a16:creationId xmlns:a16="http://schemas.microsoft.com/office/drawing/2014/main" id="{1818C450-F566-014A-6B86-968C5C3D92AC}"/>
                  </a:ext>
                </a:extLst>
              </p:cNvPr>
              <p:cNvSpPr txBox="1"/>
              <p:nvPr/>
            </p:nvSpPr>
            <p:spPr>
              <a:xfrm>
                <a:off x="8902632" y="2276573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A161D9C-FCEF-0F8D-253E-8460760DD84E}"/>
                </a:ext>
              </a:extLst>
            </p:cNvPr>
            <p:cNvGrpSpPr/>
            <p:nvPr/>
          </p:nvGrpSpPr>
          <p:grpSpPr>
            <a:xfrm>
              <a:off x="8230994" y="3219781"/>
              <a:ext cx="3407170" cy="248400"/>
              <a:chOff x="192088" y="1132586"/>
              <a:chExt cx="3407170" cy="248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4CFAED-EAB4-9A76-DE42-DD923072CDB4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40717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4" name="직사각형 310">
                <a:extLst>
                  <a:ext uri="{FF2B5EF4-FFF2-40B4-BE49-F238E27FC236}">
                    <a16:creationId xmlns:a16="http://schemas.microsoft.com/office/drawing/2014/main" id="{E2433450-4266-2486-2F13-A360D72646A1}"/>
                  </a:ext>
                </a:extLst>
              </p:cNvPr>
              <p:cNvSpPr/>
              <p:nvPr/>
            </p:nvSpPr>
            <p:spPr>
              <a:xfrm>
                <a:off x="804088" y="1187537"/>
                <a:ext cx="240988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에서 발생한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지면의 균열이 유지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5" name="직사각형 310">
                <a:extLst>
                  <a:ext uri="{FF2B5EF4-FFF2-40B4-BE49-F238E27FC236}">
                    <a16:creationId xmlns:a16="http://schemas.microsoft.com/office/drawing/2014/main" id="{E0DFC866-2CBE-37F0-C7D7-686A606624A7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E0773F-FFDB-E2B7-CFF1-BFC5D296DBD7}"/>
                </a:ext>
              </a:extLst>
            </p:cNvPr>
            <p:cNvSpPr/>
            <p:nvPr/>
          </p:nvSpPr>
          <p:spPr>
            <a:xfrm>
              <a:off x="8230994" y="3219781"/>
              <a:ext cx="3407171" cy="222262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7C24497B-57A4-F959-85FD-8B4A33EC61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6617" y="3946606"/>
              <a:ext cx="1335925" cy="1110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C83C5BFE-0578-C622-1F41-8FF3636C0783}"/>
              </a:ext>
            </a:extLst>
          </p:cNvPr>
          <p:cNvSpPr/>
          <p:nvPr/>
        </p:nvSpPr>
        <p:spPr>
          <a:xfrm>
            <a:off x="1171649" y="587808"/>
            <a:ext cx="1115595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1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00B1726-FFBE-1670-308D-9B0C29FFE425}"/>
              </a:ext>
            </a:extLst>
          </p:cNvPr>
          <p:cNvGrpSpPr/>
          <p:nvPr/>
        </p:nvGrpSpPr>
        <p:grpSpPr>
          <a:xfrm>
            <a:off x="2483174" y="654937"/>
            <a:ext cx="1180676" cy="195814"/>
            <a:chOff x="2405667" y="801338"/>
            <a:chExt cx="1180676" cy="195814"/>
          </a:xfrm>
        </p:grpSpPr>
        <p:sp>
          <p:nvSpPr>
            <p:cNvPr id="106" name="직사각형 310">
              <a:extLst>
                <a:ext uri="{FF2B5EF4-FFF2-40B4-BE49-F238E27FC236}">
                  <a16:creationId xmlns:a16="http://schemas.microsoft.com/office/drawing/2014/main" id="{A32AA5FD-42EB-4FEC-DCC0-7D5EC480BE55}"/>
                </a:ext>
              </a:extLst>
            </p:cNvPr>
            <p:cNvSpPr/>
            <p:nvPr/>
          </p:nvSpPr>
          <p:spPr>
            <a:xfrm>
              <a:off x="2514969" y="801338"/>
              <a:ext cx="1071374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창 돌리기 </a:t>
              </a:r>
            </a:p>
          </p:txBody>
        </p:sp>
        <p:pic>
          <p:nvPicPr>
            <p:cNvPr id="107" name="그래픽 106" descr="배지 체크 표시1 단색으로 채워진">
              <a:extLst>
                <a:ext uri="{FF2B5EF4-FFF2-40B4-BE49-F238E27FC236}">
                  <a16:creationId xmlns:a16="http://schemas.microsoft.com/office/drawing/2014/main" id="{5F4B6E5C-901F-E2E9-B753-1FDE8C1F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5667" y="845245"/>
              <a:ext cx="109302" cy="108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CAEC736-C3CA-F7F4-A3BF-36A9090C7F29}"/>
              </a:ext>
            </a:extLst>
          </p:cNvPr>
          <p:cNvGrpSpPr/>
          <p:nvPr/>
        </p:nvGrpSpPr>
        <p:grpSpPr>
          <a:xfrm>
            <a:off x="1171648" y="850751"/>
            <a:ext cx="2492199" cy="248400"/>
            <a:chOff x="192087" y="1132586"/>
            <a:chExt cx="2492199" cy="2484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DEDDD80-1000-3C0E-A117-B82B7442D4C4}"/>
                </a:ext>
              </a:extLst>
            </p:cNvPr>
            <p:cNvSpPr/>
            <p:nvPr/>
          </p:nvSpPr>
          <p:spPr>
            <a:xfrm>
              <a:off x="192087" y="1132586"/>
              <a:ext cx="2492199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2" name="직사각형 310">
              <a:extLst>
                <a:ext uri="{FF2B5EF4-FFF2-40B4-BE49-F238E27FC236}">
                  <a16:creationId xmlns:a16="http://schemas.microsoft.com/office/drawing/2014/main" id="{9ED295BE-C5AA-5078-D724-19143C116CEB}"/>
                </a:ext>
              </a:extLst>
            </p:cNvPr>
            <p:cNvSpPr/>
            <p:nvPr/>
          </p:nvSpPr>
          <p:spPr>
            <a:xfrm>
              <a:off x="804088" y="1187537"/>
              <a:ext cx="1332663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왼손으로만 돌립니다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3" name="직사각형 310">
              <a:extLst>
                <a:ext uri="{FF2B5EF4-FFF2-40B4-BE49-F238E27FC236}">
                  <a16:creationId xmlns:a16="http://schemas.microsoft.com/office/drawing/2014/main" id="{C489445F-6FCE-05EF-F7E5-A704C3B56930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308A678-A9D3-01CC-2FDF-F2952716BE29}"/>
              </a:ext>
            </a:extLst>
          </p:cNvPr>
          <p:cNvSpPr/>
          <p:nvPr/>
        </p:nvSpPr>
        <p:spPr>
          <a:xfrm>
            <a:off x="1171650" y="850751"/>
            <a:ext cx="2492200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2" name="그림 111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783DC8-E0E2-9C3B-D25C-6DC01A974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0" y="1174583"/>
            <a:ext cx="1414742" cy="1456149"/>
          </a:xfrm>
          <a:prstGeom prst="rect">
            <a:avLst/>
          </a:prstGeom>
        </p:spPr>
      </p:pic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18DC63EA-0456-5C18-C0F2-5A8542F30F77}"/>
              </a:ext>
            </a:extLst>
          </p:cNvPr>
          <p:cNvGrpSpPr/>
          <p:nvPr/>
        </p:nvGrpSpPr>
        <p:grpSpPr>
          <a:xfrm>
            <a:off x="1171649" y="3073380"/>
            <a:ext cx="2492197" cy="496801"/>
            <a:chOff x="1171649" y="3213231"/>
            <a:chExt cx="2492197" cy="496801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162C6BA-C5B8-E441-C3E9-E127A318B41B}"/>
                </a:ext>
              </a:extLst>
            </p:cNvPr>
            <p:cNvSpPr/>
            <p:nvPr/>
          </p:nvSpPr>
          <p:spPr>
            <a:xfrm>
              <a:off x="1171649" y="3213231"/>
              <a:ext cx="2492196" cy="2483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3" name="직사각형 310">
              <a:extLst>
                <a:ext uri="{FF2B5EF4-FFF2-40B4-BE49-F238E27FC236}">
                  <a16:creationId xmlns:a16="http://schemas.microsoft.com/office/drawing/2014/main" id="{98942491-F857-2B1E-DBB6-E5B36617087A}"/>
                </a:ext>
              </a:extLst>
            </p:cNvPr>
            <p:cNvSpPr/>
            <p:nvPr/>
          </p:nvSpPr>
          <p:spPr>
            <a:xfrm>
              <a:off x="1171649" y="3213231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0" name="직사각형 310">
              <a:extLst>
                <a:ext uri="{FF2B5EF4-FFF2-40B4-BE49-F238E27FC236}">
                  <a16:creationId xmlns:a16="http://schemas.microsoft.com/office/drawing/2014/main" id="{CFDC2F70-039C-72B9-C918-0639760CC881}"/>
                </a:ext>
              </a:extLst>
            </p:cNvPr>
            <p:cNvSpPr/>
            <p:nvPr/>
          </p:nvSpPr>
          <p:spPr>
            <a:xfrm>
              <a:off x="1171649" y="3461631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99B759-9C0E-1564-682E-97CECEE249A9}"/>
                </a:ext>
              </a:extLst>
            </p:cNvPr>
            <p:cNvSpPr/>
            <p:nvPr/>
          </p:nvSpPr>
          <p:spPr>
            <a:xfrm>
              <a:off x="1171649" y="3213232"/>
              <a:ext cx="2492197" cy="496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" name="직사각형 310">
              <a:extLst>
                <a:ext uri="{FF2B5EF4-FFF2-40B4-BE49-F238E27FC236}">
                  <a16:creationId xmlns:a16="http://schemas.microsoft.com/office/drawing/2014/main" id="{4232F1F8-6811-7733-BC8C-7687778CD775}"/>
                </a:ext>
              </a:extLst>
            </p:cNvPr>
            <p:cNvSpPr/>
            <p:nvPr/>
          </p:nvSpPr>
          <p:spPr>
            <a:xfrm>
              <a:off x="1842441" y="3288663"/>
              <a:ext cx="1146148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기존의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과 동일</a:t>
              </a:r>
              <a:endParaRPr lang="ko-KR" altLang="en-US" sz="9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8F651634-C9E2-DFD3-68CB-1C624EAE09EF}"/>
              </a:ext>
            </a:extLst>
          </p:cNvPr>
          <p:cNvGrpSpPr/>
          <p:nvPr/>
        </p:nvGrpSpPr>
        <p:grpSpPr>
          <a:xfrm>
            <a:off x="4403524" y="1302047"/>
            <a:ext cx="704977" cy="1804801"/>
            <a:chOff x="5337010" y="1064917"/>
            <a:chExt cx="1176278" cy="3011372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FB2B8C3C-8D3D-2F18-DA79-78C19BE19BDF}"/>
                </a:ext>
              </a:extLst>
            </p:cNvPr>
            <p:cNvGrpSpPr/>
            <p:nvPr/>
          </p:nvGrpSpPr>
          <p:grpSpPr>
            <a:xfrm>
              <a:off x="5337010" y="1064917"/>
              <a:ext cx="1176278" cy="3011372"/>
              <a:chOff x="6528774" y="106528"/>
              <a:chExt cx="2064831" cy="5286138"/>
            </a:xfrm>
          </p:grpSpPr>
          <p:pic>
            <p:nvPicPr>
              <p:cNvPr id="436" name="Picture 2">
                <a:extLst>
                  <a:ext uri="{FF2B5EF4-FFF2-40B4-BE49-F238E27FC236}">
                    <a16:creationId xmlns:a16="http://schemas.microsoft.com/office/drawing/2014/main" id="{FF900131-849C-0EA7-1830-3043980F4E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flipH="1">
                <a:off x="6528774" y="3086126"/>
                <a:ext cx="2064831" cy="2306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7" name="그림 436" descr="검, 무기, 냉병기, 단검이(가) 표시된 사진&#10;&#10;자동 생성된 설명">
                <a:extLst>
                  <a:ext uri="{FF2B5EF4-FFF2-40B4-BE49-F238E27FC236}">
                    <a16:creationId xmlns:a16="http://schemas.microsoft.com/office/drawing/2014/main" id="{FA3E4BEE-3411-947E-9364-D2DC96CDA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>
              <a:xfrm rot="16200000" flipH="1">
                <a:off x="5300301" y="2223223"/>
                <a:ext cx="5286138" cy="1052748"/>
              </a:xfrm>
              <a:prstGeom prst="rect">
                <a:avLst/>
              </a:prstGeom>
            </p:spPr>
          </p:pic>
        </p:grp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A864291F-E88E-20B4-53E6-EBFFD3BEB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2728" y="1972303"/>
              <a:ext cx="0" cy="797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1" name="TextBox 740">
            <a:extLst>
              <a:ext uri="{FF2B5EF4-FFF2-40B4-BE49-F238E27FC236}">
                <a16:creationId xmlns:a16="http://schemas.microsoft.com/office/drawing/2014/main" id="{BDBD234D-04BC-7FB6-CB8C-D9FA8CA1EF45}"/>
              </a:ext>
            </a:extLst>
          </p:cNvPr>
          <p:cNvSpPr txBox="1"/>
          <p:nvPr/>
        </p:nvSpPr>
        <p:spPr>
          <a:xfrm>
            <a:off x="1098266" y="292705"/>
            <a:ext cx="136901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스킬의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50" name="직사각형 310">
            <a:extLst>
              <a:ext uri="{FF2B5EF4-FFF2-40B4-BE49-F238E27FC236}">
                <a16:creationId xmlns:a16="http://schemas.microsoft.com/office/drawing/2014/main" id="{62048780-D54D-803A-5BC5-54908F6321A3}"/>
              </a:ext>
            </a:extLst>
          </p:cNvPr>
          <p:cNvSpPr/>
          <p:nvPr/>
        </p:nvSpPr>
        <p:spPr>
          <a:xfrm>
            <a:off x="4932118" y="1380223"/>
            <a:ext cx="1752650" cy="1384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0" rIns="0" bIns="0" rtlCol="0" anchor="ctr" anchorCtr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들어올린 채로 잠시동안 유지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1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3238495-A5CA-0273-D795-41ADFC1034DD}"/>
              </a:ext>
            </a:extLst>
          </p:cNvPr>
          <p:cNvSpPr>
            <a:spLocks/>
          </p:cNvSpPr>
          <p:nvPr/>
        </p:nvSpPr>
        <p:spPr>
          <a:xfrm>
            <a:off x="192087" y="158947"/>
            <a:ext cx="857157" cy="6583166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23DF3-3922-5204-7A7F-4B0125D4B693}"/>
              </a:ext>
            </a:extLst>
          </p:cNvPr>
          <p:cNvSpPr>
            <a:spLocks/>
          </p:cNvSpPr>
          <p:nvPr/>
        </p:nvSpPr>
        <p:spPr>
          <a:xfrm>
            <a:off x="1049309" y="158946"/>
            <a:ext cx="10950604" cy="6583166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462B2A-FED4-DD60-6043-284F25550465}"/>
              </a:ext>
            </a:extLst>
          </p:cNvPr>
          <p:cNvGrpSpPr>
            <a:grpSpLocks/>
          </p:cNvGrpSpPr>
          <p:nvPr/>
        </p:nvGrpSpPr>
        <p:grpSpPr>
          <a:xfrm>
            <a:off x="314492" y="340098"/>
            <a:ext cx="612347" cy="679203"/>
            <a:chOff x="436247" y="2365532"/>
            <a:chExt cx="612347" cy="679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3F349-002E-EEEF-1283-2279120515EE}"/>
                </a:ext>
              </a:extLst>
            </p:cNvPr>
            <p:cNvSpPr txBox="1">
              <a:spLocks/>
            </p:cNvSpPr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2C5A59-F9E1-B87A-6134-76503BD7B1A1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D884D6B-8A06-1882-7250-EC1CE7ED5C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그림 16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51960A8-955F-00E3-8CD5-870152B9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AECFAD1-756D-4033-A463-0C338176953B}"/>
              </a:ext>
            </a:extLst>
          </p:cNvPr>
          <p:cNvGrpSpPr/>
          <p:nvPr/>
        </p:nvGrpSpPr>
        <p:grpSpPr>
          <a:xfrm>
            <a:off x="1098266" y="282223"/>
            <a:ext cx="4956339" cy="159462"/>
            <a:chOff x="1049308" y="367354"/>
            <a:chExt cx="4956339" cy="15946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148819F-EF34-5539-68AB-298FD3972401}"/>
                </a:ext>
              </a:extLst>
            </p:cNvPr>
            <p:cNvSpPr txBox="1"/>
            <p:nvPr/>
          </p:nvSpPr>
          <p:spPr>
            <a:xfrm>
              <a:off x="1049308" y="377836"/>
              <a:ext cx="1369015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스킬의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4" name="직사각형 310">
              <a:extLst>
                <a:ext uri="{FF2B5EF4-FFF2-40B4-BE49-F238E27FC236}">
                  <a16:creationId xmlns:a16="http://schemas.microsoft.com/office/drawing/2014/main" id="{3A152889-FE44-99F9-821A-D7494CF67135}"/>
                </a:ext>
              </a:extLst>
            </p:cNvPr>
            <p:cNvSpPr/>
            <p:nvPr/>
          </p:nvSpPr>
          <p:spPr>
            <a:xfrm>
              <a:off x="2546613" y="367354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</a:p>
          </p:txBody>
        </p:sp>
        <p:sp>
          <p:nvSpPr>
            <p:cNvPr id="165" name="직사각형 310">
              <a:extLst>
                <a:ext uri="{FF2B5EF4-FFF2-40B4-BE49-F238E27FC236}">
                  <a16:creationId xmlns:a16="http://schemas.microsoft.com/office/drawing/2014/main" id="{6C46B21A-F059-E2EA-7769-8696D67EAF4C}"/>
                </a:ext>
              </a:extLst>
            </p:cNvPr>
            <p:cNvSpPr/>
            <p:nvPr/>
          </p:nvSpPr>
          <p:spPr>
            <a:xfrm>
              <a:off x="3089512" y="367354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166" name="직사각형 310">
              <a:extLst>
                <a:ext uri="{FF2B5EF4-FFF2-40B4-BE49-F238E27FC236}">
                  <a16:creationId xmlns:a16="http://schemas.microsoft.com/office/drawing/2014/main" id="{4F9FC5EB-3497-A965-6338-F6D1D198442A}"/>
                </a:ext>
              </a:extLst>
            </p:cNvPr>
            <p:cNvSpPr/>
            <p:nvPr/>
          </p:nvSpPr>
          <p:spPr>
            <a:xfrm>
              <a:off x="3419655" y="367354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167" name="직사각형 310">
              <a:extLst>
                <a:ext uri="{FF2B5EF4-FFF2-40B4-BE49-F238E27FC236}">
                  <a16:creationId xmlns:a16="http://schemas.microsoft.com/office/drawing/2014/main" id="{005A2395-222B-19B7-9EE4-7013D6C5496D}"/>
                </a:ext>
              </a:extLst>
            </p:cNvPr>
            <p:cNvSpPr/>
            <p:nvPr/>
          </p:nvSpPr>
          <p:spPr>
            <a:xfrm>
              <a:off x="4276555" y="367354"/>
              <a:ext cx="689186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- 1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168" name="직사각형 310">
              <a:extLst>
                <a:ext uri="{FF2B5EF4-FFF2-40B4-BE49-F238E27FC236}">
                  <a16:creationId xmlns:a16="http://schemas.microsoft.com/office/drawing/2014/main" id="{49982811-D4DF-16E4-2330-FF09383C52E9}"/>
                </a:ext>
              </a:extLst>
            </p:cNvPr>
            <p:cNvSpPr/>
            <p:nvPr/>
          </p:nvSpPr>
          <p:spPr>
            <a:xfrm>
              <a:off x="4965741" y="367354"/>
              <a:ext cx="471101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- 1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169" name="직사각형 310">
              <a:extLst>
                <a:ext uri="{FF2B5EF4-FFF2-40B4-BE49-F238E27FC236}">
                  <a16:creationId xmlns:a16="http://schemas.microsoft.com/office/drawing/2014/main" id="{8B9C445B-DFFD-D4F5-A111-CB6C28F20922}"/>
                </a:ext>
              </a:extLst>
            </p:cNvPr>
            <p:cNvSpPr/>
            <p:nvPr/>
          </p:nvSpPr>
          <p:spPr>
            <a:xfrm>
              <a:off x="5436842" y="367354"/>
              <a:ext cx="568805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- 1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170" name="화살표: 오른쪽 169">
              <a:extLst>
                <a:ext uri="{FF2B5EF4-FFF2-40B4-BE49-F238E27FC236}">
                  <a16:creationId xmlns:a16="http://schemas.microsoft.com/office/drawing/2014/main" id="{84E781A1-9F72-44F7-B5C4-28A6D849B754}"/>
                </a:ext>
              </a:extLst>
            </p:cNvPr>
            <p:cNvSpPr/>
            <p:nvPr/>
          </p:nvSpPr>
          <p:spPr>
            <a:xfrm>
              <a:off x="3955645" y="371203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448354BE-802F-F1B7-C6F0-6AF465B265FD}"/>
              </a:ext>
            </a:extLst>
          </p:cNvPr>
          <p:cNvGrpSpPr/>
          <p:nvPr/>
        </p:nvGrpSpPr>
        <p:grpSpPr>
          <a:xfrm>
            <a:off x="1198095" y="3932396"/>
            <a:ext cx="11810811" cy="2714151"/>
            <a:chOff x="189102" y="906344"/>
            <a:chExt cx="11810811" cy="2714151"/>
          </a:xfrm>
        </p:grpSpPr>
        <p:grpSp>
          <p:nvGrpSpPr>
            <p:cNvPr id="591" name="그룹 590">
              <a:extLst>
                <a:ext uri="{FF2B5EF4-FFF2-40B4-BE49-F238E27FC236}">
                  <a16:creationId xmlns:a16="http://schemas.microsoft.com/office/drawing/2014/main" id="{26CCFD35-D52B-2555-495D-CBF7C1504B60}"/>
                </a:ext>
              </a:extLst>
            </p:cNvPr>
            <p:cNvGrpSpPr/>
            <p:nvPr/>
          </p:nvGrpSpPr>
          <p:grpSpPr>
            <a:xfrm>
              <a:off x="189102" y="906344"/>
              <a:ext cx="5165033" cy="153760"/>
              <a:chOff x="189102" y="638649"/>
              <a:chExt cx="5165033" cy="153760"/>
            </a:xfrm>
          </p:grpSpPr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D8CCB25D-2603-3C3E-CD2B-E25882BB5F3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810EB82B-6F89-7CF3-A635-1167E45EA882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7046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99A83940-9E01-5B33-3973-3CC02B4DD45B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08187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8592B62E-9AB9-25EE-6FA3-D114EC2378B3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592" name="그룹 591">
              <a:extLst>
                <a:ext uri="{FF2B5EF4-FFF2-40B4-BE49-F238E27FC236}">
                  <a16:creationId xmlns:a16="http://schemas.microsoft.com/office/drawing/2014/main" id="{FD74322F-5AD5-515E-8772-9AEAE753E5C7}"/>
                </a:ext>
              </a:extLst>
            </p:cNvPr>
            <p:cNvGrpSpPr/>
            <p:nvPr/>
          </p:nvGrpSpPr>
          <p:grpSpPr>
            <a:xfrm>
              <a:off x="191712" y="1125162"/>
              <a:ext cx="11808201" cy="2495333"/>
              <a:chOff x="191712" y="933667"/>
              <a:chExt cx="11808201" cy="2495333"/>
            </a:xfrm>
          </p:grpSpPr>
          <p:grpSp>
            <p:nvGrpSpPr>
              <p:cNvPr id="593" name="그룹 592">
                <a:extLst>
                  <a:ext uri="{FF2B5EF4-FFF2-40B4-BE49-F238E27FC236}">
                    <a16:creationId xmlns:a16="http://schemas.microsoft.com/office/drawing/2014/main" id="{30CB9DCB-3674-86DF-53A0-9BC156CAF9C4}"/>
                  </a:ext>
                </a:extLst>
              </p:cNvPr>
              <p:cNvGrpSpPr/>
              <p:nvPr/>
            </p:nvGrpSpPr>
            <p:grpSpPr>
              <a:xfrm>
                <a:off x="191712" y="933667"/>
                <a:ext cx="11808201" cy="2495333"/>
                <a:chOff x="191712" y="933667"/>
                <a:chExt cx="11808201" cy="2495333"/>
              </a:xfrm>
            </p:grpSpPr>
            <p:sp>
              <p:nvSpPr>
                <p:cNvPr id="730" name="직사각형 260">
                  <a:extLst>
                    <a:ext uri="{FF2B5EF4-FFF2-40B4-BE49-F238E27FC236}">
                      <a16:creationId xmlns:a16="http://schemas.microsoft.com/office/drawing/2014/main" id="{0B0B359A-BCA8-89FE-E9C3-D435EDC1853B}"/>
                    </a:ext>
                  </a:extLst>
                </p:cNvPr>
                <p:cNvSpPr/>
                <p:nvPr/>
              </p:nvSpPr>
              <p:spPr>
                <a:xfrm>
                  <a:off x="191712" y="933667"/>
                  <a:ext cx="11808201" cy="2495333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31" name="직사각형 260">
                  <a:extLst>
                    <a:ext uri="{FF2B5EF4-FFF2-40B4-BE49-F238E27FC236}">
                      <a16:creationId xmlns:a16="http://schemas.microsoft.com/office/drawing/2014/main" id="{D9DF49CF-2E60-8BAC-2120-CE7D150C5961}"/>
                    </a:ext>
                  </a:extLst>
                </p:cNvPr>
                <p:cNvSpPr/>
                <p:nvPr/>
              </p:nvSpPr>
              <p:spPr>
                <a:xfrm>
                  <a:off x="1038876" y="251998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32" name="직사각형 260">
                  <a:extLst>
                    <a:ext uri="{FF2B5EF4-FFF2-40B4-BE49-F238E27FC236}">
                      <a16:creationId xmlns:a16="http://schemas.microsoft.com/office/drawing/2014/main" id="{A169E7EF-8A87-0DE5-7686-E016BD68134E}"/>
                    </a:ext>
                  </a:extLst>
                </p:cNvPr>
                <p:cNvSpPr/>
                <p:nvPr/>
              </p:nvSpPr>
              <p:spPr>
                <a:xfrm>
                  <a:off x="1038876" y="2771941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33" name="직사각형 260">
                  <a:extLst>
                    <a:ext uri="{FF2B5EF4-FFF2-40B4-BE49-F238E27FC236}">
                      <a16:creationId xmlns:a16="http://schemas.microsoft.com/office/drawing/2014/main" id="{6A216702-5D28-BEAE-1D59-882DCE204427}"/>
                    </a:ext>
                  </a:extLst>
                </p:cNvPr>
                <p:cNvSpPr/>
                <p:nvPr/>
              </p:nvSpPr>
              <p:spPr>
                <a:xfrm>
                  <a:off x="1038876" y="1511103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34" name="직사각형 260">
                  <a:extLst>
                    <a:ext uri="{FF2B5EF4-FFF2-40B4-BE49-F238E27FC236}">
                      <a16:creationId xmlns:a16="http://schemas.microsoft.com/office/drawing/2014/main" id="{DCC7D5F4-D2C1-8E11-1D62-6A983CCD98D9}"/>
                    </a:ext>
                  </a:extLst>
                </p:cNvPr>
                <p:cNvSpPr/>
                <p:nvPr/>
              </p:nvSpPr>
              <p:spPr>
                <a:xfrm>
                  <a:off x="1038876" y="2015015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35" name="직사각형 260">
                  <a:extLst>
                    <a:ext uri="{FF2B5EF4-FFF2-40B4-BE49-F238E27FC236}">
                      <a16:creationId xmlns:a16="http://schemas.microsoft.com/office/drawing/2014/main" id="{E6172385-3C12-F64B-77C4-D173F55D9A42}"/>
                    </a:ext>
                  </a:extLst>
                </p:cNvPr>
                <p:cNvSpPr/>
                <p:nvPr/>
              </p:nvSpPr>
              <p:spPr>
                <a:xfrm>
                  <a:off x="1038876" y="302389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594" name="직사각형 260">
                <a:extLst>
                  <a:ext uri="{FF2B5EF4-FFF2-40B4-BE49-F238E27FC236}">
                    <a16:creationId xmlns:a16="http://schemas.microsoft.com/office/drawing/2014/main" id="{41E70A10-B3A7-C3DA-EF5B-D3D8AD680E42}"/>
                  </a:ext>
                </a:extLst>
              </p:cNvPr>
              <p:cNvSpPr/>
              <p:nvPr/>
            </p:nvSpPr>
            <p:spPr>
              <a:xfrm>
                <a:off x="1038876" y="1151104"/>
                <a:ext cx="10802547" cy="360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8BDD1BBB-D443-3D47-B98C-64B41FDB24A2}"/>
                  </a:ext>
                </a:extLst>
              </p:cNvPr>
              <p:cNvGrpSpPr/>
              <p:nvPr/>
            </p:nvGrpSpPr>
            <p:grpSpPr>
              <a:xfrm>
                <a:off x="1042166" y="1151106"/>
                <a:ext cx="10800375" cy="2124746"/>
                <a:chOff x="191712" y="5272617"/>
                <a:chExt cx="10800375" cy="1412002"/>
              </a:xfrm>
            </p:grpSpPr>
            <p:grpSp>
              <p:nvGrpSpPr>
                <p:cNvPr id="646" name="그룹 645">
                  <a:extLst>
                    <a:ext uri="{FF2B5EF4-FFF2-40B4-BE49-F238E27FC236}">
                      <a16:creationId xmlns:a16="http://schemas.microsoft.com/office/drawing/2014/main" id="{505023C8-678E-7CCE-A323-0E0858A0BD7A}"/>
                    </a:ext>
                  </a:extLst>
                </p:cNvPr>
                <p:cNvGrpSpPr/>
                <p:nvPr/>
              </p:nvGrpSpPr>
              <p:grpSpPr>
                <a:xfrm>
                  <a:off x="10416087" y="5272617"/>
                  <a:ext cx="576000" cy="1412002"/>
                  <a:chOff x="1914025" y="1061414"/>
                  <a:chExt cx="288000" cy="2091600"/>
                </a:xfrm>
              </p:grpSpPr>
              <p:cxnSp>
                <p:nvCxnSpPr>
                  <p:cNvPr id="725" name="직선 연결선 724">
                    <a:extLst>
                      <a:ext uri="{FF2B5EF4-FFF2-40B4-BE49-F238E27FC236}">
                        <a16:creationId xmlns:a16="http://schemas.microsoft.com/office/drawing/2014/main" id="{5AD53B0B-7C64-27E4-0330-C3FD17464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직선 연결선 725">
                    <a:extLst>
                      <a:ext uri="{FF2B5EF4-FFF2-40B4-BE49-F238E27FC236}">
                        <a16:creationId xmlns:a16="http://schemas.microsoft.com/office/drawing/2014/main" id="{3A1BA704-E07D-FE5A-E4FD-6F7D45D77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직선 연결선 726">
                    <a:extLst>
                      <a:ext uri="{FF2B5EF4-FFF2-40B4-BE49-F238E27FC236}">
                        <a16:creationId xmlns:a16="http://schemas.microsoft.com/office/drawing/2014/main" id="{FD9F1E90-3744-400D-1BE6-DE1159F4AE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직선 연결선 727">
                    <a:extLst>
                      <a:ext uri="{FF2B5EF4-FFF2-40B4-BE49-F238E27FC236}">
                        <a16:creationId xmlns:a16="http://schemas.microsoft.com/office/drawing/2014/main" id="{7AFC8A49-6014-1484-9661-72349875B4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직선 연결선 728">
                    <a:extLst>
                      <a:ext uri="{FF2B5EF4-FFF2-40B4-BE49-F238E27FC236}">
                        <a16:creationId xmlns:a16="http://schemas.microsoft.com/office/drawing/2014/main" id="{50C0BAEC-102A-2C3F-3B1E-719B07BE9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7" name="직선 연결선 646">
                  <a:extLst>
                    <a:ext uri="{FF2B5EF4-FFF2-40B4-BE49-F238E27FC236}">
                      <a16:creationId xmlns:a16="http://schemas.microsoft.com/office/drawing/2014/main" id="{316AE1AE-0557-42E4-62D5-9A1B85FF0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직선 연결선 647">
                  <a:extLst>
                    <a:ext uri="{FF2B5EF4-FFF2-40B4-BE49-F238E27FC236}">
                      <a16:creationId xmlns:a16="http://schemas.microsoft.com/office/drawing/2014/main" id="{9C9C6076-71E5-D39C-22BE-288EFF8EA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직선 연결선 648">
                  <a:extLst>
                    <a:ext uri="{FF2B5EF4-FFF2-40B4-BE49-F238E27FC236}">
                      <a16:creationId xmlns:a16="http://schemas.microsoft.com/office/drawing/2014/main" id="{08E48C3D-1B86-6E97-FFC9-3962A3437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직선 연결선 649">
                  <a:extLst>
                    <a:ext uri="{FF2B5EF4-FFF2-40B4-BE49-F238E27FC236}">
                      <a16:creationId xmlns:a16="http://schemas.microsoft.com/office/drawing/2014/main" id="{107D15B6-AEE2-F653-C3E3-023908DF8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직선 연결선 650">
                  <a:extLst>
                    <a:ext uri="{FF2B5EF4-FFF2-40B4-BE49-F238E27FC236}">
                      <a16:creationId xmlns:a16="http://schemas.microsoft.com/office/drawing/2014/main" id="{25F93BE5-3A0F-69EC-49ED-FFA18D249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2" name="그룹 651">
                  <a:extLst>
                    <a:ext uri="{FF2B5EF4-FFF2-40B4-BE49-F238E27FC236}">
                      <a16:creationId xmlns:a16="http://schemas.microsoft.com/office/drawing/2014/main" id="{FDA4EF7F-D0DC-95F2-1DA0-833CFD9481B4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716" name="직선 연결선 715">
                    <a:extLst>
                      <a:ext uri="{FF2B5EF4-FFF2-40B4-BE49-F238E27FC236}">
                        <a16:creationId xmlns:a16="http://schemas.microsoft.com/office/drawing/2014/main" id="{03261081-4823-58C9-9A70-DB2C73FAB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직선 연결선 716">
                    <a:extLst>
                      <a:ext uri="{FF2B5EF4-FFF2-40B4-BE49-F238E27FC236}">
                        <a16:creationId xmlns:a16="http://schemas.microsoft.com/office/drawing/2014/main" id="{BF934B1D-1D58-8E3D-10EB-7C1D51349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직선 연결선 717">
                    <a:extLst>
                      <a:ext uri="{FF2B5EF4-FFF2-40B4-BE49-F238E27FC236}">
                        <a16:creationId xmlns:a16="http://schemas.microsoft.com/office/drawing/2014/main" id="{91733467-4468-DF1E-DA71-41E731C1FA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직선 연결선 718">
                    <a:extLst>
                      <a:ext uri="{FF2B5EF4-FFF2-40B4-BE49-F238E27FC236}">
                        <a16:creationId xmlns:a16="http://schemas.microsoft.com/office/drawing/2014/main" id="{5882CCA8-5F5B-E9A6-73E7-8ECD74772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직선 연결선 719">
                    <a:extLst>
                      <a:ext uri="{FF2B5EF4-FFF2-40B4-BE49-F238E27FC236}">
                        <a16:creationId xmlns:a16="http://schemas.microsoft.com/office/drawing/2014/main" id="{2DADE457-8A46-F160-ED14-101710C3C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직선 연결선 720">
                    <a:extLst>
                      <a:ext uri="{FF2B5EF4-FFF2-40B4-BE49-F238E27FC236}">
                        <a16:creationId xmlns:a16="http://schemas.microsoft.com/office/drawing/2014/main" id="{F2B87C1C-2A7E-A9A0-12EB-DC9A7AEDE8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직선 연결선 721">
                    <a:extLst>
                      <a:ext uri="{FF2B5EF4-FFF2-40B4-BE49-F238E27FC236}">
                        <a16:creationId xmlns:a16="http://schemas.microsoft.com/office/drawing/2014/main" id="{D4EF2AB2-3B04-B80D-492D-3543F4FE0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직선 연결선 722">
                    <a:extLst>
                      <a:ext uri="{FF2B5EF4-FFF2-40B4-BE49-F238E27FC236}">
                        <a16:creationId xmlns:a16="http://schemas.microsoft.com/office/drawing/2014/main" id="{0F8FB957-DC70-EA24-3FA8-A2F9F78B9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직선 연결선 723">
                    <a:extLst>
                      <a:ext uri="{FF2B5EF4-FFF2-40B4-BE49-F238E27FC236}">
                        <a16:creationId xmlns:a16="http://schemas.microsoft.com/office/drawing/2014/main" id="{1732EB52-FA6B-13DA-3BE4-89A58A92C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3" name="그룹 652">
                  <a:extLst>
                    <a:ext uri="{FF2B5EF4-FFF2-40B4-BE49-F238E27FC236}">
                      <a16:creationId xmlns:a16="http://schemas.microsoft.com/office/drawing/2014/main" id="{578CE195-1BAE-39C7-1BA0-7D312A33477F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707" name="직선 연결선 706">
                    <a:extLst>
                      <a:ext uri="{FF2B5EF4-FFF2-40B4-BE49-F238E27FC236}">
                        <a16:creationId xmlns:a16="http://schemas.microsoft.com/office/drawing/2014/main" id="{911BB7B3-6944-542C-CE16-8BDE5F079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직선 연결선 707">
                    <a:extLst>
                      <a:ext uri="{FF2B5EF4-FFF2-40B4-BE49-F238E27FC236}">
                        <a16:creationId xmlns:a16="http://schemas.microsoft.com/office/drawing/2014/main" id="{A5AB4130-448C-2F86-6396-0246E86E2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직선 연결선 708">
                    <a:extLst>
                      <a:ext uri="{FF2B5EF4-FFF2-40B4-BE49-F238E27FC236}">
                        <a16:creationId xmlns:a16="http://schemas.microsoft.com/office/drawing/2014/main" id="{BE494EDC-4939-D9FD-0305-98F950CBA7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직선 연결선 709">
                    <a:extLst>
                      <a:ext uri="{FF2B5EF4-FFF2-40B4-BE49-F238E27FC236}">
                        <a16:creationId xmlns:a16="http://schemas.microsoft.com/office/drawing/2014/main" id="{3C16C6F8-DB89-28F3-3437-33118AACB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직선 연결선 710">
                    <a:extLst>
                      <a:ext uri="{FF2B5EF4-FFF2-40B4-BE49-F238E27FC236}">
                        <a16:creationId xmlns:a16="http://schemas.microsoft.com/office/drawing/2014/main" id="{D8DC5BF8-1BE0-ED3D-4FC5-805ED28F20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직선 연결선 711">
                    <a:extLst>
                      <a:ext uri="{FF2B5EF4-FFF2-40B4-BE49-F238E27FC236}">
                        <a16:creationId xmlns:a16="http://schemas.microsoft.com/office/drawing/2014/main" id="{EA315235-C2D3-9348-16E2-F1AE356E94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직선 연결선 712">
                    <a:extLst>
                      <a:ext uri="{FF2B5EF4-FFF2-40B4-BE49-F238E27FC236}">
                        <a16:creationId xmlns:a16="http://schemas.microsoft.com/office/drawing/2014/main" id="{152A985D-0F62-FEDB-B7B4-02E0C7BFF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직선 연결선 713">
                    <a:extLst>
                      <a:ext uri="{FF2B5EF4-FFF2-40B4-BE49-F238E27FC236}">
                        <a16:creationId xmlns:a16="http://schemas.microsoft.com/office/drawing/2014/main" id="{EF34EAC7-8479-E2E7-239A-192E3127F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직선 연결선 714">
                    <a:extLst>
                      <a:ext uri="{FF2B5EF4-FFF2-40B4-BE49-F238E27FC236}">
                        <a16:creationId xmlns:a16="http://schemas.microsoft.com/office/drawing/2014/main" id="{A65179C4-1E99-E4B3-F8BC-3131A2FBA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그룹 653">
                  <a:extLst>
                    <a:ext uri="{FF2B5EF4-FFF2-40B4-BE49-F238E27FC236}">
                      <a16:creationId xmlns:a16="http://schemas.microsoft.com/office/drawing/2014/main" id="{687FE0D7-AC99-2962-833C-A27262028593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698" name="직선 연결선 697">
                    <a:extLst>
                      <a:ext uri="{FF2B5EF4-FFF2-40B4-BE49-F238E27FC236}">
                        <a16:creationId xmlns:a16="http://schemas.microsoft.com/office/drawing/2014/main" id="{734FE6E5-6B92-90FC-B81D-19AA318D15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직선 연결선 698">
                    <a:extLst>
                      <a:ext uri="{FF2B5EF4-FFF2-40B4-BE49-F238E27FC236}">
                        <a16:creationId xmlns:a16="http://schemas.microsoft.com/office/drawing/2014/main" id="{3B31D09F-4987-D3EB-6E4B-E5FC447C7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직선 연결선 699">
                    <a:extLst>
                      <a:ext uri="{FF2B5EF4-FFF2-40B4-BE49-F238E27FC236}">
                        <a16:creationId xmlns:a16="http://schemas.microsoft.com/office/drawing/2014/main" id="{75D23FC6-18DA-A6BD-118C-B1A071CF9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직선 연결선 700">
                    <a:extLst>
                      <a:ext uri="{FF2B5EF4-FFF2-40B4-BE49-F238E27FC236}">
                        <a16:creationId xmlns:a16="http://schemas.microsoft.com/office/drawing/2014/main" id="{46108778-D5EE-B004-ECDE-B486A0BA33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직선 연결선 701">
                    <a:extLst>
                      <a:ext uri="{FF2B5EF4-FFF2-40B4-BE49-F238E27FC236}">
                        <a16:creationId xmlns:a16="http://schemas.microsoft.com/office/drawing/2014/main" id="{970EE569-F1A2-8D27-689F-4828CA8FC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직선 연결선 702">
                    <a:extLst>
                      <a:ext uri="{FF2B5EF4-FFF2-40B4-BE49-F238E27FC236}">
                        <a16:creationId xmlns:a16="http://schemas.microsoft.com/office/drawing/2014/main" id="{E87F1F65-EEE7-6D1C-ED0E-545463F55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직선 연결선 703">
                    <a:extLst>
                      <a:ext uri="{FF2B5EF4-FFF2-40B4-BE49-F238E27FC236}">
                        <a16:creationId xmlns:a16="http://schemas.microsoft.com/office/drawing/2014/main" id="{3F28C2E0-FF84-50C3-09FA-3F025068D1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직선 연결선 704">
                    <a:extLst>
                      <a:ext uri="{FF2B5EF4-FFF2-40B4-BE49-F238E27FC236}">
                        <a16:creationId xmlns:a16="http://schemas.microsoft.com/office/drawing/2014/main" id="{DC6515C9-C1EA-B32E-3463-7484D9833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직선 연결선 705">
                    <a:extLst>
                      <a:ext uri="{FF2B5EF4-FFF2-40B4-BE49-F238E27FC236}">
                        <a16:creationId xmlns:a16="http://schemas.microsoft.com/office/drawing/2014/main" id="{FBB22DBA-8BA6-51AB-CA7E-8439C8D11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그룹 654">
                  <a:extLst>
                    <a:ext uri="{FF2B5EF4-FFF2-40B4-BE49-F238E27FC236}">
                      <a16:creationId xmlns:a16="http://schemas.microsoft.com/office/drawing/2014/main" id="{9B3995E9-71C3-CA47-A06A-24740898C65D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689" name="직선 연결선 688">
                    <a:extLst>
                      <a:ext uri="{FF2B5EF4-FFF2-40B4-BE49-F238E27FC236}">
                        <a16:creationId xmlns:a16="http://schemas.microsoft.com/office/drawing/2014/main" id="{F0305134-7483-8EE7-634F-6DE79985C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직선 연결선 689">
                    <a:extLst>
                      <a:ext uri="{FF2B5EF4-FFF2-40B4-BE49-F238E27FC236}">
                        <a16:creationId xmlns:a16="http://schemas.microsoft.com/office/drawing/2014/main" id="{E91AA4E8-7894-97C9-9BCA-25050B496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직선 연결선 690">
                    <a:extLst>
                      <a:ext uri="{FF2B5EF4-FFF2-40B4-BE49-F238E27FC236}">
                        <a16:creationId xmlns:a16="http://schemas.microsoft.com/office/drawing/2014/main" id="{67C7455E-ECB2-C9EF-9AC8-59B51373C1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직선 연결선 691">
                    <a:extLst>
                      <a:ext uri="{FF2B5EF4-FFF2-40B4-BE49-F238E27FC236}">
                        <a16:creationId xmlns:a16="http://schemas.microsoft.com/office/drawing/2014/main" id="{B05CCACE-6E8D-C4E7-4B8F-BE5B66791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직선 연결선 692">
                    <a:extLst>
                      <a:ext uri="{FF2B5EF4-FFF2-40B4-BE49-F238E27FC236}">
                        <a16:creationId xmlns:a16="http://schemas.microsoft.com/office/drawing/2014/main" id="{600B4B77-033D-E670-A96B-CEE445B699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직선 연결선 693">
                    <a:extLst>
                      <a:ext uri="{FF2B5EF4-FFF2-40B4-BE49-F238E27FC236}">
                        <a16:creationId xmlns:a16="http://schemas.microsoft.com/office/drawing/2014/main" id="{E5E1C8B8-89F2-581E-9B4C-FCA0B13476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직선 연결선 694">
                    <a:extLst>
                      <a:ext uri="{FF2B5EF4-FFF2-40B4-BE49-F238E27FC236}">
                        <a16:creationId xmlns:a16="http://schemas.microsoft.com/office/drawing/2014/main" id="{F0B9B56D-E3CD-87BE-1172-3FBA534B3B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직선 연결선 695">
                    <a:extLst>
                      <a:ext uri="{FF2B5EF4-FFF2-40B4-BE49-F238E27FC236}">
                        <a16:creationId xmlns:a16="http://schemas.microsoft.com/office/drawing/2014/main" id="{D333D06E-ADB6-4E68-ECF6-9AAC7D0B5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직선 연결선 696">
                    <a:extLst>
                      <a:ext uri="{FF2B5EF4-FFF2-40B4-BE49-F238E27FC236}">
                        <a16:creationId xmlns:a16="http://schemas.microsoft.com/office/drawing/2014/main" id="{E025AAF4-5521-527B-EA3A-EAB1A260D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그룹 655">
                  <a:extLst>
                    <a:ext uri="{FF2B5EF4-FFF2-40B4-BE49-F238E27FC236}">
                      <a16:creationId xmlns:a16="http://schemas.microsoft.com/office/drawing/2014/main" id="{969F5DC4-1329-8612-1059-5986130A4519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680" name="직선 연결선 679">
                    <a:extLst>
                      <a:ext uri="{FF2B5EF4-FFF2-40B4-BE49-F238E27FC236}">
                        <a16:creationId xmlns:a16="http://schemas.microsoft.com/office/drawing/2014/main" id="{6A98BEA1-F319-80A7-F4FC-C11FFA9F0A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직선 연결선 680">
                    <a:extLst>
                      <a:ext uri="{FF2B5EF4-FFF2-40B4-BE49-F238E27FC236}">
                        <a16:creationId xmlns:a16="http://schemas.microsoft.com/office/drawing/2014/main" id="{AF880AF1-2D80-BC8B-0C55-D5DA64FCB3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직선 연결선 681">
                    <a:extLst>
                      <a:ext uri="{FF2B5EF4-FFF2-40B4-BE49-F238E27FC236}">
                        <a16:creationId xmlns:a16="http://schemas.microsoft.com/office/drawing/2014/main" id="{8A6F80C2-E392-E79B-6FBF-77CCC4F78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직선 연결선 682">
                    <a:extLst>
                      <a:ext uri="{FF2B5EF4-FFF2-40B4-BE49-F238E27FC236}">
                        <a16:creationId xmlns:a16="http://schemas.microsoft.com/office/drawing/2014/main" id="{13C7E03D-FC00-89A6-694D-B88DDF8460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직선 연결선 683">
                    <a:extLst>
                      <a:ext uri="{FF2B5EF4-FFF2-40B4-BE49-F238E27FC236}">
                        <a16:creationId xmlns:a16="http://schemas.microsoft.com/office/drawing/2014/main" id="{879E0F06-EF57-4357-9DAD-14F24FEE4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직선 연결선 684">
                    <a:extLst>
                      <a:ext uri="{FF2B5EF4-FFF2-40B4-BE49-F238E27FC236}">
                        <a16:creationId xmlns:a16="http://schemas.microsoft.com/office/drawing/2014/main" id="{76A91F20-5260-8B64-CCD1-0D5E95E5CF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직선 연결선 685">
                    <a:extLst>
                      <a:ext uri="{FF2B5EF4-FFF2-40B4-BE49-F238E27FC236}">
                        <a16:creationId xmlns:a16="http://schemas.microsoft.com/office/drawing/2014/main" id="{705B4E66-1676-CBB2-1CBF-846443133A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직선 연결선 686">
                    <a:extLst>
                      <a:ext uri="{FF2B5EF4-FFF2-40B4-BE49-F238E27FC236}">
                        <a16:creationId xmlns:a16="http://schemas.microsoft.com/office/drawing/2014/main" id="{6B43E095-C3E6-29AC-9E0E-65A0C60DF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직선 연결선 687">
                    <a:extLst>
                      <a:ext uri="{FF2B5EF4-FFF2-40B4-BE49-F238E27FC236}">
                        <a16:creationId xmlns:a16="http://schemas.microsoft.com/office/drawing/2014/main" id="{C6EFA1E9-4334-7448-0B36-65C395AA6F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7" name="그룹 656">
                  <a:extLst>
                    <a:ext uri="{FF2B5EF4-FFF2-40B4-BE49-F238E27FC236}">
                      <a16:creationId xmlns:a16="http://schemas.microsoft.com/office/drawing/2014/main" id="{14C43D83-507E-5AD6-0683-378C3BCDE5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671" name="직선 연결선 670">
                    <a:extLst>
                      <a:ext uri="{FF2B5EF4-FFF2-40B4-BE49-F238E27FC236}">
                        <a16:creationId xmlns:a16="http://schemas.microsoft.com/office/drawing/2014/main" id="{56AF6D8C-79C2-0415-FC2D-710BF45A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직선 연결선 671">
                    <a:extLst>
                      <a:ext uri="{FF2B5EF4-FFF2-40B4-BE49-F238E27FC236}">
                        <a16:creationId xmlns:a16="http://schemas.microsoft.com/office/drawing/2014/main" id="{004B6E4F-E3EB-2AEC-7B4F-ABA8A1CA95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직선 연결선 672">
                    <a:extLst>
                      <a:ext uri="{FF2B5EF4-FFF2-40B4-BE49-F238E27FC236}">
                        <a16:creationId xmlns:a16="http://schemas.microsoft.com/office/drawing/2014/main" id="{FBBF04B5-8D08-5E9C-E548-F1349A728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직선 연결선 673">
                    <a:extLst>
                      <a:ext uri="{FF2B5EF4-FFF2-40B4-BE49-F238E27FC236}">
                        <a16:creationId xmlns:a16="http://schemas.microsoft.com/office/drawing/2014/main" id="{1B94A6BD-B8B8-297C-BA2D-59BE26046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직선 연결선 674">
                    <a:extLst>
                      <a:ext uri="{FF2B5EF4-FFF2-40B4-BE49-F238E27FC236}">
                        <a16:creationId xmlns:a16="http://schemas.microsoft.com/office/drawing/2014/main" id="{2FF003A2-EBA9-D7AD-31AF-76C6F6295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직선 연결선 675">
                    <a:extLst>
                      <a:ext uri="{FF2B5EF4-FFF2-40B4-BE49-F238E27FC236}">
                        <a16:creationId xmlns:a16="http://schemas.microsoft.com/office/drawing/2014/main" id="{B8FED5A6-1BA0-723D-213B-36DDDAF47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직선 연결선 676">
                    <a:extLst>
                      <a:ext uri="{FF2B5EF4-FFF2-40B4-BE49-F238E27FC236}">
                        <a16:creationId xmlns:a16="http://schemas.microsoft.com/office/drawing/2014/main" id="{C73F384A-E81B-7098-0733-3A5597563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직선 연결선 677">
                    <a:extLst>
                      <a:ext uri="{FF2B5EF4-FFF2-40B4-BE49-F238E27FC236}">
                        <a16:creationId xmlns:a16="http://schemas.microsoft.com/office/drawing/2014/main" id="{ACCB6450-0AC7-B2AC-9F8A-F35142FE4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직선 연결선 678">
                    <a:extLst>
                      <a:ext uri="{FF2B5EF4-FFF2-40B4-BE49-F238E27FC236}">
                        <a16:creationId xmlns:a16="http://schemas.microsoft.com/office/drawing/2014/main" id="{D702CA41-5100-D4F2-0A42-DEF5D9EC4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8" name="직선 연결선 657">
                  <a:extLst>
                    <a:ext uri="{FF2B5EF4-FFF2-40B4-BE49-F238E27FC236}">
                      <a16:creationId xmlns:a16="http://schemas.microsoft.com/office/drawing/2014/main" id="{D3C1EC5D-E1D6-7D3B-4843-318BBE005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직선 연결선 658">
                  <a:extLst>
                    <a:ext uri="{FF2B5EF4-FFF2-40B4-BE49-F238E27FC236}">
                      <a16:creationId xmlns:a16="http://schemas.microsoft.com/office/drawing/2014/main" id="{A0BCC6D6-212B-2E90-8C91-BF20EE7A4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0" name="그룹 659">
                  <a:extLst>
                    <a:ext uri="{FF2B5EF4-FFF2-40B4-BE49-F238E27FC236}">
                      <a16:creationId xmlns:a16="http://schemas.microsoft.com/office/drawing/2014/main" id="{EF9B6A72-F43D-242B-1F3E-2E896CCD17F1}"/>
                    </a:ext>
                  </a:extLst>
                </p:cNvPr>
                <p:cNvGrpSpPr/>
                <p:nvPr/>
              </p:nvGrpSpPr>
              <p:grpSpPr>
                <a:xfrm>
                  <a:off x="897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662" name="직선 연결선 661">
                    <a:extLst>
                      <a:ext uri="{FF2B5EF4-FFF2-40B4-BE49-F238E27FC236}">
                        <a16:creationId xmlns:a16="http://schemas.microsoft.com/office/drawing/2014/main" id="{D55E571A-E8F1-5C64-93EF-59A442438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직선 연결선 662">
                    <a:extLst>
                      <a:ext uri="{FF2B5EF4-FFF2-40B4-BE49-F238E27FC236}">
                        <a16:creationId xmlns:a16="http://schemas.microsoft.com/office/drawing/2014/main" id="{B88733BD-3E15-BD15-5B1F-D4E0779E7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직선 연결선 663">
                    <a:extLst>
                      <a:ext uri="{FF2B5EF4-FFF2-40B4-BE49-F238E27FC236}">
                        <a16:creationId xmlns:a16="http://schemas.microsoft.com/office/drawing/2014/main" id="{B269B665-E685-B2C8-B629-3F2914719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직선 연결선 664">
                    <a:extLst>
                      <a:ext uri="{FF2B5EF4-FFF2-40B4-BE49-F238E27FC236}">
                        <a16:creationId xmlns:a16="http://schemas.microsoft.com/office/drawing/2014/main" id="{0D3651BC-25A1-962F-798A-8D0D6F534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직선 연결선 665">
                    <a:extLst>
                      <a:ext uri="{FF2B5EF4-FFF2-40B4-BE49-F238E27FC236}">
                        <a16:creationId xmlns:a16="http://schemas.microsoft.com/office/drawing/2014/main" id="{BA9DA868-4B68-D13C-C885-614AEFC7CB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직선 연결선 666">
                    <a:extLst>
                      <a:ext uri="{FF2B5EF4-FFF2-40B4-BE49-F238E27FC236}">
                        <a16:creationId xmlns:a16="http://schemas.microsoft.com/office/drawing/2014/main" id="{EA37880C-9C17-3DC4-1458-218170918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직선 연결선 667">
                    <a:extLst>
                      <a:ext uri="{FF2B5EF4-FFF2-40B4-BE49-F238E27FC236}">
                        <a16:creationId xmlns:a16="http://schemas.microsoft.com/office/drawing/2014/main" id="{848E7606-14BD-4D85-DA02-D8E7AFBEC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직선 연결선 668">
                    <a:extLst>
                      <a:ext uri="{FF2B5EF4-FFF2-40B4-BE49-F238E27FC236}">
                        <a16:creationId xmlns:a16="http://schemas.microsoft.com/office/drawing/2014/main" id="{542C3953-A171-EBD7-CAF3-1953702322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직선 연결선 669">
                    <a:extLst>
                      <a:ext uri="{FF2B5EF4-FFF2-40B4-BE49-F238E27FC236}">
                        <a16:creationId xmlns:a16="http://schemas.microsoft.com/office/drawing/2014/main" id="{6797B6CE-C437-33EC-71EF-896241575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7487269B-EFF0-4184-CA39-4135D8CB3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54C7BD44-67FB-916C-1FD8-8380AA018F5C}"/>
                  </a:ext>
                </a:extLst>
              </p:cNvPr>
              <p:cNvGrpSpPr/>
              <p:nvPr/>
            </p:nvGrpSpPr>
            <p:grpSpPr>
              <a:xfrm>
                <a:off x="601341" y="955720"/>
                <a:ext cx="11308151" cy="202769"/>
                <a:chOff x="601341" y="1109479"/>
                <a:chExt cx="11308151" cy="202769"/>
              </a:xfrm>
            </p:grpSpPr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CD948D02-5A99-23D9-B312-67497DB5FA4E}"/>
                    </a:ext>
                  </a:extLst>
                </p:cNvPr>
                <p:cNvSpPr txBox="1"/>
                <p:nvPr/>
              </p:nvSpPr>
              <p:spPr>
                <a:xfrm>
                  <a:off x="601341" y="1140393"/>
                  <a:ext cx="318480" cy="123111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frame</a:t>
                  </a:r>
                </a:p>
              </p:txBody>
            </p: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F30AA4F2-E722-D4E4-F80F-F66C3281601D}"/>
                    </a:ext>
                  </a:extLst>
                </p:cNvPr>
                <p:cNvSpPr txBox="1"/>
                <p:nvPr/>
              </p:nvSpPr>
              <p:spPr>
                <a:xfrm>
                  <a:off x="242335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10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4F6F631A-9A9B-E22E-706B-F0826FB450CB}"/>
                    </a:ext>
                  </a:extLst>
                </p:cNvPr>
                <p:cNvSpPr txBox="1"/>
                <p:nvPr/>
              </p:nvSpPr>
              <p:spPr>
                <a:xfrm>
                  <a:off x="11774840" y="1109479"/>
                  <a:ext cx="134652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b="1" dirty="0">
                      <a:effectLst/>
                    </a:rPr>
                    <a:t>75</a:t>
                  </a:r>
                </a:p>
              </p:txBody>
            </p:sp>
            <p:sp>
              <p:nvSpPr>
                <p:cNvPr id="638" name="TextBox 637">
                  <a:extLst>
                    <a:ext uri="{FF2B5EF4-FFF2-40B4-BE49-F238E27FC236}">
                      <a16:creationId xmlns:a16="http://schemas.microsoft.com/office/drawing/2014/main" id="{6DA32029-C802-E470-80B7-AEC5D80D3283}"/>
                    </a:ext>
                  </a:extLst>
                </p:cNvPr>
                <p:cNvSpPr txBox="1"/>
                <p:nvPr/>
              </p:nvSpPr>
              <p:spPr>
                <a:xfrm>
                  <a:off x="386335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20</a:t>
                  </a:r>
                </a:p>
              </p:txBody>
            </p: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061C99E4-5A16-0C90-CCE6-FF73C14E6358}"/>
                    </a:ext>
                  </a:extLst>
                </p:cNvPr>
                <p:cNvSpPr txBox="1"/>
                <p:nvPr/>
              </p:nvSpPr>
              <p:spPr>
                <a:xfrm>
                  <a:off x="529842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30</a:t>
                  </a:r>
                </a:p>
              </p:txBody>
            </p:sp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866E53ED-B994-BA34-18D7-00F06A736DE9}"/>
                    </a:ext>
                  </a:extLst>
                </p:cNvPr>
                <p:cNvSpPr txBox="1"/>
                <p:nvPr/>
              </p:nvSpPr>
              <p:spPr>
                <a:xfrm>
                  <a:off x="674581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40</a:t>
                  </a:r>
                </a:p>
              </p:txBody>
            </p: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91FEDD14-5462-5C0D-46C2-0684811DEF57}"/>
                    </a:ext>
                  </a:extLst>
                </p:cNvPr>
                <p:cNvSpPr txBox="1"/>
                <p:nvPr/>
              </p:nvSpPr>
              <p:spPr>
                <a:xfrm>
                  <a:off x="818581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50</a:t>
                  </a:r>
                </a:p>
              </p:txBody>
            </p:sp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1321A564-3B2D-E1DD-33B9-349F13A3D04B}"/>
                    </a:ext>
                  </a:extLst>
                </p:cNvPr>
                <p:cNvSpPr txBox="1"/>
                <p:nvPr/>
              </p:nvSpPr>
              <p:spPr>
                <a:xfrm>
                  <a:off x="961707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60</a:t>
                  </a:r>
                </a:p>
              </p:txBody>
            </p: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AA6C9AE7-FA62-2CCE-A6F1-5B04E82DE14D}"/>
                    </a:ext>
                  </a:extLst>
                </p:cNvPr>
                <p:cNvSpPr txBox="1"/>
                <p:nvPr/>
              </p:nvSpPr>
              <p:spPr>
                <a:xfrm>
                  <a:off x="11065673" y="1152367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70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56048B67-F03E-C61D-0336-04F0898E2B9B}"/>
                    </a:ext>
                  </a:extLst>
                </p:cNvPr>
                <p:cNvSpPr txBox="1"/>
                <p:nvPr/>
              </p:nvSpPr>
              <p:spPr>
                <a:xfrm>
                  <a:off x="1006503" y="1121171"/>
                  <a:ext cx="6412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237C50AB-03DE-E741-F7BC-5AB04A1E3A3B}"/>
                    </a:ext>
                  </a:extLst>
                </p:cNvPr>
                <p:cNvSpPr txBox="1"/>
                <p:nvPr/>
              </p:nvSpPr>
              <p:spPr>
                <a:xfrm>
                  <a:off x="7472985" y="1204526"/>
                  <a:ext cx="99386" cy="1077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70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45</a:t>
                  </a: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C04E7F43-D6B1-BA5C-D7FF-4EBAF11ACDED}"/>
                  </a:ext>
                </a:extLst>
              </p:cNvPr>
              <p:cNvGrpSpPr/>
              <p:nvPr/>
            </p:nvGrpSpPr>
            <p:grpSpPr>
              <a:xfrm>
                <a:off x="211243" y="2024430"/>
                <a:ext cx="11630552" cy="485171"/>
                <a:chOff x="211243" y="2178189"/>
                <a:chExt cx="11630552" cy="485171"/>
              </a:xfrm>
            </p:grpSpPr>
            <p:sp>
              <p:nvSpPr>
                <p:cNvPr id="627" name="직사각형 310">
                  <a:extLst>
                    <a:ext uri="{FF2B5EF4-FFF2-40B4-BE49-F238E27FC236}">
                      <a16:creationId xmlns:a16="http://schemas.microsoft.com/office/drawing/2014/main" id="{A3E0C10E-3CDD-59DA-6F60-73BE2CB368CC}"/>
                    </a:ext>
                  </a:extLst>
                </p:cNvPr>
                <p:cNvSpPr/>
                <p:nvPr/>
              </p:nvSpPr>
              <p:spPr>
                <a:xfrm>
                  <a:off x="5361795" y="2185572"/>
                  <a:ext cx="216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용 낙하 후 충격파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28" name="직사각형 310">
                  <a:extLst>
                    <a:ext uri="{FF2B5EF4-FFF2-40B4-BE49-F238E27FC236}">
                      <a16:creationId xmlns:a16="http://schemas.microsoft.com/office/drawing/2014/main" id="{C37DB41E-FAD7-D9E8-1793-6ACFB0CEF88C}"/>
                    </a:ext>
                  </a:extLst>
                </p:cNvPr>
                <p:cNvSpPr/>
                <p:nvPr/>
              </p:nvSpPr>
              <p:spPr>
                <a:xfrm>
                  <a:off x="7521795" y="2185572"/>
                  <a:ext cx="432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629" name="그룹 628">
                  <a:extLst>
                    <a:ext uri="{FF2B5EF4-FFF2-40B4-BE49-F238E27FC236}">
                      <a16:creationId xmlns:a16="http://schemas.microsoft.com/office/drawing/2014/main" id="{2E09EDE1-FDFF-9D73-86C1-87EFB828D2EF}"/>
                    </a:ext>
                  </a:extLst>
                </p:cNvPr>
                <p:cNvGrpSpPr/>
                <p:nvPr/>
              </p:nvGrpSpPr>
              <p:grpSpPr>
                <a:xfrm>
                  <a:off x="1042166" y="2185616"/>
                  <a:ext cx="4319629" cy="470316"/>
                  <a:chOff x="1042166" y="2185572"/>
                  <a:chExt cx="4319629" cy="470316"/>
                </a:xfrm>
              </p:grpSpPr>
              <p:sp>
                <p:nvSpPr>
                  <p:cNvPr id="633" name="직사각형 310">
                    <a:extLst>
                      <a:ext uri="{FF2B5EF4-FFF2-40B4-BE49-F238E27FC236}">
                        <a16:creationId xmlns:a16="http://schemas.microsoft.com/office/drawing/2014/main" id="{A3C20088-EB61-F165-4271-6A1C54878CFB}"/>
                      </a:ext>
                    </a:extLst>
                  </p:cNvPr>
                  <p:cNvSpPr/>
                  <p:nvPr/>
                </p:nvSpPr>
                <p:spPr>
                  <a:xfrm>
                    <a:off x="1042166" y="2185572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1-1]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34" name="직사각형 310">
                    <a:extLst>
                      <a:ext uri="{FF2B5EF4-FFF2-40B4-BE49-F238E27FC236}">
                        <a16:creationId xmlns:a16="http://schemas.microsoft.com/office/drawing/2014/main" id="{F1F05233-5808-E928-E3B5-2BBD3E9E0F53}"/>
                      </a:ext>
                    </a:extLst>
                  </p:cNvPr>
                  <p:cNvSpPr/>
                  <p:nvPr/>
                </p:nvSpPr>
                <p:spPr>
                  <a:xfrm>
                    <a:off x="1042166" y="2437527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1-2]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630" name="그룹 629">
                  <a:extLst>
                    <a:ext uri="{FF2B5EF4-FFF2-40B4-BE49-F238E27FC236}">
                      <a16:creationId xmlns:a16="http://schemas.microsoft.com/office/drawing/2014/main" id="{C13BA617-5AD3-A985-15F1-1F7C05224881}"/>
                    </a:ext>
                  </a:extLst>
                </p:cNvPr>
                <p:cNvGrpSpPr/>
                <p:nvPr/>
              </p:nvGrpSpPr>
              <p:grpSpPr>
                <a:xfrm>
                  <a:off x="211243" y="2178189"/>
                  <a:ext cx="807731" cy="485171"/>
                  <a:chOff x="211243" y="2178189"/>
                  <a:chExt cx="807731" cy="485171"/>
                </a:xfrm>
              </p:grpSpPr>
              <p:sp>
                <p:nvSpPr>
                  <p:cNvPr id="631" name="자유형: 도형 630">
                    <a:extLst>
                      <a:ext uri="{FF2B5EF4-FFF2-40B4-BE49-F238E27FC236}">
                        <a16:creationId xmlns:a16="http://schemas.microsoft.com/office/drawing/2014/main" id="{D50E7965-C7C4-270F-B549-2A0CF833D09B}"/>
                      </a:ext>
                    </a:extLst>
                  </p:cNvPr>
                  <p:cNvSpPr/>
                  <p:nvPr/>
                </p:nvSpPr>
                <p:spPr>
                  <a:xfrm>
                    <a:off x="211614" y="2178189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2" name="TextBox 631">
                    <a:extLst>
                      <a:ext uri="{FF2B5EF4-FFF2-40B4-BE49-F238E27FC236}">
                        <a16:creationId xmlns:a16="http://schemas.microsoft.com/office/drawing/2014/main" id="{9D6E35F3-68E1-817B-9535-79DC0CB0C155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43" y="2351527"/>
                    <a:ext cx="39009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</a:t>
                    </a:r>
                    <a:endParaRPr lang="en-US" altLang="ko-KR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C0B85853-E730-7587-0321-527C194549E6}"/>
                  </a:ext>
                </a:extLst>
              </p:cNvPr>
              <p:cNvGrpSpPr/>
              <p:nvPr/>
            </p:nvGrpSpPr>
            <p:grpSpPr>
              <a:xfrm>
                <a:off x="211614" y="1527901"/>
                <a:ext cx="8749434" cy="485171"/>
                <a:chOff x="211614" y="1681660"/>
                <a:chExt cx="8749434" cy="485171"/>
              </a:xfrm>
            </p:grpSpPr>
            <p:sp>
              <p:nvSpPr>
                <p:cNvPr id="618" name="직사각형 310">
                  <a:extLst>
                    <a:ext uri="{FF2B5EF4-FFF2-40B4-BE49-F238E27FC236}">
                      <a16:creationId xmlns:a16="http://schemas.microsoft.com/office/drawing/2014/main" id="{AC95EBB8-9772-FAD8-1732-16360E337166}"/>
                    </a:ext>
                  </a:extLst>
                </p:cNvPr>
                <p:cNvSpPr/>
                <p:nvPr/>
              </p:nvSpPr>
              <p:spPr>
                <a:xfrm>
                  <a:off x="1042166" y="1682840"/>
                  <a:ext cx="4319629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돌리기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9" name="직사각형 310">
                  <a:extLst>
                    <a:ext uri="{FF2B5EF4-FFF2-40B4-BE49-F238E27FC236}">
                      <a16:creationId xmlns:a16="http://schemas.microsoft.com/office/drawing/2014/main" id="{9D415144-D211-3DE8-D457-C2C30ED0820D}"/>
                    </a:ext>
                  </a:extLst>
                </p:cNvPr>
                <p:cNvSpPr/>
                <p:nvPr/>
              </p:nvSpPr>
              <p:spPr>
                <a:xfrm>
                  <a:off x="5361795" y="1682840"/>
                  <a:ext cx="2160000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내려 찍기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20" name="직사각형 310">
                  <a:extLst>
                    <a:ext uri="{FF2B5EF4-FFF2-40B4-BE49-F238E27FC236}">
                      <a16:creationId xmlns:a16="http://schemas.microsoft.com/office/drawing/2014/main" id="{3EB1FA13-FCBD-0D1A-C0FA-0C3B03380DBF}"/>
                    </a:ext>
                  </a:extLst>
                </p:cNvPr>
                <p:cNvSpPr/>
                <p:nvPr/>
              </p:nvSpPr>
              <p:spPr>
                <a:xfrm>
                  <a:off x="7521795" y="1718840"/>
                  <a:ext cx="1439253" cy="144000"/>
                </a:xfrm>
                <a:prstGeom prst="rect">
                  <a:avLst/>
                </a:prstGeom>
                <a:solidFill>
                  <a:srgbClr val="FAFCBC"/>
                </a:solidFill>
                <a:ln w="12700">
                  <a:solidFill>
                    <a:srgbClr val="FAFCB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Autofit/>
                </a:bodyPr>
                <a:lstStyle/>
                <a:p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sp>
              <p:nvSpPr>
                <p:cNvPr id="621" name="직사각형 310">
                  <a:extLst>
                    <a:ext uri="{FF2B5EF4-FFF2-40B4-BE49-F238E27FC236}">
                      <a16:creationId xmlns:a16="http://schemas.microsoft.com/office/drawing/2014/main" id="{55E41567-A24D-2CF6-8385-C8960E2BB84F}"/>
                    </a:ext>
                  </a:extLst>
                </p:cNvPr>
                <p:cNvSpPr/>
                <p:nvPr/>
              </p:nvSpPr>
              <p:spPr>
                <a:xfrm>
                  <a:off x="1042166" y="1957902"/>
                  <a:ext cx="2160752" cy="16979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시전 캔슬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22" name="직사각형 310">
                  <a:extLst>
                    <a:ext uri="{FF2B5EF4-FFF2-40B4-BE49-F238E27FC236}">
                      <a16:creationId xmlns:a16="http://schemas.microsoft.com/office/drawing/2014/main" id="{C4D347EB-0355-189F-DEDA-A9D4F819CDFF}"/>
                    </a:ext>
                  </a:extLst>
                </p:cNvPr>
                <p:cNvSpPr/>
                <p:nvPr/>
              </p:nvSpPr>
              <p:spPr>
                <a:xfrm>
                  <a:off x="7521795" y="1958813"/>
                  <a:ext cx="1439252" cy="16797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  <p:grpSp>
              <p:nvGrpSpPr>
                <p:cNvPr id="623" name="그룹 622">
                  <a:extLst>
                    <a:ext uri="{FF2B5EF4-FFF2-40B4-BE49-F238E27FC236}">
                      <a16:creationId xmlns:a16="http://schemas.microsoft.com/office/drawing/2014/main" id="{4D0485D7-5FF1-0271-2BE9-A4D78A1E1806}"/>
                    </a:ext>
                  </a:extLst>
                </p:cNvPr>
                <p:cNvGrpSpPr/>
                <p:nvPr/>
              </p:nvGrpSpPr>
              <p:grpSpPr>
                <a:xfrm>
                  <a:off x="211614" y="1681660"/>
                  <a:ext cx="807360" cy="485171"/>
                  <a:chOff x="211614" y="1681660"/>
                  <a:chExt cx="807360" cy="485171"/>
                </a:xfrm>
              </p:grpSpPr>
              <p:sp>
                <p:nvSpPr>
                  <p:cNvPr id="624" name="자유형: 도형 623">
                    <a:extLst>
                      <a:ext uri="{FF2B5EF4-FFF2-40B4-BE49-F238E27FC236}">
                        <a16:creationId xmlns:a16="http://schemas.microsoft.com/office/drawing/2014/main" id="{0A21F70D-0324-4984-3445-7B3F774F0FFC}"/>
                      </a:ext>
                    </a:extLst>
                  </p:cNvPr>
                  <p:cNvSpPr/>
                  <p:nvPr/>
                </p:nvSpPr>
                <p:spPr>
                  <a:xfrm>
                    <a:off x="211614" y="1681660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5" name="TextBox 624">
                    <a:extLst>
                      <a:ext uri="{FF2B5EF4-FFF2-40B4-BE49-F238E27FC236}">
                        <a16:creationId xmlns:a16="http://schemas.microsoft.com/office/drawing/2014/main" id="{88A77C3E-A932-64AB-3EC0-1A87F4207B5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721591"/>
                    <a:ext cx="2843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  <a:endParaRPr lang="en-US" altLang="ko-KR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626" name="TextBox 625">
                    <a:extLst>
                      <a:ext uri="{FF2B5EF4-FFF2-40B4-BE49-F238E27FC236}">
                        <a16:creationId xmlns:a16="http://schemas.microsoft.com/office/drawing/2014/main" id="{C505CA7C-7D5E-ADBB-5A9A-85D5F0620FAB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981411"/>
                    <a:ext cx="68505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</a:t>
                    </a:r>
                    <a:r>
                      <a:rPr lang="ko-KR" altLang="en-US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</p:grpSp>
          </p:grpSp>
          <p:grpSp>
            <p:nvGrpSpPr>
              <p:cNvPr id="599" name="그룹 598">
                <a:extLst>
                  <a:ext uri="{FF2B5EF4-FFF2-40B4-BE49-F238E27FC236}">
                    <a16:creationId xmlns:a16="http://schemas.microsoft.com/office/drawing/2014/main" id="{D3D47B1C-34F7-EF96-DCA9-5D506AC4DC07}"/>
                  </a:ext>
                </a:extLst>
              </p:cNvPr>
              <p:cNvGrpSpPr/>
              <p:nvPr/>
            </p:nvGrpSpPr>
            <p:grpSpPr>
              <a:xfrm>
                <a:off x="191712" y="2524194"/>
                <a:ext cx="6747392" cy="242905"/>
                <a:chOff x="191712" y="2677953"/>
                <a:chExt cx="6747392" cy="242905"/>
              </a:xfrm>
            </p:grpSpPr>
            <p:grpSp>
              <p:nvGrpSpPr>
                <p:cNvPr id="614" name="그룹 613">
                  <a:extLst>
                    <a:ext uri="{FF2B5EF4-FFF2-40B4-BE49-F238E27FC236}">
                      <a16:creationId xmlns:a16="http://schemas.microsoft.com/office/drawing/2014/main" id="{027980CA-FC4B-BBC7-4708-297355E5A067}"/>
                    </a:ext>
                  </a:extLst>
                </p:cNvPr>
                <p:cNvGrpSpPr/>
                <p:nvPr/>
              </p:nvGrpSpPr>
              <p:grpSpPr>
                <a:xfrm>
                  <a:off x="191712" y="2682797"/>
                  <a:ext cx="827262" cy="233216"/>
                  <a:chOff x="191712" y="2682797"/>
                  <a:chExt cx="827262" cy="233216"/>
                </a:xfrm>
              </p:grpSpPr>
              <p:sp>
                <p:nvSpPr>
                  <p:cNvPr id="616" name="사각형: 둥근 모서리 615">
                    <a:extLst>
                      <a:ext uri="{FF2B5EF4-FFF2-40B4-BE49-F238E27FC236}">
                        <a16:creationId xmlns:a16="http://schemas.microsoft.com/office/drawing/2014/main" id="{244A9212-5119-D076-F8FA-844D2F4F8FF9}"/>
                      </a:ext>
                    </a:extLst>
                  </p:cNvPr>
                  <p:cNvSpPr/>
                  <p:nvPr/>
                </p:nvSpPr>
                <p:spPr>
                  <a:xfrm>
                    <a:off x="211614" y="2682797"/>
                    <a:ext cx="807360" cy="233216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11A0C59C-9900-4AA9-FEDB-A7681253B5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12" y="2730156"/>
                    <a:ext cx="52795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F9999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타격 지점</a:t>
                    </a:r>
                    <a:endParaRPr lang="en-US" altLang="ko-KR" sz="900" b="1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615" name="폭발: 8pt 614">
                  <a:extLst>
                    <a:ext uri="{FF2B5EF4-FFF2-40B4-BE49-F238E27FC236}">
                      <a16:creationId xmlns:a16="http://schemas.microsoft.com/office/drawing/2014/main" id="{D36D947A-0829-643F-D580-E4F6886CEA1C}"/>
                    </a:ext>
                  </a:extLst>
                </p:cNvPr>
                <p:cNvSpPr/>
                <p:nvPr/>
              </p:nvSpPr>
              <p:spPr>
                <a:xfrm>
                  <a:off x="6664650" y="2677953"/>
                  <a:ext cx="274454" cy="242905"/>
                </a:xfrm>
                <a:prstGeom prst="irregularSeal1">
                  <a:avLst/>
                </a:prstGeom>
                <a:solidFill>
                  <a:srgbClr val="FF9999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1800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4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600" name="그룹 599">
                <a:extLst>
                  <a:ext uri="{FF2B5EF4-FFF2-40B4-BE49-F238E27FC236}">
                    <a16:creationId xmlns:a16="http://schemas.microsoft.com/office/drawing/2014/main" id="{909447CE-3412-3715-BE67-A8258EDDCD98}"/>
                  </a:ext>
                </a:extLst>
              </p:cNvPr>
              <p:cNvGrpSpPr/>
              <p:nvPr/>
            </p:nvGrpSpPr>
            <p:grpSpPr>
              <a:xfrm>
                <a:off x="191712" y="2780252"/>
                <a:ext cx="827262" cy="233216"/>
                <a:chOff x="191712" y="2934011"/>
                <a:chExt cx="827262" cy="233216"/>
              </a:xfrm>
            </p:grpSpPr>
            <p:sp>
              <p:nvSpPr>
                <p:cNvPr id="612" name="사각형: 둥근 모서리 611">
                  <a:extLst>
                    <a:ext uri="{FF2B5EF4-FFF2-40B4-BE49-F238E27FC236}">
                      <a16:creationId xmlns:a16="http://schemas.microsoft.com/office/drawing/2014/main" id="{7E3591D4-FE70-95D9-8B3F-268E543FBB2B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7102D451-E5F7-7C32-27A1-2234C9A9897B}"/>
                    </a:ext>
                  </a:extLst>
                </p:cNvPr>
                <p:cNvSpPr txBox="1"/>
                <p:nvPr/>
              </p:nvSpPr>
              <p:spPr>
                <a:xfrm>
                  <a:off x="191712" y="2981369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900" b="1" dirty="0" err="1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601" name="그룹 600">
                <a:extLst>
                  <a:ext uri="{FF2B5EF4-FFF2-40B4-BE49-F238E27FC236}">
                    <a16:creationId xmlns:a16="http://schemas.microsoft.com/office/drawing/2014/main" id="{09AA240E-017B-1749-1532-CA7351598549}"/>
                  </a:ext>
                </a:extLst>
              </p:cNvPr>
              <p:cNvGrpSpPr/>
              <p:nvPr/>
            </p:nvGrpSpPr>
            <p:grpSpPr>
              <a:xfrm>
                <a:off x="191712" y="3032207"/>
                <a:ext cx="827262" cy="233216"/>
                <a:chOff x="191712" y="2934011"/>
                <a:chExt cx="827262" cy="233216"/>
              </a:xfrm>
            </p:grpSpPr>
            <p:sp>
              <p:nvSpPr>
                <p:cNvPr id="610" name="사각형: 둥근 모서리 609">
                  <a:extLst>
                    <a:ext uri="{FF2B5EF4-FFF2-40B4-BE49-F238E27FC236}">
                      <a16:creationId xmlns:a16="http://schemas.microsoft.com/office/drawing/2014/main" id="{DE9B63BC-6A7F-836C-BDED-869DD635B38E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96B9D692-8078-AC64-74EA-5DDEB60EA8E2}"/>
                    </a:ext>
                  </a:extLst>
                </p:cNvPr>
                <p:cNvSpPr txBox="1"/>
                <p:nvPr/>
              </p:nvSpPr>
              <p:spPr>
                <a:xfrm>
                  <a:off x="191712" y="2981369"/>
                  <a:ext cx="64657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DAF6DD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900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endPara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602" name="그룹 601">
                <a:extLst>
                  <a:ext uri="{FF2B5EF4-FFF2-40B4-BE49-F238E27FC236}">
                    <a16:creationId xmlns:a16="http://schemas.microsoft.com/office/drawing/2014/main" id="{804938A4-818D-F55F-887D-401EF9E66CC7}"/>
                  </a:ext>
                </a:extLst>
              </p:cNvPr>
              <p:cNvGrpSpPr/>
              <p:nvPr/>
            </p:nvGrpSpPr>
            <p:grpSpPr>
              <a:xfrm>
                <a:off x="1042166" y="1187104"/>
                <a:ext cx="10799629" cy="288000"/>
                <a:chOff x="1042166" y="1340863"/>
                <a:chExt cx="10799629" cy="288000"/>
              </a:xfrm>
            </p:grpSpPr>
            <p:sp>
              <p:nvSpPr>
                <p:cNvPr id="607" name="직사각형 310">
                  <a:extLst>
                    <a:ext uri="{FF2B5EF4-FFF2-40B4-BE49-F238E27FC236}">
                      <a16:creationId xmlns:a16="http://schemas.microsoft.com/office/drawing/2014/main" id="{61BABDA8-43A4-6D7B-0469-2FEDA7A94BED}"/>
                    </a:ext>
                  </a:extLst>
                </p:cNvPr>
                <p:cNvSpPr/>
                <p:nvPr/>
              </p:nvSpPr>
              <p:spPr>
                <a:xfrm>
                  <a:off x="1042166" y="1340863"/>
                  <a:ext cx="4319629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8" name="직사각형 310">
                  <a:extLst>
                    <a:ext uri="{FF2B5EF4-FFF2-40B4-BE49-F238E27FC236}">
                      <a16:creationId xmlns:a16="http://schemas.microsoft.com/office/drawing/2014/main" id="{75AF9E0F-BC73-DD13-F81D-B2170C2372F2}"/>
                    </a:ext>
                  </a:extLst>
                </p:cNvPr>
                <p:cNvSpPr/>
                <p:nvPr/>
              </p:nvSpPr>
              <p:spPr>
                <a:xfrm>
                  <a:off x="5361795" y="1340863"/>
                  <a:ext cx="216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(0.5s)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9" name="직사각형 310">
                  <a:extLst>
                    <a:ext uri="{FF2B5EF4-FFF2-40B4-BE49-F238E27FC236}">
                      <a16:creationId xmlns:a16="http://schemas.microsoft.com/office/drawing/2014/main" id="{873A0349-D66B-0B42-3C3E-FF51E4DCC449}"/>
                    </a:ext>
                  </a:extLst>
                </p:cNvPr>
                <p:cNvSpPr/>
                <p:nvPr/>
              </p:nvSpPr>
              <p:spPr>
                <a:xfrm>
                  <a:off x="7521795" y="1340863"/>
                  <a:ext cx="432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2605E549-BEB3-881C-60E8-D9DACFB6163C}"/>
                  </a:ext>
                </a:extLst>
              </p:cNvPr>
              <p:cNvSpPr/>
              <p:nvPr/>
            </p:nvSpPr>
            <p:spPr>
              <a:xfrm>
                <a:off x="1042166" y="1151106"/>
                <a:ext cx="10799257" cy="2124746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A969E8B3-609F-AD1B-7FEA-E22943F5A8FD}"/>
                  </a:ext>
                </a:extLst>
              </p:cNvPr>
              <p:cNvGrpSpPr/>
              <p:nvPr/>
            </p:nvGrpSpPr>
            <p:grpSpPr>
              <a:xfrm>
                <a:off x="988660" y="3062448"/>
                <a:ext cx="1437665" cy="174851"/>
                <a:chOff x="1061050" y="2970814"/>
                <a:chExt cx="1437665" cy="174851"/>
              </a:xfrm>
            </p:grpSpPr>
            <p:sp>
              <p:nvSpPr>
                <p:cNvPr id="605" name="직사각형 310">
                  <a:extLst>
                    <a:ext uri="{FF2B5EF4-FFF2-40B4-BE49-F238E27FC236}">
                      <a16:creationId xmlns:a16="http://schemas.microsoft.com/office/drawing/2014/main" id="{A74F04C5-4685-351B-773D-C4CD4F851136}"/>
                    </a:ext>
                  </a:extLst>
                </p:cNvPr>
                <p:cNvSpPr/>
                <p:nvPr/>
              </p:nvSpPr>
              <p:spPr>
                <a:xfrm>
                  <a:off x="1113670" y="2970814"/>
                  <a:ext cx="1385045" cy="174851"/>
                </a:xfrm>
                <a:prstGeom prst="rect">
                  <a:avLst/>
                </a:prstGeom>
                <a:solidFill>
                  <a:srgbClr val="DAF6DD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108000" tIns="18000" rIns="0" bIns="1800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적중률 증가  </a:t>
                  </a:r>
                </a:p>
              </p:txBody>
            </p:sp>
            <p:sp>
              <p:nvSpPr>
                <p:cNvPr id="606" name="다이아몬드 605">
                  <a:extLst>
                    <a:ext uri="{FF2B5EF4-FFF2-40B4-BE49-F238E27FC236}">
                      <a16:creationId xmlns:a16="http://schemas.microsoft.com/office/drawing/2014/main" id="{5F81E52D-D170-E23B-8E37-48E38021D104}"/>
                    </a:ext>
                  </a:extLst>
                </p:cNvPr>
                <p:cNvSpPr/>
                <p:nvPr/>
              </p:nvSpPr>
              <p:spPr>
                <a:xfrm>
                  <a:off x="1061050" y="3004239"/>
                  <a:ext cx="108000" cy="108000"/>
                </a:xfrm>
                <a:prstGeom prst="diamond">
                  <a:avLst/>
                </a:prstGeom>
                <a:solidFill>
                  <a:srgbClr val="DAF6DD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1586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077076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269164" y="256160"/>
                <a:ext cx="973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4D42081-CDB3-58F5-F656-0E3E107C7E51}"/>
              </a:ext>
            </a:extLst>
          </p:cNvPr>
          <p:cNvGrpSpPr/>
          <p:nvPr/>
        </p:nvGrpSpPr>
        <p:grpSpPr>
          <a:xfrm>
            <a:off x="192087" y="629583"/>
            <a:ext cx="5736266" cy="1044333"/>
            <a:chOff x="192087" y="629583"/>
            <a:chExt cx="5736266" cy="104433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2194A9E-C1DB-F88D-F973-3677D2CE3241}"/>
                </a:ext>
              </a:extLst>
            </p:cNvPr>
            <p:cNvSpPr/>
            <p:nvPr/>
          </p:nvSpPr>
          <p:spPr>
            <a:xfrm>
              <a:off x="192087" y="632412"/>
              <a:ext cx="857157" cy="1041504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CC0EE5A-752C-68DD-0075-9BEF00142F56}"/>
                </a:ext>
              </a:extLst>
            </p:cNvPr>
            <p:cNvSpPr/>
            <p:nvPr/>
          </p:nvSpPr>
          <p:spPr>
            <a:xfrm>
              <a:off x="1049308" y="632412"/>
              <a:ext cx="4879045" cy="10415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6C39147-934F-FA93-0DD2-2060B0DE3855}"/>
                </a:ext>
              </a:extLst>
            </p:cNvPr>
            <p:cNvGrpSpPr/>
            <p:nvPr/>
          </p:nvGrpSpPr>
          <p:grpSpPr>
            <a:xfrm>
              <a:off x="1173928" y="1073433"/>
              <a:ext cx="4034950" cy="159462"/>
              <a:chOff x="1210993" y="1380574"/>
              <a:chExt cx="4034950" cy="15946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707B15-B3BB-B54E-FD7E-C084BB37BFE8}"/>
                  </a:ext>
                </a:extLst>
              </p:cNvPr>
              <p:cNvSpPr txBox="1"/>
              <p:nvPr/>
            </p:nvSpPr>
            <p:spPr>
              <a:xfrm>
                <a:off x="1727986" y="1391056"/>
                <a:ext cx="802587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단계를 생략하고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310">
                <a:extLst>
                  <a:ext uri="{FF2B5EF4-FFF2-40B4-BE49-F238E27FC236}">
                    <a16:creationId xmlns:a16="http://schemas.microsoft.com/office/drawing/2014/main" id="{A92882E2-7083-033E-5CDC-3222715D9798}"/>
                  </a:ext>
                </a:extLst>
              </p:cNvPr>
              <p:cNvSpPr/>
              <p:nvPr/>
            </p:nvSpPr>
            <p:spPr>
              <a:xfrm>
                <a:off x="1210993" y="1380574"/>
                <a:ext cx="51699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8AD7B73F-FDAD-7311-AC0B-D3898548F14C}"/>
                  </a:ext>
                </a:extLst>
              </p:cNvPr>
              <p:cNvSpPr/>
              <p:nvPr/>
            </p:nvSpPr>
            <p:spPr>
              <a:xfrm>
                <a:off x="2605302" y="1380574"/>
                <a:ext cx="302377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40A3C0-F94E-CA38-99C8-2D6DC54641CD}"/>
                  </a:ext>
                </a:extLst>
              </p:cNvPr>
              <p:cNvSpPr txBox="1"/>
              <p:nvPr/>
            </p:nvSpPr>
            <p:spPr>
              <a:xfrm>
                <a:off x="2907679" y="1391056"/>
                <a:ext cx="2338264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단계를 바로 진행하여 </a:t>
                </a:r>
                <a:r>
                  <a:rPr lang="ko-KR" altLang="en-US" sz="900" dirty="0">
                    <a:solidFill>
                      <a:srgbClr val="FF0000"/>
                    </a:solidFill>
                  </a:rPr>
                  <a:t>스킬의 시전이 빨라집니다</a:t>
                </a:r>
                <a:r>
                  <a:rPr lang="en-US" altLang="ko-KR" sz="900" dirty="0">
                    <a:solidFill>
                      <a:srgbClr val="FF0000"/>
                    </a:solidFill>
                  </a:rPr>
                  <a:t>.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BC60B94-65DA-195A-32F3-088F79C33662}"/>
                </a:ext>
              </a:extLst>
            </p:cNvPr>
            <p:cNvGrpSpPr/>
            <p:nvPr/>
          </p:nvGrpSpPr>
          <p:grpSpPr>
            <a:xfrm>
              <a:off x="386665" y="813563"/>
              <a:ext cx="468000" cy="679203"/>
              <a:chOff x="382411" y="1380574"/>
              <a:chExt cx="468000" cy="67920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0011EA8-C80B-A044-270D-91D7FF229A10}"/>
                  </a:ext>
                </a:extLst>
              </p:cNvPr>
              <p:cNvGrpSpPr/>
              <p:nvPr/>
            </p:nvGrpSpPr>
            <p:grpSpPr>
              <a:xfrm>
                <a:off x="382411" y="1380574"/>
                <a:ext cx="468000" cy="468000"/>
                <a:chOff x="416330" y="2636726"/>
                <a:chExt cx="468000" cy="468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131823C2-A7F1-523B-5E94-17499ED26F90}"/>
                    </a:ext>
                  </a:extLst>
                </p:cNvPr>
                <p:cNvSpPr/>
                <p:nvPr/>
              </p:nvSpPr>
              <p:spPr>
                <a:xfrm>
                  <a:off x="416330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8" name="그림 67" descr="그린, 상징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944BCBA3-6A24-D6A8-38D3-385561F73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2636726"/>
                  <a:ext cx="468000" cy="46800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87C733-9D9D-0B4F-EE35-40EBD00D4655}"/>
                  </a:ext>
                </a:extLst>
              </p:cNvPr>
              <p:cNvSpPr txBox="1"/>
              <p:nvPr/>
            </p:nvSpPr>
            <p:spPr>
              <a:xfrm>
                <a:off x="388786" y="1848574"/>
                <a:ext cx="455253" cy="211203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집중 공략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B11F0-3CFC-FC6E-472F-199F5D700225}"/>
                </a:ext>
              </a:extLst>
            </p:cNvPr>
            <p:cNvSpPr txBox="1"/>
            <p:nvPr/>
          </p:nvSpPr>
          <p:spPr>
            <a:xfrm>
              <a:off x="499031" y="629583"/>
              <a:ext cx="6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endParaRPr lang="en-US" altLang="ko-KR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29C0C7-5926-20ED-9B27-B9EAC0E6EDB5}"/>
                </a:ext>
              </a:extLst>
            </p:cNvPr>
            <p:cNvSpPr txBox="1"/>
            <p:nvPr/>
          </p:nvSpPr>
          <p:spPr>
            <a:xfrm>
              <a:off x="1173928" y="669550"/>
              <a:ext cx="484674" cy="144073"/>
            </a:xfrm>
            <a:prstGeom prst="rect">
              <a:avLst/>
            </a:prstGeom>
            <a:solidFill>
              <a:srgbClr val="FFFDE7"/>
            </a:solidFill>
          </p:spPr>
          <p:txBody>
            <a:bodyPr wrap="none" lIns="36000" tIns="18000" rIns="36000" bIns="1800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#</a:t>
              </a:r>
              <a:r>
                <a:rPr lang="ko-KR" altLang="en-US" sz="700" u="sng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연출 </a:t>
              </a:r>
              <a:r>
                <a:rPr lang="ko-KR" altLang="en-US" sz="700" u="sng" dirty="0" err="1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스킵</a:t>
              </a:r>
              <a:endParaRPr lang="en-US" altLang="ko-KR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6" name="오른쪽 중괄호 55">
              <a:extLst>
                <a:ext uri="{FF2B5EF4-FFF2-40B4-BE49-F238E27FC236}">
                  <a16:creationId xmlns:a16="http://schemas.microsoft.com/office/drawing/2014/main" id="{339FE3EF-24C7-47B1-C110-4AA9BC16EBDC}"/>
                </a:ext>
              </a:extLst>
            </p:cNvPr>
            <p:cNvSpPr/>
            <p:nvPr/>
          </p:nvSpPr>
          <p:spPr>
            <a:xfrm rot="5400000">
              <a:off x="1688494" y="773824"/>
              <a:ext cx="94452" cy="1061085"/>
            </a:xfrm>
            <a:prstGeom prst="rightBrace">
              <a:avLst>
                <a:gd name="adj1" fmla="val 0"/>
                <a:gd name="adj2" fmla="val 50000"/>
              </a:avLst>
            </a:prstGeom>
            <a:ln w="6350">
              <a:solidFill>
                <a:srgbClr val="BD9C7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AA6E26-6F8D-E010-DBF5-EF79C33C23AA}"/>
                </a:ext>
              </a:extLst>
            </p:cNvPr>
            <p:cNvSpPr txBox="1"/>
            <p:nvPr/>
          </p:nvSpPr>
          <p:spPr>
            <a:xfrm>
              <a:off x="1189897" y="1351593"/>
              <a:ext cx="109164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rgbClr val="BD9C7C"/>
                  </a:solidFill>
                </a:rPr>
                <a:t>(</a:t>
              </a:r>
              <a:r>
                <a:rPr lang="ko-KR" altLang="en-US" dirty="0">
                  <a:solidFill>
                    <a:srgbClr val="BD9C7C"/>
                  </a:solidFill>
                </a:rPr>
                <a:t>모션 시간 약 </a:t>
              </a:r>
              <a:r>
                <a:rPr lang="en-US" altLang="ko-KR" dirty="0">
                  <a:solidFill>
                    <a:srgbClr val="BD9C7C"/>
                  </a:solidFill>
                </a:rPr>
                <a:t>1.0</a:t>
              </a:r>
              <a:r>
                <a:rPr lang="ko-KR" altLang="en-US" dirty="0">
                  <a:solidFill>
                    <a:srgbClr val="BD9C7C"/>
                  </a:solidFill>
                </a:rPr>
                <a:t>초 단축</a:t>
              </a:r>
              <a:r>
                <a:rPr lang="en-US" altLang="ko-KR" dirty="0">
                  <a:solidFill>
                    <a:srgbClr val="BD9C7C"/>
                  </a:solidFill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569AED-0747-0596-9624-8D17BF25E95E}"/>
                </a:ext>
              </a:extLst>
            </p:cNvPr>
            <p:cNvSpPr txBox="1"/>
            <p:nvPr/>
          </p:nvSpPr>
          <p:spPr>
            <a:xfrm>
              <a:off x="1824099" y="669550"/>
              <a:ext cx="677035" cy="144073"/>
            </a:xfrm>
            <a:prstGeom prst="rect">
              <a:avLst/>
            </a:prstGeom>
            <a:solidFill>
              <a:srgbClr val="FFFDE7"/>
            </a:solidFill>
          </p:spPr>
          <p:txBody>
            <a:bodyPr wrap="none" lIns="36000" tIns="18000" rIns="36000" bIns="1800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sz="7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#</a:t>
              </a:r>
              <a:r>
                <a:rPr lang="ko-KR" altLang="en-US" sz="700" u="sng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시전 속도 증가</a:t>
              </a:r>
              <a:endParaRPr lang="en-US" altLang="ko-KR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2CCF0B-6A66-CE01-660E-DD4F9CFB5785}"/>
                </a:ext>
              </a:extLst>
            </p:cNvPr>
            <p:cNvSpPr txBox="1"/>
            <p:nvPr/>
          </p:nvSpPr>
          <p:spPr>
            <a:xfrm>
              <a:off x="192087" y="632412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8A475-4BD2-3671-54C5-9406CCF82524}"/>
              </a:ext>
            </a:extLst>
          </p:cNvPr>
          <p:cNvSpPr txBox="1"/>
          <p:nvPr/>
        </p:nvSpPr>
        <p:spPr>
          <a:xfrm>
            <a:off x="7120803" y="1395274"/>
            <a:ext cx="1939684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공격에 적중된 적은 </a:t>
            </a:r>
            <a:r>
              <a:rPr lang="en-US" altLang="ko-KR" sz="900" dirty="0">
                <a:solidFill>
                  <a:schemeClr val="tx1"/>
                </a:solidFill>
              </a:rPr>
              <a:t>‘</a:t>
            </a:r>
            <a:r>
              <a:rPr lang="ko-KR" altLang="en-US" sz="900" dirty="0">
                <a:solidFill>
                  <a:schemeClr val="tx1"/>
                </a:solidFill>
              </a:rPr>
              <a:t>지진</a:t>
            </a:r>
            <a:r>
              <a:rPr lang="en-US" altLang="ko-KR" sz="900" dirty="0">
                <a:solidFill>
                  <a:schemeClr val="tx1"/>
                </a:solidFill>
              </a:rPr>
              <a:t>’</a:t>
            </a:r>
            <a:r>
              <a:rPr lang="ko-KR" altLang="en-US" sz="900" dirty="0">
                <a:solidFill>
                  <a:schemeClr val="tx1"/>
                </a:solidFill>
              </a:rPr>
              <a:t>에 걸립니다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6EE8E-D9F8-C49C-8AFA-8C8C4284E732}"/>
              </a:ext>
            </a:extLst>
          </p:cNvPr>
          <p:cNvSpPr txBox="1"/>
          <p:nvPr/>
        </p:nvSpPr>
        <p:spPr>
          <a:xfrm>
            <a:off x="1137920" y="625131"/>
            <a:ext cx="845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창술사의 치명타 적중률을 보완하여 특화</a:t>
            </a:r>
            <a:r>
              <a:rPr lang="en-US" altLang="ko-KR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, </a:t>
            </a:r>
            <a:r>
              <a:rPr lang="ko-KR" altLang="en-US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신속 </a:t>
            </a:r>
            <a:r>
              <a:rPr lang="ko-KR" altLang="en-US" sz="1800" b="0" kern="1200" dirty="0" err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스탯의</a:t>
            </a:r>
            <a:r>
              <a:rPr lang="ko-KR" altLang="en-US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 가치를 높이는 스킬</a:t>
            </a:r>
            <a:endParaRPr lang="en-US" altLang="ko-KR" sz="1800" b="0" kern="1200" dirty="0">
              <a:solidFill>
                <a:schemeClr val="dk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6064</TotalTime>
  <Words>1830</Words>
  <Application>Microsoft Office PowerPoint</Application>
  <PresentationFormat>와이드스크린</PresentationFormat>
  <Paragraphs>463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197</cp:revision>
  <dcterms:created xsi:type="dcterms:W3CDTF">2025-06-06T11:22:44Z</dcterms:created>
  <dcterms:modified xsi:type="dcterms:W3CDTF">2025-07-07T13:56:18Z</dcterms:modified>
</cp:coreProperties>
</file>