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1" r:id="rId2"/>
    <p:sldId id="276" r:id="rId3"/>
    <p:sldId id="301" r:id="rId4"/>
    <p:sldId id="302" r:id="rId5"/>
    <p:sldId id="298" r:id="rId6"/>
    <p:sldId id="30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FDE53C"/>
          </p15:clr>
        </p15:guide>
        <p15:guide id="3" orient="horz" pos="4201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6" pos="12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D9C7C"/>
    <a:srgbClr val="FFFFA3"/>
    <a:srgbClr val="FAFCBC"/>
    <a:srgbClr val="F7FA8E"/>
    <a:srgbClr val="FFFF9B"/>
    <a:srgbClr val="FF7979"/>
    <a:srgbClr val="FDF4D3"/>
    <a:srgbClr val="FBE8A5"/>
    <a:srgbClr val="FCE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2932" autoAdjust="0"/>
  </p:normalViewPr>
  <p:slideViewPr>
    <p:cSldViewPr snapToGrid="0" showGuides="1">
      <p:cViewPr>
        <p:scale>
          <a:sx n="75" d="100"/>
          <a:sy n="75" d="100"/>
        </p:scale>
        <p:origin x="1085" y="14"/>
      </p:cViewPr>
      <p:guideLst>
        <p:guide orient="horz" pos="2137"/>
        <p:guide pos="3840"/>
        <p:guide orient="horz" pos="4201"/>
        <p:guide orient="horz" pos="96"/>
        <p:guide pos="7559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D2C4-E7B7-BDF5-F3C3-29D88E7D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5C30AB-642E-D5C5-24EF-083A4ADE1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990F04-66DE-E1AA-99B2-B3CAEF78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FEB3E-B798-1FED-552D-3573AE93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8D41-0944-48C2-331C-5603AC4D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B9BEB68C-089D-87B8-0098-58BF04A0AFC3}"/>
              </a:ext>
            </a:extLst>
          </p:cNvPr>
          <p:cNvGrpSpPr/>
          <p:nvPr/>
        </p:nvGrpSpPr>
        <p:grpSpPr>
          <a:xfrm>
            <a:off x="192088" y="2437593"/>
            <a:ext cx="11807825" cy="402775"/>
            <a:chOff x="192088" y="54772"/>
            <a:chExt cx="11807825" cy="40277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9BDD6A9-6C86-616B-D2BF-ED9D3B14472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2E30488-1091-EA6C-0C99-858B2EBFB7F1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데이터</a:t>
                </a: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B996F71-7EAC-C757-DE50-19C61292ABF2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C0CD7EF-9CBF-1E7A-698A-FAC46003789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2D8ACD-ABA7-6DBC-9743-3A5C0412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16056"/>
              </p:ext>
            </p:extLst>
          </p:nvPr>
        </p:nvGraphicFramePr>
        <p:xfrm>
          <a:off x="182346" y="830754"/>
          <a:ext cx="11827307" cy="106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805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189253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강력한 공격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D9684D-57C9-C25E-1008-2BDF082EA421}"/>
              </a:ext>
            </a:extLst>
          </p:cNvPr>
          <p:cNvSpPr txBox="1"/>
          <p:nvPr/>
        </p:nvSpPr>
        <p:spPr>
          <a:xfrm>
            <a:off x="0" y="0"/>
            <a:ext cx="4296136" cy="830754"/>
          </a:xfrm>
          <a:prstGeom prst="rect">
            <a:avLst/>
          </a:prstGeom>
          <a:noFill/>
        </p:spPr>
        <p:txBody>
          <a:bodyPr wrap="square" lIns="180000" tIns="252000" rIns="180000" bIns="144000" rtlCol="0" anchor="b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창술사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차 각성기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연가창식</a:t>
            </a:r>
            <a:r>
              <a:rPr lang="en-US" altLang="ko-KR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은하유성탄</a:t>
            </a:r>
          </a:p>
        </p:txBody>
      </p:sp>
      <p:pic>
        <p:nvPicPr>
          <p:cNvPr id="3" name="그림 2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77E11532-A01D-A802-4CC1-35ECCA55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102" y="887519"/>
            <a:ext cx="722862" cy="723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847A34-E4A2-05B0-D8FB-7383BB4AE47B}"/>
              </a:ext>
            </a:extLst>
          </p:cNvPr>
          <p:cNvSpPr txBox="1"/>
          <p:nvPr/>
        </p:nvSpPr>
        <p:spPr>
          <a:xfrm>
            <a:off x="0" y="4081721"/>
            <a:ext cx="1044792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4E19D-7670-AD49-2C68-69D3527A24AC}"/>
              </a:ext>
            </a:extLst>
          </p:cNvPr>
          <p:cNvSpPr txBox="1"/>
          <p:nvPr/>
        </p:nvSpPr>
        <p:spPr>
          <a:xfrm>
            <a:off x="0" y="2937712"/>
            <a:ext cx="1298067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Info 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5926C0A-870A-C184-3324-8DF83E925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74167"/>
              </p:ext>
            </p:extLst>
          </p:nvPr>
        </p:nvGraphicFramePr>
        <p:xfrm>
          <a:off x="182346" y="3148915"/>
          <a:ext cx="8013600" cy="3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56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은하유성탄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7C2AAE-2E20-A1BE-16FC-65F74287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13603"/>
              </p:ext>
            </p:extLst>
          </p:nvPr>
        </p:nvGraphicFramePr>
        <p:xfrm>
          <a:off x="182346" y="4292924"/>
          <a:ext cx="8016774" cy="18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6129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10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20m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스킬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789DBC71-AA83-8F09-F928-E55B191632CB}"/>
              </a:ext>
            </a:extLst>
          </p:cNvPr>
          <p:cNvGrpSpPr/>
          <p:nvPr/>
        </p:nvGrpSpPr>
        <p:grpSpPr>
          <a:xfrm>
            <a:off x="8879479" y="3666149"/>
            <a:ext cx="2631683" cy="2426775"/>
            <a:chOff x="8879479" y="3666149"/>
            <a:chExt cx="2631683" cy="2426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1D7BC12-EECF-192E-D841-9FC214C459C6}"/>
                </a:ext>
              </a:extLst>
            </p:cNvPr>
            <p:cNvGrpSpPr/>
            <p:nvPr/>
          </p:nvGrpSpPr>
          <p:grpSpPr>
            <a:xfrm>
              <a:off x="8879479" y="3666149"/>
              <a:ext cx="2631683" cy="2124855"/>
              <a:chOff x="8018840" y="2013122"/>
              <a:chExt cx="3280064" cy="264836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DB6BD9C-31F3-6A8C-06FA-F673E967463D}"/>
                  </a:ext>
                </a:extLst>
              </p:cNvPr>
              <p:cNvGrpSpPr/>
              <p:nvPr/>
            </p:nvGrpSpPr>
            <p:grpSpPr>
              <a:xfrm>
                <a:off x="9608002" y="2013122"/>
                <a:ext cx="1690902" cy="1690902"/>
                <a:chOff x="9626441" y="1906051"/>
                <a:chExt cx="1690902" cy="1690902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DB8686E2-684D-EFE4-1E3D-A2ADED0F4865}"/>
                    </a:ext>
                  </a:extLst>
                </p:cNvPr>
                <p:cNvSpPr/>
                <p:nvPr/>
              </p:nvSpPr>
              <p:spPr>
                <a:xfrm>
                  <a:off x="9626441" y="1906051"/>
                  <a:ext cx="1690902" cy="169090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F22806B0-123E-91A6-37CC-103EE89D5E1D}"/>
                    </a:ext>
                  </a:extLst>
                </p:cNvPr>
                <p:cNvGrpSpPr/>
                <p:nvPr/>
              </p:nvGrpSpPr>
              <p:grpSpPr>
                <a:xfrm>
                  <a:off x="10459953" y="2390960"/>
                  <a:ext cx="857390" cy="547068"/>
                  <a:chOff x="9159915" y="2965023"/>
                  <a:chExt cx="857390" cy="547068"/>
                </a:xfrm>
              </p:grpSpPr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8CCC250B-F9B3-7A67-2658-A2205183E5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59915" y="3325565"/>
                    <a:ext cx="857390" cy="0"/>
                  </a:xfrm>
                  <a:prstGeom prst="line">
                    <a:avLst/>
                  </a:prstGeom>
                  <a:ln w="9525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2D3CB09-E642-9123-4C3D-27499F53D2FB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811" y="2965023"/>
                    <a:ext cx="261731" cy="1534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0" dirty="0">
                        <a:effectLst>
                          <a:glow rad="635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15m</a:t>
                    </a:r>
                  </a:p>
                </p:txBody>
              </p:sp>
              <p:sp>
                <p:nvSpPr>
                  <p:cNvPr id="25" name="원호 24">
                    <a:extLst>
                      <a:ext uri="{FF2B5EF4-FFF2-40B4-BE49-F238E27FC236}">
                        <a16:creationId xmlns:a16="http://schemas.microsoft.com/office/drawing/2014/main" id="{BD884A4D-7EB5-6E6E-8FED-05CFB5F57DAB}"/>
                      </a:ext>
                    </a:extLst>
                  </p:cNvPr>
                  <p:cNvSpPr/>
                  <p:nvPr/>
                </p:nvSpPr>
                <p:spPr>
                  <a:xfrm>
                    <a:off x="9171854" y="3123236"/>
                    <a:ext cx="845451" cy="388855"/>
                  </a:xfrm>
                  <a:prstGeom prst="arc">
                    <a:avLst>
                      <a:gd name="adj1" fmla="val 10909771"/>
                      <a:gd name="adj2" fmla="val 21478286"/>
                    </a:avLst>
                  </a:prstGeom>
                  <a:ln w="6350">
                    <a:solidFill>
                      <a:schemeClr val="accent3"/>
                    </a:solidFill>
                  </a:ln>
                  <a:effectLst>
                    <a:glow rad="25400">
                      <a:schemeClr val="accent6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794D6D6-7129-23CC-4D40-A64504F975D0}"/>
                  </a:ext>
                </a:extLst>
              </p:cNvPr>
              <p:cNvSpPr/>
              <p:nvPr/>
            </p:nvSpPr>
            <p:spPr>
              <a:xfrm>
                <a:off x="8018840" y="2123488"/>
                <a:ext cx="2538000" cy="2538000"/>
              </a:xfrm>
              <a:prstGeom prst="ellipse">
                <a:avLst/>
              </a:prstGeom>
              <a:noFill/>
              <a:ln w="127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E51FA-0D11-3C2C-2074-D62B0C82A14F}"/>
                  </a:ext>
                </a:extLst>
              </p:cNvPr>
              <p:cNvSpPr txBox="1"/>
              <p:nvPr/>
            </p:nvSpPr>
            <p:spPr>
              <a:xfrm>
                <a:off x="9564956" y="2760335"/>
                <a:ext cx="261731" cy="1534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effectLst>
                      <a:glow rad="635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20m</a:t>
                </a: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3DB21F50-5B49-956C-2BC9-575FD9B25A80}"/>
                  </a:ext>
                </a:extLst>
              </p:cNvPr>
              <p:cNvSpPr/>
              <p:nvPr/>
            </p:nvSpPr>
            <p:spPr>
              <a:xfrm rot="20155719">
                <a:off x="9354741" y="2881883"/>
                <a:ext cx="1091158" cy="388855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>
                <a:glow rad="254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EFD579C-1F6B-8CAD-BAD0-04BE63D8C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87840" y="2865840"/>
                <a:ext cx="1153673" cy="528562"/>
              </a:xfrm>
              <a:prstGeom prst="line">
                <a:avLst/>
              </a:prstGeom>
              <a:ln w="9525">
                <a:solidFill>
                  <a:srgbClr val="FF9393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7FCADC2-174F-5C6D-47F5-71CD94706871}"/>
                  </a:ext>
                </a:extLst>
              </p:cNvPr>
              <p:cNvSpPr/>
              <p:nvPr/>
            </p:nvSpPr>
            <p:spPr>
              <a:xfrm>
                <a:off x="9130677" y="3235325"/>
                <a:ext cx="314326" cy="31432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페이퍼로지 6 SemiBold" pitchFamily="2" charset="-127"/>
                  <a:ea typeface="페이퍼로지 6 SemiBold" pitchFamily="2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4B6FA6E-6FA7-4622-7F0A-8E41DD0BDDD6}"/>
                </a:ext>
              </a:extLst>
            </p:cNvPr>
            <p:cNvGrpSpPr/>
            <p:nvPr/>
          </p:nvGrpSpPr>
          <p:grpSpPr>
            <a:xfrm>
              <a:off x="8903262" y="5912924"/>
              <a:ext cx="2584116" cy="180000"/>
              <a:chOff x="8933195" y="5157121"/>
              <a:chExt cx="2584116" cy="180000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1DA42DB1-9C7A-3D74-266D-B8DEA0698792}"/>
                  </a:ext>
                </a:extLst>
              </p:cNvPr>
              <p:cNvGrpSpPr/>
              <p:nvPr/>
            </p:nvGrpSpPr>
            <p:grpSpPr>
              <a:xfrm>
                <a:off x="8933195" y="5157121"/>
                <a:ext cx="569212" cy="180000"/>
                <a:chOff x="11034177" y="5256584"/>
                <a:chExt cx="569212" cy="180000"/>
              </a:xfrm>
            </p:grpSpPr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E72266B2-E9FB-8F36-3B1D-3E7A16F589BA}"/>
                    </a:ext>
                  </a:extLst>
                </p:cNvPr>
                <p:cNvSpPr/>
                <p:nvPr/>
              </p:nvSpPr>
              <p:spPr>
                <a:xfrm>
                  <a:off x="11034177" y="5256584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732E92F-4F1E-E1FD-F652-9B9A21EFDCC7}"/>
                    </a:ext>
                  </a:extLst>
                </p:cNvPr>
                <p:cNvSpPr txBox="1"/>
                <p:nvPr/>
              </p:nvSpPr>
              <p:spPr>
                <a:xfrm>
                  <a:off x="11319657" y="5285029"/>
                  <a:ext cx="283732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143C6F5-D9E1-516F-B621-7F25A5C6B260}"/>
                  </a:ext>
                </a:extLst>
              </p:cNvPr>
              <p:cNvGrpSpPr/>
              <p:nvPr/>
            </p:nvGrpSpPr>
            <p:grpSpPr>
              <a:xfrm>
                <a:off x="9660923" y="5157121"/>
                <a:ext cx="910651" cy="180000"/>
                <a:chOff x="11034177" y="5602029"/>
                <a:chExt cx="910651" cy="180000"/>
              </a:xfrm>
            </p:grpSpPr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BBDA49DD-E9A8-D608-3C88-F27771976EFC}"/>
                    </a:ext>
                  </a:extLst>
                </p:cNvPr>
                <p:cNvSpPr/>
                <p:nvPr/>
              </p:nvSpPr>
              <p:spPr>
                <a:xfrm>
                  <a:off x="11034177" y="560202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CE718F3-7788-801B-2CDE-E355C236A7D8}"/>
                    </a:ext>
                  </a:extLst>
                </p:cNvPr>
                <p:cNvSpPr txBox="1"/>
                <p:nvPr/>
              </p:nvSpPr>
              <p:spPr>
                <a:xfrm>
                  <a:off x="11319657" y="5630474"/>
                  <a:ext cx="62517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폭발 공격 범위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BB05A10-79B8-050C-ADA4-3EE805071F23}"/>
                  </a:ext>
                </a:extLst>
              </p:cNvPr>
              <p:cNvGrpSpPr/>
              <p:nvPr/>
            </p:nvGrpSpPr>
            <p:grpSpPr>
              <a:xfrm>
                <a:off x="10730091" y="5157121"/>
                <a:ext cx="787220" cy="180000"/>
                <a:chOff x="11034177" y="5957391"/>
                <a:chExt cx="787220" cy="180000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08712A02-AB34-9823-7F03-A9A8EBA2AC0A}"/>
                    </a:ext>
                  </a:extLst>
                </p:cNvPr>
                <p:cNvSpPr/>
                <p:nvPr/>
              </p:nvSpPr>
              <p:spPr>
                <a:xfrm>
                  <a:off x="11034177" y="5957391"/>
                  <a:ext cx="180000" cy="180000"/>
                </a:xfrm>
                <a:prstGeom prst="ellipse">
                  <a:avLst/>
                </a:prstGeom>
                <a:noFill/>
                <a:ln w="127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7AAC68-2680-FEFC-D31B-B4890CF0400F}"/>
                    </a:ext>
                  </a:extLst>
                </p:cNvPr>
                <p:cNvSpPr txBox="1"/>
                <p:nvPr/>
              </p:nvSpPr>
              <p:spPr>
                <a:xfrm>
                  <a:off x="11319657" y="5985836"/>
                  <a:ext cx="501740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최대 사거리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EBE19D-D24E-AADB-6161-5096305ACAF5}"/>
              </a:ext>
            </a:extLst>
          </p:cNvPr>
          <p:cNvSpPr txBox="1"/>
          <p:nvPr/>
        </p:nvSpPr>
        <p:spPr>
          <a:xfrm>
            <a:off x="6751641" y="3508915"/>
            <a:ext cx="1444305" cy="215444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37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9A00-56EB-4ECC-4B2D-7CC6E91C3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0CF8B338-038F-5FFD-D1C7-C4036E396DE2}"/>
              </a:ext>
            </a:extLst>
          </p:cNvPr>
          <p:cNvSpPr/>
          <p:nvPr/>
        </p:nvSpPr>
        <p:spPr>
          <a:xfrm>
            <a:off x="8307492" y="471640"/>
            <a:ext cx="3688412" cy="4280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36CE59-D170-F675-1994-1867A41A70C8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3336E0-0585-59D3-315C-886C36E8A95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29A161-7C36-B6D2-0090-B22B21381EC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744D6A5D-719E-0051-81E9-8DCEFC7DE6BF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1379497" y="256159"/>
                <a:ext cx="10620416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C7FB6A4-9720-F931-3AE2-7B3A53FA535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6AA1B01-B3B7-7750-FB71-6D2C3A68F902}"/>
              </a:ext>
            </a:extLst>
          </p:cNvPr>
          <p:cNvSpPr/>
          <p:nvPr/>
        </p:nvSpPr>
        <p:spPr>
          <a:xfrm>
            <a:off x="7914903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408948C-952D-A0E1-3C44-F06E2DD528C0}"/>
              </a:ext>
            </a:extLst>
          </p:cNvPr>
          <p:cNvSpPr/>
          <p:nvPr/>
        </p:nvSpPr>
        <p:spPr>
          <a:xfrm>
            <a:off x="3761719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147AA5A-7D43-C333-3C6F-CCD99077225F}"/>
              </a:ext>
            </a:extLst>
          </p:cNvPr>
          <p:cNvGrpSpPr/>
          <p:nvPr/>
        </p:nvGrpSpPr>
        <p:grpSpPr>
          <a:xfrm>
            <a:off x="192088" y="5210302"/>
            <a:ext cx="11807825" cy="402775"/>
            <a:chOff x="192088" y="54772"/>
            <a:chExt cx="11807825" cy="40277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C480479-5E79-5C1F-B21D-E596551C2D6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6A569B2-0A0D-BC01-FFE4-A60AA331EB8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카메라</a:t>
                </a:r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4EEE4148-2E46-6806-5F63-7C945AA605D7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476923A-3473-6AFE-06F1-9E12AC1E8CE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EB033FB-DF0C-DE62-543D-6952CA862BF9}"/>
              </a:ext>
            </a:extLst>
          </p:cNvPr>
          <p:cNvGrpSpPr/>
          <p:nvPr/>
        </p:nvGrpSpPr>
        <p:grpSpPr>
          <a:xfrm>
            <a:off x="194093" y="5686450"/>
            <a:ext cx="6643819" cy="153888"/>
            <a:chOff x="1101523" y="6200815"/>
            <a:chExt cx="6643819" cy="153888"/>
          </a:xfrm>
        </p:grpSpPr>
        <p:sp>
          <p:nvSpPr>
            <p:cNvPr id="43" name="TextBox 65">
              <a:extLst>
                <a:ext uri="{FF2B5EF4-FFF2-40B4-BE49-F238E27FC236}">
                  <a16:creationId xmlns:a16="http://schemas.microsoft.com/office/drawing/2014/main" id="{91ECD3F7-8320-ABAA-841C-975E576B8B83}"/>
                </a:ext>
              </a:extLst>
            </p:cNvPr>
            <p:cNvSpPr txBox="1"/>
            <p:nvPr/>
          </p:nvSpPr>
          <p:spPr>
            <a:xfrm>
              <a:off x="1379497" y="6200815"/>
              <a:ext cx="6365845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사용 시 잠깐 동안 </a:t>
              </a:r>
              <a:r>
                <a:rPr lang="ko-KR" altLang="en-US" sz="10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카메라를 </a:t>
              </a:r>
              <a:r>
                <a:rPr lang="ko-KR" altLang="en-US" sz="1000" dirty="0" err="1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줌인</a:t>
              </a:r>
              <a:r>
                <a:rPr lang="ko-KR" altLang="en-US" sz="10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하다가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0.1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초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공중 도약 모션에 맞춰 </a:t>
              </a:r>
              <a:r>
                <a:rPr lang="ko-KR" altLang="en-US" sz="10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줌아웃하여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원래 시점으로 돌아갑니다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C7733B3-E8B2-318D-9FB0-7913E8169400}"/>
                </a:ext>
              </a:extLst>
            </p:cNvPr>
            <p:cNvGrpSpPr/>
            <p:nvPr/>
          </p:nvGrpSpPr>
          <p:grpSpPr>
            <a:xfrm>
              <a:off x="1101523" y="6201840"/>
              <a:ext cx="277974" cy="151839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0C35D918-165D-EB05-B46D-82ADCF8D4FEB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BDFACAD-891A-672C-824E-50EB4A9BA216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CD78430-EB13-2344-B099-E80BF7AE2D0A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1208584" y="6353679"/>
              <a:ext cx="62764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251ABE8-6A71-A6D5-1A12-A924EED9610F}"/>
              </a:ext>
            </a:extLst>
          </p:cNvPr>
          <p:cNvGrpSpPr/>
          <p:nvPr/>
        </p:nvGrpSpPr>
        <p:grpSpPr>
          <a:xfrm>
            <a:off x="194093" y="461481"/>
            <a:ext cx="3434699" cy="4280522"/>
            <a:chOff x="194093" y="471641"/>
            <a:chExt cx="3434699" cy="4280522"/>
          </a:xfrm>
        </p:grpSpPr>
        <p:sp>
          <p:nvSpPr>
            <p:cNvPr id="2085" name="직사각형 2084">
              <a:extLst>
                <a:ext uri="{FF2B5EF4-FFF2-40B4-BE49-F238E27FC236}">
                  <a16:creationId xmlns:a16="http://schemas.microsoft.com/office/drawing/2014/main" id="{AE60894B-7F85-66FA-1CD6-A4D8AF7A0DA4}"/>
                </a:ext>
              </a:extLst>
            </p:cNvPr>
            <p:cNvSpPr/>
            <p:nvPr/>
          </p:nvSpPr>
          <p:spPr>
            <a:xfrm>
              <a:off x="194093" y="471641"/>
              <a:ext cx="3434699" cy="4280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endParaRPr lang="ko-KR" altLang="en-US" sz="900" b="1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74" name="그룹 2073">
              <a:extLst>
                <a:ext uri="{FF2B5EF4-FFF2-40B4-BE49-F238E27FC236}">
                  <a16:creationId xmlns:a16="http://schemas.microsoft.com/office/drawing/2014/main" id="{700F84BE-04ED-A543-5FC0-134CA693BC10}"/>
                </a:ext>
              </a:extLst>
            </p:cNvPr>
            <p:cNvGrpSpPr/>
            <p:nvPr/>
          </p:nvGrpSpPr>
          <p:grpSpPr>
            <a:xfrm>
              <a:off x="331210" y="1555531"/>
              <a:ext cx="3160464" cy="1598943"/>
              <a:chOff x="192088" y="1555531"/>
              <a:chExt cx="3367291" cy="1703581"/>
            </a:xfrm>
          </p:grpSpPr>
          <p:pic>
            <p:nvPicPr>
              <p:cNvPr id="44" name="그림 43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8A81383-8528-1C05-715E-6A8884881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AB91782-28FF-9C62-5E1A-255250EAACF6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5" name="그룹 2094">
              <a:extLst>
                <a:ext uri="{FF2B5EF4-FFF2-40B4-BE49-F238E27FC236}">
                  <a16:creationId xmlns:a16="http://schemas.microsoft.com/office/drawing/2014/main" id="{18AC4ED2-3A23-2C8D-AB79-E1427FEAC8B7}"/>
                </a:ext>
              </a:extLst>
            </p:cNvPr>
            <p:cNvGrpSpPr/>
            <p:nvPr/>
          </p:nvGrpSpPr>
          <p:grpSpPr>
            <a:xfrm>
              <a:off x="785676" y="3289553"/>
              <a:ext cx="2250110" cy="1257978"/>
              <a:chOff x="282088" y="3289553"/>
              <a:chExt cx="2250110" cy="1257978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D204271F-96FE-668A-CA3E-E807E6660D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4">
                <a:extLst>
                  <a:ext uri="{FF2B5EF4-FFF2-40B4-BE49-F238E27FC236}">
                    <a16:creationId xmlns:a16="http://schemas.microsoft.com/office/drawing/2014/main" id="{9C9FC7B7-B0EB-5A87-20DB-B7CC9C0934BB}"/>
                  </a:ext>
                </a:extLst>
              </p:cNvPr>
              <p:cNvSpPr txBox="1"/>
              <p:nvPr/>
            </p:nvSpPr>
            <p:spPr>
              <a:xfrm>
                <a:off x="966317" y="3289553"/>
                <a:ext cx="881652" cy="15667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900" dirty="0">
                    <a:effectLst/>
                  </a:rPr>
                  <a:t>[</a:t>
                </a:r>
                <a:r>
                  <a:rPr lang="ko-KR" altLang="en-US" sz="900" dirty="0">
                    <a:effectLst/>
                  </a:rPr>
                  <a:t>파동 이펙트 예시</a:t>
                </a:r>
                <a:r>
                  <a:rPr lang="en-US" altLang="ko-KR" sz="900" dirty="0">
                    <a:effectLst/>
                  </a:rPr>
                  <a:t>]</a:t>
                </a:r>
                <a:endParaRPr lang="ko-KR" altLang="en-US" sz="900" dirty="0">
                  <a:effectLst/>
                </a:endParaRPr>
              </a:p>
            </p:txBody>
          </p:sp>
        </p:grpSp>
        <p:grpSp>
          <p:nvGrpSpPr>
            <p:cNvPr id="2072" name="그룹 2071">
              <a:extLst>
                <a:ext uri="{FF2B5EF4-FFF2-40B4-BE49-F238E27FC236}">
                  <a16:creationId xmlns:a16="http://schemas.microsoft.com/office/drawing/2014/main" id="{FCA232F0-C04F-B1CC-04F9-0E58CCEB9195}"/>
                </a:ext>
              </a:extLst>
            </p:cNvPr>
            <p:cNvGrpSpPr/>
            <p:nvPr/>
          </p:nvGrpSpPr>
          <p:grpSpPr>
            <a:xfrm>
              <a:off x="194093" y="471641"/>
              <a:ext cx="3434699" cy="444038"/>
              <a:chOff x="196096" y="471641"/>
              <a:chExt cx="3434699" cy="444038"/>
            </a:xfrm>
          </p:grpSpPr>
          <p:grpSp>
            <p:nvGrpSpPr>
              <p:cNvPr id="2071" name="그룹 2070">
                <a:extLst>
                  <a:ext uri="{FF2B5EF4-FFF2-40B4-BE49-F238E27FC236}">
                    <a16:creationId xmlns:a16="http://schemas.microsoft.com/office/drawing/2014/main" id="{30D87BC6-93C4-2D97-AFFE-CFC8292271CA}"/>
                  </a:ext>
                </a:extLst>
              </p:cNvPr>
              <p:cNvGrpSpPr/>
              <p:nvPr/>
            </p:nvGrpSpPr>
            <p:grpSpPr>
              <a:xfrm>
                <a:off x="196096" y="471641"/>
                <a:ext cx="3434699" cy="444038"/>
                <a:chOff x="196096" y="471641"/>
                <a:chExt cx="3434699" cy="444038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40F5038D-FB07-B5BF-C628-4729D5144CF4}"/>
                    </a:ext>
                  </a:extLst>
                </p:cNvPr>
                <p:cNvSpPr/>
                <p:nvPr/>
              </p:nvSpPr>
              <p:spPr>
                <a:xfrm>
                  <a:off x="196096" y="471641"/>
                  <a:ext cx="3434699" cy="444038"/>
                </a:xfrm>
                <a:prstGeom prst="rect">
                  <a:avLst/>
                </a:prstGeom>
                <a:solidFill>
                  <a:srgbClr val="FAFC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solidFill>
                      <a:schemeClr val="tx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70" name="TextBox 70">
                  <a:extLst>
                    <a:ext uri="{FF2B5EF4-FFF2-40B4-BE49-F238E27FC236}">
                      <a16:creationId xmlns:a16="http://schemas.microsoft.com/office/drawing/2014/main" id="{323A8362-4F2F-462B-E372-6426C51E3381}"/>
                    </a:ext>
                  </a:extLst>
                </p:cNvPr>
                <p:cNvSpPr txBox="1"/>
                <p:nvPr/>
              </p:nvSpPr>
              <p:spPr>
                <a:xfrm>
                  <a:off x="196096" y="471641"/>
                  <a:ext cx="189908" cy="21120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１</a:t>
                  </a:r>
                </a:p>
              </p:txBody>
            </p:sp>
          </p:grpSp>
          <p:sp>
            <p:nvSpPr>
              <p:cNvPr id="14" name="TextBox 65">
                <a:extLst>
                  <a:ext uri="{FF2B5EF4-FFF2-40B4-BE49-F238E27FC236}">
                    <a16:creationId xmlns:a16="http://schemas.microsoft.com/office/drawing/2014/main" id="{531D487E-253C-586A-0999-E2789A0A08A0}"/>
                  </a:ext>
                </a:extLst>
              </p:cNvPr>
              <p:cNvSpPr txBox="1"/>
              <p:nvPr/>
            </p:nvSpPr>
            <p:spPr>
              <a:xfrm>
                <a:off x="469781" y="528230"/>
                <a:ext cx="2887329" cy="3308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 공중으로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가량 도약합니다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캐릭터를 기준으로 파동이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.)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9DCFBA6-BB25-7024-F62C-56F59CDFC820}"/>
                </a:ext>
              </a:extLst>
            </p:cNvPr>
            <p:cNvGrpSpPr/>
            <p:nvPr/>
          </p:nvGrpSpPr>
          <p:grpSpPr>
            <a:xfrm>
              <a:off x="372454" y="941326"/>
              <a:ext cx="1804325" cy="270419"/>
              <a:chOff x="372454" y="941326"/>
              <a:chExt cx="1804325" cy="270419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61E4934-0B30-70C4-09D0-D55109BBB084}"/>
                  </a:ext>
                </a:extLst>
              </p:cNvPr>
              <p:cNvGrpSpPr/>
              <p:nvPr/>
            </p:nvGrpSpPr>
            <p:grpSpPr>
              <a:xfrm>
                <a:off x="1341678" y="941326"/>
                <a:ext cx="835101" cy="123111"/>
                <a:chOff x="1341678" y="941326"/>
                <a:chExt cx="835101" cy="123111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C50A564-58CE-CAC4-017E-5EB21F87FB9B}"/>
                    </a:ext>
                  </a:extLst>
                </p:cNvPr>
                <p:cNvSpPr txBox="1"/>
                <p:nvPr/>
              </p:nvSpPr>
              <p:spPr>
                <a:xfrm>
                  <a:off x="1510658" y="941326"/>
                  <a:ext cx="66612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모션</a:t>
                  </a:r>
                  <a:endParaRPr lang="en-US" altLang="ko-KR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BA58E9E0-5B47-0B9A-3A48-D48A554D0635}"/>
                    </a:ext>
                  </a:extLst>
                </p:cNvPr>
                <p:cNvGrpSpPr/>
                <p:nvPr/>
              </p:nvGrpSpPr>
              <p:grpSpPr>
                <a:xfrm>
                  <a:off x="1341678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99" name="자유형: 도형 98">
                    <a:extLst>
                      <a:ext uri="{FF2B5EF4-FFF2-40B4-BE49-F238E27FC236}">
                        <a16:creationId xmlns:a16="http://schemas.microsoft.com/office/drawing/2014/main" id="{C14F4A21-A78A-691E-2BD6-A14D4DE716C8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0" name="자유형: 도형 99">
                    <a:extLst>
                      <a:ext uri="{FF2B5EF4-FFF2-40B4-BE49-F238E27FC236}">
                        <a16:creationId xmlns:a16="http://schemas.microsoft.com/office/drawing/2014/main" id="{1204F7FB-04FF-4F70-526B-F3D584B4C811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5FC95F1B-2EBD-7D0B-622B-FF47EDD26399}"/>
                  </a:ext>
                </a:extLst>
              </p:cNvPr>
              <p:cNvGrpSpPr/>
              <p:nvPr/>
            </p:nvGrpSpPr>
            <p:grpSpPr>
              <a:xfrm>
                <a:off x="372454" y="941326"/>
                <a:ext cx="806106" cy="270419"/>
                <a:chOff x="372454" y="941326"/>
                <a:chExt cx="806106" cy="270419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F9D92F0A-CE17-6500-3062-ECC9890F3731}"/>
                    </a:ext>
                  </a:extLst>
                </p:cNvPr>
                <p:cNvGrpSpPr/>
                <p:nvPr/>
              </p:nvGrpSpPr>
              <p:grpSpPr>
                <a:xfrm>
                  <a:off x="545740" y="1093688"/>
                  <a:ext cx="216129" cy="118057"/>
                  <a:chOff x="306290" y="5421032"/>
                  <a:chExt cx="277974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84" name="이등변 삼각형 83">
                    <a:extLst>
                      <a:ext uri="{FF2B5EF4-FFF2-40B4-BE49-F238E27FC236}">
                        <a16:creationId xmlns:a16="http://schemas.microsoft.com/office/drawing/2014/main" id="{33A2BDB0-55ED-F3D1-6F26-E7BC93EE069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0589" y="5437335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E27FE015-814D-05B5-C7A7-1FF85AD05195}"/>
                      </a:ext>
                    </a:extLst>
                  </p:cNvPr>
                  <p:cNvSpPr/>
                  <p:nvPr/>
                </p:nvSpPr>
                <p:spPr>
                  <a:xfrm>
                    <a:off x="306290" y="5421032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 lnSpcReduction="10000"/>
                  </a:bodyPr>
                  <a:lstStyle/>
                  <a:p>
                    <a:pPr algn="ctr"/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6CFF4F39-5E17-0180-EB71-064E0947E437}"/>
                    </a:ext>
                  </a:extLst>
                </p:cNvPr>
                <p:cNvGrpSpPr/>
                <p:nvPr/>
              </p:nvGrpSpPr>
              <p:grpSpPr>
                <a:xfrm>
                  <a:off x="372454" y="941326"/>
                  <a:ext cx="806106" cy="123111"/>
                  <a:chOff x="372454" y="941326"/>
                  <a:chExt cx="806106" cy="123111"/>
                </a:xfrm>
              </p:grpSpPr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FCAAAA74-1F9B-A1E5-F0DD-62D000AD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63603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2A00190E-CB64-FE48-B9B1-C9FD66D1E61F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10" name="자유형: 도형 109">
                      <a:extLst>
                        <a:ext uri="{FF2B5EF4-FFF2-40B4-BE49-F238E27FC236}">
                          <a16:creationId xmlns:a16="http://schemas.microsoft.com/office/drawing/2014/main" id="{D536D56A-6DB1-5C06-8DA7-ACC8FF1E0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18" name="자유형: 도형 117">
                      <a:extLst>
                        <a:ext uri="{FF2B5EF4-FFF2-40B4-BE49-F238E27FC236}">
                          <a16:creationId xmlns:a16="http://schemas.microsoft.com/office/drawing/2014/main" id="{4B72AD0B-CEB5-B07E-44C0-BADEC87B9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B46C109-F1B3-2F6A-65E2-82C4D4F3F7BF}"/>
              </a:ext>
            </a:extLst>
          </p:cNvPr>
          <p:cNvGrpSpPr/>
          <p:nvPr/>
        </p:nvGrpSpPr>
        <p:grpSpPr>
          <a:xfrm>
            <a:off x="8307492" y="471641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40E00A0-0863-5603-083F-CF3B97CCA81F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D122B3A-63DC-3BA6-6D9E-00AE39719735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379BEFD9-68EB-0C79-5EF7-92A3A0B16FA0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065B5E92-E551-5B1C-D01B-207A8C1AD58E}"/>
                </a:ext>
              </a:extLst>
            </p:cNvPr>
            <p:cNvSpPr txBox="1"/>
            <p:nvPr/>
          </p:nvSpPr>
          <p:spPr>
            <a:xfrm>
              <a:off x="8622566" y="528230"/>
              <a:ext cx="2957861" cy="3308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지정한 위치를 향해 창을 던진 후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착지합니다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지면에 꽂히면 폭발하며 피해를 줍니다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.)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ABD6CB4-C014-F9CA-DE33-FC5DA2B23A22}"/>
              </a:ext>
            </a:extLst>
          </p:cNvPr>
          <p:cNvGrpSpPr/>
          <p:nvPr/>
        </p:nvGrpSpPr>
        <p:grpSpPr>
          <a:xfrm>
            <a:off x="8783585" y="1115279"/>
            <a:ext cx="2736227" cy="1974425"/>
            <a:chOff x="8246374" y="964574"/>
            <a:chExt cx="3078850" cy="2221659"/>
          </a:xfrm>
        </p:grpSpPr>
        <p:pic>
          <p:nvPicPr>
            <p:cNvPr id="57" name="그림 56" descr="스키 타기, 익스트림 스포츠, 야외, 스포츠 장비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4D69531-95E1-61E8-3C44-FE15288F2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6" t="11670" r="28180" b="4404"/>
            <a:stretch>
              <a:fillRect/>
            </a:stretch>
          </p:blipFill>
          <p:spPr>
            <a:xfrm>
              <a:off x="8246374" y="964574"/>
              <a:ext cx="2946822" cy="2201554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1ED64B-E563-85F7-D4DF-11DE4D7A377F}"/>
                </a:ext>
              </a:extLst>
            </p:cNvPr>
            <p:cNvSpPr/>
            <p:nvPr/>
          </p:nvSpPr>
          <p:spPr>
            <a:xfrm>
              <a:off x="8293415" y="3108000"/>
              <a:ext cx="3031809" cy="78233"/>
            </a:xfrm>
            <a:prstGeom prst="rect">
              <a:avLst/>
            </a:prstGeom>
            <a:solidFill>
              <a:srgbClr val="BD9C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4">
            <a:extLst>
              <a:ext uri="{FF2B5EF4-FFF2-40B4-BE49-F238E27FC236}">
                <a16:creationId xmlns:a16="http://schemas.microsoft.com/office/drawing/2014/main" id="{9E8A92A6-AC5C-0475-AD9A-75A3DA4CFC03}"/>
              </a:ext>
            </a:extLst>
          </p:cNvPr>
          <p:cNvSpPr txBox="1"/>
          <p:nvPr/>
        </p:nvSpPr>
        <p:spPr>
          <a:xfrm>
            <a:off x="8903689" y="3272546"/>
            <a:ext cx="881652" cy="1857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[</a:t>
            </a:r>
            <a:r>
              <a:rPr lang="ko-KR" altLang="en-US" dirty="0"/>
              <a:t>폭발 이펙트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9" name="그림 48" descr="구름, 하늘, 야외, 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3CD3CB5-DC14-D807-0235-196E15C66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498" y="3458302"/>
            <a:ext cx="1730035" cy="1052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69" name="TextBox 4">
            <a:extLst>
              <a:ext uri="{FF2B5EF4-FFF2-40B4-BE49-F238E27FC236}">
                <a16:creationId xmlns:a16="http://schemas.microsoft.com/office/drawing/2014/main" id="{E18AA538-94F8-C984-E6EC-44A67CAE8D89}"/>
              </a:ext>
            </a:extLst>
          </p:cNvPr>
          <p:cNvSpPr txBox="1"/>
          <p:nvPr/>
        </p:nvSpPr>
        <p:spPr>
          <a:xfrm>
            <a:off x="11035705" y="792568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sp>
        <p:nvSpPr>
          <p:cNvPr id="2092" name="직사각형 2091">
            <a:extLst>
              <a:ext uri="{FF2B5EF4-FFF2-40B4-BE49-F238E27FC236}">
                <a16:creationId xmlns:a16="http://schemas.microsoft.com/office/drawing/2014/main" id="{7D35132D-4AF5-3CD2-04B3-EBDAE9866563}"/>
              </a:ext>
            </a:extLst>
          </p:cNvPr>
          <p:cNvSpPr/>
          <p:nvPr/>
        </p:nvSpPr>
        <p:spPr>
          <a:xfrm>
            <a:off x="4154307" y="471640"/>
            <a:ext cx="3627669" cy="4280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" name="그림 9" descr="스키 타기, 비행, 야외이(가) 표시된 사진&#10;&#10;자동 생성된 설명">
            <a:extLst>
              <a:ext uri="{FF2B5EF4-FFF2-40B4-BE49-F238E27FC236}">
                <a16:creationId xmlns:a16="http://schemas.microsoft.com/office/drawing/2014/main" id="{C5F21F24-4585-F554-42F9-BB7514DDC7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0" t="24640" r="40699" b="22813"/>
          <a:stretch/>
        </p:blipFill>
        <p:spPr>
          <a:xfrm rot="21079920">
            <a:off x="4793366" y="1871029"/>
            <a:ext cx="2352833" cy="2232633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376908-B9CF-F38D-D5CD-1BD1D4C81DDC}"/>
              </a:ext>
            </a:extLst>
          </p:cNvPr>
          <p:cNvGrpSpPr/>
          <p:nvPr/>
        </p:nvGrpSpPr>
        <p:grpSpPr>
          <a:xfrm>
            <a:off x="4154307" y="471641"/>
            <a:ext cx="3627669" cy="444038"/>
            <a:chOff x="4404725" y="471641"/>
            <a:chExt cx="362766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EF795B5-33A3-C47F-B192-F8A01E1CAD32}"/>
                </a:ext>
              </a:extLst>
            </p:cNvPr>
            <p:cNvGrpSpPr/>
            <p:nvPr/>
          </p:nvGrpSpPr>
          <p:grpSpPr>
            <a:xfrm>
              <a:off x="4404725" y="471641"/>
              <a:ext cx="3627669" cy="444038"/>
              <a:chOff x="4404725" y="471641"/>
              <a:chExt cx="362766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A1AC3A8-BDC7-3725-437E-E126476ECB8B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EE02CC6F-72E8-AF2D-C73A-3462AFA8AC7E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D04F6585-6FB0-7954-5294-D58DA45D54C4}"/>
                </a:ext>
              </a:extLst>
            </p:cNvPr>
            <p:cNvSpPr txBox="1"/>
            <p:nvPr/>
          </p:nvSpPr>
          <p:spPr>
            <a:xfrm>
              <a:off x="4834206" y="616716"/>
              <a:ext cx="2768707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오른손에 쥔 창에 에너지를 축적합니다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sp>
        <p:nvSpPr>
          <p:cNvPr id="112" name="TextBox 4">
            <a:extLst>
              <a:ext uri="{FF2B5EF4-FFF2-40B4-BE49-F238E27FC236}">
                <a16:creationId xmlns:a16="http://schemas.microsoft.com/office/drawing/2014/main" id="{B8E595F8-8BD4-AEFB-6BB7-81F39FB85AF2}"/>
              </a:ext>
            </a:extLst>
          </p:cNvPr>
          <p:cNvSpPr txBox="1"/>
          <p:nvPr/>
        </p:nvSpPr>
        <p:spPr>
          <a:xfrm>
            <a:off x="4731313" y="1930102"/>
            <a:ext cx="1292020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0" dirty="0"/>
              <a:t>(</a:t>
            </a:r>
            <a:r>
              <a:rPr lang="ko-KR" altLang="en-US" sz="800" dirty="0"/>
              <a:t>창의 형상으로 모이는 에너지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083" name="TextBox 65">
            <a:extLst>
              <a:ext uri="{FF2B5EF4-FFF2-40B4-BE49-F238E27FC236}">
                <a16:creationId xmlns:a16="http://schemas.microsoft.com/office/drawing/2014/main" id="{D8D2E69F-FE2E-EFF2-8C98-70CBA3C5468E}"/>
              </a:ext>
            </a:extLst>
          </p:cNvPr>
          <p:cNvSpPr txBox="1"/>
          <p:nvPr/>
        </p:nvSpPr>
        <p:spPr>
          <a:xfrm>
            <a:off x="4365138" y="915679"/>
            <a:ext cx="3206006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46800" r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20000"/>
              </a:lnSpc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창을 더욱 강하게 던지는 느낌</a:t>
            </a:r>
            <a:r>
              <a:rPr lang="ko-KR" altLang="en-US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주기 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위해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몸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허리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을 회전합니다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2084" name="TextBox 65">
            <a:extLst>
              <a:ext uri="{FF2B5EF4-FFF2-40B4-BE49-F238E27FC236}">
                <a16:creationId xmlns:a16="http://schemas.microsoft.com/office/drawing/2014/main" id="{D05AB6FD-D9F9-C992-B7B1-B748E410DC29}"/>
              </a:ext>
            </a:extLst>
          </p:cNvPr>
          <p:cNvSpPr txBox="1"/>
          <p:nvPr/>
        </p:nvSpPr>
        <p:spPr>
          <a:xfrm>
            <a:off x="8867642" y="915679"/>
            <a:ext cx="2568112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</a:t>
            </a:r>
            <a:r>
              <a:rPr lang="ko-KR" altLang="en-US" dirty="0"/>
              <a:t>허리의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더 강하게 던집니다</a:t>
            </a:r>
            <a:r>
              <a:rPr lang="en-US" altLang="ko-KR" dirty="0"/>
              <a:t>.</a:t>
            </a:r>
          </a:p>
        </p:txBody>
      </p:sp>
      <p:pic>
        <p:nvPicPr>
          <p:cNvPr id="28" name="그림 27" descr="다트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113217-3D78-EE2C-D3E5-5049D7D25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9" r="20911"/>
          <a:stretch>
            <a:fillRect/>
          </a:stretch>
        </p:blipFill>
        <p:spPr>
          <a:xfrm>
            <a:off x="10517904" y="3333669"/>
            <a:ext cx="1271060" cy="1177430"/>
          </a:xfrm>
          <a:prstGeom prst="rect">
            <a:avLst/>
          </a:prstGeom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7B62983E-2358-B709-7F93-F9DF2A27946A}"/>
              </a:ext>
            </a:extLst>
          </p:cNvPr>
          <p:cNvSpPr txBox="1"/>
          <p:nvPr/>
        </p:nvSpPr>
        <p:spPr>
          <a:xfrm>
            <a:off x="10662915" y="3272546"/>
            <a:ext cx="981038" cy="1857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[</a:t>
            </a:r>
            <a:r>
              <a:rPr lang="ko-KR" altLang="en-US" dirty="0" err="1"/>
              <a:t>크레이터</a:t>
            </a:r>
            <a:r>
              <a:rPr lang="ko-KR" altLang="en-US" dirty="0"/>
              <a:t> 형성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8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B208-F074-A681-804F-F75E18F2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8D569D6-5185-F8A0-3203-C2D9FC6E376E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459D0F2-2D77-BB77-A0D8-63ADA091475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315223-EFB7-14B9-584C-4C7440AC5E5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5B8E1F5D-0059-65C7-1F0E-9EA3A0126095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FB773D4-59F3-A368-D741-69637FBD6F9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83E375-E4C2-F9D8-1C5D-E4CB36F35A3C}"/>
              </a:ext>
            </a:extLst>
          </p:cNvPr>
          <p:cNvGrpSpPr/>
          <p:nvPr/>
        </p:nvGrpSpPr>
        <p:grpSpPr>
          <a:xfrm>
            <a:off x="211590" y="956552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6051B4-7279-AF25-5D61-F7CAA5F981C7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163366-B43C-F142-F5C7-DB772BAEFBA4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3A3E71FE-A376-7B6E-2875-6B031C33E0F6}"/>
              </a:ext>
            </a:extLst>
          </p:cNvPr>
          <p:cNvGrpSpPr/>
          <p:nvPr/>
        </p:nvGrpSpPr>
        <p:grpSpPr>
          <a:xfrm>
            <a:off x="264089" y="1420089"/>
            <a:ext cx="10656000" cy="4001523"/>
            <a:chOff x="736420" y="1146801"/>
            <a:chExt cx="10656000" cy="209160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FB7F4CD-F703-57EC-7E33-E99298B0DDE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75B0397A-E04E-802C-D09E-220A715E3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BCC160E0-5345-8D3C-CF26-2C1F773A706B}"/>
                </a:ext>
              </a:extLst>
            </p:cNvPr>
            <p:cNvCxnSpPr>
              <a:cxnSpLocks/>
            </p:cNvCxnSpPr>
            <p:nvPr/>
          </p:nvCxnSpPr>
          <p:spPr>
            <a:xfrm>
              <a:off x="21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EBB2A23F-30EF-5C16-68B5-2956AC2B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98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B2A4A98-36F8-85A5-6CD9-E2DD6668CD5C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149B50E-551D-F8D6-5637-6800791541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A75D0D3-2174-5ED9-8299-A53A3E965847}"/>
                </a:ext>
              </a:extLst>
            </p:cNvPr>
            <p:cNvCxnSpPr>
              <a:cxnSpLocks/>
            </p:cNvCxnSpPr>
            <p:nvPr/>
          </p:nvCxnSpPr>
          <p:spPr>
            <a:xfrm>
              <a:off x="714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12516680-83BC-D1B8-A05A-85E311BD1333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636FE27-9B6E-7E0B-9FAD-FF5360188A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21936D3-5CAC-15BC-3318-B9D8CAE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930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4FD77EF-0AD9-6621-5598-387607948B11}"/>
                </a:ext>
              </a:extLst>
            </p:cNvPr>
            <p:cNvCxnSpPr>
              <a:cxnSpLocks/>
            </p:cNvCxnSpPr>
            <p:nvPr/>
          </p:nvCxnSpPr>
          <p:spPr>
            <a:xfrm>
              <a:off x="78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8F38B66-434A-118C-A708-738141A1AD11}"/>
                </a:ext>
              </a:extLst>
            </p:cNvPr>
            <p:cNvCxnSpPr>
              <a:cxnSpLocks/>
            </p:cNvCxnSpPr>
            <p:nvPr/>
          </p:nvCxnSpPr>
          <p:spPr>
            <a:xfrm>
              <a:off x="85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8676050A-8729-76F9-EAA3-07B75037869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B5F6A9-47A1-4AF5-C27D-AB9F116C38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BA51362F-E032-5DC4-FB26-7C4376AFBEC1}"/>
                </a:ext>
              </a:extLst>
            </p:cNvPr>
            <p:cNvGrpSpPr/>
            <p:nvPr/>
          </p:nvGrpSpPr>
          <p:grpSpPr>
            <a:xfrm>
              <a:off x="736420" y="1146801"/>
              <a:ext cx="576000" cy="2091600"/>
              <a:chOff x="1200793" y="1061414"/>
              <a:chExt cx="576000" cy="20916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86B5C03-91CA-78CE-E946-57C88999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1752ED6-59DC-11C1-8C3C-B8EF36F4C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FECA348-CDEB-56E4-E799-F18922FCA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8EEA785-86DC-A628-45C2-B07303F92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4A10BBB-E305-2B48-F9A3-2AF598F0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9D8F68E-B09D-B5A2-F287-087F7035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2489F5D-9845-3CF1-87CE-D66C3BAF7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070B3C5-4515-AA8A-FC2F-C47DFC0A1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75D5A97-A78F-7A4A-76F8-31C053964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A2B965E-CD83-71E6-C492-E2C9654DFD70}"/>
                </a:ext>
              </a:extLst>
            </p:cNvPr>
            <p:cNvGrpSpPr/>
            <p:nvPr/>
          </p:nvGrpSpPr>
          <p:grpSpPr>
            <a:xfrm>
              <a:off x="14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BCFE695-FB8F-7B4D-8808-AA833D2F5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C51A1A4-FFA6-DB85-9153-FA6DB1B96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D787E25-E827-F3B8-3390-4A9C3D963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27B1F4F-FC51-0AF9-6C7C-DF92F95E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D1553F5-B211-2A77-BDDA-088B3A0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4FC2ABE-B098-30F8-F658-53694485F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2E63817-BB36-7F49-ACA3-E5A33315D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51C8BAB-640A-6F4A-D051-43FD3026C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CCE6FCFB-7F5D-E1D7-0D65-E2C46EF01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146197E-1AC5-B9F0-B963-625FC1C05287}"/>
                </a:ext>
              </a:extLst>
            </p:cNvPr>
            <p:cNvGrpSpPr/>
            <p:nvPr/>
          </p:nvGrpSpPr>
          <p:grpSpPr>
            <a:xfrm>
              <a:off x="21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EDC38003-BAFC-C244-BACD-03CFCDCD4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3EB42C2A-2672-996B-51EC-6703BB43E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4491280-5217-E651-A534-9E5C8AE5E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613BAB54-4882-9C99-EDAD-1C6B751A6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70CC4B0-4D1B-2C9A-9AA3-6B8917DFA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B16BED7-68CD-3F6B-3B28-07429E5C0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C3FB81F-CC5B-03CF-CC59-73C8B7798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6B08542-EB58-70FA-085A-01A9B77E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6145470-8C37-0E53-5A74-BC5036683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02015FA-1FB2-630E-768D-2ACF5A93B073}"/>
                </a:ext>
              </a:extLst>
            </p:cNvPr>
            <p:cNvGrpSpPr/>
            <p:nvPr/>
          </p:nvGrpSpPr>
          <p:grpSpPr>
            <a:xfrm>
              <a:off x="28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0D826B1-E833-A1EB-C636-65A617D49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484ECDC8-0515-DC35-E408-A8ACB1F4A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D202584D-14BE-738D-1D27-1112F6239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ADC9E4C-8023-3FD6-1E4B-26B40B56A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4C08E17-E1FD-23DD-B7AA-E9B47C048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6935C8BB-68AB-07A4-7D8A-58D7AF637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1B2440-8BFF-025E-1C33-8AF4B9C00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573540BD-3AA4-8D0A-3460-696C89351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EE22833-17C5-4312-F0ED-0F40A0A80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8FE0792E-10D9-64B5-BF7A-6EA91CDAC3B9}"/>
                </a:ext>
              </a:extLst>
            </p:cNvPr>
            <p:cNvGrpSpPr/>
            <p:nvPr/>
          </p:nvGrpSpPr>
          <p:grpSpPr>
            <a:xfrm>
              <a:off x="36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23CB2F4-0F7A-6558-E776-D8CE575C7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2FE47172-5E13-008C-98DC-EA696E602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3A63CE5B-A6CF-1E28-B1EF-A56FE1801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336163E6-F235-C8C8-9C4F-30686C871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9154757C-F6B8-AF9A-CD63-F005EDC7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EE2C43B-1C77-2277-741B-07F4B42FA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69179622-46BE-B71D-92C8-A9919495D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4C35FA14-2E8B-E3BE-54C6-BF92F35A8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77F526E-1BAF-0689-2008-C91EE4FD7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FCD951C-9BDB-A207-BC18-EA33BAB2FC85}"/>
                </a:ext>
              </a:extLst>
            </p:cNvPr>
            <p:cNvGrpSpPr/>
            <p:nvPr/>
          </p:nvGrpSpPr>
          <p:grpSpPr>
            <a:xfrm>
              <a:off x="43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C3921F37-233F-DEC2-251E-1021546A7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45843B72-78FD-C2DF-BBB8-FD6028788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85EDC06-19BF-D736-18AE-CE517E3AD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4671D180-2FBF-7E18-9578-76A1E1674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5A022C6C-9E03-AE28-5205-E265657DB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32B43623-1903-6256-7CE7-BE21EE552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122A2FC9-93CD-C11B-E7DC-CD1149D86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D695F7D5-817F-8E2C-55F3-423A298FA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30644D97-B2F2-C05A-1662-A7BDE76A2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D36C226F-80F6-1305-E8A4-F0C61123B586}"/>
                </a:ext>
              </a:extLst>
            </p:cNvPr>
            <p:cNvGrpSpPr/>
            <p:nvPr/>
          </p:nvGrpSpPr>
          <p:grpSpPr>
            <a:xfrm>
              <a:off x="50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70DCB4EE-F998-D990-ED61-51AE234BE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40820495-BB80-3188-3AC2-CBF38B210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88A64805-130C-FC62-B091-848B4A8FC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7CCC4D75-8CFA-B1E1-84BE-5A953405D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F9EA2503-99B8-806F-0799-923AA4E6B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D8E368F0-EC35-E9B9-18F9-B74DF8C13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7CAA241-565C-9F1A-324A-62163CF2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E70A6386-FC77-59CF-8EC5-AEEE888BB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D8A0AC4-7891-C0E2-B3CF-83E1304C9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B40EFD2-F46C-8C2F-B43B-3159478B3DD6}"/>
                </a:ext>
              </a:extLst>
            </p:cNvPr>
            <p:cNvGrpSpPr/>
            <p:nvPr/>
          </p:nvGrpSpPr>
          <p:grpSpPr>
            <a:xfrm>
              <a:off x="57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27706F18-6139-1895-2E8E-4AA9C4CF0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1F406E6-DEF3-08B5-A957-1D9EFE17C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7741A13B-D709-0863-2250-DE3B657AF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C40C1E36-2C92-C85E-9DA9-727F772AD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B615083D-8958-AC82-9A35-4E872B958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2DA4FB82-EA2A-D628-F176-9838F6E60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B07F517-6588-41EC-9F9A-8BCE9D2A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96887524-5F6B-6EBF-D617-29F089572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FB23DE84-18C0-E861-6BE2-821B7E989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842F957E-7927-722D-9E7B-1347323C47C5}"/>
                </a:ext>
              </a:extLst>
            </p:cNvPr>
            <p:cNvGrpSpPr/>
            <p:nvPr/>
          </p:nvGrpSpPr>
          <p:grpSpPr>
            <a:xfrm>
              <a:off x="64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7AB06998-2A47-1A4C-7E12-EC5C8B799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1BBF9E9F-C22A-BE6C-DADE-A2405454D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51518C13-0DA8-A2D3-B21E-90B1B1642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02B869CE-428E-0A53-6A86-32DC28839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7043CE7D-269B-BD03-51BF-070CAFA8B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366BDE93-A68B-EB6E-FE8C-EA013CFF9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F497E4F6-A6F9-0269-46AF-0D71B42C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46AF26C0-DB2C-93B2-2FEC-E24654052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CE037961-DBCF-E9F7-3A3E-DE83C52D7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4FA0861-FC42-0839-F774-68D73FA6AC9A}"/>
                </a:ext>
              </a:extLst>
            </p:cNvPr>
            <p:cNvGrpSpPr/>
            <p:nvPr/>
          </p:nvGrpSpPr>
          <p:grpSpPr>
            <a:xfrm>
              <a:off x="72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944D4254-A1B5-F357-6946-0496EA778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13F5C50B-3BA8-ED1C-570F-EA97B7510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85FCAD0D-DD73-EB4C-971C-5FBCB6BF6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C3ECA49E-BAA6-AAA8-7B3B-026F92B21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92D5D2D1-E363-5625-B89E-9600CBB88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EDF9928F-95A5-113F-AC5C-BB189FD2D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9174CD1B-DD55-6D07-D0BF-FB94EF3C4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9B5FE2B2-2BE4-FD38-FE20-EB53AE33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A6F2A4D2-B18F-EA22-FB03-BA08CC7B8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546328D0-09D7-52A1-32D9-B5850289D3B2}"/>
                </a:ext>
              </a:extLst>
            </p:cNvPr>
            <p:cNvGrpSpPr/>
            <p:nvPr/>
          </p:nvGrpSpPr>
          <p:grpSpPr>
            <a:xfrm>
              <a:off x="79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2546EA14-C161-17FC-5ED7-6A9C7CF23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1C400BD5-2ABE-3A11-49A3-9E1DDE07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76148817-C704-6BD1-E11D-1C2B5F0DF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58BFA6AB-3B37-599C-A60D-109F00EEF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4E26A081-F40C-C83D-C26B-B154E10F1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453FA11D-6FF0-0ADF-054E-8A9B6A23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2B3153B2-E11D-F632-D60F-81EC84E69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5CCD1307-CF57-0D28-FFEE-F3B9A49A0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C4FF747-0B4A-D337-CC36-3E3D0542F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F6A940FB-F08D-39B4-3C24-4D36BD90C88D}"/>
                </a:ext>
              </a:extLst>
            </p:cNvPr>
            <p:cNvGrpSpPr/>
            <p:nvPr/>
          </p:nvGrpSpPr>
          <p:grpSpPr>
            <a:xfrm>
              <a:off x="86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D81701F5-376A-86AE-DB5D-A8B4610A1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075984F0-CCD8-7BB2-2CBA-22E86869D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6F518AA8-720D-B38C-5044-14CEC12B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0C3F7E04-1B37-5176-2245-859D5FF4E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79EF1EC4-BB92-663C-B2CE-80E7F2AFF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D14FABC9-FF43-C529-EB79-D2F509A8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8A7AD88A-7999-8C42-ABBD-B4CD46A2F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870FAC60-440D-15AA-A823-F8F814D9F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F323617F-3BB7-5012-21A8-D556AF5DC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F00C521-CD6A-1356-7FF2-27F723D33C51}"/>
                </a:ext>
              </a:extLst>
            </p:cNvPr>
            <p:cNvGrpSpPr/>
            <p:nvPr/>
          </p:nvGrpSpPr>
          <p:grpSpPr>
            <a:xfrm>
              <a:off x="93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620BE78E-C70C-381A-CBA9-8FB242D4B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692AAC60-641F-19FD-53D2-F8A32076C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3DD2535E-8F2C-181A-8349-96C3AB4A6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901D3A7C-76A1-D58E-892F-ABE531D18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E6E6683-CA53-1BB3-0AD8-13B63959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6A607EB-50E7-FABE-B7CD-F7D817070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5E8FEBB-A567-53E5-0D4B-A7E8457F8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27549BDA-D122-5275-CC9B-6E77CD9B0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E897E912-C738-FD95-13A1-B79E1179E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B560BD1B-36F5-03B3-AFBC-99CD80705F1F}"/>
                </a:ext>
              </a:extLst>
            </p:cNvPr>
            <p:cNvGrpSpPr/>
            <p:nvPr/>
          </p:nvGrpSpPr>
          <p:grpSpPr>
            <a:xfrm>
              <a:off x="100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99E8C5BB-213F-22E1-43D3-354F9CC33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F9140200-0836-EFFF-1ABA-44DFB4BD9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42BAC9C5-80D2-6A2B-250B-490271EE4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47BB6BF3-F82D-8C92-9885-4984821A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C6514860-88EE-E691-1066-9AAA1D2F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89869317-7D3D-F1AB-ECBC-BD2A50276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798C61DA-C64B-4669-4272-B19660160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AFBBBB92-7EA1-51A2-1197-0D006BB7F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5AF2C75F-A539-C3C0-B297-E99B4F879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FD98CEB3-2BBC-2CD6-CA81-6F428B3FFD2E}"/>
                </a:ext>
              </a:extLst>
            </p:cNvPr>
            <p:cNvGrpSpPr/>
            <p:nvPr/>
          </p:nvGrpSpPr>
          <p:grpSpPr>
            <a:xfrm>
              <a:off x="108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DD75CCC9-FBB8-8EB6-BC2C-1FA28C0E1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F483E3E-3F85-E9D9-AD8A-F280976C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9355451A-B550-49AC-7E91-D3F0C1D0A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4D291279-ECAF-B82F-BAE7-5DB718A54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744D2DB1-A138-38F7-1671-D4807942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1A954261-65F5-ADE9-ADDE-18CC44BE5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B2196FA2-BC71-BC70-EE10-19897B4F7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99592FA2-0B94-6070-BB4A-972BB134F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0548A534-053E-E929-35D0-36CB97065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F24B678A-C736-D7E0-DDE8-9B3B0559C1B5}"/>
              </a:ext>
            </a:extLst>
          </p:cNvPr>
          <p:cNvGrpSpPr/>
          <p:nvPr/>
        </p:nvGrpSpPr>
        <p:grpSpPr>
          <a:xfrm>
            <a:off x="161608" y="1228611"/>
            <a:ext cx="11205091" cy="272680"/>
            <a:chOff x="161608" y="1144542"/>
            <a:chExt cx="11205091" cy="27268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D08D8BA-D650-C543-234C-23A1F618FBC9}"/>
                </a:ext>
              </a:extLst>
            </p:cNvPr>
            <p:cNvGrpSpPr/>
            <p:nvPr/>
          </p:nvGrpSpPr>
          <p:grpSpPr>
            <a:xfrm>
              <a:off x="161608" y="1144542"/>
              <a:ext cx="10924120" cy="191479"/>
              <a:chOff x="161608" y="955322"/>
              <a:chExt cx="10924120" cy="19147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28E7593-5C60-7740-97C1-A1DE6786B698}"/>
                  </a:ext>
                </a:extLst>
              </p:cNvPr>
              <p:cNvGrpSpPr/>
              <p:nvPr/>
            </p:nvGrpSpPr>
            <p:grpSpPr>
              <a:xfrm>
                <a:off x="192088" y="979042"/>
                <a:ext cx="10800000" cy="167759"/>
                <a:chOff x="192088" y="858603"/>
                <a:chExt cx="10800000" cy="167759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2D83E02-B987-92BF-DB2C-3119CFD4F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088" y="858603"/>
                  <a:ext cx="0" cy="167759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F09BAC97-620F-B83A-943E-36A836256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8295391-4A4B-A6B3-2761-131E2DC9A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1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E4CFFE53-E78B-938E-A8AC-48B656A8F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93CDB7D-B259-2562-79CB-00C838260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3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31D6B9DE-A2F8-A4EB-F93B-E5766EBD1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2088" y="887678"/>
                  <a:ext cx="0" cy="138684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E7AF0F9-8CEE-20D7-0471-365946E5F717}"/>
                  </a:ext>
                </a:extLst>
              </p:cNvPr>
              <p:cNvGrpSpPr/>
              <p:nvPr/>
            </p:nvGrpSpPr>
            <p:grpSpPr>
              <a:xfrm>
                <a:off x="161608" y="955322"/>
                <a:ext cx="10924120" cy="123111"/>
                <a:chOff x="164148" y="1022716"/>
                <a:chExt cx="10924120" cy="123111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378BFD0-3C86-5085-CC28-80620F809659}"/>
                    </a:ext>
                  </a:extLst>
                </p:cNvPr>
                <p:cNvSpPr txBox="1"/>
                <p:nvPr/>
              </p:nvSpPr>
              <p:spPr>
                <a:xfrm>
                  <a:off x="6614380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70480AB-AA43-8E19-A33D-DB309380C65B}"/>
                    </a:ext>
                  </a:extLst>
                </p:cNvPr>
                <p:cNvSpPr txBox="1"/>
                <p:nvPr/>
              </p:nvSpPr>
              <p:spPr>
                <a:xfrm>
                  <a:off x="1090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150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D822BFA-B22E-3CEB-AE6A-F9A1A54A263C}"/>
                    </a:ext>
                  </a:extLst>
                </p:cNvPr>
                <p:cNvSpPr txBox="1"/>
                <p:nvPr/>
              </p:nvSpPr>
              <p:spPr>
                <a:xfrm>
                  <a:off x="229438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30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705B125-44DA-F5FE-7F4F-DB2469B85104}"/>
                    </a:ext>
                  </a:extLst>
                </p:cNvPr>
                <p:cNvSpPr txBox="1"/>
                <p:nvPr/>
              </p:nvSpPr>
              <p:spPr>
                <a:xfrm>
                  <a:off x="874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120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AD302C9-0E3D-E61C-925B-32DC23D47705}"/>
                    </a:ext>
                  </a:extLst>
                </p:cNvPr>
                <p:cNvSpPr txBox="1"/>
                <p:nvPr/>
              </p:nvSpPr>
              <p:spPr>
                <a:xfrm>
                  <a:off x="445555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60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96859C1-4CF0-037A-BB36-AF103EC33056}"/>
                    </a:ext>
                  </a:extLst>
                </p:cNvPr>
                <p:cNvSpPr txBox="1"/>
                <p:nvPr/>
              </p:nvSpPr>
              <p:spPr>
                <a:xfrm>
                  <a:off x="164148" y="1022716"/>
                  <a:ext cx="60914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</p:grp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2F199F21-0AD6-0DDF-7597-B992C7FE4E8E}"/>
                </a:ext>
              </a:extLst>
            </p:cNvPr>
            <p:cNvGrpSpPr/>
            <p:nvPr/>
          </p:nvGrpSpPr>
          <p:grpSpPr>
            <a:xfrm>
              <a:off x="192088" y="1294111"/>
              <a:ext cx="11174611" cy="123111"/>
              <a:chOff x="192088" y="882828"/>
              <a:chExt cx="11174611" cy="123111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66C4D1BB-7C4D-9EB6-CEE1-3B69720CBE58}"/>
                  </a:ext>
                </a:extLst>
              </p:cNvPr>
              <p:cNvSpPr/>
              <p:nvPr/>
            </p:nvSpPr>
            <p:spPr>
              <a:xfrm flipV="1">
                <a:off x="192088" y="924738"/>
                <a:ext cx="10800000" cy="45719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690821-BB1E-679C-38AB-27BC7CCF8BE4}"/>
                  </a:ext>
                </a:extLst>
              </p:cNvPr>
              <p:cNvSpPr txBox="1"/>
              <p:nvPr/>
            </p:nvSpPr>
            <p:spPr>
              <a:xfrm>
                <a:off x="10992088" y="882828"/>
                <a:ext cx="374611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</a:t>
                </a:r>
                <a:endParaRPr lang="en-US" altLang="ko-KR" sz="800" b="1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94E8FFC-C6BF-5D9F-7D9C-A727C80144C3}"/>
                </a:ext>
              </a:extLst>
            </p:cNvPr>
            <p:cNvSpPr txBox="1"/>
            <p:nvPr/>
          </p:nvSpPr>
          <p:spPr>
            <a:xfrm>
              <a:off x="86239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9309AA9B-B00F-6B4D-D0A4-C3FF3399C60A}"/>
                </a:ext>
              </a:extLst>
            </p:cNvPr>
            <p:cNvSpPr txBox="1"/>
            <p:nvPr/>
          </p:nvSpPr>
          <p:spPr>
            <a:xfrm>
              <a:off x="15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DE88F95A-1CC8-91C9-D03D-10F9293D1294}"/>
                </a:ext>
              </a:extLst>
            </p:cNvPr>
            <p:cNvSpPr txBox="1"/>
            <p:nvPr/>
          </p:nvSpPr>
          <p:spPr>
            <a:xfrm>
              <a:off x="302426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6D63DBC-0411-6599-BD14-C40E441CC06A}"/>
                </a:ext>
              </a:extLst>
            </p:cNvPr>
            <p:cNvSpPr txBox="1"/>
            <p:nvPr/>
          </p:nvSpPr>
          <p:spPr>
            <a:xfrm>
              <a:off x="374239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4709884-9339-E3EF-45FE-FB800995E355}"/>
                </a:ext>
              </a:extLst>
            </p:cNvPr>
            <p:cNvSpPr txBox="1"/>
            <p:nvPr/>
          </p:nvSpPr>
          <p:spPr>
            <a:xfrm>
              <a:off x="51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CC87C364-FC69-9A91-DDC6-B8082FAF2BD8}"/>
                </a:ext>
              </a:extLst>
            </p:cNvPr>
            <p:cNvSpPr txBox="1"/>
            <p:nvPr/>
          </p:nvSpPr>
          <p:spPr>
            <a:xfrm>
              <a:off x="5898654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6D6561FD-CCFF-F291-EDB3-F33B7CD7C26E}"/>
                </a:ext>
              </a:extLst>
            </p:cNvPr>
            <p:cNvSpPr txBox="1"/>
            <p:nvPr/>
          </p:nvSpPr>
          <p:spPr>
            <a:xfrm>
              <a:off x="7314368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100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CB9039B-717F-5E25-9308-70E0B19C90D7}"/>
                </a:ext>
              </a:extLst>
            </p:cNvPr>
            <p:cNvSpPr txBox="1"/>
            <p:nvPr/>
          </p:nvSpPr>
          <p:spPr>
            <a:xfrm>
              <a:off x="8040117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110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9E00E12-A6E7-0938-647E-4C498C0B84CE}"/>
                </a:ext>
              </a:extLst>
            </p:cNvPr>
            <p:cNvSpPr txBox="1"/>
            <p:nvPr/>
          </p:nvSpPr>
          <p:spPr>
            <a:xfrm>
              <a:off x="9475493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130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EF90D57-ED5D-BC3A-9B70-5224AF62C0D6}"/>
                </a:ext>
              </a:extLst>
            </p:cNvPr>
            <p:cNvSpPr txBox="1"/>
            <p:nvPr/>
          </p:nvSpPr>
          <p:spPr>
            <a:xfrm>
              <a:off x="10201242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140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CBD3C35-DCB0-BAF6-9C85-213BEAF05A0E}"/>
              </a:ext>
            </a:extLst>
          </p:cNvPr>
          <p:cNvGrpSpPr/>
          <p:nvPr/>
        </p:nvGrpSpPr>
        <p:grpSpPr>
          <a:xfrm>
            <a:off x="192088" y="1544627"/>
            <a:ext cx="10799998" cy="515659"/>
            <a:chOff x="192088" y="1382522"/>
            <a:chExt cx="10799998" cy="51565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0117EDE-2D22-19B1-3F30-7B79BE0737AF}"/>
                </a:ext>
              </a:extLst>
            </p:cNvPr>
            <p:cNvGrpSpPr/>
            <p:nvPr/>
          </p:nvGrpSpPr>
          <p:grpSpPr>
            <a:xfrm>
              <a:off x="192088" y="1382522"/>
              <a:ext cx="10799998" cy="360000"/>
              <a:chOff x="192088" y="1382522"/>
              <a:chExt cx="10799998" cy="360000"/>
            </a:xfrm>
          </p:grpSpPr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CCEEDDF8-A806-DF3E-6877-ACBBB4C591F4}"/>
                  </a:ext>
                </a:extLst>
              </p:cNvPr>
              <p:cNvSpPr/>
              <p:nvPr/>
            </p:nvSpPr>
            <p:spPr>
              <a:xfrm>
                <a:off x="192088" y="1382522"/>
                <a:ext cx="216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6377407-F0C0-60FE-9CC3-695303689697}"/>
                  </a:ext>
                </a:extLst>
              </p:cNvPr>
              <p:cNvSpPr/>
              <p:nvPr/>
            </p:nvSpPr>
            <p:spPr>
              <a:xfrm>
                <a:off x="2352088" y="1382522"/>
                <a:ext cx="324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51" name="직사각형 3">
                <a:extLst>
                  <a:ext uri="{FF2B5EF4-FFF2-40B4-BE49-F238E27FC236}">
                    <a16:creationId xmlns:a16="http://schemas.microsoft.com/office/drawing/2014/main" id="{69C76F1F-84A8-AD1F-401C-87A8781F02A8}"/>
                  </a:ext>
                </a:extLst>
              </p:cNvPr>
              <p:cNvSpPr/>
              <p:nvPr/>
            </p:nvSpPr>
            <p:spPr>
              <a:xfrm>
                <a:off x="5592087" y="1382522"/>
                <a:ext cx="2158302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52" name="직사각형 9">
                <a:extLst>
                  <a:ext uri="{FF2B5EF4-FFF2-40B4-BE49-F238E27FC236}">
                    <a16:creationId xmlns:a16="http://schemas.microsoft.com/office/drawing/2014/main" id="{5A778B8B-E4B4-5DF3-4C87-30804CBFC09A}"/>
                  </a:ext>
                </a:extLst>
              </p:cNvPr>
              <p:cNvSpPr/>
              <p:nvPr/>
            </p:nvSpPr>
            <p:spPr>
              <a:xfrm>
                <a:off x="7750391" y="1382522"/>
                <a:ext cx="3241695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85E187-2D03-BB79-4584-EB1DFFC924BC}"/>
                </a:ext>
              </a:extLst>
            </p:cNvPr>
            <p:cNvSpPr txBox="1"/>
            <p:nvPr/>
          </p:nvSpPr>
          <p:spPr>
            <a:xfrm>
              <a:off x="5543330" y="1790459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8C6C5E-8519-A4FD-D57C-CB6BD83409D6}"/>
                </a:ext>
              </a:extLst>
            </p:cNvPr>
            <p:cNvSpPr txBox="1"/>
            <p:nvPr/>
          </p:nvSpPr>
          <p:spPr>
            <a:xfrm>
              <a:off x="7692845" y="1790459"/>
              <a:ext cx="14908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105</a:t>
              </a:r>
            </a:p>
          </p:txBody>
        </p: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3FA93B11-35F3-1B88-7C02-344B4AB5316A}"/>
              </a:ext>
            </a:extLst>
          </p:cNvPr>
          <p:cNvGrpSpPr/>
          <p:nvPr/>
        </p:nvGrpSpPr>
        <p:grpSpPr>
          <a:xfrm>
            <a:off x="192088" y="4375724"/>
            <a:ext cx="11298042" cy="288000"/>
            <a:chOff x="192088" y="404977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5105CB3-0FB0-508A-A80A-24E5C365CC72}"/>
                </a:ext>
              </a:extLst>
            </p:cNvPr>
            <p:cNvGrpSpPr/>
            <p:nvPr/>
          </p:nvGrpSpPr>
          <p:grpSpPr>
            <a:xfrm>
              <a:off x="192088" y="413221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432E834E-F183-2138-3CE4-101CAA26D6FE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3A755BE-D14F-B03E-F276-C027D8430243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5962B377-51FD-94AB-3EC1-B5097F0AFCF2}"/>
                </a:ext>
              </a:extLst>
            </p:cNvPr>
            <p:cNvSpPr/>
            <p:nvPr/>
          </p:nvSpPr>
          <p:spPr>
            <a:xfrm>
              <a:off x="192088" y="404977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AB8205F0-5E1A-ADA1-12A9-B473526FDBB6}"/>
              </a:ext>
            </a:extLst>
          </p:cNvPr>
          <p:cNvGrpSpPr/>
          <p:nvPr/>
        </p:nvGrpSpPr>
        <p:grpSpPr>
          <a:xfrm>
            <a:off x="192088" y="3205375"/>
            <a:ext cx="11775737" cy="413504"/>
            <a:chOff x="192088" y="2879423"/>
            <a:chExt cx="11775737" cy="413504"/>
          </a:xfrm>
        </p:grpSpPr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9071F10D-55D9-3CCE-ECAC-E19FDFB6296E}"/>
                </a:ext>
              </a:extLst>
            </p:cNvPr>
            <p:cNvGrpSpPr/>
            <p:nvPr/>
          </p:nvGrpSpPr>
          <p:grpSpPr>
            <a:xfrm>
              <a:off x="192088" y="2879423"/>
              <a:ext cx="11775737" cy="288000"/>
              <a:chOff x="192088" y="2879423"/>
              <a:chExt cx="11775737" cy="28800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57567BC-C850-8BDA-8222-D5D764182A72}"/>
                  </a:ext>
                </a:extLst>
              </p:cNvPr>
              <p:cNvGrpSpPr/>
              <p:nvPr/>
            </p:nvGrpSpPr>
            <p:grpSpPr>
              <a:xfrm>
                <a:off x="192088" y="2961868"/>
                <a:ext cx="11775737" cy="123111"/>
                <a:chOff x="192088" y="2725429"/>
                <a:chExt cx="11775737" cy="123111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1A939180-1C9D-3F20-8C10-4C1EDFF28210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192088" y="2786985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754D0DC7-9D4D-65A9-8B89-5EBEE5014BF1}"/>
                    </a:ext>
                  </a:extLst>
                </p:cNvPr>
                <p:cNvSpPr txBox="1"/>
                <p:nvPr/>
              </p:nvSpPr>
              <p:spPr>
                <a:xfrm>
                  <a:off x="10992088" y="2725429"/>
                  <a:ext cx="97573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비주얼 </a:t>
                  </a:r>
                  <a:r>
                    <a:rPr lang="ko-KR" altLang="en-US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(VFX)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278A7C8-586F-76BC-1799-4FB41918DFEC}"/>
                  </a:ext>
                </a:extLst>
              </p:cNvPr>
              <p:cNvGrpSpPr/>
              <p:nvPr/>
            </p:nvGrpSpPr>
            <p:grpSpPr>
              <a:xfrm>
                <a:off x="1920088" y="2879423"/>
                <a:ext cx="9071994" cy="288000"/>
                <a:chOff x="1920088" y="3209942"/>
                <a:chExt cx="9071994" cy="288000"/>
              </a:xfrm>
            </p:grpSpPr>
            <p:sp>
              <p:nvSpPr>
                <p:cNvPr id="127" name="화살표: 오각형 126">
                  <a:extLst>
                    <a:ext uri="{FF2B5EF4-FFF2-40B4-BE49-F238E27FC236}">
                      <a16:creationId xmlns:a16="http://schemas.microsoft.com/office/drawing/2014/main" id="{D863E0DC-4232-DFEB-93A4-73854686BE1D}"/>
                    </a:ext>
                  </a:extLst>
                </p:cNvPr>
                <p:cNvSpPr/>
                <p:nvPr/>
              </p:nvSpPr>
              <p:spPr>
                <a:xfrm>
                  <a:off x="7750400" y="3209942"/>
                  <a:ext cx="3241682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꽂힌 위치에서 발생하는 폭발</a:t>
                  </a:r>
                </a:p>
              </p:txBody>
            </p:sp>
            <p:sp>
              <p:nvSpPr>
                <p:cNvPr id="132" name="화살표: 오각형 131">
                  <a:extLst>
                    <a:ext uri="{FF2B5EF4-FFF2-40B4-BE49-F238E27FC236}">
                      <a16:creationId xmlns:a16="http://schemas.microsoft.com/office/drawing/2014/main" id="{368D6166-4A41-0DA3-2583-265AD6BAA11A}"/>
                    </a:ext>
                  </a:extLst>
                </p:cNvPr>
                <p:cNvSpPr/>
                <p:nvPr/>
              </p:nvSpPr>
              <p:spPr>
                <a:xfrm>
                  <a:off x="1920088" y="3209942"/>
                  <a:ext cx="432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파동 </a:t>
                  </a:r>
                  <a:endParaRPr lang="en-US" altLang="ko-KR" sz="900" dirty="0">
                    <a:solidFill>
                      <a:sysClr val="windowText" lastClr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4" name="화살표: 오각형 133">
                  <a:extLst>
                    <a:ext uri="{FF2B5EF4-FFF2-40B4-BE49-F238E27FC236}">
                      <a16:creationId xmlns:a16="http://schemas.microsoft.com/office/drawing/2014/main" id="{8994D4A7-A059-E741-30BF-44C67F926620}"/>
                    </a:ext>
                  </a:extLst>
                </p:cNvPr>
                <p:cNvSpPr/>
                <p:nvPr/>
              </p:nvSpPr>
              <p:spPr>
                <a:xfrm>
                  <a:off x="2352088" y="3209942"/>
                  <a:ext cx="324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축적되는 에너지</a:t>
                  </a:r>
                </a:p>
              </p:txBody>
            </p:sp>
            <p:sp>
              <p:nvSpPr>
                <p:cNvPr id="145" name="화살표: 오각형 144">
                  <a:extLst>
                    <a:ext uri="{FF2B5EF4-FFF2-40B4-BE49-F238E27FC236}">
                      <a16:creationId xmlns:a16="http://schemas.microsoft.com/office/drawing/2014/main" id="{C6139C8E-1F48-0B1A-FB3F-F4B2FF9E23F5}"/>
                    </a:ext>
                  </a:extLst>
                </p:cNvPr>
                <p:cNvSpPr/>
                <p:nvPr/>
              </p:nvSpPr>
              <p:spPr>
                <a:xfrm>
                  <a:off x="5592088" y="3209942"/>
                  <a:ext cx="216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지점으로 날아가 꽂히는 창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C4DF06A-387C-7526-6D6C-662A788D7409}"/>
                </a:ext>
              </a:extLst>
            </p:cNvPr>
            <p:cNvSpPr txBox="1"/>
            <p:nvPr/>
          </p:nvSpPr>
          <p:spPr>
            <a:xfrm>
              <a:off x="1870511" y="3185205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24</a:t>
              </a: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2BD9A502-1DEA-8888-5856-518DE85AFBA3}"/>
              </a:ext>
            </a:extLst>
          </p:cNvPr>
          <p:cNvGrpSpPr/>
          <p:nvPr/>
        </p:nvGrpSpPr>
        <p:grpSpPr>
          <a:xfrm>
            <a:off x="192088" y="3805872"/>
            <a:ext cx="11812606" cy="332585"/>
            <a:chOff x="192088" y="3479920"/>
            <a:chExt cx="11812606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0DF1C12-CC0E-F0D7-D91B-B04B27B0FB98}"/>
                </a:ext>
              </a:extLst>
            </p:cNvPr>
            <p:cNvGrpSpPr/>
            <p:nvPr/>
          </p:nvGrpSpPr>
          <p:grpSpPr>
            <a:xfrm>
              <a:off x="192088" y="3547042"/>
              <a:ext cx="11812606" cy="123111"/>
              <a:chOff x="192088" y="3218554"/>
              <a:chExt cx="11812606" cy="123111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0ED7C38C-AD15-F05C-8D9C-D873BCBEC2FD}"/>
                  </a:ext>
                </a:extLst>
              </p:cNvPr>
              <p:cNvSpPr txBox="1"/>
              <p:nvPr/>
            </p:nvSpPr>
            <p:spPr>
              <a:xfrm>
                <a:off x="10992088" y="3218554"/>
                <a:ext cx="1012606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18518C7A-2F66-636C-7034-45636FD7E4AA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DFE56476-D0C5-C353-B6CD-F1C2AC35BBB1}"/>
                </a:ext>
              </a:extLst>
            </p:cNvPr>
            <p:cNvGrpSpPr/>
            <p:nvPr/>
          </p:nvGrpSpPr>
          <p:grpSpPr>
            <a:xfrm>
              <a:off x="6486494" y="3479920"/>
              <a:ext cx="3669263" cy="332585"/>
              <a:chOff x="6416351" y="5337822"/>
              <a:chExt cx="3669263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39C100D-5AD4-A4C5-68E9-DBFC1A8CD8C1}"/>
                  </a:ext>
                </a:extLst>
              </p:cNvPr>
              <p:cNvGrpSpPr/>
              <p:nvPr/>
            </p:nvGrpSpPr>
            <p:grpSpPr>
              <a:xfrm>
                <a:off x="6416351" y="5337822"/>
                <a:ext cx="783869" cy="282751"/>
                <a:chOff x="6416351" y="3200915"/>
                <a:chExt cx="783869" cy="282751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E0EBD804-59C1-680F-0A1C-C54BA342932A}"/>
                    </a:ext>
                  </a:extLst>
                </p:cNvPr>
                <p:cNvSpPr/>
                <p:nvPr/>
              </p:nvSpPr>
              <p:spPr>
                <a:xfrm rot="10800000">
                  <a:off x="6753675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9880BEAD-513A-0E2D-B465-8AC37D08BAB8}"/>
                    </a:ext>
                  </a:extLst>
                </p:cNvPr>
                <p:cNvSpPr/>
                <p:nvPr/>
              </p:nvSpPr>
              <p:spPr>
                <a:xfrm>
                  <a:off x="6416351" y="3360555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C42FE1EA-2820-EC98-5431-42BE2B01CBB9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D66F386C-0BC3-0ED8-21E8-314216A6A057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54CC0639-871E-5308-0BC0-F530AA2A11B6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31886E53-71D5-1FF6-0FF8-B11FA712EB1C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71772E24-2677-421E-B623-978621CDC71B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2B5B54F6-17A0-DDD9-ED30-21C487895566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4E3692EA-8006-A4BD-1976-C1C5AAD7178E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BE6BF6B2-3EAE-7A83-F94E-51A41E742343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1E1F93F0-4CDA-5797-76D7-36778DBB24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EC443342-42E2-5B4D-D67F-D18B5D6028FA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6645174D-2289-C645-5899-6E1AB55AEE78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EAFCA2A5-158E-5644-2F43-66923BB121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A366ABFC-CC06-937D-1CC0-BBBD2F35D864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435BB453-3220-3527-C696-6D1D646911DD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86DA40-7FFD-2446-EF94-15148232B6F0}"/>
              </a:ext>
            </a:extLst>
          </p:cNvPr>
          <p:cNvGrpSpPr/>
          <p:nvPr/>
        </p:nvGrpSpPr>
        <p:grpSpPr>
          <a:xfrm>
            <a:off x="192088" y="2064614"/>
            <a:ext cx="1440003" cy="118057"/>
            <a:chOff x="192089" y="2137940"/>
            <a:chExt cx="1440003" cy="118057"/>
          </a:xfrm>
        </p:grpSpPr>
        <p:sp>
          <p:nvSpPr>
            <p:cNvPr id="449" name="사다리꼴 448">
              <a:extLst>
                <a:ext uri="{FF2B5EF4-FFF2-40B4-BE49-F238E27FC236}">
                  <a16:creationId xmlns:a16="http://schemas.microsoft.com/office/drawing/2014/main" id="{30A98309-688B-FBC6-727E-37537787CDB1}"/>
                </a:ext>
              </a:extLst>
            </p:cNvPr>
            <p:cNvSpPr/>
            <p:nvPr/>
          </p:nvSpPr>
          <p:spPr>
            <a:xfrm rot="16200000">
              <a:off x="961129" y="1585033"/>
              <a:ext cx="118056" cy="1223871"/>
            </a:xfrm>
            <a:prstGeom prst="trapezoid">
              <a:avLst/>
            </a:prstGeom>
            <a:solidFill>
              <a:srgbClr val="FFFFA3"/>
            </a:solidFill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56BD966B-1FD0-8591-3665-8F728306CA05}"/>
                </a:ext>
              </a:extLst>
            </p:cNvPr>
            <p:cNvGrpSpPr/>
            <p:nvPr/>
          </p:nvGrpSpPr>
          <p:grpSpPr>
            <a:xfrm>
              <a:off x="192089" y="2137940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06" name="이등변 삼각형 405">
                <a:extLst>
                  <a:ext uri="{FF2B5EF4-FFF2-40B4-BE49-F238E27FC236}">
                    <a16:creationId xmlns:a16="http://schemas.microsoft.com/office/drawing/2014/main" id="{8087FFF4-1FE7-B913-5DE1-125D8533E7A2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BB4A6A04-7FB0-0879-26C9-9BC6B5C019C3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4C115D-7475-D631-5527-EC9BC4F5CD3E}"/>
              </a:ext>
            </a:extLst>
          </p:cNvPr>
          <p:cNvGrpSpPr/>
          <p:nvPr/>
        </p:nvGrpSpPr>
        <p:grpSpPr>
          <a:xfrm>
            <a:off x="192088" y="5043343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C6F63B5-0FC7-C671-40BE-CF23169B717F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9162C31-8694-E971-CE63-5054F65D13A2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6C0D05C-E5CC-2C84-F72B-BA8A3D0211DA}"/>
              </a:ext>
            </a:extLst>
          </p:cNvPr>
          <p:cNvSpPr/>
          <p:nvPr/>
        </p:nvSpPr>
        <p:spPr>
          <a:xfrm>
            <a:off x="192088" y="1420091"/>
            <a:ext cx="10800000" cy="404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FCBCD1BD-E57E-AA6F-360E-13A881DAE677}"/>
              </a:ext>
            </a:extLst>
          </p:cNvPr>
          <p:cNvGrpSpPr/>
          <p:nvPr/>
        </p:nvGrpSpPr>
        <p:grpSpPr>
          <a:xfrm>
            <a:off x="192088" y="2264174"/>
            <a:ext cx="11516050" cy="644025"/>
            <a:chOff x="192088" y="2264174"/>
            <a:chExt cx="11516050" cy="644025"/>
          </a:xfrm>
        </p:grpSpPr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5C63B798-9117-3CA3-6904-28F363F77E2C}"/>
                </a:ext>
              </a:extLst>
            </p:cNvPr>
            <p:cNvGrpSpPr/>
            <p:nvPr/>
          </p:nvGrpSpPr>
          <p:grpSpPr>
            <a:xfrm>
              <a:off x="192088" y="2620199"/>
              <a:ext cx="11516050" cy="288000"/>
              <a:chOff x="192088" y="2294247"/>
              <a:chExt cx="11516050" cy="2880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C0D891C-38D8-44A1-D901-C9E069B8F996}"/>
                  </a:ext>
                </a:extLst>
              </p:cNvPr>
              <p:cNvGrpSpPr/>
              <p:nvPr/>
            </p:nvGrpSpPr>
            <p:grpSpPr>
              <a:xfrm>
                <a:off x="192088" y="2376692"/>
                <a:ext cx="11516050" cy="123111"/>
                <a:chOff x="192088" y="1896741"/>
                <a:chExt cx="11516050" cy="123111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AF011A5-C8A6-8E37-4FEE-34EB7795DBA0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 flipV="1">
                  <a:off x="192088" y="1958297"/>
                  <a:ext cx="10800000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ACB01C-B747-D54A-0673-81F9132F40B8}"/>
                    </a:ext>
                  </a:extLst>
                </p:cNvPr>
                <p:cNvSpPr txBox="1"/>
                <p:nvPr/>
              </p:nvSpPr>
              <p:spPr>
                <a:xfrm>
                  <a:off x="10992088" y="1896741"/>
                  <a:ext cx="716050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" name="직사각형 262">
                <a:extLst>
                  <a:ext uri="{FF2B5EF4-FFF2-40B4-BE49-F238E27FC236}">
                    <a16:creationId xmlns:a16="http://schemas.microsoft.com/office/drawing/2014/main" id="{C4553EAF-E2FB-34F1-9533-59B72B4FD948}"/>
                  </a:ext>
                </a:extLst>
              </p:cNvPr>
              <p:cNvSpPr/>
              <p:nvPr/>
            </p:nvSpPr>
            <p:spPr>
              <a:xfrm>
                <a:off x="7750386" y="2294247"/>
                <a:ext cx="1081701" cy="288000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484" name="그룹 483">
              <a:extLst>
                <a:ext uri="{FF2B5EF4-FFF2-40B4-BE49-F238E27FC236}">
                  <a16:creationId xmlns:a16="http://schemas.microsoft.com/office/drawing/2014/main" id="{3DD0FB71-6996-27C9-488C-D926F57AEF0C}"/>
                </a:ext>
              </a:extLst>
            </p:cNvPr>
            <p:cNvGrpSpPr/>
            <p:nvPr/>
          </p:nvGrpSpPr>
          <p:grpSpPr>
            <a:xfrm>
              <a:off x="192088" y="2264174"/>
              <a:ext cx="11080033" cy="409886"/>
              <a:chOff x="192088" y="2264174"/>
              <a:chExt cx="11080033" cy="409886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61C1A3E-15DD-3807-18BC-590E81690339}"/>
                  </a:ext>
                </a:extLst>
              </p:cNvPr>
              <p:cNvSpPr txBox="1"/>
              <p:nvPr/>
            </p:nvSpPr>
            <p:spPr>
              <a:xfrm>
                <a:off x="5982159" y="2566338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81</a:t>
                </a:r>
                <a:endPara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D5BEEEDC-E03D-F41A-B79E-3E7A7F2EE401}"/>
                  </a:ext>
                </a:extLst>
              </p:cNvPr>
              <p:cNvGrpSpPr/>
              <p:nvPr/>
            </p:nvGrpSpPr>
            <p:grpSpPr>
              <a:xfrm>
                <a:off x="192088" y="2346619"/>
                <a:ext cx="11080033" cy="123111"/>
                <a:chOff x="192088" y="1519441"/>
                <a:chExt cx="11080033" cy="123111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E6FEFE42-48E7-BC27-C1D4-301838170529}"/>
                    </a:ext>
                  </a:extLst>
                </p:cNvPr>
                <p:cNvCxnSpPr>
                  <a:cxnSpLocks/>
                  <a:endCxn id="81" idx="1"/>
                </p:cNvCxnSpPr>
                <p:nvPr/>
              </p:nvCxnSpPr>
              <p:spPr>
                <a:xfrm>
                  <a:off x="192088" y="1580997"/>
                  <a:ext cx="10800000" cy="0"/>
                </a:xfrm>
                <a:prstGeom prst="line">
                  <a:avLst/>
                </a:prstGeom>
                <a:ln w="9525">
                  <a:solidFill>
                    <a:srgbClr val="BD9C7C"/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0EACAB0-3BA2-993C-3C21-324DAC147095}"/>
                    </a:ext>
                  </a:extLst>
                </p:cNvPr>
                <p:cNvSpPr txBox="1"/>
                <p:nvPr/>
              </p:nvSpPr>
              <p:spPr>
                <a:xfrm>
                  <a:off x="10992088" y="1519441"/>
                  <a:ext cx="280033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BD9C7C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</a:p>
              </p:txBody>
            </p:sp>
          </p:grpSp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8922BCEB-4158-2E65-9353-AFB0EAF140C2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8638298" cy="288000"/>
                <a:chOff x="192088" y="2264174"/>
                <a:chExt cx="8638298" cy="288000"/>
              </a:xfrm>
            </p:grpSpPr>
            <p:sp>
              <p:nvSpPr>
                <p:cNvPr id="21" name="직사각형 262">
                  <a:extLst>
                    <a:ext uri="{FF2B5EF4-FFF2-40B4-BE49-F238E27FC236}">
                      <a16:creationId xmlns:a16="http://schemas.microsoft.com/office/drawing/2014/main" id="{9F627DC0-B831-0C0E-B4AA-E5EFD3504F8F}"/>
                    </a:ext>
                  </a:extLst>
                </p:cNvPr>
                <p:cNvSpPr/>
                <p:nvPr/>
              </p:nvSpPr>
              <p:spPr>
                <a:xfrm>
                  <a:off x="7750386" y="2346619"/>
                  <a:ext cx="1080000" cy="123111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grpSp>
              <p:nvGrpSpPr>
                <p:cNvPr id="482" name="그룹 481">
                  <a:extLst>
                    <a:ext uri="{FF2B5EF4-FFF2-40B4-BE49-F238E27FC236}">
                      <a16:creationId xmlns:a16="http://schemas.microsoft.com/office/drawing/2014/main" id="{FD4F34D0-187F-6337-1A76-738740FA1C09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7558301" cy="288000"/>
                  <a:chOff x="192088" y="2264174"/>
                  <a:chExt cx="7558301" cy="288000"/>
                </a:xfrm>
              </p:grpSpPr>
              <p:sp>
                <p:nvSpPr>
                  <p:cNvPr id="32" name="직사각형 260">
                    <a:extLst>
                      <a:ext uri="{FF2B5EF4-FFF2-40B4-BE49-F238E27FC236}">
                        <a16:creationId xmlns:a16="http://schemas.microsoft.com/office/drawing/2014/main" id="{CFD75BD5-8FF1-E258-826B-C7EDE39C4D7E}"/>
                      </a:ext>
                    </a:extLst>
                  </p:cNvPr>
                  <p:cNvSpPr/>
                  <p:nvPr/>
                </p:nvSpPr>
                <p:spPr>
                  <a:xfrm>
                    <a:off x="192088" y="2264174"/>
                    <a:ext cx="216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도약</a:t>
                    </a:r>
                  </a:p>
                </p:txBody>
              </p:sp>
              <p:sp>
                <p:nvSpPr>
                  <p:cNvPr id="33" name="직사각형 261">
                    <a:extLst>
                      <a:ext uri="{FF2B5EF4-FFF2-40B4-BE49-F238E27FC236}">
                        <a16:creationId xmlns:a16="http://schemas.microsoft.com/office/drawing/2014/main" id="{158F14A8-B546-7195-EC62-625ACC716903}"/>
                      </a:ext>
                    </a:extLst>
                  </p:cNvPr>
                  <p:cNvSpPr/>
                  <p:nvPr/>
                </p:nvSpPr>
                <p:spPr>
                  <a:xfrm>
                    <a:off x="2352088" y="2264174"/>
                    <a:ext cx="324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공중에서 천천히 몸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회전</a:t>
                    </a:r>
                  </a:p>
                </p:txBody>
              </p:sp>
              <p:sp>
                <p:nvSpPr>
                  <p:cNvPr id="480" name="직사각형 262">
                    <a:extLst>
                      <a:ext uri="{FF2B5EF4-FFF2-40B4-BE49-F238E27FC236}">
                        <a16:creationId xmlns:a16="http://schemas.microsoft.com/office/drawing/2014/main" id="{FDF8BF3B-AE83-F87C-59EF-10781DAAA42E}"/>
                      </a:ext>
                    </a:extLst>
                  </p:cNvPr>
                  <p:cNvSpPr/>
                  <p:nvPr/>
                </p:nvSpPr>
                <p:spPr>
                  <a:xfrm>
                    <a:off x="5590387" y="2264174"/>
                    <a:ext cx="432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36000" rIns="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투척</a:t>
                    </a:r>
                    <a:endParaRPr lang="ko-KR" altLang="en-US" sz="800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81" name="직사각형 262">
                    <a:extLst>
                      <a:ext uri="{FF2B5EF4-FFF2-40B4-BE49-F238E27FC236}">
                        <a16:creationId xmlns:a16="http://schemas.microsoft.com/office/drawing/2014/main" id="{2D0C8D15-C17E-5D02-DF08-5A64AEA62A42}"/>
                      </a:ext>
                    </a:extLst>
                  </p:cNvPr>
                  <p:cNvSpPr/>
                  <p:nvPr/>
                </p:nvSpPr>
                <p:spPr>
                  <a:xfrm>
                    <a:off x="6022387" y="2264174"/>
                    <a:ext cx="1728002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수직 낙하 후 착지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21927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20E2E-D725-99D4-8415-1A7EA40A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440B11-130C-A10C-6985-276951F94EAC}"/>
              </a:ext>
            </a:extLst>
          </p:cNvPr>
          <p:cNvGrpSpPr/>
          <p:nvPr/>
        </p:nvGrpSpPr>
        <p:grpSpPr>
          <a:xfrm>
            <a:off x="192088" y="1218834"/>
            <a:ext cx="11772900" cy="3865272"/>
            <a:chOff x="192088" y="1380880"/>
            <a:chExt cx="11772900" cy="3865272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8CC95EFB-DAFF-3D8A-8BD5-B98CF1CA0C70}"/>
                </a:ext>
              </a:extLst>
            </p:cNvPr>
            <p:cNvSpPr txBox="1"/>
            <p:nvPr/>
          </p:nvSpPr>
          <p:spPr>
            <a:xfrm>
              <a:off x="192088" y="1380880"/>
              <a:ext cx="87844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</a:t>
              </a:r>
              <a:r>
                <a:rPr lang="ko-KR" altLang="en-US" sz="1000" dirty="0"/>
                <a:t>연출 추가 설명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0F8B9517-D5C4-B619-D76D-A88A4EECEED6}"/>
                </a:ext>
              </a:extLst>
            </p:cNvPr>
            <p:cNvGrpSpPr/>
            <p:nvPr/>
          </p:nvGrpSpPr>
          <p:grpSpPr>
            <a:xfrm>
              <a:off x="192088" y="1886068"/>
              <a:ext cx="11772900" cy="844840"/>
              <a:chOff x="192088" y="801080"/>
              <a:chExt cx="11772900" cy="844840"/>
            </a:xfrm>
          </p:grpSpPr>
          <p:grpSp>
            <p:nvGrpSpPr>
              <p:cNvPr id="375" name="그룹 374">
                <a:extLst>
                  <a:ext uri="{FF2B5EF4-FFF2-40B4-BE49-F238E27FC236}">
                    <a16:creationId xmlns:a16="http://schemas.microsoft.com/office/drawing/2014/main" id="{BD6BB882-C5D1-4E07-4742-D4F09BFB2810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90" name="직사각형 389">
                  <a:extLst>
                    <a:ext uri="{FF2B5EF4-FFF2-40B4-BE49-F238E27FC236}">
                      <a16:creationId xmlns:a16="http://schemas.microsoft.com/office/drawing/2014/main" id="{C9E60AF2-6767-CE73-8EA3-5D9F081F5569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</a:t>
                  </a:r>
                </a:p>
              </p:txBody>
            </p:sp>
            <p:sp>
              <p:nvSpPr>
                <p:cNvPr id="391" name="직사각형 390">
                  <a:extLst>
                    <a:ext uri="{FF2B5EF4-FFF2-40B4-BE49-F238E27FC236}">
                      <a16:creationId xmlns:a16="http://schemas.microsoft.com/office/drawing/2014/main" id="{A5951B57-052C-EC28-A129-596CFD2C895A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스타일리쉬한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도약</a:t>
                  </a:r>
                </a:p>
              </p:txBody>
            </p:sp>
            <p:sp>
              <p:nvSpPr>
                <p:cNvPr id="392" name="직사각형 391">
                  <a:extLst>
                    <a:ext uri="{FF2B5EF4-FFF2-40B4-BE49-F238E27FC236}">
                      <a16:creationId xmlns:a16="http://schemas.microsoft.com/office/drawing/2014/main" id="{E8840182-63C7-DAEE-4070-85F567BBA1A6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93" name="직사각형 392">
                  <a:extLst>
                    <a:ext uri="{FF2B5EF4-FFF2-40B4-BE49-F238E27FC236}">
                      <a16:creationId xmlns:a16="http://schemas.microsoft.com/office/drawing/2014/main" id="{F817E68D-ADD8-8C74-3B97-56AED1A6FF55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94" name="직사각형 393">
                  <a:extLst>
                    <a:ext uri="{FF2B5EF4-FFF2-40B4-BE49-F238E27FC236}">
                      <a16:creationId xmlns:a16="http://schemas.microsoft.com/office/drawing/2014/main" id="{8BC285F3-A5BA-E44F-F6C9-F453C1FB255F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6" name="그룹 375">
                <a:extLst>
                  <a:ext uri="{FF2B5EF4-FFF2-40B4-BE49-F238E27FC236}">
                    <a16:creationId xmlns:a16="http://schemas.microsoft.com/office/drawing/2014/main" id="{1171451A-6DCC-7D52-F869-20309C526CBD}"/>
                  </a:ext>
                </a:extLst>
              </p:cNvPr>
              <p:cNvGrpSpPr/>
              <p:nvPr/>
            </p:nvGrpSpPr>
            <p:grpSpPr>
              <a:xfrm>
                <a:off x="3190228" y="882956"/>
                <a:ext cx="2021735" cy="681090"/>
                <a:chOff x="3190228" y="867790"/>
                <a:chExt cx="2021735" cy="681090"/>
              </a:xfrm>
            </p:grpSpPr>
            <p:sp>
              <p:nvSpPr>
                <p:cNvPr id="387" name="TextBox 70">
                  <a:extLst>
                    <a:ext uri="{FF2B5EF4-FFF2-40B4-BE49-F238E27FC236}">
                      <a16:creationId xmlns:a16="http://schemas.microsoft.com/office/drawing/2014/main" id="{10040710-3E14-8176-8BDC-1BD4B0CE1F52}"/>
                    </a:ext>
                  </a:extLst>
                </p:cNvPr>
                <p:cNvSpPr txBox="1"/>
                <p:nvPr/>
              </p:nvSpPr>
              <p:spPr>
                <a:xfrm>
                  <a:off x="3190228" y="867790"/>
                  <a:ext cx="950238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 도약</a:t>
                  </a:r>
                </a:p>
              </p:txBody>
            </p:sp>
            <p:sp>
              <p:nvSpPr>
                <p:cNvPr id="388" name="TextBox 70">
                  <a:extLst>
                    <a:ext uri="{FF2B5EF4-FFF2-40B4-BE49-F238E27FC236}">
                      <a16:creationId xmlns:a16="http://schemas.microsoft.com/office/drawing/2014/main" id="{1216AEB2-C404-B0D0-029D-0FE314DEC07D}"/>
                    </a:ext>
                  </a:extLst>
                </p:cNvPr>
                <p:cNvSpPr txBox="1"/>
                <p:nvPr/>
              </p:nvSpPr>
              <p:spPr>
                <a:xfrm>
                  <a:off x="3192804" y="1130615"/>
                  <a:ext cx="791577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1] </a:t>
                  </a:r>
                  <a:r>
                    <a:rPr lang="ko-KR" altLang="en-US" sz="800" dirty="0"/>
                    <a:t>파동</a:t>
                  </a:r>
                </a:p>
              </p:txBody>
            </p:sp>
            <p:sp>
              <p:nvSpPr>
                <p:cNvPr id="389" name="TextBox 70">
                  <a:extLst>
                    <a:ext uri="{FF2B5EF4-FFF2-40B4-BE49-F238E27FC236}">
                      <a16:creationId xmlns:a16="http://schemas.microsoft.com/office/drawing/2014/main" id="{A20F938B-96E5-E9E0-85C7-95D31DCCE095}"/>
                    </a:ext>
                  </a:extLst>
                </p:cNvPr>
                <p:cNvSpPr txBox="1"/>
                <p:nvPr/>
              </p:nvSpPr>
              <p:spPr>
                <a:xfrm>
                  <a:off x="3192804" y="1389418"/>
                  <a:ext cx="2019159" cy="159462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/>
                    <a:t>[</a:t>
                  </a:r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r>
                    <a:rPr lang="en-US" altLang="ko-KR" dirty="0"/>
                    <a:t>] </a:t>
                  </a:r>
                  <a:r>
                    <a:rPr lang="ko-KR" altLang="en-US" dirty="0"/>
                    <a:t>피격 이상 면역 </a:t>
                  </a:r>
                  <a:r>
                    <a:rPr lang="en-US" altLang="ko-KR" dirty="0"/>
                    <a:t>/ </a:t>
                  </a:r>
                  <a:r>
                    <a:rPr lang="ko-KR" altLang="en-US" dirty="0"/>
                    <a:t>상태 이상 면역</a:t>
                  </a:r>
                </a:p>
              </p:txBody>
            </p:sp>
          </p:grpSp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D2282674-2969-A741-5D17-F0482CBD34CA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3600483" cy="681090"/>
                <a:chOff x="5621230" y="867789"/>
                <a:chExt cx="3600483" cy="681090"/>
              </a:xfrm>
            </p:grpSpPr>
            <p:grpSp>
              <p:nvGrpSpPr>
                <p:cNvPr id="378" name="그룹 377">
                  <a:extLst>
                    <a:ext uri="{FF2B5EF4-FFF2-40B4-BE49-F238E27FC236}">
                      <a16:creationId xmlns:a16="http://schemas.microsoft.com/office/drawing/2014/main" id="{B6A5732D-EEAC-C538-591C-F8D010A1C7E2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2709771" cy="159462"/>
                  <a:chOff x="5621230" y="819296"/>
                  <a:chExt cx="2709771" cy="159462"/>
                </a:xfrm>
              </p:grpSpPr>
              <p:sp>
                <p:nvSpPr>
                  <p:cNvPr id="385" name="TextBox 384">
                    <a:extLst>
                      <a:ext uri="{FF2B5EF4-FFF2-40B4-BE49-F238E27FC236}">
                        <a16:creationId xmlns:a16="http://schemas.microsoft.com/office/drawing/2014/main" id="{408D2DE5-6B72-9543-7259-9CCEE6F87859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2137371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백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덤블링으로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후방의 공중으로 도약합니다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86" name="TextBox 70">
                    <a:extLst>
                      <a:ext uri="{FF2B5EF4-FFF2-40B4-BE49-F238E27FC236}">
                        <a16:creationId xmlns:a16="http://schemas.microsoft.com/office/drawing/2014/main" id="{8C0A4517-EA8C-229D-3C0C-A7D2BC20459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79" name="그룹 378">
                  <a:extLst>
                    <a:ext uri="{FF2B5EF4-FFF2-40B4-BE49-F238E27FC236}">
                      <a16:creationId xmlns:a16="http://schemas.microsoft.com/office/drawing/2014/main" id="{851D2CDE-3EFD-8C5B-FA98-A00595CE0053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3471368" cy="159462"/>
                  <a:chOff x="5626913" y="1131736"/>
                  <a:chExt cx="3471368" cy="159462"/>
                </a:xfrm>
              </p:grpSpPr>
              <p:sp>
                <p:nvSpPr>
                  <p:cNvPr id="383" name="TextBox 70">
                    <a:extLst>
                      <a:ext uri="{FF2B5EF4-FFF2-40B4-BE49-F238E27FC236}">
                        <a16:creationId xmlns:a16="http://schemas.microsoft.com/office/drawing/2014/main" id="{5BEA16AA-29FF-45E0-8543-C1737598253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84" name="TextBox 383">
                    <a:extLst>
                      <a:ext uri="{FF2B5EF4-FFF2-40B4-BE49-F238E27FC236}">
                        <a16:creationId xmlns:a16="http://schemas.microsoft.com/office/drawing/2014/main" id="{1345FE1B-41E0-3859-C24C-21C826150835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29004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도달 시 캐릭터 주변으로 파동이 빠르게 퍼져 나갑니다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380" name="그룹 379">
                  <a:extLst>
                    <a:ext uri="{FF2B5EF4-FFF2-40B4-BE49-F238E27FC236}">
                      <a16:creationId xmlns:a16="http://schemas.microsoft.com/office/drawing/2014/main" id="{9C2A38D9-6F1E-42E0-542C-17454C47F9B2}"/>
                    </a:ext>
                  </a:extLst>
                </p:cNvPr>
                <p:cNvGrpSpPr/>
                <p:nvPr/>
              </p:nvGrpSpPr>
              <p:grpSpPr>
                <a:xfrm>
                  <a:off x="5626913" y="1389417"/>
                  <a:ext cx="3594800" cy="159462"/>
                  <a:chOff x="5626913" y="1419736"/>
                  <a:chExt cx="3594800" cy="159462"/>
                </a:xfrm>
              </p:grpSpPr>
              <p:sp>
                <p:nvSpPr>
                  <p:cNvPr id="381" name="TextBox 70">
                    <a:extLst>
                      <a:ext uri="{FF2B5EF4-FFF2-40B4-BE49-F238E27FC236}">
                        <a16:creationId xmlns:a16="http://schemas.microsoft.com/office/drawing/2014/main" id="{9473CEAF-5200-7711-1757-4B8E60277828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슈퍼 </a:t>
                    </a:r>
                    <a:r>
                      <a:rPr lang="ko-KR" altLang="en-US" dirty="0" err="1"/>
                      <a:t>아머</a:t>
                    </a:r>
                    <a:endParaRPr lang="ko-KR" altLang="en-US" dirty="0"/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0696D29C-257C-B87F-E2B4-CA092AA2E9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0218"/>
                    <a:ext cx="302383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스킬을 시전하는 동안 피격 이상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&amp;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상태 이상에 면역이 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</p:grpSp>
        </p:grp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5417BC3B-799B-7C9E-E471-075F9484084F}"/>
                </a:ext>
              </a:extLst>
            </p:cNvPr>
            <p:cNvGrpSpPr/>
            <p:nvPr/>
          </p:nvGrpSpPr>
          <p:grpSpPr>
            <a:xfrm>
              <a:off x="192088" y="2730908"/>
              <a:ext cx="11772900" cy="586844"/>
              <a:chOff x="192088" y="1695160"/>
              <a:chExt cx="11772900" cy="586844"/>
            </a:xfrm>
          </p:grpSpPr>
          <p:grpSp>
            <p:nvGrpSpPr>
              <p:cNvPr id="359" name="그룹 358">
                <a:extLst>
                  <a:ext uri="{FF2B5EF4-FFF2-40B4-BE49-F238E27FC236}">
                    <a16:creationId xmlns:a16="http://schemas.microsoft.com/office/drawing/2014/main" id="{DB9A1E81-A2BC-4678-CF62-1B64047ECD54}"/>
                  </a:ext>
                </a:extLst>
              </p:cNvPr>
              <p:cNvGrpSpPr/>
              <p:nvPr/>
            </p:nvGrpSpPr>
            <p:grpSpPr>
              <a:xfrm>
                <a:off x="192088" y="1695160"/>
                <a:ext cx="11772900" cy="586844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70" name="직사각형 369">
                  <a:extLst>
                    <a:ext uri="{FF2B5EF4-FFF2-40B4-BE49-F238E27FC236}">
                      <a16:creationId xmlns:a16="http://schemas.microsoft.com/office/drawing/2014/main" id="{4288EF7D-40D3-F1D9-9E1B-4E5AF02775B2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371" name="직사각형 370">
                  <a:extLst>
                    <a:ext uri="{FF2B5EF4-FFF2-40B4-BE49-F238E27FC236}">
                      <a16:creationId xmlns:a16="http://schemas.microsoft.com/office/drawing/2014/main" id="{A7323BF6-89C8-8275-358D-F22B8652F930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힘을 끝까지 쥐어 짜내는 느낌</a:t>
                  </a:r>
                </a:p>
              </p:txBody>
            </p:sp>
            <p:sp>
              <p:nvSpPr>
                <p:cNvPr id="372" name="직사각형 371">
                  <a:extLst>
                    <a:ext uri="{FF2B5EF4-FFF2-40B4-BE49-F238E27FC236}">
                      <a16:creationId xmlns:a16="http://schemas.microsoft.com/office/drawing/2014/main" id="{4C96CC77-0025-3856-18B5-D4077FE414D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7BB09B6F-D0AB-BDBE-E102-B4F85281481D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4" name="직사각형 373">
                  <a:extLst>
                    <a:ext uri="{FF2B5EF4-FFF2-40B4-BE49-F238E27FC236}">
                      <a16:creationId xmlns:a16="http://schemas.microsoft.com/office/drawing/2014/main" id="{0DB71E5F-5319-7B1E-BD4D-0F8B121C3E88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60" name="그룹 359">
                <a:extLst>
                  <a:ext uri="{FF2B5EF4-FFF2-40B4-BE49-F238E27FC236}">
                    <a16:creationId xmlns:a16="http://schemas.microsoft.com/office/drawing/2014/main" id="{B00A54DF-E1B2-146A-FF76-14037CA36808}"/>
                  </a:ext>
                </a:extLst>
              </p:cNvPr>
              <p:cNvGrpSpPr/>
              <p:nvPr/>
            </p:nvGrpSpPr>
            <p:grpSpPr>
              <a:xfrm>
                <a:off x="3192804" y="1779450"/>
                <a:ext cx="1827980" cy="418266"/>
                <a:chOff x="3192804" y="1765891"/>
                <a:chExt cx="1827980" cy="418266"/>
              </a:xfrm>
            </p:grpSpPr>
            <p:sp>
              <p:nvSpPr>
                <p:cNvPr id="368" name="TextBox 70">
                  <a:extLst>
                    <a:ext uri="{FF2B5EF4-FFF2-40B4-BE49-F238E27FC236}">
                      <a16:creationId xmlns:a16="http://schemas.microsoft.com/office/drawing/2014/main" id="{1D986E97-CF44-AA59-0C2C-466E7B8F38BF}"/>
                    </a:ext>
                  </a:extLst>
                </p:cNvPr>
                <p:cNvSpPr txBox="1"/>
                <p:nvPr/>
              </p:nvSpPr>
              <p:spPr>
                <a:xfrm>
                  <a:off x="3192804" y="1765891"/>
                  <a:ext cx="182798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공중에서 천천히 몸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(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허리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)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회전</a:t>
                  </a:r>
                </a:p>
              </p:txBody>
            </p:sp>
            <p:sp>
              <p:nvSpPr>
                <p:cNvPr id="369" name="TextBox 70">
                  <a:extLst>
                    <a:ext uri="{FF2B5EF4-FFF2-40B4-BE49-F238E27FC236}">
                      <a16:creationId xmlns:a16="http://schemas.microsoft.com/office/drawing/2014/main" id="{E8F3F212-93AD-8E89-FBC4-4A53E247252A}"/>
                    </a:ext>
                  </a:extLst>
                </p:cNvPr>
                <p:cNvSpPr txBox="1"/>
                <p:nvPr/>
              </p:nvSpPr>
              <p:spPr>
                <a:xfrm>
                  <a:off x="3192804" y="2024695"/>
                  <a:ext cx="1762619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2] </a:t>
                  </a:r>
                  <a:r>
                    <a:rPr lang="ko-KR" altLang="en-US" sz="800" dirty="0"/>
                    <a:t>창 형태로 축적되는 에너지</a:t>
                  </a:r>
                </a:p>
              </p:txBody>
            </p:sp>
          </p:grpSp>
          <p:grpSp>
            <p:nvGrpSpPr>
              <p:cNvPr id="361" name="그룹 360">
                <a:extLst>
                  <a:ext uri="{FF2B5EF4-FFF2-40B4-BE49-F238E27FC236}">
                    <a16:creationId xmlns:a16="http://schemas.microsoft.com/office/drawing/2014/main" id="{36CDA55B-304D-89EA-E38E-E8FB99F8F7E6}"/>
                  </a:ext>
                </a:extLst>
              </p:cNvPr>
              <p:cNvGrpSpPr/>
              <p:nvPr/>
            </p:nvGrpSpPr>
            <p:grpSpPr>
              <a:xfrm>
                <a:off x="5621230" y="1779449"/>
                <a:ext cx="4046675" cy="418266"/>
                <a:chOff x="5621230" y="1765890"/>
                <a:chExt cx="4046675" cy="418266"/>
              </a:xfrm>
            </p:grpSpPr>
            <p:grpSp>
              <p:nvGrpSpPr>
                <p:cNvPr id="362" name="그룹 361">
                  <a:extLst>
                    <a:ext uri="{FF2B5EF4-FFF2-40B4-BE49-F238E27FC236}">
                      <a16:creationId xmlns:a16="http://schemas.microsoft.com/office/drawing/2014/main" id="{E8626D94-5A5F-DC3B-3914-494F703D00C6}"/>
                    </a:ext>
                  </a:extLst>
                </p:cNvPr>
                <p:cNvGrpSpPr/>
                <p:nvPr/>
              </p:nvGrpSpPr>
              <p:grpSpPr>
                <a:xfrm>
                  <a:off x="5621230" y="1765890"/>
                  <a:ext cx="4046675" cy="159462"/>
                  <a:chOff x="5621230" y="819296"/>
                  <a:chExt cx="4046675" cy="159462"/>
                </a:xfrm>
              </p:grpSpPr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390A5D89-79F9-45D1-3B8E-7DBDB763609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474275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오른손으로 창을 쥐고 천천히 몸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을 회전하며 에너지를 축적합니다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67" name="TextBox 70">
                    <a:extLst>
                      <a:ext uri="{FF2B5EF4-FFF2-40B4-BE49-F238E27FC236}">
                        <a16:creationId xmlns:a16="http://schemas.microsoft.com/office/drawing/2014/main" id="{701D835D-E099-D109-F96E-4DCF67D04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63" name="그룹 362">
                  <a:extLst>
                    <a:ext uri="{FF2B5EF4-FFF2-40B4-BE49-F238E27FC236}">
                      <a16:creationId xmlns:a16="http://schemas.microsoft.com/office/drawing/2014/main" id="{6DFAB798-48A9-C169-E535-35EC84A6CFFC}"/>
                    </a:ext>
                  </a:extLst>
                </p:cNvPr>
                <p:cNvGrpSpPr/>
                <p:nvPr/>
              </p:nvGrpSpPr>
              <p:grpSpPr>
                <a:xfrm>
                  <a:off x="5626913" y="2024694"/>
                  <a:ext cx="3846471" cy="159462"/>
                  <a:chOff x="5626913" y="1131736"/>
                  <a:chExt cx="3846471" cy="159462"/>
                </a:xfrm>
              </p:grpSpPr>
              <p:sp>
                <p:nvSpPr>
                  <p:cNvPr id="364" name="TextBox 70">
                    <a:extLst>
                      <a:ext uri="{FF2B5EF4-FFF2-40B4-BE49-F238E27FC236}">
                        <a16:creationId xmlns:a16="http://schemas.microsoft.com/office/drawing/2014/main" id="{6F2B8901-98F5-73FE-20AA-992EF436C2E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458CFADC-D032-FF2B-3C11-4654C468B008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327550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창에 에너지가 모이고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모인 에너지는 창 형상을 띄며 점차 커집니다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4DA24D20-AF68-0796-DBBC-C43A2B637BB7}"/>
                </a:ext>
              </a:extLst>
            </p:cNvPr>
            <p:cNvGrpSpPr/>
            <p:nvPr/>
          </p:nvGrpSpPr>
          <p:grpSpPr>
            <a:xfrm>
              <a:off x="192088" y="3317751"/>
              <a:ext cx="11772900" cy="1083561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6471D5F6-2141-5C29-70E9-3E7A1C429758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264DF7DF-2C0B-53DA-32B1-8E9B693D9A2C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몸의 반동을 이용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19BC0ED4-6820-D80A-8B79-D65B36700F8E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68EA0E03-2342-B51C-14FC-F7D482D915A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9579C425-51CF-1C51-7FB9-81F7E9D11662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0FF224-7E25-32F3-F3DF-C714F92AB885}"/>
                </a:ext>
              </a:extLst>
            </p:cNvPr>
            <p:cNvGrpSpPr/>
            <p:nvPr/>
          </p:nvGrpSpPr>
          <p:grpSpPr>
            <a:xfrm>
              <a:off x="5621230" y="3399627"/>
              <a:ext cx="4942196" cy="897163"/>
              <a:chOff x="5621230" y="3399627"/>
              <a:chExt cx="4942196" cy="897163"/>
            </a:xfrm>
          </p:grpSpPr>
          <p:grpSp>
            <p:nvGrpSpPr>
              <p:cNvPr id="332" name="그룹 331">
                <a:extLst>
                  <a:ext uri="{FF2B5EF4-FFF2-40B4-BE49-F238E27FC236}">
                    <a16:creationId xmlns:a16="http://schemas.microsoft.com/office/drawing/2014/main" id="{B42B6B8B-27B5-DBD1-A411-A79AA687D73F}"/>
                  </a:ext>
                </a:extLst>
              </p:cNvPr>
              <p:cNvGrpSpPr/>
              <p:nvPr/>
            </p:nvGrpSpPr>
            <p:grpSpPr>
              <a:xfrm>
                <a:off x="5621230" y="3399627"/>
                <a:ext cx="3440740" cy="353943"/>
                <a:chOff x="5621230" y="819296"/>
                <a:chExt cx="3440740" cy="353943"/>
              </a:xfrm>
            </p:grpSpPr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12BC2356-8AC1-7F24-94F0-E424414FBDF4}"/>
                    </a:ext>
                  </a:extLst>
                </p:cNvPr>
                <p:cNvSpPr txBox="1"/>
                <p:nvPr/>
              </p:nvSpPr>
              <p:spPr>
                <a:xfrm>
                  <a:off x="6193630" y="819296"/>
                  <a:ext cx="2868340" cy="353943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t" anchorCtr="0">
                  <a:spAutoFit/>
                </a:bodyPr>
                <a:lstStyle/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허리의 반동을 이용해 창을 지정한 위치로 강하게 던집니다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수직 낙하하여 지면에 착지합니다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41" name="TextBox 70">
                  <a:extLst>
                    <a:ext uri="{FF2B5EF4-FFF2-40B4-BE49-F238E27FC236}">
                      <a16:creationId xmlns:a16="http://schemas.microsoft.com/office/drawing/2014/main" id="{7E0BD144-F15F-3FC6-4524-1C8585D806D1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353943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33" name="그룹 332">
                <a:extLst>
                  <a:ext uri="{FF2B5EF4-FFF2-40B4-BE49-F238E27FC236}">
                    <a16:creationId xmlns:a16="http://schemas.microsoft.com/office/drawing/2014/main" id="{D4B3CA53-3A41-0437-3AEE-8C9A52B7FE09}"/>
                  </a:ext>
                </a:extLst>
              </p:cNvPr>
              <p:cNvGrpSpPr/>
              <p:nvPr/>
            </p:nvGrpSpPr>
            <p:grpSpPr>
              <a:xfrm>
                <a:off x="5626913" y="3878525"/>
                <a:ext cx="4936513" cy="159462"/>
                <a:chOff x="5626913" y="1131736"/>
                <a:chExt cx="4936513" cy="159462"/>
              </a:xfrm>
            </p:grpSpPr>
            <p:sp>
              <p:nvSpPr>
                <p:cNvPr id="337" name="TextBox 70">
                  <a:extLst>
                    <a:ext uri="{FF2B5EF4-FFF2-40B4-BE49-F238E27FC236}">
                      <a16:creationId xmlns:a16="http://schemas.microsoft.com/office/drawing/2014/main" id="{142B3764-8346-67E2-4FDE-3D572DAD6E3C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8EA9FF3-8B23-7A30-78A6-5F9C9447E3FD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4365545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축적된 에너지가 지점을 향해 날아간 후 지면에 박히고 </a:t>
                  </a:r>
                  <a:r>
                    <a:rPr lang="ko-KR" altLang="en-US" sz="900" dirty="0" err="1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크레이터를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959C4215-4AF0-65A3-4C12-9478797EAE19}"/>
                  </a:ext>
                </a:extLst>
              </p:cNvPr>
              <p:cNvGrpSpPr/>
              <p:nvPr/>
            </p:nvGrpSpPr>
            <p:grpSpPr>
              <a:xfrm>
                <a:off x="5626913" y="4137328"/>
                <a:ext cx="2131258" cy="159462"/>
                <a:chOff x="5626913" y="1419736"/>
                <a:chExt cx="2131258" cy="159462"/>
              </a:xfrm>
            </p:grpSpPr>
            <p:sp>
              <p:nvSpPr>
                <p:cNvPr id="335" name="TextBox 70">
                  <a:extLst>
                    <a:ext uri="{FF2B5EF4-FFF2-40B4-BE49-F238E27FC236}">
                      <a16:creationId xmlns:a16="http://schemas.microsoft.com/office/drawing/2014/main" id="{5167C1E4-FC08-F07F-91C2-9EFC6205D09E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E69E0240-DF53-825E-C397-FA289D86C348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156029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 충돌 시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030C3288-6B68-8817-A2E9-1B49F3B91080}"/>
                </a:ext>
              </a:extLst>
            </p:cNvPr>
            <p:cNvGrpSpPr/>
            <p:nvPr/>
          </p:nvGrpSpPr>
          <p:grpSpPr>
            <a:xfrm>
              <a:off x="192088" y="4401312"/>
              <a:ext cx="11772900" cy="844840"/>
              <a:chOff x="192088" y="2435900"/>
              <a:chExt cx="11772900" cy="844840"/>
            </a:xfrm>
          </p:grpSpPr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8778AF68-5E34-02C1-1083-90C1FA4D9CC5}"/>
                  </a:ext>
                </a:extLst>
              </p:cNvPr>
              <p:cNvGrpSpPr/>
              <p:nvPr/>
            </p:nvGrpSpPr>
            <p:grpSpPr>
              <a:xfrm>
                <a:off x="192088" y="243590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8D70597C-6794-8C63-780D-B4A6782DD5AE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B5CA29BD-D83E-7635-30D4-8A40F6CA632F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유성이 떨어지는 듯한 강력함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516933D4-9180-5B52-AFF1-892957530B6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2.2s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6F3DB11B-B8D3-C562-CA65-25590EDA242F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717E7DCA-DD42-6BEA-4B38-F3AC49FB4CE3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05" name="그룹 304">
                <a:extLst>
                  <a:ext uri="{FF2B5EF4-FFF2-40B4-BE49-F238E27FC236}">
                    <a16:creationId xmlns:a16="http://schemas.microsoft.com/office/drawing/2014/main" id="{E409CD15-E9F8-7C63-85CA-604FF50C411D}"/>
                  </a:ext>
                </a:extLst>
              </p:cNvPr>
              <p:cNvGrpSpPr/>
              <p:nvPr/>
            </p:nvGrpSpPr>
            <p:grpSpPr>
              <a:xfrm>
                <a:off x="3190229" y="2517776"/>
                <a:ext cx="1659626" cy="681090"/>
                <a:chOff x="3190229" y="2517776"/>
                <a:chExt cx="1659626" cy="681090"/>
              </a:xfrm>
            </p:grpSpPr>
            <p:sp>
              <p:nvSpPr>
                <p:cNvPr id="319" name="TextBox 70">
                  <a:extLst>
                    <a:ext uri="{FF2B5EF4-FFF2-40B4-BE49-F238E27FC236}">
                      <a16:creationId xmlns:a16="http://schemas.microsoft.com/office/drawing/2014/main" id="{C4AED842-F0DB-5D5B-7B48-14D7BE9453FC}"/>
                    </a:ext>
                  </a:extLst>
                </p:cNvPr>
                <p:cNvSpPr txBox="1"/>
                <p:nvPr/>
              </p:nvSpPr>
              <p:spPr>
                <a:xfrm>
                  <a:off x="3190229" y="2517776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전투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IDLE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로 전환</a:t>
                  </a:r>
                </a:p>
              </p:txBody>
            </p:sp>
            <p:sp>
              <p:nvSpPr>
                <p:cNvPr id="320" name="TextBox 70">
                  <a:extLst>
                    <a:ext uri="{FF2B5EF4-FFF2-40B4-BE49-F238E27FC236}">
                      <a16:creationId xmlns:a16="http://schemas.microsoft.com/office/drawing/2014/main" id="{FF9D9918-4B47-8040-E416-74F8402DCDF5}"/>
                    </a:ext>
                  </a:extLst>
                </p:cNvPr>
                <p:cNvSpPr txBox="1"/>
                <p:nvPr/>
              </p:nvSpPr>
              <p:spPr>
                <a:xfrm>
                  <a:off x="3192804" y="2780601"/>
                  <a:ext cx="1657051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4] </a:t>
                  </a:r>
                  <a:r>
                    <a:rPr lang="ko-KR" altLang="en-US" sz="800" dirty="0"/>
                    <a:t>창이 꽂힌 위치에서 폭발</a:t>
                  </a:r>
                </a:p>
              </p:txBody>
            </p:sp>
            <p:sp>
              <p:nvSpPr>
                <p:cNvPr id="321" name="TextBox 70">
                  <a:extLst>
                    <a:ext uri="{FF2B5EF4-FFF2-40B4-BE49-F238E27FC236}">
                      <a16:creationId xmlns:a16="http://schemas.microsoft.com/office/drawing/2014/main" id="{9BADFC11-DEFB-5793-B7C2-948D8B7A7338}"/>
                    </a:ext>
                  </a:extLst>
                </p:cNvPr>
                <p:cNvSpPr txBox="1"/>
                <p:nvPr/>
              </p:nvSpPr>
              <p:spPr>
                <a:xfrm>
                  <a:off x="3192804" y="3039404"/>
                  <a:ext cx="585517" cy="159462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] 6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D5E87F5E-C5BA-65ED-6F6B-E74FEF872B01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6211106" cy="681090"/>
                <a:chOff x="5621230" y="2517775"/>
                <a:chExt cx="6211106" cy="681090"/>
              </a:xfrm>
            </p:grpSpPr>
            <p:grpSp>
              <p:nvGrpSpPr>
                <p:cNvPr id="307" name="그룹 306">
                  <a:extLst>
                    <a:ext uri="{FF2B5EF4-FFF2-40B4-BE49-F238E27FC236}">
                      <a16:creationId xmlns:a16="http://schemas.microsoft.com/office/drawing/2014/main" id="{DC33ED89-A98D-2A08-1260-E67464537334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4540400" cy="159462"/>
                  <a:chOff x="5621230" y="819296"/>
                  <a:chExt cx="4540400" cy="159462"/>
                </a:xfrm>
              </p:grpSpPr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A645798B-0171-25FC-F357-640AF23AFF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9680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사용으로 후 딜레이를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캔슬할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수 있습니다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18" name="TextBox 70">
                    <a:extLst>
                      <a:ext uri="{FF2B5EF4-FFF2-40B4-BE49-F238E27FC236}">
                        <a16:creationId xmlns:a16="http://schemas.microsoft.com/office/drawing/2014/main" id="{FA00EF8B-CA22-5ED6-A2C1-5D9F5AC7DA01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08" name="그룹 307">
                  <a:extLst>
                    <a:ext uri="{FF2B5EF4-FFF2-40B4-BE49-F238E27FC236}">
                      <a16:creationId xmlns:a16="http://schemas.microsoft.com/office/drawing/2014/main" id="{E5DB0F21-5226-DB9A-9674-9323990E62E9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6205423" cy="159462"/>
                  <a:chOff x="5626913" y="1131736"/>
                  <a:chExt cx="6205423" cy="159462"/>
                </a:xfrm>
              </p:grpSpPr>
              <p:sp>
                <p:nvSpPr>
                  <p:cNvPr id="315" name="TextBox 70">
                    <a:extLst>
                      <a:ext uri="{FF2B5EF4-FFF2-40B4-BE49-F238E27FC236}">
                        <a16:creationId xmlns:a16="http://schemas.microsoft.com/office/drawing/2014/main" id="{DA06E2E9-E3CF-E47A-5F68-6F27F3E8D41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D329FAF1-CD70-5BCD-948C-4ED12EC0A36D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142218"/>
                    <a:ext cx="5634456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박혀 있는 지점에서부터 폭발이 일어납니다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과정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준비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잔여 이펙트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312" name="그룹 311">
                  <a:extLst>
                    <a:ext uri="{FF2B5EF4-FFF2-40B4-BE49-F238E27FC236}">
                      <a16:creationId xmlns:a16="http://schemas.microsoft.com/office/drawing/2014/main" id="{FF0AB700-FF0A-7784-A37F-9C9E65C6A933}"/>
                    </a:ext>
                  </a:extLst>
                </p:cNvPr>
                <p:cNvGrpSpPr/>
                <p:nvPr/>
              </p:nvGrpSpPr>
              <p:grpSpPr>
                <a:xfrm>
                  <a:off x="5626913" y="3039403"/>
                  <a:ext cx="4497526" cy="159462"/>
                  <a:chOff x="5626913" y="1419736"/>
                  <a:chExt cx="4497526" cy="159462"/>
                </a:xfrm>
              </p:grpSpPr>
              <p:sp>
                <p:nvSpPr>
                  <p:cNvPr id="313" name="TextBox 70">
                    <a:extLst>
                      <a:ext uri="{FF2B5EF4-FFF2-40B4-BE49-F238E27FC236}">
                        <a16:creationId xmlns:a16="http://schemas.microsoft.com/office/drawing/2014/main" id="{C9A27B39-E2D0-2208-7210-B98D4D5D014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타격</a:t>
                    </a:r>
                  </a:p>
                </p:txBody>
              </p:sp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83072906-68D7-9F38-FA2B-31543A544D5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430218"/>
                    <a:ext cx="392655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폭발하며 총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6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(1~5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/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마지막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피격 이상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14B28772-2F09-B641-0147-D222D94F572F}"/>
                </a:ext>
              </a:extLst>
            </p:cNvPr>
            <p:cNvGrpSpPr/>
            <p:nvPr/>
          </p:nvGrpSpPr>
          <p:grpSpPr>
            <a:xfrm>
              <a:off x="192088" y="1598068"/>
              <a:ext cx="11772900" cy="288000"/>
              <a:chOff x="192088" y="513080"/>
              <a:chExt cx="11772900" cy="288000"/>
            </a:xfrm>
          </p:grpSpPr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A14CD99E-AF90-468E-1723-2A3A155654DE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분류</a:t>
                </a: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908DE857-FC51-5E24-945D-A8D06150C154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핵심 포인트</a:t>
                </a: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57C3322A-AD4D-08E5-4AAC-002793D99583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예상 시간</a:t>
                </a: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9B2E3979-A78B-4CE9-F392-63BF88415B2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구성 요소</a:t>
                </a: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7D1DB410-8296-DB11-DE02-75446F33E011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추가 설명</a:t>
                </a:r>
              </a:p>
            </p:txBody>
          </p: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252E0CF-F672-B1A7-94CB-33A026F3C7BC}"/>
                </a:ext>
              </a:extLst>
            </p:cNvPr>
            <p:cNvCxnSpPr>
              <a:cxnSpLocks/>
            </p:cNvCxnSpPr>
            <p:nvPr/>
          </p:nvCxnSpPr>
          <p:spPr>
            <a:xfrm>
              <a:off x="192088" y="1886068"/>
              <a:ext cx="117729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3D4C7A5-FFB9-E972-01E3-7A25B29939B7}"/>
                </a:ext>
              </a:extLst>
            </p:cNvPr>
            <p:cNvGrpSpPr/>
            <p:nvPr/>
          </p:nvGrpSpPr>
          <p:grpSpPr>
            <a:xfrm>
              <a:off x="3190228" y="3399628"/>
              <a:ext cx="1764660" cy="897162"/>
              <a:chOff x="3190228" y="3399628"/>
              <a:chExt cx="1764660" cy="89716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676C421-12E5-1A01-4265-4CF87C8CCBA5}"/>
                  </a:ext>
                </a:extLst>
              </p:cNvPr>
              <p:cNvGrpSpPr/>
              <p:nvPr/>
            </p:nvGrpSpPr>
            <p:grpSpPr>
              <a:xfrm>
                <a:off x="3190228" y="3399628"/>
                <a:ext cx="1388409" cy="353942"/>
                <a:chOff x="3190228" y="3399628"/>
                <a:chExt cx="1388409" cy="353942"/>
              </a:xfrm>
            </p:grpSpPr>
            <p:sp>
              <p:nvSpPr>
                <p:cNvPr id="342" name="TextBox 70">
                  <a:extLst>
                    <a:ext uri="{FF2B5EF4-FFF2-40B4-BE49-F238E27FC236}">
                      <a16:creationId xmlns:a16="http://schemas.microsoft.com/office/drawing/2014/main" id="{EC6AF2C3-50D6-5E36-4BEF-22796806E9C7}"/>
                    </a:ext>
                  </a:extLst>
                </p:cNvPr>
                <p:cNvSpPr txBox="1"/>
                <p:nvPr/>
              </p:nvSpPr>
              <p:spPr>
                <a:xfrm>
                  <a:off x="3190228" y="3399628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 던지기</a:t>
                  </a:r>
                </a:p>
              </p:txBody>
            </p:sp>
            <p:sp>
              <p:nvSpPr>
                <p:cNvPr id="4" name="TextBox 70">
                  <a:extLst>
                    <a:ext uri="{FF2B5EF4-FFF2-40B4-BE49-F238E27FC236}">
                      <a16:creationId xmlns:a16="http://schemas.microsoft.com/office/drawing/2014/main" id="{8B8E739E-60C8-567C-46AE-7534F937E883}"/>
                    </a:ext>
                  </a:extLst>
                </p:cNvPr>
                <p:cNvSpPr txBox="1"/>
                <p:nvPr/>
              </p:nvSpPr>
              <p:spPr>
                <a:xfrm>
                  <a:off x="3190228" y="3594108"/>
                  <a:ext cx="1388409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수직 낙하 후 착지</a:t>
                  </a:r>
                </a:p>
              </p:txBody>
            </p:sp>
          </p:grpSp>
          <p:sp>
            <p:nvSpPr>
              <p:cNvPr id="6" name="TextBox 70">
                <a:extLst>
                  <a:ext uri="{FF2B5EF4-FFF2-40B4-BE49-F238E27FC236}">
                    <a16:creationId xmlns:a16="http://schemas.microsoft.com/office/drawing/2014/main" id="{7F9C1412-722F-61E3-99BB-77AC6564EC5D}"/>
                  </a:ext>
                </a:extLst>
              </p:cNvPr>
              <p:cNvSpPr txBox="1"/>
              <p:nvPr/>
            </p:nvSpPr>
            <p:spPr>
              <a:xfrm>
                <a:off x="3190228" y="3878525"/>
                <a:ext cx="1764660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지점으로 날아가 꽂히는 창</a:t>
                </a:r>
              </a:p>
            </p:txBody>
          </p:sp>
          <p:sp>
            <p:nvSpPr>
              <p:cNvPr id="8" name="TextBox 70">
                <a:extLst>
                  <a:ext uri="{FF2B5EF4-FFF2-40B4-BE49-F238E27FC236}">
                    <a16:creationId xmlns:a16="http://schemas.microsoft.com/office/drawing/2014/main" id="{7E90AF41-A80C-C84B-A530-65C1A2B482E4}"/>
                  </a:ext>
                </a:extLst>
              </p:cNvPr>
              <p:cNvSpPr txBox="1"/>
              <p:nvPr/>
            </p:nvSpPr>
            <p:spPr>
              <a:xfrm>
                <a:off x="3190228" y="4137328"/>
                <a:ext cx="585517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771ACA67-8FCD-E3CB-4BC0-2750D2E2CC83}"/>
                </a:ext>
              </a:extLst>
            </p:cNvPr>
            <p:cNvSpPr/>
            <p:nvPr/>
          </p:nvSpPr>
          <p:spPr>
            <a:xfrm>
              <a:off x="192088" y="1598067"/>
              <a:ext cx="11772900" cy="36480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22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642E-3393-6C4F-6C08-F8D35495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CB3578B-A584-AD20-2F9B-112E5AD9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49173"/>
              </p:ext>
            </p:extLst>
          </p:nvPr>
        </p:nvGraphicFramePr>
        <p:xfrm>
          <a:off x="192088" y="1592488"/>
          <a:ext cx="11756072" cy="36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997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오브젝트 스폰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F9D35-860F-103B-BA52-05BF0C468840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803DADB-47E7-B7B7-E202-E7D6EF2BBEF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04DE77-FA4B-0ADC-3E3B-B7EE970C4DF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933FD35-EDE4-05DE-BEBD-F791F5E42E1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7226AA9-2E74-BF1A-4DA2-12843DF18BC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B014774-B9A9-56BC-2B15-7AD702CA326C}"/>
              </a:ext>
            </a:extLst>
          </p:cNvPr>
          <p:cNvSpPr txBox="1"/>
          <p:nvPr/>
        </p:nvSpPr>
        <p:spPr>
          <a:xfrm>
            <a:off x="0" y="1381285"/>
            <a:ext cx="1443940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[Skill-Effect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2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EF3C76-A267-618C-B3B7-D86A3EABAD90}"/>
              </a:ext>
            </a:extLst>
          </p:cNvPr>
          <p:cNvGrpSpPr/>
          <p:nvPr/>
        </p:nvGrpSpPr>
        <p:grpSpPr>
          <a:xfrm>
            <a:off x="8752045" y="1804418"/>
            <a:ext cx="2630140" cy="2653020"/>
            <a:chOff x="8752045" y="1804418"/>
            <a:chExt cx="2630140" cy="2653020"/>
          </a:xfrm>
        </p:grpSpPr>
        <p:pic>
          <p:nvPicPr>
            <p:cNvPr id="66" name="그림 65" descr="원이(가) 표시된 사진&#10;&#10;자동 생성된 설명">
              <a:extLst>
                <a:ext uri="{FF2B5EF4-FFF2-40B4-BE49-F238E27FC236}">
                  <a16:creationId xmlns:a16="http://schemas.microsoft.com/office/drawing/2014/main" id="{08005B3F-4C9C-790A-2822-8E160315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045" y="1804418"/>
              <a:ext cx="2630140" cy="242668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1C41A27-D633-28C6-786B-5BDDA64FE85E}"/>
                </a:ext>
              </a:extLst>
            </p:cNvPr>
            <p:cNvSpPr txBox="1"/>
            <p:nvPr/>
          </p:nvSpPr>
          <p:spPr>
            <a:xfrm>
              <a:off x="9088715" y="4239813"/>
              <a:ext cx="1956801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6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 예시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 Spot_lm_00.fbx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030774-C46E-E9DF-C4C2-A575398126F3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1249334-CD02-0C4D-079F-48B077D33857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DA98C-FB44-406E-A6EB-CD5470AA53AA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354F56F-91A0-E73D-15F2-1A972832DDF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BCFEB0A-0CD7-AB65-E466-8691DE95BD3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1B5E82-259F-254C-663C-37FA54F6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77646"/>
              </p:ext>
            </p:extLst>
          </p:nvPr>
        </p:nvGraphicFramePr>
        <p:xfrm>
          <a:off x="192088" y="665804"/>
          <a:ext cx="8052752" cy="39262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지점으로 날아가고 지면에 박히면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형성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4946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: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박힌 창과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크레이터는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4C5579-08F9-C441-7CE9-E8D17D583302}"/>
              </a:ext>
            </a:extLst>
          </p:cNvPr>
          <p:cNvSpPr txBox="1"/>
          <p:nvPr/>
        </p:nvSpPr>
        <p:spPr>
          <a:xfrm>
            <a:off x="192088" y="494424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13A27C-37F9-17EB-D7EB-AAA6EA7C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84767"/>
              </p:ext>
            </p:extLst>
          </p:nvPr>
        </p:nvGraphicFramePr>
        <p:xfrm>
          <a:off x="192088" y="5161841"/>
          <a:ext cx="8029892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2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28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1321</Words>
  <Application>Microsoft Office PowerPoint</Application>
  <PresentationFormat>와이드스크린</PresentationFormat>
  <Paragraphs>319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KR</vt:lpstr>
      <vt:lpstr>Pretendard Medium</vt:lpstr>
      <vt:lpstr>맑은 고딕</vt:lpstr>
      <vt:lpstr>페이퍼로지 6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82</cp:revision>
  <dcterms:created xsi:type="dcterms:W3CDTF">2025-06-06T11:22:44Z</dcterms:created>
  <dcterms:modified xsi:type="dcterms:W3CDTF">2025-06-16T09:50:15Z</dcterms:modified>
</cp:coreProperties>
</file>