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8" r:id="rId2"/>
    <p:sldId id="276" r:id="rId3"/>
    <p:sldId id="309" r:id="rId4"/>
    <p:sldId id="304" r:id="rId5"/>
    <p:sldId id="301" r:id="rId6"/>
    <p:sldId id="302" r:id="rId7"/>
    <p:sldId id="298" r:id="rId8"/>
    <p:sldId id="30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01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BC"/>
    <a:srgbClr val="FFFF9B"/>
    <a:srgbClr val="FFAFAF"/>
    <a:srgbClr val="FF8B8B"/>
    <a:srgbClr val="D4F2FC"/>
    <a:srgbClr val="AA8056"/>
    <a:srgbClr val="BD9C7C"/>
    <a:srgbClr val="87A87B"/>
    <a:srgbClr val="C7C31B"/>
    <a:srgbClr val="D3E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9" autoAdjust="0"/>
    <p:restoredTop sz="94110" autoAdjust="0"/>
  </p:normalViewPr>
  <p:slideViewPr>
    <p:cSldViewPr snapToGrid="0" showGuides="1">
      <p:cViewPr>
        <p:scale>
          <a:sx n="75" d="100"/>
          <a:sy n="75" d="100"/>
        </p:scale>
        <p:origin x="278" y="43"/>
      </p:cViewPr>
      <p:guideLst>
        <p:guide orient="horz" pos="2160"/>
        <p:guide pos="3840"/>
        <p:guide orient="horz" pos="4201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24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945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CB45-2C4A-221B-11FF-09D38A93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ABAC0C-1EA2-DB2A-0805-5040DEDE7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EC42A2-2416-EFFE-F93A-0530AC39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08B4B-1977-A828-1A7E-E6421E911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1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gi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gif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jp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gif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gif"/><Relationship Id="rId9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B919D-3683-74DB-607D-8ED36AD33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FF9FF602-D0CE-8477-B625-7C51DFF2D013}"/>
              </a:ext>
            </a:extLst>
          </p:cNvPr>
          <p:cNvGrpSpPr/>
          <p:nvPr/>
        </p:nvGrpSpPr>
        <p:grpSpPr>
          <a:xfrm>
            <a:off x="192088" y="2437593"/>
            <a:ext cx="11807825" cy="402775"/>
            <a:chOff x="192088" y="54772"/>
            <a:chExt cx="11807825" cy="402775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0822FD4-FED2-7DDA-C20C-44C2F57392E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3E1CDC3-B14B-AA7D-C228-934A16BA85F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6A9D13E-F5A3-29A1-E2E1-3EB83BE21CEE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D05F4324-41CE-2EBE-EF2D-0E06A4DECBB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A5F4C1F-D989-28B5-D90E-D940AB22F26F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830754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805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189253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F537AEC-9FFE-4112-A77A-943E885F5AF9}"/>
              </a:ext>
            </a:extLst>
          </p:cNvPr>
          <p:cNvSpPr txBox="1"/>
          <p:nvPr/>
        </p:nvSpPr>
        <p:spPr>
          <a:xfrm>
            <a:off x="0" y="0"/>
            <a:ext cx="4296136" cy="830754"/>
          </a:xfrm>
          <a:prstGeom prst="rect">
            <a:avLst/>
          </a:prstGeom>
          <a:noFill/>
        </p:spPr>
        <p:txBody>
          <a:bodyPr wrap="square" lIns="180000" tIns="252000" rIns="180000" bIns="144000" rtlCol="0" anchor="b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 err="1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적룡질풍격</a:t>
            </a:r>
            <a:endParaRPr lang="ko-KR" altLang="en-US" sz="1600" b="1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42BFA-1B36-B1C8-949E-DEDC43982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8102" y="887818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6B347D-D84A-E944-23EE-772F2AB6923B}"/>
              </a:ext>
            </a:extLst>
          </p:cNvPr>
          <p:cNvSpPr txBox="1"/>
          <p:nvPr/>
        </p:nvSpPr>
        <p:spPr>
          <a:xfrm>
            <a:off x="0" y="4081721"/>
            <a:ext cx="1044792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E600B-B797-59A1-0C1F-85B3C54174F9}"/>
              </a:ext>
            </a:extLst>
          </p:cNvPr>
          <p:cNvSpPr txBox="1"/>
          <p:nvPr/>
        </p:nvSpPr>
        <p:spPr>
          <a:xfrm>
            <a:off x="0" y="2937712"/>
            <a:ext cx="1298067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Info 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FA78EF4-2E69-14D9-45A9-9342925B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224484"/>
              </p:ext>
            </p:extLst>
          </p:nvPr>
        </p:nvGraphicFramePr>
        <p:xfrm>
          <a:off x="182346" y="3148915"/>
          <a:ext cx="8013600" cy="3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5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56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CD7341-D93F-0219-3449-E88BF0266F34}"/>
              </a:ext>
            </a:extLst>
          </p:cNvPr>
          <p:cNvGraphicFramePr>
            <a:graphicFrameLocks noGrp="1"/>
          </p:cNvGraphicFramePr>
          <p:nvPr/>
        </p:nvGraphicFramePr>
        <p:xfrm>
          <a:off x="182346" y="4292924"/>
          <a:ext cx="8016774" cy="18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36129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336129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4.0,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0}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CF247B8A-D0EB-FE56-E8EF-E40F886EBD41}"/>
              </a:ext>
            </a:extLst>
          </p:cNvPr>
          <p:cNvSpPr txBox="1"/>
          <p:nvPr/>
        </p:nvSpPr>
        <p:spPr>
          <a:xfrm>
            <a:off x="6751641" y="3508915"/>
            <a:ext cx="1444305" cy="215444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marL="0" marR="0" lvl="0" indent="0" algn="ctr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0" b="0" i="0" u="none" strike="noStrike" dirty="0">
                <a:solidFill>
                  <a:schemeClr val="bg1">
                    <a:lumMod val="50000"/>
                  </a:schemeClr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b="0" i="0" u="none" strike="noStrike" dirty="0">
              <a:solidFill>
                <a:schemeClr val="bg1">
                  <a:lumMod val="50000"/>
                </a:schemeClr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C43493A-159B-DC33-E53A-878824F66C23}"/>
              </a:ext>
            </a:extLst>
          </p:cNvPr>
          <p:cNvGrpSpPr/>
          <p:nvPr/>
        </p:nvGrpSpPr>
        <p:grpSpPr>
          <a:xfrm>
            <a:off x="9027086" y="5752769"/>
            <a:ext cx="2305539" cy="180000"/>
            <a:chOff x="9191580" y="6276291"/>
            <a:chExt cx="2305539" cy="18000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6040A7EC-CBAF-9259-07FA-1B1EECE6A274}"/>
                </a:ext>
              </a:extLst>
            </p:cNvPr>
            <p:cNvGrpSpPr/>
            <p:nvPr/>
          </p:nvGrpSpPr>
          <p:grpSpPr>
            <a:xfrm>
              <a:off x="9191580" y="6276291"/>
              <a:ext cx="622246" cy="180000"/>
              <a:chOff x="10376220" y="5903869"/>
              <a:chExt cx="622246" cy="18000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D78B9839-BFEF-2674-6826-711CD92E48DF}"/>
                  </a:ext>
                </a:extLst>
              </p:cNvPr>
              <p:cNvSpPr/>
              <p:nvPr/>
            </p:nvSpPr>
            <p:spPr>
              <a:xfrm>
                <a:off x="10376220" y="5903869"/>
                <a:ext cx="180000" cy="180000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F7E135-1C45-DC87-65F1-BC47D41E0A3B}"/>
                  </a:ext>
                </a:extLst>
              </p:cNvPr>
              <p:cNvSpPr txBox="1"/>
              <p:nvPr/>
            </p:nvSpPr>
            <p:spPr>
              <a:xfrm>
                <a:off x="10661699" y="5932314"/>
                <a:ext cx="33676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캐릭터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B002C73-310C-C972-D794-FAFE5E0F1980}"/>
                </a:ext>
              </a:extLst>
            </p:cNvPr>
            <p:cNvGrpSpPr/>
            <p:nvPr/>
          </p:nvGrpSpPr>
          <p:grpSpPr>
            <a:xfrm>
              <a:off x="9927744" y="6276291"/>
              <a:ext cx="727729" cy="180000"/>
              <a:chOff x="11103948" y="5903869"/>
              <a:chExt cx="727729" cy="180000"/>
            </a:xfrm>
          </p:grpSpPr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D515CA7C-263D-E151-DB7E-104B67B92D71}"/>
                  </a:ext>
                </a:extLst>
              </p:cNvPr>
              <p:cNvSpPr/>
              <p:nvPr/>
            </p:nvSpPr>
            <p:spPr>
              <a:xfrm>
                <a:off x="11103948" y="5903869"/>
                <a:ext cx="180000" cy="180000"/>
              </a:xfrm>
              <a:prstGeom prst="ellipse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9F137E1-ED8B-2B04-2893-D9D10BFA4A90}"/>
                  </a:ext>
                </a:extLst>
              </p:cNvPr>
              <p:cNvSpPr txBox="1"/>
              <p:nvPr/>
            </p:nvSpPr>
            <p:spPr>
              <a:xfrm>
                <a:off x="11389429" y="5932314"/>
                <a:ext cx="4422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 범위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25996FA-976B-A36F-8E2B-8531455AA643}"/>
                </a:ext>
              </a:extLst>
            </p:cNvPr>
            <p:cNvGrpSpPr/>
            <p:nvPr/>
          </p:nvGrpSpPr>
          <p:grpSpPr>
            <a:xfrm>
              <a:off x="10769390" y="6276291"/>
              <a:ext cx="727729" cy="180000"/>
              <a:chOff x="11103948" y="5903869"/>
              <a:chExt cx="727729" cy="180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883F19D0-1BCB-53D8-7CF6-2ABD80373C28}"/>
                  </a:ext>
                </a:extLst>
              </p:cNvPr>
              <p:cNvSpPr/>
              <p:nvPr/>
            </p:nvSpPr>
            <p:spPr>
              <a:xfrm>
                <a:off x="11103948" y="5903869"/>
                <a:ext cx="180000" cy="180000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DC2C32C-3A16-8266-7E0D-0D121B09AB80}"/>
                  </a:ext>
                </a:extLst>
              </p:cNvPr>
              <p:cNvSpPr txBox="1"/>
              <p:nvPr/>
            </p:nvSpPr>
            <p:spPr>
              <a:xfrm>
                <a:off x="11389429" y="5932314"/>
                <a:ext cx="4422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이동 거리</a:t>
                </a:r>
                <a:endPara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4D48311-E8BF-1BB2-5141-391F3E1946F8}"/>
              </a:ext>
            </a:extLst>
          </p:cNvPr>
          <p:cNvSpPr/>
          <p:nvPr/>
        </p:nvSpPr>
        <p:spPr>
          <a:xfrm>
            <a:off x="8359798" y="3702371"/>
            <a:ext cx="1116000" cy="193843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9C68C4-7F38-935C-E046-82B54D5757EF}"/>
              </a:ext>
            </a:extLst>
          </p:cNvPr>
          <p:cNvSpPr txBox="1"/>
          <p:nvPr/>
        </p:nvSpPr>
        <p:spPr>
          <a:xfrm>
            <a:off x="8359798" y="3702371"/>
            <a:ext cx="1116000" cy="1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6000" rIns="0" bIns="36000" rtlCol="0" anchor="ctr" anchorCtr="0">
            <a:spAutoFit/>
          </a:bodyPr>
          <a:lstStyle>
            <a:defPPr>
              <a:defRPr lang="ko-KR"/>
            </a:defPPr>
            <a:lvl1pPr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/>
              <a:t>[1</a:t>
            </a:r>
            <a:r>
              <a:rPr lang="ko-KR" altLang="en-US" dirty="0"/>
              <a:t>차 공격</a:t>
            </a:r>
            <a:r>
              <a:rPr lang="en-US" altLang="ko-KR" dirty="0"/>
              <a:t>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33954B-28F1-A64F-5F80-57C8DBF9B73A}"/>
              </a:ext>
            </a:extLst>
          </p:cNvPr>
          <p:cNvSpPr txBox="1"/>
          <p:nvPr/>
        </p:nvSpPr>
        <p:spPr>
          <a:xfrm>
            <a:off x="8605212" y="3898185"/>
            <a:ext cx="625172" cy="295397"/>
          </a:xfrm>
          <a:prstGeom prst="rect">
            <a:avLst/>
          </a:prstGeom>
          <a:noFill/>
        </p:spPr>
        <p:txBody>
          <a:bodyPr wrap="none" lIns="0" tIns="36000" rIns="0" bIns="0" rtlCol="0" anchor="ctr" anchorCtr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찌른 후 당기기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>
              <a:spcAft>
                <a:spcPts val="100"/>
              </a:spcAft>
            </a:pP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{dmg_1}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4A80399-C71C-8DC3-6996-C1EEFD370A28}"/>
              </a:ext>
            </a:extLst>
          </p:cNvPr>
          <p:cNvSpPr/>
          <p:nvPr/>
        </p:nvSpPr>
        <p:spPr>
          <a:xfrm>
            <a:off x="10883913" y="3702370"/>
            <a:ext cx="1116000" cy="19384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29523B-7D99-091B-E33F-4588DDBA3D02}"/>
              </a:ext>
            </a:extLst>
          </p:cNvPr>
          <p:cNvSpPr txBox="1"/>
          <p:nvPr/>
        </p:nvSpPr>
        <p:spPr>
          <a:xfrm>
            <a:off x="10883913" y="3702370"/>
            <a:ext cx="1116000" cy="1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6000" rIns="0" bIns="36000" rtlCol="0" anchor="ctr" anchorCtr="0">
            <a:spAutoFit/>
          </a:bodyPr>
          <a:lstStyle>
            <a:defPPr>
              <a:defRPr lang="ko-KR"/>
            </a:defPPr>
            <a:lvl1pPr algn="ctr"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마무리 공격</a:t>
            </a:r>
            <a:r>
              <a:rPr lang="en-US" altLang="ko-KR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7BF0E0-19C3-6575-349F-4260F49ABF53}"/>
              </a:ext>
            </a:extLst>
          </p:cNvPr>
          <p:cNvSpPr txBox="1"/>
          <p:nvPr/>
        </p:nvSpPr>
        <p:spPr>
          <a:xfrm>
            <a:off x="11143755" y="3898184"/>
            <a:ext cx="596317" cy="295397"/>
          </a:xfrm>
          <a:prstGeom prst="rect">
            <a:avLst/>
          </a:prstGeom>
          <a:noFill/>
        </p:spPr>
        <p:txBody>
          <a:bodyPr wrap="none" lIns="0" tIns="36000" rIns="0" bIns="0" rtlCol="0" anchor="ctr" anchorCtr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전진하며 베기</a:t>
            </a:r>
            <a:endParaRPr lang="en-US" altLang="ko-KR" sz="800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pPr algn="ctr">
              <a:spcAft>
                <a:spcPts val="100"/>
              </a:spcAft>
            </a:pP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{dmg_4}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3FCF0F9-90A9-BB77-0B76-F7CC341B76C9}"/>
              </a:ext>
            </a:extLst>
          </p:cNvPr>
          <p:cNvSpPr/>
          <p:nvPr/>
        </p:nvSpPr>
        <p:spPr>
          <a:xfrm>
            <a:off x="9621856" y="3702370"/>
            <a:ext cx="1116000" cy="193843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86FE9A-3A43-925A-5C87-E362752EDC9D}"/>
              </a:ext>
            </a:extLst>
          </p:cNvPr>
          <p:cNvSpPr txBox="1"/>
          <p:nvPr/>
        </p:nvSpPr>
        <p:spPr>
          <a:xfrm>
            <a:off x="9621856" y="3702370"/>
            <a:ext cx="1116000" cy="1958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wrap="square" lIns="0" tIns="36000" rIns="0" bIns="36000" rtlCol="0" anchor="ctr" anchorCtr="0">
            <a:spAutoFit/>
          </a:bodyPr>
          <a:lstStyle>
            <a:defPPr>
              <a:defRPr lang="ko-KR"/>
            </a:defPPr>
            <a:lvl1pPr>
              <a:spcAft>
                <a:spcPts val="400"/>
              </a:spcAft>
              <a:defRPr sz="80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dirty="0"/>
              <a:t>[2~3</a:t>
            </a:r>
            <a:r>
              <a:rPr lang="ko-KR" altLang="en-US" dirty="0"/>
              <a:t>차 공격</a:t>
            </a:r>
            <a:r>
              <a:rPr lang="en-US" altLang="ko-KR" dirty="0"/>
              <a:t>]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18034DE-D466-4A2C-F5DB-0AC534A9BD4E}"/>
              </a:ext>
            </a:extLst>
          </p:cNvPr>
          <p:cNvGrpSpPr/>
          <p:nvPr/>
        </p:nvGrpSpPr>
        <p:grpSpPr>
          <a:xfrm>
            <a:off x="9717603" y="3898184"/>
            <a:ext cx="924506" cy="295397"/>
            <a:chOff x="9760923" y="4461221"/>
            <a:chExt cx="924506" cy="29539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8075387-BCD0-501B-6B36-F16E6D0FBDFE}"/>
                </a:ext>
              </a:extLst>
            </p:cNvPr>
            <p:cNvSpPr txBox="1"/>
            <p:nvPr/>
          </p:nvSpPr>
          <p:spPr>
            <a:xfrm>
              <a:off x="9760923" y="4461221"/>
              <a:ext cx="402354" cy="295397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휘두르기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0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{dmg_2}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45DA48E-2282-146D-6A4D-3E1EE06A442A}"/>
                </a:ext>
              </a:extLst>
            </p:cNvPr>
            <p:cNvSpPr txBox="1"/>
            <p:nvPr/>
          </p:nvSpPr>
          <p:spPr>
            <a:xfrm>
              <a:off x="10283075" y="4461221"/>
              <a:ext cx="402354" cy="295397"/>
            </a:xfrm>
            <a:prstGeom prst="rect">
              <a:avLst/>
            </a:prstGeom>
            <a:noFill/>
          </p:spPr>
          <p:txBody>
            <a:bodyPr wrap="none" lIns="0" tIns="36000" rIns="0" bIns="0" rtlCol="0" anchor="ctr" anchorCtr="0">
              <a:spAutoFit/>
            </a:bodyPr>
            <a:lstStyle/>
            <a:p>
              <a:pPr algn="ctr">
                <a:spcAft>
                  <a:spcPts val="1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찌르기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0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{dmg_3}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1495E1-87E4-C09B-20BD-88A572018F5D}"/>
                </a:ext>
              </a:extLst>
            </p:cNvPr>
            <p:cNvSpPr txBox="1"/>
            <p:nvPr/>
          </p:nvSpPr>
          <p:spPr>
            <a:xfrm>
              <a:off x="10185505" y="4547364"/>
              <a:ext cx="7534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altLang="ko-KR" sz="800" b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&amp;</a:t>
              </a:r>
            </a:p>
          </p:txBody>
        </p:sp>
      </p:grpSp>
      <p:sp>
        <p:nvSpPr>
          <p:cNvPr id="97" name="화살표: 오른쪽 96">
            <a:extLst>
              <a:ext uri="{FF2B5EF4-FFF2-40B4-BE49-F238E27FC236}">
                <a16:creationId xmlns:a16="http://schemas.microsoft.com/office/drawing/2014/main" id="{8F90D084-C485-4AF0-71C1-15E5359275A1}"/>
              </a:ext>
            </a:extLst>
          </p:cNvPr>
          <p:cNvSpPr/>
          <p:nvPr/>
        </p:nvSpPr>
        <p:spPr>
          <a:xfrm>
            <a:off x="9428097" y="4595562"/>
            <a:ext cx="241460" cy="1520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화살표: 오른쪽 97">
            <a:extLst>
              <a:ext uri="{FF2B5EF4-FFF2-40B4-BE49-F238E27FC236}">
                <a16:creationId xmlns:a16="http://schemas.microsoft.com/office/drawing/2014/main" id="{C7844491-A66E-89EF-B4CE-3003ED6ED2F8}"/>
              </a:ext>
            </a:extLst>
          </p:cNvPr>
          <p:cNvSpPr/>
          <p:nvPr/>
        </p:nvSpPr>
        <p:spPr>
          <a:xfrm>
            <a:off x="10690155" y="4595562"/>
            <a:ext cx="241460" cy="152048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E5B3506E-F63E-2AB3-5531-BA03427475B2}"/>
              </a:ext>
            </a:extLst>
          </p:cNvPr>
          <p:cNvGrpSpPr/>
          <p:nvPr/>
        </p:nvGrpSpPr>
        <p:grpSpPr>
          <a:xfrm>
            <a:off x="8569741" y="4496442"/>
            <a:ext cx="742824" cy="1076744"/>
            <a:chOff x="8735199" y="4496442"/>
            <a:chExt cx="742824" cy="1076744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4E4C1153-8AAB-C0E6-CCD6-DBC9FD816FD2}"/>
                </a:ext>
              </a:extLst>
            </p:cNvPr>
            <p:cNvSpPr/>
            <p:nvPr/>
          </p:nvSpPr>
          <p:spPr>
            <a:xfrm>
              <a:off x="8735199" y="4775837"/>
              <a:ext cx="360000" cy="720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5A971480-6A0B-D5CE-6EC2-A279994AA266}"/>
                </a:ext>
              </a:extLst>
            </p:cNvPr>
            <p:cNvGrpSpPr/>
            <p:nvPr/>
          </p:nvGrpSpPr>
          <p:grpSpPr>
            <a:xfrm>
              <a:off x="8755347" y="5264782"/>
              <a:ext cx="319705" cy="308404"/>
              <a:chOff x="3829212" y="2412758"/>
              <a:chExt cx="683799" cy="659626"/>
            </a:xfrm>
          </p:grpSpPr>
          <p:sp>
            <p:nvSpPr>
              <p:cNvPr id="112" name="사각형: 둥근 모서리 111">
                <a:extLst>
                  <a:ext uri="{FF2B5EF4-FFF2-40B4-BE49-F238E27FC236}">
                    <a16:creationId xmlns:a16="http://schemas.microsoft.com/office/drawing/2014/main" id="{3F0615B8-ECC5-3580-3755-51ECD3C7A901}"/>
                  </a:ext>
                </a:extLst>
              </p:cNvPr>
              <p:cNvSpPr/>
              <p:nvPr/>
            </p:nvSpPr>
            <p:spPr>
              <a:xfrm>
                <a:off x="3829212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5B63403A-060A-C459-96E8-5A8B68C7EF24}"/>
                  </a:ext>
                </a:extLst>
              </p:cNvPr>
              <p:cNvSpPr/>
              <p:nvPr/>
            </p:nvSpPr>
            <p:spPr>
              <a:xfrm>
                <a:off x="3995185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14" name="직선 화살표 연결선 113">
                <a:extLst>
                  <a:ext uri="{FF2B5EF4-FFF2-40B4-BE49-F238E27FC236}">
                    <a16:creationId xmlns:a16="http://schemas.microsoft.com/office/drawing/2014/main" id="{C25A0C8D-092D-3D19-32DA-11AB24FB2D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71112" y="2412758"/>
                <a:ext cx="0" cy="3077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ACFDA853-4183-8B06-687C-D1091EC1E78B}"/>
                </a:ext>
              </a:extLst>
            </p:cNvPr>
            <p:cNvGrpSpPr/>
            <p:nvPr/>
          </p:nvGrpSpPr>
          <p:grpSpPr>
            <a:xfrm>
              <a:off x="8967530" y="4775837"/>
              <a:ext cx="510493" cy="720000"/>
              <a:chOff x="8967530" y="4775837"/>
              <a:chExt cx="510493" cy="720000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57433CB-FBA9-FA41-397F-5DAF8C41F846}"/>
                  </a:ext>
                </a:extLst>
              </p:cNvPr>
              <p:cNvSpPr txBox="1"/>
              <p:nvPr/>
            </p:nvSpPr>
            <p:spPr>
              <a:xfrm>
                <a:off x="9234875" y="5074281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11" name="원호 110">
                <a:extLst>
                  <a:ext uri="{FF2B5EF4-FFF2-40B4-BE49-F238E27FC236}">
                    <a16:creationId xmlns:a16="http://schemas.microsoft.com/office/drawing/2014/main" id="{E55CE4F1-53DD-17E2-365E-BC502800D759}"/>
                  </a:ext>
                </a:extLst>
              </p:cNvPr>
              <p:cNvSpPr/>
              <p:nvPr/>
            </p:nvSpPr>
            <p:spPr>
              <a:xfrm rot="5400000">
                <a:off x="8738597" y="5004770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087D817F-2CA5-C33B-63E2-14CE4A35B34C}"/>
                </a:ext>
              </a:extLst>
            </p:cNvPr>
            <p:cNvGrpSpPr/>
            <p:nvPr/>
          </p:nvGrpSpPr>
          <p:grpSpPr>
            <a:xfrm>
              <a:off x="8738597" y="4496442"/>
              <a:ext cx="360000" cy="392801"/>
              <a:chOff x="8738597" y="4496442"/>
              <a:chExt cx="360000" cy="392801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FB875AEE-48F9-3389-F18E-895F419ED163}"/>
                  </a:ext>
                </a:extLst>
              </p:cNvPr>
              <p:cNvSpPr txBox="1"/>
              <p:nvPr/>
            </p:nvSpPr>
            <p:spPr>
              <a:xfrm>
                <a:off x="8799409" y="4496442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5m</a:t>
                </a:r>
              </a:p>
            </p:txBody>
          </p:sp>
          <p:sp>
            <p:nvSpPr>
              <p:cNvPr id="109" name="원호 108">
                <a:extLst>
                  <a:ext uri="{FF2B5EF4-FFF2-40B4-BE49-F238E27FC236}">
                    <a16:creationId xmlns:a16="http://schemas.microsoft.com/office/drawing/2014/main" id="{01EA5E5A-EEE4-3821-C568-38F87D08FF22}"/>
                  </a:ext>
                </a:extLst>
              </p:cNvPr>
              <p:cNvSpPr/>
              <p:nvPr/>
            </p:nvSpPr>
            <p:spPr>
              <a:xfrm>
                <a:off x="8738597" y="4627110"/>
                <a:ext cx="36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4728A30E-123C-76E3-1C7D-FB489D49AC9B}"/>
              </a:ext>
            </a:extLst>
          </p:cNvPr>
          <p:cNvGrpSpPr/>
          <p:nvPr/>
        </p:nvGrpSpPr>
        <p:grpSpPr>
          <a:xfrm>
            <a:off x="9654122" y="4647726"/>
            <a:ext cx="996687" cy="925460"/>
            <a:chOff x="9819580" y="4647726"/>
            <a:chExt cx="996687" cy="925460"/>
          </a:xfrm>
        </p:grpSpPr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91BB504C-6987-7BBD-ABA0-8C48508CE1B6}"/>
                </a:ext>
              </a:extLst>
            </p:cNvPr>
            <p:cNvGrpSpPr/>
            <p:nvPr/>
          </p:nvGrpSpPr>
          <p:grpSpPr>
            <a:xfrm>
              <a:off x="9819580" y="4915925"/>
              <a:ext cx="720000" cy="657261"/>
              <a:chOff x="10660656" y="3483219"/>
              <a:chExt cx="1539966" cy="140577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39915D3-8319-6FBC-51E5-A1F93CBFDA91}"/>
                  </a:ext>
                </a:extLst>
              </p:cNvPr>
              <p:cNvSpPr/>
              <p:nvPr/>
            </p:nvSpPr>
            <p:spPr>
              <a:xfrm>
                <a:off x="10660656" y="3483219"/>
                <a:ext cx="1539966" cy="1231971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66CDBC0C-5E42-EF72-F796-2BB67A182190}"/>
                  </a:ext>
                </a:extLst>
              </p:cNvPr>
              <p:cNvGrpSpPr/>
              <p:nvPr/>
            </p:nvGrpSpPr>
            <p:grpSpPr>
              <a:xfrm>
                <a:off x="11089329" y="4229368"/>
                <a:ext cx="683799" cy="659626"/>
                <a:chOff x="3829212" y="2412758"/>
                <a:chExt cx="683799" cy="659626"/>
              </a:xfrm>
            </p:grpSpPr>
            <p:sp>
              <p:nvSpPr>
                <p:cNvPr id="125" name="사각형: 둥근 모서리 124">
                  <a:extLst>
                    <a:ext uri="{FF2B5EF4-FFF2-40B4-BE49-F238E27FC236}">
                      <a16:creationId xmlns:a16="http://schemas.microsoft.com/office/drawing/2014/main" id="{50650D4F-14EF-1F0B-43C8-7DC98F6A3BF9}"/>
                    </a:ext>
                  </a:extLst>
                </p:cNvPr>
                <p:cNvSpPr/>
                <p:nvPr/>
              </p:nvSpPr>
              <p:spPr>
                <a:xfrm>
                  <a:off x="3829212" y="2802350"/>
                  <a:ext cx="683799" cy="1882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26" name="타원 125">
                  <a:extLst>
                    <a:ext uri="{FF2B5EF4-FFF2-40B4-BE49-F238E27FC236}">
                      <a16:creationId xmlns:a16="http://schemas.microsoft.com/office/drawing/2014/main" id="{57625870-119A-48BE-6247-7D1C6F295662}"/>
                    </a:ext>
                  </a:extLst>
                </p:cNvPr>
                <p:cNvSpPr/>
                <p:nvPr/>
              </p:nvSpPr>
              <p:spPr>
                <a:xfrm>
                  <a:off x="3995185" y="2720530"/>
                  <a:ext cx="351854" cy="3518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cxnSp>
              <p:nvCxnSpPr>
                <p:cNvPr id="127" name="직선 화살표 연결선 126">
                  <a:extLst>
                    <a:ext uri="{FF2B5EF4-FFF2-40B4-BE49-F238E27FC236}">
                      <a16:creationId xmlns:a16="http://schemas.microsoft.com/office/drawing/2014/main" id="{73AAC56F-EC0B-5254-1E03-A69C289ED7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1112" y="2412758"/>
                  <a:ext cx="0" cy="3077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glow rad="38100">
                    <a:schemeClr val="bg1"/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3291213D-B767-6535-FC62-0253AE89A52D}"/>
                </a:ext>
              </a:extLst>
            </p:cNvPr>
            <p:cNvGrpSpPr/>
            <p:nvPr/>
          </p:nvGrpSpPr>
          <p:grpSpPr>
            <a:xfrm>
              <a:off x="10417307" y="4915925"/>
              <a:ext cx="398960" cy="576000"/>
              <a:chOff x="10417307" y="4915925"/>
              <a:chExt cx="398960" cy="576000"/>
            </a:xfrm>
          </p:grpSpPr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D17F3225-AD28-D5C8-7620-DF8ED47BB45D}"/>
                  </a:ext>
                </a:extLst>
              </p:cNvPr>
              <p:cNvSpPr txBox="1"/>
              <p:nvPr/>
            </p:nvSpPr>
            <p:spPr>
              <a:xfrm>
                <a:off x="10573119" y="5142369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8m</a:t>
                </a:r>
              </a:p>
            </p:txBody>
          </p:sp>
          <p:sp>
            <p:nvSpPr>
              <p:cNvPr id="122" name="원호 121">
                <a:extLst>
                  <a:ext uri="{FF2B5EF4-FFF2-40B4-BE49-F238E27FC236}">
                    <a16:creationId xmlns:a16="http://schemas.microsoft.com/office/drawing/2014/main" id="{76E4CD7C-8B6F-C989-AF21-CE567453ACE8}"/>
                  </a:ext>
                </a:extLst>
              </p:cNvPr>
              <p:cNvSpPr/>
              <p:nvPr/>
            </p:nvSpPr>
            <p:spPr>
              <a:xfrm rot="5400000">
                <a:off x="10260374" y="5072858"/>
                <a:ext cx="576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75CA59AC-6A5C-D668-6E9B-858B17827E7B}"/>
                </a:ext>
              </a:extLst>
            </p:cNvPr>
            <p:cNvGrpSpPr/>
            <p:nvPr/>
          </p:nvGrpSpPr>
          <p:grpSpPr>
            <a:xfrm>
              <a:off x="9819580" y="4647726"/>
              <a:ext cx="720000" cy="392801"/>
              <a:chOff x="9819580" y="4647726"/>
              <a:chExt cx="720000" cy="392801"/>
            </a:xfrm>
          </p:grpSpPr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CFA3F6D-7605-09AE-F46F-15637297A691}"/>
                  </a:ext>
                </a:extLst>
              </p:cNvPr>
              <p:cNvSpPr txBox="1"/>
              <p:nvPr/>
            </p:nvSpPr>
            <p:spPr>
              <a:xfrm>
                <a:off x="10060668" y="4647726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20" name="원호 119">
                <a:extLst>
                  <a:ext uri="{FF2B5EF4-FFF2-40B4-BE49-F238E27FC236}">
                    <a16:creationId xmlns:a16="http://schemas.microsoft.com/office/drawing/2014/main" id="{DCD04512-304A-2F24-39B3-5143226387FE}"/>
                  </a:ext>
                </a:extLst>
              </p:cNvPr>
              <p:cNvSpPr/>
              <p:nvPr/>
            </p:nvSpPr>
            <p:spPr>
              <a:xfrm>
                <a:off x="9819580" y="4778394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3F3EAC5D-7AB3-AFA4-1007-15C2FB952B1B}"/>
              </a:ext>
            </a:extLst>
          </p:cNvPr>
          <p:cNvGrpSpPr/>
          <p:nvPr/>
        </p:nvGrpSpPr>
        <p:grpSpPr>
          <a:xfrm>
            <a:off x="10916452" y="4276138"/>
            <a:ext cx="1114089" cy="1297047"/>
            <a:chOff x="11081910" y="4276138"/>
            <a:chExt cx="1114089" cy="1297047"/>
          </a:xfrm>
        </p:grpSpPr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178A0257-CD5A-517A-6C92-A78AEE3F41A7}"/>
                </a:ext>
              </a:extLst>
            </p:cNvPr>
            <p:cNvSpPr/>
            <p:nvPr/>
          </p:nvSpPr>
          <p:spPr>
            <a:xfrm>
              <a:off x="11081910" y="4547916"/>
              <a:ext cx="720000" cy="360000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4BC7369B-6145-EF78-507B-C3E7E6BDCB7F}"/>
                </a:ext>
              </a:extLst>
            </p:cNvPr>
            <p:cNvSpPr/>
            <p:nvPr/>
          </p:nvSpPr>
          <p:spPr>
            <a:xfrm>
              <a:off x="11361984" y="4909187"/>
              <a:ext cx="159854" cy="5760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D9A28486-BA5C-00A4-7A98-BEADB5A9CBFF}"/>
                </a:ext>
              </a:extLst>
            </p:cNvPr>
            <p:cNvGrpSpPr/>
            <p:nvPr/>
          </p:nvGrpSpPr>
          <p:grpSpPr>
            <a:xfrm>
              <a:off x="11282058" y="5281262"/>
              <a:ext cx="319705" cy="291923"/>
              <a:chOff x="6133225" y="2448007"/>
              <a:chExt cx="683799" cy="624377"/>
            </a:xfrm>
          </p:grpSpPr>
          <p:sp>
            <p:nvSpPr>
              <p:cNvPr id="141" name="사각형: 둥근 모서리 140">
                <a:extLst>
                  <a:ext uri="{FF2B5EF4-FFF2-40B4-BE49-F238E27FC236}">
                    <a16:creationId xmlns:a16="http://schemas.microsoft.com/office/drawing/2014/main" id="{DB572029-5264-EE5B-2504-0331238F04C3}"/>
                  </a:ext>
                </a:extLst>
              </p:cNvPr>
              <p:cNvSpPr/>
              <p:nvPr/>
            </p:nvSpPr>
            <p:spPr>
              <a:xfrm>
                <a:off x="6133225" y="2802350"/>
                <a:ext cx="683799" cy="188214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9CA3C222-1D31-0629-C814-B9F2474A3305}"/>
                  </a:ext>
                </a:extLst>
              </p:cNvPr>
              <p:cNvSpPr/>
              <p:nvPr/>
            </p:nvSpPr>
            <p:spPr>
              <a:xfrm>
                <a:off x="6299198" y="2720530"/>
                <a:ext cx="351854" cy="351854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143" name="직선 화살표 연결선 142">
                <a:extLst>
                  <a:ext uri="{FF2B5EF4-FFF2-40B4-BE49-F238E27FC236}">
                    <a16:creationId xmlns:a16="http://schemas.microsoft.com/office/drawing/2014/main" id="{AE4AB371-0A38-E6B0-33BE-6CD7EA94FCB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5125" y="2448007"/>
                <a:ext cx="0" cy="27252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  <a:effectLst>
                <a:glow rad="38100">
                  <a:schemeClr val="bg1"/>
                </a:glo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979A8FC-68B7-C07C-A02E-943A8D60F5C0}"/>
                </a:ext>
              </a:extLst>
            </p:cNvPr>
            <p:cNvGrpSpPr/>
            <p:nvPr/>
          </p:nvGrpSpPr>
          <p:grpSpPr>
            <a:xfrm>
              <a:off x="11390106" y="4915925"/>
              <a:ext cx="510493" cy="576000"/>
              <a:chOff x="11390106" y="4915925"/>
              <a:chExt cx="510493" cy="576000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A301B0D6-4AA5-3397-B24E-E677B8D43DAF}"/>
                  </a:ext>
                </a:extLst>
              </p:cNvPr>
              <p:cNvSpPr txBox="1"/>
              <p:nvPr/>
            </p:nvSpPr>
            <p:spPr>
              <a:xfrm>
                <a:off x="11657451" y="5142369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8m</a:t>
                </a:r>
              </a:p>
            </p:txBody>
          </p:sp>
          <p:sp>
            <p:nvSpPr>
              <p:cNvPr id="140" name="원호 139">
                <a:extLst>
                  <a:ext uri="{FF2B5EF4-FFF2-40B4-BE49-F238E27FC236}">
                    <a16:creationId xmlns:a16="http://schemas.microsoft.com/office/drawing/2014/main" id="{197477FE-CE01-FBCF-85E9-2F6F3A18F3AB}"/>
                  </a:ext>
                </a:extLst>
              </p:cNvPr>
              <p:cNvSpPr/>
              <p:nvPr/>
            </p:nvSpPr>
            <p:spPr>
              <a:xfrm rot="5400000">
                <a:off x="11233173" y="5072858"/>
                <a:ext cx="576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C6828131-D23E-2687-B0DD-6EF5DC450637}"/>
                </a:ext>
              </a:extLst>
            </p:cNvPr>
            <p:cNvGrpSpPr/>
            <p:nvPr/>
          </p:nvGrpSpPr>
          <p:grpSpPr>
            <a:xfrm>
              <a:off x="11081910" y="4276138"/>
              <a:ext cx="720000" cy="392801"/>
              <a:chOff x="11081910" y="4276138"/>
              <a:chExt cx="720000" cy="392801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0C7DEA50-2115-327B-3CC9-74219DBA0270}"/>
                  </a:ext>
                </a:extLst>
              </p:cNvPr>
              <p:cNvSpPr txBox="1"/>
              <p:nvPr/>
            </p:nvSpPr>
            <p:spPr>
              <a:xfrm>
                <a:off x="11322998" y="4276138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10m</a:t>
                </a:r>
              </a:p>
            </p:txBody>
          </p:sp>
          <p:sp>
            <p:nvSpPr>
              <p:cNvPr id="138" name="원호 137">
                <a:extLst>
                  <a:ext uri="{FF2B5EF4-FFF2-40B4-BE49-F238E27FC236}">
                    <a16:creationId xmlns:a16="http://schemas.microsoft.com/office/drawing/2014/main" id="{434E130B-39D6-A1F9-AAA8-F6A36D7AF6BA}"/>
                  </a:ext>
                </a:extLst>
              </p:cNvPr>
              <p:cNvSpPr/>
              <p:nvPr/>
            </p:nvSpPr>
            <p:spPr>
              <a:xfrm>
                <a:off x="11081910" y="4406806"/>
                <a:ext cx="72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FACFF414-41C5-4F64-A1BC-0BA6C20E161A}"/>
                </a:ext>
              </a:extLst>
            </p:cNvPr>
            <p:cNvGrpSpPr/>
            <p:nvPr/>
          </p:nvGrpSpPr>
          <p:grpSpPr>
            <a:xfrm>
              <a:off x="11687894" y="4547916"/>
              <a:ext cx="508105" cy="360000"/>
              <a:chOff x="11687894" y="4547916"/>
              <a:chExt cx="508105" cy="360000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EAE822A-9E78-0874-A0C2-F0941A91BF7B}"/>
                  </a:ext>
                </a:extLst>
              </p:cNvPr>
              <p:cNvSpPr txBox="1"/>
              <p:nvPr/>
            </p:nvSpPr>
            <p:spPr>
              <a:xfrm>
                <a:off x="11952851" y="4666360"/>
                <a:ext cx="24314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8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5m</a:t>
                </a:r>
              </a:p>
            </p:txBody>
          </p:sp>
          <p:sp>
            <p:nvSpPr>
              <p:cNvPr id="136" name="원호 135">
                <a:extLst>
                  <a:ext uri="{FF2B5EF4-FFF2-40B4-BE49-F238E27FC236}">
                    <a16:creationId xmlns:a16="http://schemas.microsoft.com/office/drawing/2014/main" id="{266E461A-2764-C146-E27A-315E2980D3F6}"/>
                  </a:ext>
                </a:extLst>
              </p:cNvPr>
              <p:cNvSpPr/>
              <p:nvPr/>
            </p:nvSpPr>
            <p:spPr>
              <a:xfrm rot="5400000">
                <a:off x="11638961" y="4596849"/>
                <a:ext cx="360000" cy="262133"/>
              </a:xfrm>
              <a:prstGeom prst="arc">
                <a:avLst>
                  <a:gd name="adj1" fmla="val 10909771"/>
                  <a:gd name="adj2" fmla="val 21478286"/>
                </a:avLst>
              </a:prstGeom>
              <a:ln w="6350">
                <a:solidFill>
                  <a:schemeClr val="accent3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0595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9A00-56EB-4ECC-4B2D-7CC6E91C3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AE60894B-7F85-66FA-1CD6-A4D8AF7A0DA4}"/>
              </a:ext>
            </a:extLst>
          </p:cNvPr>
          <p:cNvSpPr/>
          <p:nvPr/>
        </p:nvSpPr>
        <p:spPr>
          <a:xfrm>
            <a:off x="194093" y="461481"/>
            <a:ext cx="3434699" cy="4152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36CE59-D170-F675-1994-1867A41A70C8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A3336E0-0585-59D3-315C-886C36E8A95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929A161-7C36-B6D2-0090-B22B21381EC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744D6A5D-719E-0051-81E9-8DCEFC7DE6BF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8C7FB6A4-9720-F931-3AE2-7B3A53FA535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26AA1B01-B3B7-7750-FB71-6D2C3A68F902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3408948C-952D-A0E1-3C44-F06E2DD528C0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FCA232F0-C04F-B1CC-04F9-0E58CCEB9195}"/>
              </a:ext>
            </a:extLst>
          </p:cNvPr>
          <p:cNvGrpSpPr/>
          <p:nvPr/>
        </p:nvGrpSpPr>
        <p:grpSpPr>
          <a:xfrm>
            <a:off x="194093" y="461481"/>
            <a:ext cx="3434699" cy="444038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30D87BC6-93C4-2D97-AFFE-CFC8292271C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0F5038D-FB07-B5BF-C628-4729D5144CF4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323A8362-4F2F-462B-E372-6426C51E3381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531D487E-253C-586A-0999-E2789A0A08A0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FC95F1B-2EBD-7D0B-622B-FF47EDD26399}"/>
              </a:ext>
            </a:extLst>
          </p:cNvPr>
          <p:cNvGrpSpPr/>
          <p:nvPr/>
        </p:nvGrpSpPr>
        <p:grpSpPr>
          <a:xfrm>
            <a:off x="194093" y="931166"/>
            <a:ext cx="562153" cy="270419"/>
            <a:chOff x="372454" y="941326"/>
            <a:chExt cx="562153" cy="27041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9D92F0A-CE17-6500-3062-ECC9890F3731}"/>
                </a:ext>
              </a:extLst>
            </p:cNvPr>
            <p:cNvGrpSpPr/>
            <p:nvPr/>
          </p:nvGrpSpPr>
          <p:grpSpPr>
            <a:xfrm>
              <a:off x="545740" y="1093688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33A2BDB0-55ED-F3D1-6F26-E7BC93EE069B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E27FE015-814D-05B5-C7A7-1FF85AD05195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CFF4F39-5E17-0180-EB71-064E0947E437}"/>
                </a:ext>
              </a:extLst>
            </p:cNvPr>
            <p:cNvGrpSpPr/>
            <p:nvPr/>
          </p:nvGrpSpPr>
          <p:grpSpPr>
            <a:xfrm>
              <a:off x="372454" y="941326"/>
              <a:ext cx="562153" cy="123111"/>
              <a:chOff x="372454" y="941326"/>
              <a:chExt cx="562153" cy="123111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CAAAA74-1F9B-A1E5-F0DD-62D000ADB1B1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208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2A00190E-CB64-FE48-B9B1-C9FD66D1E61F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D536D56A-6DB1-5C06-8DA7-ACC8FF1E022B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4B72AD0B-CEB5-B07E-44C0-BADEC87B981C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B46C109-F1B3-2F6A-65E2-82C4D4F3F7BF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D40E00A0-0863-5603-083F-CF3B97CCA81F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D122B3A-63DC-3BA6-6D9E-00AE39719735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379BEFD9-68EB-0C79-5EF7-92A3A0B16FA0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065B5E92-E551-5B1C-D01B-207A8C1AD58E}"/>
                </a:ext>
              </a:extLst>
            </p:cNvPr>
            <p:cNvSpPr txBox="1"/>
            <p:nvPr/>
          </p:nvSpPr>
          <p:spPr>
            <a:xfrm>
              <a:off x="8677068" y="616716"/>
              <a:ext cx="284885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휘두른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78A30EA-D8C8-D6BE-47F6-CC19B302FB66}"/>
              </a:ext>
            </a:extLst>
          </p:cNvPr>
          <p:cNvGrpSpPr/>
          <p:nvPr/>
        </p:nvGrpSpPr>
        <p:grpSpPr>
          <a:xfrm>
            <a:off x="4155124" y="461481"/>
            <a:ext cx="3627669" cy="444038"/>
            <a:chOff x="4150670" y="446662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EF795B5-33A3-C47F-B192-F8A01E1CAD32}"/>
                </a:ext>
              </a:extLst>
            </p:cNvPr>
            <p:cNvGrpSpPr/>
            <p:nvPr/>
          </p:nvGrpSpPr>
          <p:grpSpPr>
            <a:xfrm>
              <a:off x="4150670" y="446662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DA1AC3A8-BDC7-3725-437E-E126476ECB8B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EE02CC6F-72E8-AF2D-C73A-3462AFA8AC7E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D04F6585-6FB0-7954-5294-D58DA45D54C4}"/>
                </a:ext>
              </a:extLst>
            </p:cNvPr>
            <p:cNvSpPr txBox="1"/>
            <p:nvPr/>
          </p:nvSpPr>
          <p:spPr>
            <a:xfrm>
              <a:off x="4758084" y="495557"/>
              <a:ext cx="2412840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 다리를 뒤로 접으며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다리를 피며 창을 강하게 당겨옵니다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2084" name="TextBox 65">
            <a:extLst>
              <a:ext uri="{FF2B5EF4-FFF2-40B4-BE49-F238E27FC236}">
                <a16:creationId xmlns:a16="http://schemas.microsoft.com/office/drawing/2014/main" id="{D05AB6FD-D9F9-C992-B7B1-B748E410DC29}"/>
              </a:ext>
            </a:extLst>
          </p:cNvPr>
          <p:cNvSpPr txBox="1"/>
          <p:nvPr/>
        </p:nvSpPr>
        <p:spPr>
          <a:xfrm>
            <a:off x="8909861" y="4191139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sp>
        <p:nvSpPr>
          <p:cNvPr id="29" name="TextBox 65">
            <a:extLst>
              <a:ext uri="{FF2B5EF4-FFF2-40B4-BE49-F238E27FC236}">
                <a16:creationId xmlns:a16="http://schemas.microsoft.com/office/drawing/2014/main" id="{0DEF8EC9-A504-F969-3B3C-C8560AE6A0DF}"/>
              </a:ext>
            </a:extLst>
          </p:cNvPr>
          <p:cNvSpPr txBox="1"/>
          <p:nvPr/>
        </p:nvSpPr>
        <p:spPr>
          <a:xfrm>
            <a:off x="8655785" y="3759060"/>
            <a:ext cx="3076264" cy="3796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loop </a:t>
            </a:r>
            <a:r>
              <a:rPr lang="ko-KR" altLang="en-US" dirty="0"/>
              <a:t>모션 대신 각기 다른 높이로 찌르기 공격을 진행하면 </a:t>
            </a:r>
            <a:endParaRPr lang="en-US" altLang="ko-KR" dirty="0"/>
          </a:p>
          <a:p>
            <a:r>
              <a:rPr lang="ko-KR" altLang="en-US" dirty="0"/>
              <a:t>몰아치는 느낌과 자연스러움을 더욱 살릴 수 있습니다</a:t>
            </a:r>
            <a:r>
              <a:rPr lang="en-US" altLang="ko-KR" dirty="0"/>
              <a:t>.</a:t>
            </a:r>
          </a:p>
        </p:txBody>
      </p: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321CDBED-4669-F19A-DAF8-598027FA4D3C}"/>
              </a:ext>
            </a:extLst>
          </p:cNvPr>
          <p:cNvGrpSpPr/>
          <p:nvPr/>
        </p:nvGrpSpPr>
        <p:grpSpPr>
          <a:xfrm>
            <a:off x="733439" y="1241923"/>
            <a:ext cx="2356007" cy="1292740"/>
            <a:chOff x="530915" y="1257163"/>
            <a:chExt cx="2356007" cy="1292740"/>
          </a:xfrm>
        </p:grpSpPr>
        <p:pic>
          <p:nvPicPr>
            <p:cNvPr id="10" name="그림 9" descr="만화 영화, 무기, 의류이(가) 표시된 사진&#10;&#10;자동 생성된 설명">
              <a:extLst>
                <a:ext uri="{FF2B5EF4-FFF2-40B4-BE49-F238E27FC236}">
                  <a16:creationId xmlns:a16="http://schemas.microsoft.com/office/drawing/2014/main" id="{3CAF3343-E50B-1A90-7A1B-EA4967A3F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0" t="9086" r="691"/>
            <a:stretch/>
          </p:blipFill>
          <p:spPr>
            <a:xfrm>
              <a:off x="530915" y="1433410"/>
              <a:ext cx="2303342" cy="1116493"/>
            </a:xfrm>
            <a:prstGeom prst="rect">
              <a:avLst/>
            </a:prstGeom>
          </p:spPr>
        </p:pic>
        <p:grpSp>
          <p:nvGrpSpPr>
            <p:cNvPr id="2059" name="그룹 2058">
              <a:extLst>
                <a:ext uri="{FF2B5EF4-FFF2-40B4-BE49-F238E27FC236}">
                  <a16:creationId xmlns:a16="http://schemas.microsoft.com/office/drawing/2014/main" id="{077D02FE-85AB-78D0-B9A3-6226CF75ADB3}"/>
                </a:ext>
              </a:extLst>
            </p:cNvPr>
            <p:cNvGrpSpPr/>
            <p:nvPr/>
          </p:nvGrpSpPr>
          <p:grpSpPr>
            <a:xfrm>
              <a:off x="911860" y="1257163"/>
              <a:ext cx="1975062" cy="491331"/>
              <a:chOff x="911860" y="1257163"/>
              <a:chExt cx="1975062" cy="491331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5374EA27-2697-180F-0865-E6DE071DFD28}"/>
                  </a:ext>
                </a:extLst>
              </p:cNvPr>
              <p:cNvSpPr/>
              <p:nvPr/>
            </p:nvSpPr>
            <p:spPr>
              <a:xfrm>
                <a:off x="911860" y="1532494"/>
                <a:ext cx="216000" cy="216000"/>
              </a:xfrm>
              <a:prstGeom prst="ellipse">
                <a:avLst/>
              </a:prstGeom>
              <a:noFill/>
              <a:ln w="19050">
                <a:solidFill>
                  <a:schemeClr val="accent4">
                    <a:lumMod val="40000"/>
                    <a:lumOff val="60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effectLst>
                    <a:glow rad="127000">
                      <a:schemeClr val="bg1"/>
                    </a:glow>
                  </a:effectLst>
                </a:endParaRPr>
              </a:p>
            </p:txBody>
          </p:sp>
          <p:cxnSp>
            <p:nvCxnSpPr>
              <p:cNvPr id="38" name="연결선: 꺾임 37">
                <a:extLst>
                  <a:ext uri="{FF2B5EF4-FFF2-40B4-BE49-F238E27FC236}">
                    <a16:creationId xmlns:a16="http://schemas.microsoft.com/office/drawing/2014/main" id="{25E2F90C-79C4-F653-8F16-5C639F933B7A}"/>
                  </a:ext>
                </a:extLst>
              </p:cNvPr>
              <p:cNvCxnSpPr>
                <a:cxnSpLocks/>
                <a:stCxn id="30" idx="0"/>
                <a:endCxn id="44" idx="1"/>
              </p:cNvCxnSpPr>
              <p:nvPr/>
            </p:nvCxnSpPr>
            <p:spPr>
              <a:xfrm rot="5400000" flipH="1" flipV="1">
                <a:off x="966973" y="1371607"/>
                <a:ext cx="213775" cy="108000"/>
              </a:xfrm>
              <a:prstGeom prst="bentConnector2">
                <a:avLst/>
              </a:prstGeom>
              <a:ln w="9525">
                <a:solidFill>
                  <a:schemeClr val="tx1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E552ADB2-C8AE-DD98-82F5-9320D8DF629E}"/>
                  </a:ext>
                </a:extLst>
              </p:cNvPr>
              <p:cNvGrpSpPr/>
              <p:nvPr/>
            </p:nvGrpSpPr>
            <p:grpSpPr>
              <a:xfrm>
                <a:off x="1127860" y="1257163"/>
                <a:ext cx="1759062" cy="246073"/>
                <a:chOff x="1127860" y="1174605"/>
                <a:chExt cx="1759062" cy="246073"/>
              </a:xfrm>
            </p:grpSpPr>
            <p:sp>
              <p:nvSpPr>
                <p:cNvPr id="44" name="TextBox 4">
                  <a:extLst>
                    <a:ext uri="{FF2B5EF4-FFF2-40B4-BE49-F238E27FC236}">
                      <a16:creationId xmlns:a16="http://schemas.microsoft.com/office/drawing/2014/main" id="{0FC12BED-E079-B7E2-90C8-DD96BF7584B9}"/>
                    </a:ext>
                  </a:extLst>
                </p:cNvPr>
                <p:cNvSpPr txBox="1"/>
                <p:nvPr/>
              </p:nvSpPr>
              <p:spPr>
                <a:xfrm>
                  <a:off x="1127860" y="1174605"/>
                  <a:ext cx="1759062" cy="12311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800" dirty="0"/>
                    <a:t>왼손은 반드시 창을 잡고 있어야 합니다</a:t>
                  </a:r>
                  <a:r>
                    <a:rPr lang="en-US" altLang="ko-KR" sz="800" dirty="0"/>
                    <a:t>.</a:t>
                  </a:r>
                </a:p>
              </p:txBody>
            </p:sp>
            <p:sp>
              <p:nvSpPr>
                <p:cNvPr id="50" name="TextBox 4">
                  <a:extLst>
                    <a:ext uri="{FF2B5EF4-FFF2-40B4-BE49-F238E27FC236}">
                      <a16:creationId xmlns:a16="http://schemas.microsoft.com/office/drawing/2014/main" id="{3C0E35C2-B6D3-46DD-8000-ECD417BE4496}"/>
                    </a:ext>
                  </a:extLst>
                </p:cNvPr>
                <p:cNvSpPr txBox="1"/>
                <p:nvPr/>
              </p:nvSpPr>
              <p:spPr>
                <a:xfrm>
                  <a:off x="1214823" y="1312956"/>
                  <a:ext cx="1577907" cy="10772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[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모션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2]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에서 왼손으로 창을 찔러 공격</a:t>
                  </a:r>
                </a:p>
              </p:txBody>
            </p:sp>
          </p:grpSp>
        </p:grpSp>
      </p:grpSp>
      <p:grpSp>
        <p:nvGrpSpPr>
          <p:cNvPr id="2058" name="그룹 2057">
            <a:extLst>
              <a:ext uri="{FF2B5EF4-FFF2-40B4-BE49-F238E27FC236}">
                <a16:creationId xmlns:a16="http://schemas.microsoft.com/office/drawing/2014/main" id="{761716A7-A47E-FBE5-8858-27E3415F483E}"/>
              </a:ext>
            </a:extLst>
          </p:cNvPr>
          <p:cNvGrpSpPr/>
          <p:nvPr/>
        </p:nvGrpSpPr>
        <p:grpSpPr>
          <a:xfrm>
            <a:off x="685662" y="2781728"/>
            <a:ext cx="2451559" cy="1613417"/>
            <a:chOff x="636664" y="2698698"/>
            <a:chExt cx="2451559" cy="1613417"/>
          </a:xfrm>
        </p:grpSpPr>
        <p:sp>
          <p:nvSpPr>
            <p:cNvPr id="108" name="TextBox 4">
              <a:extLst>
                <a:ext uri="{FF2B5EF4-FFF2-40B4-BE49-F238E27FC236}">
                  <a16:creationId xmlns:a16="http://schemas.microsoft.com/office/drawing/2014/main" id="{8804D117-2331-8B23-181C-3B5C149F6189}"/>
                </a:ext>
              </a:extLst>
            </p:cNvPr>
            <p:cNvSpPr txBox="1"/>
            <p:nvPr/>
          </p:nvSpPr>
          <p:spPr>
            <a:xfrm>
              <a:off x="1290599" y="2698698"/>
              <a:ext cx="1143690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0" dirty="0"/>
                <a:t>[</a:t>
              </a:r>
              <a:r>
                <a:rPr lang="ko-KR" altLang="en-US" sz="800" dirty="0"/>
                <a:t>에너지 흡수 예시</a:t>
              </a:r>
              <a:r>
                <a:rPr lang="en-US" altLang="ko-KR" sz="800" dirty="0"/>
                <a:t>]</a:t>
              </a:r>
              <a:endParaRPr lang="ko-KR" altLang="en-US" sz="800" dirty="0"/>
            </a:p>
          </p:txBody>
        </p:sp>
        <p:sp>
          <p:nvSpPr>
            <p:cNvPr id="2049" name="TextBox 4">
              <a:extLst>
                <a:ext uri="{FF2B5EF4-FFF2-40B4-BE49-F238E27FC236}">
                  <a16:creationId xmlns:a16="http://schemas.microsoft.com/office/drawing/2014/main" id="{11180E41-5E2A-4C45-1BF4-312D85A5E618}"/>
                </a:ext>
              </a:extLst>
            </p:cNvPr>
            <p:cNvSpPr txBox="1"/>
            <p:nvPr/>
          </p:nvSpPr>
          <p:spPr>
            <a:xfrm>
              <a:off x="636664" y="4189004"/>
              <a:ext cx="2451559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에너지가 모여들어 클래스 마크의 모양을 형성합니다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48" name="그림 2047" descr="어둠, 우주, 성운, 불꽃놀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AD44CD9-F2CE-1F35-A92D-B51FE495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848" y="2845434"/>
              <a:ext cx="2347192" cy="1319181"/>
            </a:xfrm>
            <a:prstGeom prst="rect">
              <a:avLst/>
            </a:prstGeom>
          </p:spPr>
        </p:pic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2AAA76AB-E8EC-EA2D-6808-CAF20E8C3ED8}"/>
              </a:ext>
            </a:extLst>
          </p:cNvPr>
          <p:cNvGrpSpPr/>
          <p:nvPr/>
        </p:nvGrpSpPr>
        <p:grpSpPr>
          <a:xfrm>
            <a:off x="4302410" y="968487"/>
            <a:ext cx="3333097" cy="1911679"/>
            <a:chOff x="4202099" y="918099"/>
            <a:chExt cx="3333097" cy="1911679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E3BD82D-8D0A-AF3C-E585-9F7BD6D08BA2}"/>
                </a:ext>
              </a:extLst>
            </p:cNvPr>
            <p:cNvGrpSpPr/>
            <p:nvPr/>
          </p:nvGrpSpPr>
          <p:grpSpPr>
            <a:xfrm>
              <a:off x="4202099" y="918099"/>
              <a:ext cx="3333097" cy="1911679"/>
              <a:chOff x="4202099" y="870049"/>
              <a:chExt cx="3333097" cy="1911679"/>
            </a:xfrm>
          </p:grpSpPr>
          <p:pic>
            <p:nvPicPr>
              <p:cNvPr id="67" name="그림 66" descr="물고기, 다채로움, 빛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EE7C02B-9BA9-2B32-ECAC-30E0CF2DA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367" t="72246" b="12559"/>
              <a:stretch>
                <a:fillRect/>
              </a:stretch>
            </p:blipFill>
            <p:spPr>
              <a:xfrm>
                <a:off x="4202099" y="870049"/>
                <a:ext cx="3333097" cy="1577930"/>
              </a:xfrm>
              <a:prstGeom prst="rect">
                <a:avLst/>
              </a:prstGeom>
              <a:effectLst>
                <a:softEdge rad="0"/>
              </a:effectLst>
            </p:spPr>
          </p:pic>
          <p:pic>
            <p:nvPicPr>
              <p:cNvPr id="93" name="그림 92" descr="코스튬, 가상의 캐릭터, 인간의 얼굴, 의류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2E42038-1B70-987F-5D98-5843749ED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7360" b="99680" l="1598" r="94674">
                            <a14:foregroundMark x1="36751" y1="64320" x2="36218" y2="98560"/>
                            <a14:foregroundMark x1="41678" y1="61440" x2="44075" y2="99680"/>
                            <a14:foregroundMark x1="42610" y1="70080" x2="41678" y2="99680"/>
                            <a14:foregroundMark x1="16112" y1="18080" x2="5593" y2="45760"/>
                            <a14:foregroundMark x1="21571" y1="14080" x2="1864" y2="33280"/>
                            <a14:foregroundMark x1="19441" y1="10400" x2="4128" y2="22720"/>
                            <a14:foregroundMark x1="22370" y1="16960" x2="8921" y2="63200"/>
                            <a14:foregroundMark x1="33688" y1="7520" x2="23435" y2="64160"/>
                            <a14:foregroundMark x1="31292" y1="13280" x2="41545" y2="96800"/>
                            <a14:foregroundMark x1="60719" y1="10400" x2="82557" y2="36960"/>
                            <a14:foregroundMark x1="48069" y1="16160" x2="80160" y2="41280"/>
                            <a14:foregroundMark x1="45539" y1="30720" x2="85619" y2="27840"/>
                            <a14:foregroundMark x1="37683" y1="28480" x2="90413" y2="26720"/>
                            <a14:foregroundMark x1="64048" y1="23840" x2="89747" y2="28480"/>
                            <a14:foregroundMark x1="72969" y1="18080" x2="94674" y2="34400"/>
                            <a14:foregroundMark x1="54594" y1="28640" x2="45806" y2="36160"/>
                            <a14:foregroundMark x1="51398" y1="22880" x2="43409" y2="47840"/>
                            <a14:foregroundMark x1="47403" y1="20960" x2="30493" y2="55520"/>
                            <a14:foregroundMark x1="34621" y1="20960" x2="33688" y2="80320"/>
                            <a14:foregroundMark x1="33688" y1="50880" x2="40746" y2="94080"/>
                            <a14:foregroundMark x1="36218" y1="52640" x2="46471" y2="97760"/>
                            <a14:backgroundMark x1="54594" y1="48960" x2="53795" y2="56320"/>
                            <a14:backgroundMark x1="53129" y1="44960" x2="52197" y2="46720"/>
                            <a14:backgroundMark x1="50466" y1="53760" x2="57656" y2="71840"/>
                            <a14:backgroundMark x1="49800" y1="46880" x2="61651" y2="67840"/>
                            <a14:backgroundMark x1="52197" y1="44960" x2="60719" y2="7952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0897" r="5498" b="6212"/>
              <a:stretch>
                <a:fillRect/>
              </a:stretch>
            </p:blipFill>
            <p:spPr>
              <a:xfrm>
                <a:off x="4345032" y="1346190"/>
                <a:ext cx="1966561" cy="1435538"/>
              </a:xfrm>
              <a:prstGeom prst="rect">
                <a:avLst/>
              </a:prstGeom>
              <a:effectLst/>
            </p:spPr>
          </p:pic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DDF7E2C3-9761-D761-4F58-E9B8A71C9F0A}"/>
                </a:ext>
              </a:extLst>
            </p:cNvPr>
            <p:cNvGrpSpPr/>
            <p:nvPr/>
          </p:nvGrpSpPr>
          <p:grpSpPr>
            <a:xfrm>
              <a:off x="5175232" y="1393782"/>
              <a:ext cx="972354" cy="131766"/>
              <a:chOff x="5168379" y="1391590"/>
              <a:chExt cx="972354" cy="131766"/>
            </a:xfrm>
          </p:grpSpPr>
          <p:cxnSp>
            <p:nvCxnSpPr>
              <p:cNvPr id="25" name="직선 화살표 연결선 24">
                <a:extLst>
                  <a:ext uri="{FF2B5EF4-FFF2-40B4-BE49-F238E27FC236}">
                    <a16:creationId xmlns:a16="http://schemas.microsoft.com/office/drawing/2014/main" id="{45F9E128-B0F1-7E28-885D-2D7F32B59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8379" y="1523356"/>
                <a:ext cx="972354" cy="0"/>
              </a:xfrm>
              <a:prstGeom prst="straightConnector1">
                <a:avLst/>
              </a:prstGeom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43" name="TextBox 4">
                <a:extLst>
                  <a:ext uri="{FF2B5EF4-FFF2-40B4-BE49-F238E27FC236}">
                    <a16:creationId xmlns:a16="http://schemas.microsoft.com/office/drawing/2014/main" id="{3C92E604-C80B-64DE-E403-9DB5E601521A}"/>
                  </a:ext>
                </a:extLst>
              </p:cNvPr>
              <p:cNvSpPr txBox="1"/>
              <p:nvPr/>
            </p:nvSpPr>
            <p:spPr>
              <a:xfrm>
                <a:off x="5267606" y="1391590"/>
                <a:ext cx="145115" cy="107722"/>
              </a:xfrm>
              <a:prstGeom prst="rect">
                <a:avLst/>
              </a:prstGeom>
              <a:solidFill>
                <a:srgbClr val="FAFCB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700" dirty="0"/>
                  <a:t>1</a:t>
                </a:r>
                <a:endParaRPr lang="ko-KR" altLang="en-US" sz="700" dirty="0"/>
              </a:p>
            </p:txBody>
          </p:sp>
          <p:sp>
            <p:nvSpPr>
              <p:cNvPr id="55" name="TextBox 4">
                <a:extLst>
                  <a:ext uri="{FF2B5EF4-FFF2-40B4-BE49-F238E27FC236}">
                    <a16:creationId xmlns:a16="http://schemas.microsoft.com/office/drawing/2014/main" id="{F6E2F71E-2A41-7411-6D2F-60D0C9599CB9}"/>
                  </a:ext>
                </a:extLst>
              </p:cNvPr>
              <p:cNvSpPr txBox="1"/>
              <p:nvPr/>
            </p:nvSpPr>
            <p:spPr>
              <a:xfrm>
                <a:off x="5412721" y="1391590"/>
                <a:ext cx="351176" cy="1077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ko-KR" altLang="en-US" sz="700" dirty="0">
                    <a:solidFill>
                      <a:srgbClr val="FAFCBC"/>
                    </a:solidFill>
                  </a:rPr>
                  <a:t>찌르기</a:t>
                </a: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E68FD0BC-3CD8-F04D-8A3D-22DBE08B2176}"/>
                </a:ext>
              </a:extLst>
            </p:cNvPr>
            <p:cNvGrpSpPr/>
            <p:nvPr/>
          </p:nvGrpSpPr>
          <p:grpSpPr>
            <a:xfrm>
              <a:off x="4945012" y="1876987"/>
              <a:ext cx="801716" cy="129223"/>
              <a:chOff x="5705996" y="1928656"/>
              <a:chExt cx="801716" cy="129223"/>
            </a:xfrm>
          </p:grpSpPr>
          <p:cxnSp>
            <p:nvCxnSpPr>
              <p:cNvPr id="47" name="직선 화살표 연결선 46">
                <a:extLst>
                  <a:ext uri="{FF2B5EF4-FFF2-40B4-BE49-F238E27FC236}">
                    <a16:creationId xmlns:a16="http://schemas.microsoft.com/office/drawing/2014/main" id="{D83AE8C6-E44E-807A-A929-457295D1BA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05996" y="1928656"/>
                <a:ext cx="801716" cy="0"/>
              </a:xfrm>
              <a:prstGeom prst="straightConnector1">
                <a:avLst/>
              </a:prstGeom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52" name="TextBox 4">
                <a:extLst>
                  <a:ext uri="{FF2B5EF4-FFF2-40B4-BE49-F238E27FC236}">
                    <a16:creationId xmlns:a16="http://schemas.microsoft.com/office/drawing/2014/main" id="{8484AF82-1DDD-7A00-45AF-68B212EAE633}"/>
                  </a:ext>
                </a:extLst>
              </p:cNvPr>
              <p:cNvSpPr txBox="1"/>
              <p:nvPr/>
            </p:nvSpPr>
            <p:spPr>
              <a:xfrm>
                <a:off x="5991805" y="1950157"/>
                <a:ext cx="144000" cy="107722"/>
              </a:xfrm>
              <a:prstGeom prst="rect">
                <a:avLst/>
              </a:prstGeom>
              <a:solidFill>
                <a:srgbClr val="FAFCBC"/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7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2</a:t>
                </a:r>
                <a:endParaRPr lang="ko-KR" altLang="en-US" dirty="0"/>
              </a:p>
            </p:txBody>
          </p:sp>
          <p:sp>
            <p:nvSpPr>
              <p:cNvPr id="56" name="TextBox 4">
                <a:extLst>
                  <a:ext uri="{FF2B5EF4-FFF2-40B4-BE49-F238E27FC236}">
                    <a16:creationId xmlns:a16="http://schemas.microsoft.com/office/drawing/2014/main" id="{FAD6543C-D564-61A6-7E1F-123CFE12C497}"/>
                  </a:ext>
                </a:extLst>
              </p:cNvPr>
              <p:cNvSpPr txBox="1"/>
              <p:nvPr/>
            </p:nvSpPr>
            <p:spPr>
              <a:xfrm>
                <a:off x="6139405" y="1950157"/>
                <a:ext cx="343947" cy="107722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7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dirty="0">
                    <a:solidFill>
                      <a:srgbClr val="FAFCBC"/>
                    </a:solidFill>
                  </a:rPr>
                  <a:t>당기기</a:t>
                </a:r>
              </a:p>
            </p:txBody>
          </p:sp>
        </p:grpSp>
      </p:grpSp>
      <p:sp>
        <p:nvSpPr>
          <p:cNvPr id="58" name="TextBox 4">
            <a:extLst>
              <a:ext uri="{FF2B5EF4-FFF2-40B4-BE49-F238E27FC236}">
                <a16:creationId xmlns:a16="http://schemas.microsoft.com/office/drawing/2014/main" id="{68AF9ED8-C91F-7C1B-F617-EC6AE8DB10C0}"/>
              </a:ext>
            </a:extLst>
          </p:cNvPr>
          <p:cNvSpPr txBox="1"/>
          <p:nvPr/>
        </p:nvSpPr>
        <p:spPr>
          <a:xfrm>
            <a:off x="5495497" y="2590181"/>
            <a:ext cx="2140009" cy="2462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창 형상의 붉은빛 에너지가 찌르는 동작에 맞춰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전방으로 흐릅니다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053" name="그룹 1052">
            <a:extLst>
              <a:ext uri="{FF2B5EF4-FFF2-40B4-BE49-F238E27FC236}">
                <a16:creationId xmlns:a16="http://schemas.microsoft.com/office/drawing/2014/main" id="{62F1B958-987E-30E8-A591-E8FA7C050CD5}"/>
              </a:ext>
            </a:extLst>
          </p:cNvPr>
          <p:cNvGrpSpPr/>
          <p:nvPr/>
        </p:nvGrpSpPr>
        <p:grpSpPr>
          <a:xfrm>
            <a:off x="4345032" y="3107068"/>
            <a:ext cx="3263063" cy="1226521"/>
            <a:chOff x="4345032" y="4013331"/>
            <a:chExt cx="3263063" cy="1226521"/>
          </a:xfrm>
        </p:grpSpPr>
        <p:grpSp>
          <p:nvGrpSpPr>
            <p:cNvPr id="119" name="그룹 118">
              <a:extLst>
                <a:ext uri="{FF2B5EF4-FFF2-40B4-BE49-F238E27FC236}">
                  <a16:creationId xmlns:a16="http://schemas.microsoft.com/office/drawing/2014/main" id="{9521C7B0-9BF3-0DB1-B5CE-A536835012B2}"/>
                </a:ext>
              </a:extLst>
            </p:cNvPr>
            <p:cNvGrpSpPr/>
            <p:nvPr/>
          </p:nvGrpSpPr>
          <p:grpSpPr>
            <a:xfrm>
              <a:off x="4687076" y="4013331"/>
              <a:ext cx="2921019" cy="1226521"/>
              <a:chOff x="4880238" y="3269658"/>
              <a:chExt cx="2921019" cy="1226521"/>
            </a:xfrm>
          </p:grpSpPr>
          <p:pic>
            <p:nvPicPr>
              <p:cNvPr id="79" name="그림 78" descr="물고기, 다채로움, 빛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F946CA34-1DA0-ABDF-FEA4-511BE14F8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alphaModFix/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colorTemperature colorTemp="115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99" t="16457" r="2809" b="74059"/>
              <a:stretch>
                <a:fillRect/>
              </a:stretch>
            </p:blipFill>
            <p:spPr>
              <a:xfrm rot="10800000">
                <a:off x="5565589" y="3269658"/>
                <a:ext cx="1712123" cy="1226521"/>
              </a:xfrm>
              <a:prstGeom prst="rect">
                <a:avLst/>
              </a:prstGeom>
              <a:effectLst>
                <a:softEdge rad="444500"/>
              </a:effectLst>
            </p:spPr>
          </p:pic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EEA0CC8A-272D-41AF-E5A1-2212B5A339AE}"/>
                  </a:ext>
                </a:extLst>
              </p:cNvPr>
              <p:cNvGrpSpPr/>
              <p:nvPr/>
            </p:nvGrpSpPr>
            <p:grpSpPr>
              <a:xfrm>
                <a:off x="4880238" y="3376510"/>
                <a:ext cx="2921019" cy="984297"/>
                <a:chOff x="4635489" y="4184129"/>
                <a:chExt cx="2921019" cy="984297"/>
              </a:xfrm>
            </p:grpSpPr>
            <p:pic>
              <p:nvPicPr>
                <p:cNvPr id="86" name="그림 85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96B657A-BFD6-C8E1-D24D-78E000DFAC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alphaModFix amt="63000"/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0800000" flipV="1">
                  <a:off x="4635491" y="4504258"/>
                  <a:ext cx="2921017" cy="309391"/>
                </a:xfrm>
                <a:prstGeom prst="rect">
                  <a:avLst/>
                </a:prstGeom>
                <a:effectLst>
                  <a:softEdge rad="114300"/>
                </a:effectLst>
              </p:spPr>
            </p:pic>
            <p:pic>
              <p:nvPicPr>
                <p:cNvPr id="90" name="그림 89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1336498-84EB-5405-650B-E6668B57A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0800000">
                  <a:off x="4728878" y="4629718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pic>
              <p:nvPicPr>
                <p:cNvPr id="89" name="그림 88" descr="무기, 공구, 밤이(가) 표시된 사진&#10;&#10;자동 생성된 설명">
                  <a:extLst>
                    <a:ext uri="{FF2B5EF4-FFF2-40B4-BE49-F238E27FC236}">
                      <a16:creationId xmlns:a16="http://schemas.microsoft.com/office/drawing/2014/main" id="{4F43FBD2-F94B-D9F0-0DD0-22B56698A4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>
                  <a:duotone>
                    <a:prstClr val="black"/>
                    <a:srgbClr val="FF0000">
                      <a:tint val="45000"/>
                      <a:satMod val="400000"/>
                    </a:srgb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934" t="41451" r="36345" b="39852"/>
                <a:stretch>
                  <a:fillRect/>
                </a:stretch>
              </p:blipFill>
              <p:spPr>
                <a:xfrm rot="10800000" flipV="1">
                  <a:off x="4635489" y="4574458"/>
                  <a:ext cx="1059983" cy="218984"/>
                </a:xfrm>
                <a:prstGeom prst="rect">
                  <a:avLst/>
                </a:prstGeom>
              </p:spPr>
            </p:pic>
            <p:pic>
              <p:nvPicPr>
                <p:cNvPr id="82" name="그림 81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1B0C2EF4-5656-D823-3D86-E263FF3DA6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11718326" flipV="1">
                  <a:off x="5320841" y="4898289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pic>
              <p:nvPicPr>
                <p:cNvPr id="88" name="그림 87" descr="물고기, 다채로움, 빛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D43B078-62AB-2A7A-3F09-2E76972CD7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BEBA8EAE-BF5A-486C-A8C5-ECC9F3942E4B}">
                      <a14:imgProps xmlns:a14="http://schemas.microsoft.com/office/drawing/2010/main">
                        <a14:imgLayer r:embed="rId9">
                          <a14:imgEffect>
                            <a14:colorTemperature colorTemp="115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5699" t="16457" r="2809" b="74059"/>
                <a:stretch>
                  <a:fillRect/>
                </a:stretch>
              </p:blipFill>
              <p:spPr>
                <a:xfrm rot="9881674">
                  <a:off x="5320841" y="4365932"/>
                  <a:ext cx="1712123" cy="88334"/>
                </a:xfrm>
                <a:prstGeom prst="rect">
                  <a:avLst/>
                </a:prstGeom>
                <a:effectLst>
                  <a:softEdge rad="38100"/>
                </a:effectLst>
              </p:spPr>
            </p:pic>
            <p:cxnSp>
              <p:nvCxnSpPr>
                <p:cNvPr id="95" name="직선 화살표 연결선 94">
                  <a:extLst>
                    <a:ext uri="{FF2B5EF4-FFF2-40B4-BE49-F238E27FC236}">
                      <a16:creationId xmlns:a16="http://schemas.microsoft.com/office/drawing/2014/main" id="{9390BB4A-21E3-9774-8CE5-05BA63066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28165" y="4670651"/>
                  <a:ext cx="1119320" cy="0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화살표 연결선 102">
                  <a:extLst>
                    <a:ext uri="{FF2B5EF4-FFF2-40B4-BE49-F238E27FC236}">
                      <a16:creationId xmlns:a16="http://schemas.microsoft.com/office/drawing/2014/main" id="{74A812E2-5519-2511-0452-4BED94B9FC07}"/>
                    </a:ext>
                  </a:extLst>
                </p:cNvPr>
                <p:cNvCxnSpPr>
                  <a:cxnSpLocks/>
                  <a:stCxn id="88" idx="1"/>
                </p:cNvCxnSpPr>
                <p:nvPr/>
              </p:nvCxnSpPr>
              <p:spPr>
                <a:xfrm flipH="1">
                  <a:off x="6490504" y="4184129"/>
                  <a:ext cx="512098" cy="141868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46459926-50E1-705A-3565-6C68D530CF51}"/>
                    </a:ext>
                  </a:extLst>
                </p:cNvPr>
                <p:cNvCxnSpPr>
                  <a:cxnSpLocks/>
                  <a:stCxn id="82" idx="1"/>
                </p:cNvCxnSpPr>
                <p:nvPr/>
              </p:nvCxnSpPr>
              <p:spPr>
                <a:xfrm flipH="1" flipV="1">
                  <a:off x="6490504" y="5021981"/>
                  <a:ext cx="512098" cy="146445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7" name="TextBox 4">
              <a:extLst>
                <a:ext uri="{FF2B5EF4-FFF2-40B4-BE49-F238E27FC236}">
                  <a16:creationId xmlns:a16="http://schemas.microsoft.com/office/drawing/2014/main" id="{AA0C4649-4EA7-1A6C-ED8C-ACF06FEFAF23}"/>
                </a:ext>
              </a:extLst>
            </p:cNvPr>
            <p:cNvSpPr txBox="1"/>
            <p:nvPr/>
          </p:nvSpPr>
          <p:spPr>
            <a:xfrm>
              <a:off x="4345032" y="4038200"/>
              <a:ext cx="1344920" cy="28469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>
                <a:spcAft>
                  <a:spcPts val="300"/>
                </a:spcAft>
              </a:pPr>
              <a:r>
                <a:rPr lang="en-US" altLang="ko-KR" sz="800" dirty="0"/>
                <a:t>[</a:t>
              </a:r>
              <a:r>
                <a:rPr lang="ko-KR" altLang="en-US" sz="800" dirty="0"/>
                <a:t>창을 당기는 이펙트</a:t>
              </a:r>
              <a:r>
                <a:rPr lang="en-US" altLang="ko-KR" sz="800" dirty="0"/>
                <a:t> </a:t>
              </a:r>
              <a:r>
                <a:rPr lang="ko-KR" altLang="en-US" sz="800" dirty="0"/>
                <a:t>예시</a:t>
              </a:r>
              <a:r>
                <a:rPr lang="en-US" altLang="ko-KR" sz="800" dirty="0"/>
                <a:t>]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창 쪽으로 에너지가 모여듭니다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.</a:t>
              </a:r>
              <a:endParaRPr lang="ko-KR" altLang="en-US" sz="800" dirty="0"/>
            </a:p>
          </p:txBody>
        </p:sp>
      </p:grpSp>
      <p:pic>
        <p:nvPicPr>
          <p:cNvPr id="123" name="그림 122" descr="만화 영화, 스케치, 댄스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03272FB-E9D1-7438-A487-52ACCE4BEF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r="12652"/>
          <a:stretch>
            <a:fillRect/>
          </a:stretch>
        </p:blipFill>
        <p:spPr>
          <a:xfrm>
            <a:off x="8389377" y="998918"/>
            <a:ext cx="1949439" cy="910897"/>
          </a:xfrm>
          <a:prstGeom prst="rect">
            <a:avLst/>
          </a:prstGeom>
        </p:spPr>
      </p:pic>
      <p:sp>
        <p:nvSpPr>
          <p:cNvPr id="1038" name="TextBox 4">
            <a:extLst>
              <a:ext uri="{FF2B5EF4-FFF2-40B4-BE49-F238E27FC236}">
                <a16:creationId xmlns:a16="http://schemas.microsoft.com/office/drawing/2014/main" id="{F370D77A-D31B-CFAF-EAE6-841EDB98E930}"/>
              </a:ext>
            </a:extLst>
          </p:cNvPr>
          <p:cNvSpPr txBox="1"/>
          <p:nvPr/>
        </p:nvSpPr>
        <p:spPr>
          <a:xfrm>
            <a:off x="8909312" y="1927375"/>
            <a:ext cx="743793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휘두르기 동작</a:t>
            </a:r>
          </a:p>
        </p:txBody>
      </p:sp>
      <p:sp>
        <p:nvSpPr>
          <p:cNvPr id="1039" name="TextBox 4">
            <a:extLst>
              <a:ext uri="{FF2B5EF4-FFF2-40B4-BE49-F238E27FC236}">
                <a16:creationId xmlns:a16="http://schemas.microsoft.com/office/drawing/2014/main" id="{D0A4F885-A640-6D23-BA6F-E0750C2C6545}"/>
              </a:ext>
            </a:extLst>
          </p:cNvPr>
          <p:cNvSpPr txBox="1"/>
          <p:nvPr/>
        </p:nvSpPr>
        <p:spPr>
          <a:xfrm>
            <a:off x="10926910" y="1955589"/>
            <a:ext cx="649217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찌르기 동작</a:t>
            </a:r>
          </a:p>
        </p:txBody>
      </p:sp>
      <p:pic>
        <p:nvPicPr>
          <p:cNvPr id="1054" name="Picture 4">
            <a:extLst>
              <a:ext uri="{FF2B5EF4-FFF2-40B4-BE49-F238E27FC236}">
                <a16:creationId xmlns:a16="http://schemas.microsoft.com/office/drawing/2014/main" id="{19E8360B-3738-AD7C-06A4-706137E3B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t="86301" r="27457" b="1835"/>
          <a:stretch/>
        </p:blipFill>
        <p:spPr bwMode="auto">
          <a:xfrm>
            <a:off x="10065776" y="2458397"/>
            <a:ext cx="1863068" cy="87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그림 1055" descr="장난감, 무기, 액션 피겨, 피규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95FD50-5E8E-6D5A-F470-B66005331E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4" t="9821" b="9666"/>
          <a:stretch>
            <a:fillRect/>
          </a:stretch>
        </p:blipFill>
        <p:spPr>
          <a:xfrm>
            <a:off x="10444743" y="1002464"/>
            <a:ext cx="1445089" cy="907352"/>
          </a:xfrm>
          <a:prstGeom prst="rect">
            <a:avLst/>
          </a:prstGeom>
        </p:spPr>
      </p:pic>
      <p:cxnSp>
        <p:nvCxnSpPr>
          <p:cNvPr id="1057" name="직선 화살표 연결선 1056">
            <a:extLst>
              <a:ext uri="{FF2B5EF4-FFF2-40B4-BE49-F238E27FC236}">
                <a16:creationId xmlns:a16="http://schemas.microsoft.com/office/drawing/2014/main" id="{F2596A16-A2C9-FB79-B863-4B910AD02731}"/>
              </a:ext>
            </a:extLst>
          </p:cNvPr>
          <p:cNvCxnSpPr>
            <a:cxnSpLocks/>
          </p:cNvCxnSpPr>
          <p:nvPr/>
        </p:nvCxnSpPr>
        <p:spPr>
          <a:xfrm>
            <a:off x="11125488" y="1346503"/>
            <a:ext cx="450639" cy="1177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37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3FBE-7E13-D244-16BD-258845DF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C137AF-FCE3-9914-685B-69F0674959F7}"/>
              </a:ext>
            </a:extLst>
          </p:cNvPr>
          <p:cNvSpPr/>
          <p:nvPr/>
        </p:nvSpPr>
        <p:spPr>
          <a:xfrm>
            <a:off x="4155124" y="461481"/>
            <a:ext cx="3625674" cy="29675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2DFF9A13-4107-C961-4AE4-9EDAFC4F962E}"/>
              </a:ext>
            </a:extLst>
          </p:cNvPr>
          <p:cNvSpPr/>
          <p:nvPr/>
        </p:nvSpPr>
        <p:spPr>
          <a:xfrm>
            <a:off x="194093" y="461481"/>
            <a:ext cx="3434699" cy="296751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 dirty="0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E300095-AB5C-3FF1-4C51-37F462C51287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28456669-1418-E587-B2CC-462446EFD0E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6E6BFC-260D-8DB6-1D14-26F55B2B722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AFF5B87-B68D-089A-A132-0593FB3D0E12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 flipV="1">
                <a:off x="1379497" y="256159"/>
                <a:ext cx="10620416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78DE940-3860-384E-3E2C-08028D8E9F8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9EB8BA1-9C09-28F1-2B22-8CFF0EB053C1}"/>
              </a:ext>
            </a:extLst>
          </p:cNvPr>
          <p:cNvSpPr/>
          <p:nvPr/>
        </p:nvSpPr>
        <p:spPr>
          <a:xfrm>
            <a:off x="7914903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D6DB094-47D2-0540-7DEE-371636B92DA5}"/>
              </a:ext>
            </a:extLst>
          </p:cNvPr>
          <p:cNvSpPr/>
          <p:nvPr/>
        </p:nvSpPr>
        <p:spPr>
          <a:xfrm>
            <a:off x="3761719" y="2429062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2EC47C13-EC91-341F-34EF-72878C6DAB90}"/>
              </a:ext>
            </a:extLst>
          </p:cNvPr>
          <p:cNvGrpSpPr/>
          <p:nvPr/>
        </p:nvGrpSpPr>
        <p:grpSpPr>
          <a:xfrm>
            <a:off x="194093" y="461481"/>
            <a:ext cx="3434699" cy="444038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0607829A-3F91-E17F-7DFC-6260685F9E7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4AE7C4C-8E23-A789-E04A-88D99E4B76BA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103C6A22-A781-5819-713A-AEDC5EB42975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90952DAE-3425-3C7F-4DCB-682FB4B45125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10275D-15D9-4AB2-17DB-82355F8CD433}"/>
              </a:ext>
            </a:extLst>
          </p:cNvPr>
          <p:cNvGrpSpPr/>
          <p:nvPr/>
        </p:nvGrpSpPr>
        <p:grpSpPr>
          <a:xfrm>
            <a:off x="194093" y="931166"/>
            <a:ext cx="562153" cy="270419"/>
            <a:chOff x="372454" y="941326"/>
            <a:chExt cx="562153" cy="27041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5E1D8C1-02C7-F736-A23F-52825AB1DA7C}"/>
                </a:ext>
              </a:extLst>
            </p:cNvPr>
            <p:cNvGrpSpPr/>
            <p:nvPr/>
          </p:nvGrpSpPr>
          <p:grpSpPr>
            <a:xfrm>
              <a:off x="545740" y="1093688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556067A3-A586-2A7E-B148-76C0A2DDC16A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F6B3E9D-25E3-9ABF-B893-A3CC9924160B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CB530FF-FD04-4699-2074-9D4865E26849}"/>
                </a:ext>
              </a:extLst>
            </p:cNvPr>
            <p:cNvGrpSpPr/>
            <p:nvPr/>
          </p:nvGrpSpPr>
          <p:grpSpPr>
            <a:xfrm>
              <a:off x="372454" y="941326"/>
              <a:ext cx="562153" cy="123111"/>
              <a:chOff x="372454" y="941326"/>
              <a:chExt cx="562153" cy="123111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59045AF-97C3-790B-5E3B-C62FB2BDFF0A}"/>
                  </a:ext>
                </a:extLst>
              </p:cNvPr>
              <p:cNvSpPr txBox="1"/>
              <p:nvPr/>
            </p:nvSpPr>
            <p:spPr>
              <a:xfrm>
                <a:off x="542524" y="941326"/>
                <a:ext cx="392083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9B291188-B5A8-278E-2159-E6E9DE4E00A1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C8976EDA-7630-8C51-6335-A44E729DFEA7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1E144927-DA4D-EE20-506D-1ED7BA1804AF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2365BC6-1F6F-3212-1FC3-FA5F30999768}"/>
              </a:ext>
            </a:extLst>
          </p:cNvPr>
          <p:cNvGrpSpPr/>
          <p:nvPr/>
        </p:nvGrpSpPr>
        <p:grpSpPr>
          <a:xfrm>
            <a:off x="8307492" y="471641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2F3A81B-2BBB-4020-5B79-118F27BEB1EB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C0D6717-3582-35C2-2B57-79CCB32B5544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45105B38-46F4-892E-0C60-52DF834B7AC7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A2F030DF-4031-F1E3-54AC-DC0A474314EA}"/>
                </a:ext>
              </a:extLst>
            </p:cNvPr>
            <p:cNvSpPr txBox="1"/>
            <p:nvPr/>
          </p:nvSpPr>
          <p:spPr>
            <a:xfrm>
              <a:off x="9058583" y="616716"/>
              <a:ext cx="208582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휘둘러 공격합니다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E818C3-479F-B99F-7D3A-70F571EFFF7A}"/>
              </a:ext>
            </a:extLst>
          </p:cNvPr>
          <p:cNvGrpSpPr/>
          <p:nvPr/>
        </p:nvGrpSpPr>
        <p:grpSpPr>
          <a:xfrm>
            <a:off x="4155124" y="461481"/>
            <a:ext cx="3627669" cy="444038"/>
            <a:chOff x="4150670" y="446662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D307B44-5FDB-BF18-4D60-B890A8C4EFA0}"/>
                </a:ext>
              </a:extLst>
            </p:cNvPr>
            <p:cNvGrpSpPr/>
            <p:nvPr/>
          </p:nvGrpSpPr>
          <p:grpSpPr>
            <a:xfrm>
              <a:off x="4150670" y="446662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1172878-5FEF-331A-1CAB-A81ABF2FCB48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FDC62D52-DD03-3E34-8A09-EB47FFC97BD8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6583B26B-BB45-D60D-0759-9425CA40EAAA}"/>
                </a:ext>
              </a:extLst>
            </p:cNvPr>
            <p:cNvSpPr txBox="1"/>
            <p:nvPr/>
          </p:nvSpPr>
          <p:spPr>
            <a:xfrm>
              <a:off x="4758084" y="495557"/>
              <a:ext cx="2412840" cy="34624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 다리를 뒤로 접으며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다리를 피며 창을 강하게 당겨옵니다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2084" name="TextBox 65">
            <a:extLst>
              <a:ext uri="{FF2B5EF4-FFF2-40B4-BE49-F238E27FC236}">
                <a16:creationId xmlns:a16="http://schemas.microsoft.com/office/drawing/2014/main" id="{1AF1254E-1A9E-7BAA-C715-1E566D4E4ED7}"/>
              </a:ext>
            </a:extLst>
          </p:cNvPr>
          <p:cNvSpPr txBox="1"/>
          <p:nvPr/>
        </p:nvSpPr>
        <p:spPr>
          <a:xfrm>
            <a:off x="9108785" y="4841458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sp>
        <p:nvSpPr>
          <p:cNvPr id="29" name="TextBox 65">
            <a:extLst>
              <a:ext uri="{FF2B5EF4-FFF2-40B4-BE49-F238E27FC236}">
                <a16:creationId xmlns:a16="http://schemas.microsoft.com/office/drawing/2014/main" id="{7E89C3EB-3667-168D-E726-26DEF74F2A3E}"/>
              </a:ext>
            </a:extLst>
          </p:cNvPr>
          <p:cNvSpPr txBox="1"/>
          <p:nvPr/>
        </p:nvSpPr>
        <p:spPr>
          <a:xfrm>
            <a:off x="8854709" y="4409379"/>
            <a:ext cx="3076264" cy="3796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loop </a:t>
            </a:r>
            <a:r>
              <a:rPr lang="ko-KR" altLang="en-US" dirty="0"/>
              <a:t>모션 대신 각기 다른 높이로 찌르기 공격을 진행하면 </a:t>
            </a:r>
            <a:endParaRPr lang="en-US" altLang="ko-KR" dirty="0"/>
          </a:p>
          <a:p>
            <a:r>
              <a:rPr lang="ko-KR" altLang="en-US" dirty="0"/>
              <a:t>몰아치는 느낌과 자연스러움을 더욱 살릴 수 있습니다</a:t>
            </a:r>
            <a:r>
              <a:rPr lang="en-US" altLang="ko-KR" dirty="0"/>
              <a:t>.</a:t>
            </a:r>
          </a:p>
        </p:txBody>
      </p:sp>
      <p:pic>
        <p:nvPicPr>
          <p:cNvPr id="10" name="그림 9" descr="만화 영화, 무기, 의류이(가) 표시된 사진&#10;&#10;자동 생성된 설명">
            <a:extLst>
              <a:ext uri="{FF2B5EF4-FFF2-40B4-BE49-F238E27FC236}">
                <a16:creationId xmlns:a16="http://schemas.microsoft.com/office/drawing/2014/main" id="{073D6C5C-FFDA-CADA-EC4B-A886B6477D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9086" r="691"/>
          <a:stretch/>
        </p:blipFill>
        <p:spPr>
          <a:xfrm>
            <a:off x="336915" y="1312569"/>
            <a:ext cx="2044645" cy="991095"/>
          </a:xfrm>
          <a:prstGeom prst="rect">
            <a:avLst/>
          </a:prstGeom>
        </p:spPr>
      </p:pic>
      <p:grpSp>
        <p:nvGrpSpPr>
          <p:cNvPr id="2059" name="그룹 2058">
            <a:extLst>
              <a:ext uri="{FF2B5EF4-FFF2-40B4-BE49-F238E27FC236}">
                <a16:creationId xmlns:a16="http://schemas.microsoft.com/office/drawing/2014/main" id="{7416440E-D6B2-791F-735B-A3A9336A5D8E}"/>
              </a:ext>
            </a:extLst>
          </p:cNvPr>
          <p:cNvGrpSpPr/>
          <p:nvPr/>
        </p:nvGrpSpPr>
        <p:grpSpPr>
          <a:xfrm>
            <a:off x="689436" y="1110840"/>
            <a:ext cx="1975062" cy="491331"/>
            <a:chOff x="911860" y="1257163"/>
            <a:chExt cx="1975062" cy="49133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39EA6C3-04AB-F8F7-161E-07FD4267E6F3}"/>
                </a:ext>
              </a:extLst>
            </p:cNvPr>
            <p:cNvSpPr/>
            <p:nvPr/>
          </p:nvSpPr>
          <p:spPr>
            <a:xfrm>
              <a:off x="911860" y="1532494"/>
              <a:ext cx="216000" cy="216000"/>
            </a:xfrm>
            <a:prstGeom prst="ellipse">
              <a:avLst/>
            </a:prstGeom>
            <a:noFill/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E92EE4B-A0C4-71C6-F23E-E87C6B39C712}"/>
                </a:ext>
              </a:extLst>
            </p:cNvPr>
            <p:cNvCxnSpPr>
              <a:cxnSpLocks/>
              <a:stCxn id="30" idx="0"/>
              <a:endCxn id="44" idx="1"/>
            </p:cNvCxnSpPr>
            <p:nvPr/>
          </p:nvCxnSpPr>
          <p:spPr>
            <a:xfrm rot="5400000" flipH="1" flipV="1">
              <a:off x="966973" y="1371607"/>
              <a:ext cx="213775" cy="10800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313DA2B-45E4-4F61-B636-212883A4D116}"/>
                </a:ext>
              </a:extLst>
            </p:cNvPr>
            <p:cNvGrpSpPr/>
            <p:nvPr/>
          </p:nvGrpSpPr>
          <p:grpSpPr>
            <a:xfrm>
              <a:off x="1127860" y="1257163"/>
              <a:ext cx="1759062" cy="246073"/>
              <a:chOff x="1127860" y="1174605"/>
              <a:chExt cx="1759062" cy="246073"/>
            </a:xfrm>
          </p:grpSpPr>
          <p:sp>
            <p:nvSpPr>
              <p:cNvPr id="44" name="TextBox 4">
                <a:extLst>
                  <a:ext uri="{FF2B5EF4-FFF2-40B4-BE49-F238E27FC236}">
                    <a16:creationId xmlns:a16="http://schemas.microsoft.com/office/drawing/2014/main" id="{77D6B85A-5BFC-8251-D966-3FED1A11D1CD}"/>
                  </a:ext>
                </a:extLst>
              </p:cNvPr>
              <p:cNvSpPr txBox="1"/>
              <p:nvPr/>
            </p:nvSpPr>
            <p:spPr>
              <a:xfrm>
                <a:off x="1127860" y="1174605"/>
                <a:ext cx="1759062" cy="1231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왼손은 반드시 창을 잡고 있어야 합니다</a:t>
                </a:r>
                <a:r>
                  <a:rPr lang="en-US" altLang="ko-KR" sz="800" dirty="0"/>
                  <a:t>.</a:t>
                </a:r>
              </a:p>
            </p:txBody>
          </p:sp>
          <p:sp>
            <p:nvSpPr>
              <p:cNvPr id="50" name="TextBox 4">
                <a:extLst>
                  <a:ext uri="{FF2B5EF4-FFF2-40B4-BE49-F238E27FC236}">
                    <a16:creationId xmlns:a16="http://schemas.microsoft.com/office/drawing/2014/main" id="{E29563A7-41BA-494E-2503-E44D87FBF675}"/>
                  </a:ext>
                </a:extLst>
              </p:cNvPr>
              <p:cNvSpPr txBox="1"/>
              <p:nvPr/>
            </p:nvSpPr>
            <p:spPr>
              <a:xfrm>
                <a:off x="1214823" y="1312956"/>
                <a:ext cx="1577907" cy="1077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∵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모션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2]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에서 왼손으로 창을 찔러 공격</a:t>
                </a:r>
              </a:p>
            </p:txBody>
          </p:sp>
        </p:grpSp>
      </p:grpSp>
      <p:sp>
        <p:nvSpPr>
          <p:cNvPr id="108" name="TextBox 4">
            <a:extLst>
              <a:ext uri="{FF2B5EF4-FFF2-40B4-BE49-F238E27FC236}">
                <a16:creationId xmlns:a16="http://schemas.microsoft.com/office/drawing/2014/main" id="{49722FE7-7FC2-A7CF-6F34-F006C2F6EA53}"/>
              </a:ext>
            </a:extLst>
          </p:cNvPr>
          <p:cNvSpPr txBox="1"/>
          <p:nvPr/>
        </p:nvSpPr>
        <p:spPr>
          <a:xfrm>
            <a:off x="2394661" y="1947938"/>
            <a:ext cx="114369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0" dirty="0"/>
              <a:t>[</a:t>
            </a:r>
            <a:r>
              <a:rPr lang="ko-KR" altLang="en-US" sz="800" dirty="0"/>
              <a:t>에너지 흡수 예시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2049" name="TextBox 4">
            <a:extLst>
              <a:ext uri="{FF2B5EF4-FFF2-40B4-BE49-F238E27FC236}">
                <a16:creationId xmlns:a16="http://schemas.microsoft.com/office/drawing/2014/main" id="{EF6033D1-9265-A256-CAB7-A013C636A535}"/>
              </a:ext>
            </a:extLst>
          </p:cNvPr>
          <p:cNvSpPr txBox="1"/>
          <p:nvPr/>
        </p:nvSpPr>
        <p:spPr>
          <a:xfrm>
            <a:off x="753643" y="2902567"/>
            <a:ext cx="1512201" cy="2462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에너지가 모여들어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마크의 모양을 형성합니다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48" name="그림 2047" descr="어둠, 우주, 성운, 불꽃놀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117A3F-C5F5-854F-B477-2A5E5D4F5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0" r="20574"/>
          <a:stretch>
            <a:fillRect/>
          </a:stretch>
        </p:blipFill>
        <p:spPr>
          <a:xfrm>
            <a:off x="2381560" y="2094270"/>
            <a:ext cx="1169893" cy="107568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A6D815-04D7-1266-3C0E-7B92A91970A2}"/>
              </a:ext>
            </a:extLst>
          </p:cNvPr>
          <p:cNvGrpSpPr/>
          <p:nvPr/>
        </p:nvGrpSpPr>
        <p:grpSpPr>
          <a:xfrm>
            <a:off x="4275582" y="968487"/>
            <a:ext cx="2795710" cy="1603464"/>
            <a:chOff x="4302410" y="968487"/>
            <a:chExt cx="3333097" cy="1911679"/>
          </a:xfrm>
        </p:grpSpPr>
        <p:pic>
          <p:nvPicPr>
            <p:cNvPr id="67" name="그림 66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73B31CE-C4AA-C502-2CA1-6C927CD7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7" t="72246" b="12559"/>
            <a:stretch>
              <a:fillRect/>
            </a:stretch>
          </p:blipFill>
          <p:spPr>
            <a:xfrm>
              <a:off x="4302410" y="968487"/>
              <a:ext cx="3333097" cy="1577930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93" name="그림 92" descr="코스튬, 가상의 캐릭터, 인간의 얼굴, 의류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BF1CF51-B448-3056-2B97-1CD1DA385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7360" b="99680" l="1598" r="94674">
                          <a14:foregroundMark x1="36751" y1="64320" x2="36218" y2="98560"/>
                          <a14:foregroundMark x1="41678" y1="61440" x2="44075" y2="99680"/>
                          <a14:foregroundMark x1="42610" y1="70080" x2="41678" y2="99680"/>
                          <a14:foregroundMark x1="16112" y1="18080" x2="5593" y2="45760"/>
                          <a14:foregroundMark x1="21571" y1="14080" x2="1864" y2="33280"/>
                          <a14:foregroundMark x1="19441" y1="10400" x2="4128" y2="22720"/>
                          <a14:foregroundMark x1="22370" y1="16960" x2="8921" y2="63200"/>
                          <a14:foregroundMark x1="33688" y1="7520" x2="23435" y2="64160"/>
                          <a14:foregroundMark x1="31292" y1="13280" x2="41545" y2="96800"/>
                          <a14:foregroundMark x1="60719" y1="10400" x2="82557" y2="36960"/>
                          <a14:foregroundMark x1="48069" y1="16160" x2="80160" y2="41280"/>
                          <a14:foregroundMark x1="45539" y1="30720" x2="85619" y2="27840"/>
                          <a14:foregroundMark x1="37683" y1="28480" x2="90413" y2="26720"/>
                          <a14:foregroundMark x1="64048" y1="23840" x2="89747" y2="28480"/>
                          <a14:foregroundMark x1="72969" y1="18080" x2="94674" y2="34400"/>
                          <a14:foregroundMark x1="54594" y1="28640" x2="45806" y2="36160"/>
                          <a14:foregroundMark x1="51398" y1="22880" x2="43409" y2="47840"/>
                          <a14:foregroundMark x1="47403" y1="20960" x2="30493" y2="55520"/>
                          <a14:foregroundMark x1="34621" y1="20960" x2="33688" y2="80320"/>
                          <a14:foregroundMark x1="33688" y1="50880" x2="40746" y2="94080"/>
                          <a14:foregroundMark x1="36218" y1="52640" x2="46471" y2="97760"/>
                          <a14:backgroundMark x1="54594" y1="48960" x2="53795" y2="56320"/>
                          <a14:backgroundMark x1="53129" y1="44960" x2="52197" y2="46720"/>
                          <a14:backgroundMark x1="50466" y1="53760" x2="57656" y2="71840"/>
                          <a14:backgroundMark x1="49800" y1="46880" x2="61651" y2="67840"/>
                          <a14:backgroundMark x1="52197" y1="44960" x2="60719" y2="795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97" r="5498" b="6212"/>
            <a:stretch>
              <a:fillRect/>
            </a:stretch>
          </p:blipFill>
          <p:spPr>
            <a:xfrm>
              <a:off x="4445343" y="1444628"/>
              <a:ext cx="1966561" cy="1435538"/>
            </a:xfrm>
            <a:prstGeom prst="rect">
              <a:avLst/>
            </a:prstGeom>
            <a:effectLst/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1FF827-553B-5EFC-AD87-BCD169E18C34}"/>
              </a:ext>
            </a:extLst>
          </p:cNvPr>
          <p:cNvGrpSpPr/>
          <p:nvPr/>
        </p:nvGrpSpPr>
        <p:grpSpPr>
          <a:xfrm>
            <a:off x="5275543" y="1444170"/>
            <a:ext cx="972354" cy="131766"/>
            <a:chOff x="5168379" y="1391590"/>
            <a:chExt cx="972354" cy="131766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7A70A9C-F691-39B9-19CB-E49225B1CA5A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79" y="1523356"/>
              <a:ext cx="972354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TextBox 4">
              <a:extLst>
                <a:ext uri="{FF2B5EF4-FFF2-40B4-BE49-F238E27FC236}">
                  <a16:creationId xmlns:a16="http://schemas.microsoft.com/office/drawing/2014/main" id="{5AB8DAD5-E272-B4E5-D137-7D2F1926379C}"/>
                </a:ext>
              </a:extLst>
            </p:cNvPr>
            <p:cNvSpPr txBox="1"/>
            <p:nvPr/>
          </p:nvSpPr>
          <p:spPr>
            <a:xfrm>
              <a:off x="5267606" y="1391590"/>
              <a:ext cx="145115" cy="107722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700" dirty="0"/>
                <a:t>1</a:t>
              </a:r>
              <a:endParaRPr lang="ko-KR" altLang="en-US" sz="700" dirty="0"/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3070EB04-25B8-75CF-DCF1-D75E847DD8B5}"/>
                </a:ext>
              </a:extLst>
            </p:cNvPr>
            <p:cNvSpPr txBox="1"/>
            <p:nvPr/>
          </p:nvSpPr>
          <p:spPr>
            <a:xfrm>
              <a:off x="5412721" y="1391590"/>
              <a:ext cx="351176" cy="10772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700" dirty="0">
                  <a:solidFill>
                    <a:srgbClr val="FAFCBC"/>
                  </a:solidFill>
                </a:rPr>
                <a:t>찌르기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BA8B8D-D831-8B8F-7825-062B808FE059}"/>
              </a:ext>
            </a:extLst>
          </p:cNvPr>
          <p:cNvGrpSpPr/>
          <p:nvPr/>
        </p:nvGrpSpPr>
        <p:grpSpPr>
          <a:xfrm>
            <a:off x="5045323" y="1927375"/>
            <a:ext cx="801716" cy="129223"/>
            <a:chOff x="5705996" y="1928656"/>
            <a:chExt cx="801716" cy="129223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4759435-CE9E-5E8F-49CA-4218AC9B0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996" y="1928656"/>
              <a:ext cx="801716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95B57956-DC2D-0863-4908-812CFF780C16}"/>
                </a:ext>
              </a:extLst>
            </p:cNvPr>
            <p:cNvSpPr txBox="1"/>
            <p:nvPr/>
          </p:nvSpPr>
          <p:spPr>
            <a:xfrm>
              <a:off x="5991805" y="1950157"/>
              <a:ext cx="144000" cy="107722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6" name="TextBox 4">
              <a:extLst>
                <a:ext uri="{FF2B5EF4-FFF2-40B4-BE49-F238E27FC236}">
                  <a16:creationId xmlns:a16="http://schemas.microsoft.com/office/drawing/2014/main" id="{B5026878-2A37-D556-A4E1-B6709DAA189C}"/>
                </a:ext>
              </a:extLst>
            </p:cNvPr>
            <p:cNvSpPr txBox="1"/>
            <p:nvPr/>
          </p:nvSpPr>
          <p:spPr>
            <a:xfrm>
              <a:off x="6139405" y="1950157"/>
              <a:ext cx="343947" cy="10772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solidFill>
                    <a:srgbClr val="FAFCBC"/>
                  </a:solidFill>
                </a:rPr>
                <a:t>당기기</a:t>
              </a:r>
            </a:p>
          </p:txBody>
        </p:sp>
      </p:grpSp>
      <p:sp>
        <p:nvSpPr>
          <p:cNvPr id="58" name="TextBox 4">
            <a:extLst>
              <a:ext uri="{FF2B5EF4-FFF2-40B4-BE49-F238E27FC236}">
                <a16:creationId xmlns:a16="http://schemas.microsoft.com/office/drawing/2014/main" id="{DB24F9E4-8D49-EE21-3340-A857802BEE26}"/>
              </a:ext>
            </a:extLst>
          </p:cNvPr>
          <p:cNvSpPr txBox="1"/>
          <p:nvPr/>
        </p:nvSpPr>
        <p:spPr>
          <a:xfrm>
            <a:off x="6224967" y="1478971"/>
            <a:ext cx="2140009" cy="24622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창 형상의 붉은빛 에너지가 찌르는 동작에 맞춰 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전방으로 흐릅니다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9" name="그림 78" descr="물고기, 다채로움, 빛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68C4CC-3B04-C23A-8EE8-6DEEA714ABB4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99" t="16457" r="2809" b="74059"/>
          <a:stretch>
            <a:fillRect/>
          </a:stretch>
        </p:blipFill>
        <p:spPr>
          <a:xfrm rot="10800000">
            <a:off x="5643760" y="2197259"/>
            <a:ext cx="1712123" cy="1226521"/>
          </a:xfrm>
          <a:prstGeom prst="rect">
            <a:avLst/>
          </a:prstGeom>
          <a:effectLst>
            <a:softEdge rad="444500"/>
          </a:effectLst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B2A8BFB-7C91-F60A-03DC-206D9662FFAF}"/>
              </a:ext>
            </a:extLst>
          </p:cNvPr>
          <p:cNvGrpSpPr/>
          <p:nvPr/>
        </p:nvGrpSpPr>
        <p:grpSpPr>
          <a:xfrm>
            <a:off x="4958409" y="2304111"/>
            <a:ext cx="2921019" cy="984297"/>
            <a:chOff x="4635489" y="4184129"/>
            <a:chExt cx="2921019" cy="984297"/>
          </a:xfrm>
        </p:grpSpPr>
        <p:pic>
          <p:nvPicPr>
            <p:cNvPr id="86" name="그림 85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0AC2FF7-7345-FC4E-2D22-A76282D8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0800000" flipV="1">
              <a:off x="4635491" y="4504258"/>
              <a:ext cx="2921017" cy="309391"/>
            </a:xfrm>
            <a:prstGeom prst="rect">
              <a:avLst/>
            </a:prstGeom>
            <a:effectLst>
              <a:softEdge rad="114300"/>
            </a:effectLst>
          </p:spPr>
        </p:pic>
        <p:pic>
          <p:nvPicPr>
            <p:cNvPr id="90" name="그림 89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84C5F8F-C93B-8667-8CDC-D6554FF4B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0800000">
              <a:off x="4728878" y="4629718"/>
              <a:ext cx="1712123" cy="88334"/>
            </a:xfrm>
            <a:prstGeom prst="rect">
              <a:avLst/>
            </a:prstGeom>
            <a:effectLst>
              <a:softEdge rad="38100"/>
            </a:effectLst>
          </p:spPr>
        </p:pic>
        <p:pic>
          <p:nvPicPr>
            <p:cNvPr id="89" name="그림 88" descr="무기, 공구, 밤이(가) 표시된 사진&#10;&#10;자동 생성된 설명">
              <a:extLst>
                <a:ext uri="{FF2B5EF4-FFF2-40B4-BE49-F238E27FC236}">
                  <a16:creationId xmlns:a16="http://schemas.microsoft.com/office/drawing/2014/main" id="{DE43D8D9-3FAB-4402-3FD9-43734A488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4" t="41451" r="36345" b="39852"/>
            <a:stretch>
              <a:fillRect/>
            </a:stretch>
          </p:blipFill>
          <p:spPr>
            <a:xfrm rot="10800000" flipV="1">
              <a:off x="4635489" y="4574458"/>
              <a:ext cx="1059983" cy="218984"/>
            </a:xfrm>
            <a:prstGeom prst="rect">
              <a:avLst/>
            </a:prstGeom>
          </p:spPr>
        </p:pic>
        <p:pic>
          <p:nvPicPr>
            <p:cNvPr id="82" name="그림 81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BB13CE8-174C-D312-ABFF-344D45E2D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1718326" flipV="1">
              <a:off x="5320841" y="4898289"/>
              <a:ext cx="1712123" cy="88334"/>
            </a:xfrm>
            <a:prstGeom prst="rect">
              <a:avLst/>
            </a:prstGeom>
            <a:effectLst>
              <a:softEdge rad="38100"/>
            </a:effectLst>
          </p:spPr>
        </p:pic>
        <p:pic>
          <p:nvPicPr>
            <p:cNvPr id="88" name="그림 87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1A32993-AC0E-7B75-E08A-2A36112B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9881674">
              <a:off x="5320841" y="4365932"/>
              <a:ext cx="1712123" cy="88334"/>
            </a:xfrm>
            <a:prstGeom prst="rect">
              <a:avLst/>
            </a:prstGeom>
            <a:effectLst>
              <a:softEdge rad="38100"/>
            </a:effectLst>
          </p:spPr>
        </p:pic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A1103E7-290C-5E39-E2DA-EEF49E937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8165" y="4670651"/>
              <a:ext cx="1119320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BC4DA5C8-F5C0-6ACC-91CD-ADEB0EDC3CE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490504" y="4184129"/>
              <a:ext cx="512098" cy="14186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788606D-0A55-4C6F-3F95-583382C5E9FC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 flipV="1">
              <a:off x="6490504" y="5021981"/>
              <a:ext cx="512098" cy="14644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4">
            <a:extLst>
              <a:ext uri="{FF2B5EF4-FFF2-40B4-BE49-F238E27FC236}">
                <a16:creationId xmlns:a16="http://schemas.microsoft.com/office/drawing/2014/main" id="{7D47169B-9C4F-96F6-36F1-43BA1CFCCA59}"/>
              </a:ext>
            </a:extLst>
          </p:cNvPr>
          <p:cNvSpPr txBox="1"/>
          <p:nvPr/>
        </p:nvSpPr>
        <p:spPr>
          <a:xfrm>
            <a:off x="5043112" y="2985919"/>
            <a:ext cx="1344920" cy="284693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>
              <a:spcAft>
                <a:spcPts val="300"/>
              </a:spcAft>
            </a:pPr>
            <a:r>
              <a:rPr lang="en-US" altLang="ko-KR" sz="800" dirty="0"/>
              <a:t>[</a:t>
            </a:r>
            <a:r>
              <a:rPr lang="ko-KR" altLang="en-US" sz="800" dirty="0"/>
              <a:t>창을 당기는 이펙트</a:t>
            </a:r>
            <a:r>
              <a:rPr lang="en-US" altLang="ko-KR" sz="800" dirty="0"/>
              <a:t> </a:t>
            </a:r>
            <a:r>
              <a:rPr lang="ko-KR" altLang="en-US" sz="800" dirty="0"/>
              <a:t>예시</a:t>
            </a:r>
            <a:r>
              <a:rPr lang="en-US" altLang="ko-KR" sz="800" dirty="0"/>
              <a:t>]</a:t>
            </a:r>
          </a:p>
          <a:p>
            <a:pPr>
              <a:spcAft>
                <a:spcPts val="300"/>
              </a:spcAft>
            </a:pP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창 쪽으로 에너지가 모여듭니다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0" dirty="0"/>
          </a:p>
        </p:txBody>
      </p:sp>
      <p:pic>
        <p:nvPicPr>
          <p:cNvPr id="123" name="그림 122" descr="만화 영화, 스케치, 댄스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561BD2-37C5-1CA7-6C1F-9324195578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r="12652"/>
          <a:stretch>
            <a:fillRect/>
          </a:stretch>
        </p:blipFill>
        <p:spPr>
          <a:xfrm>
            <a:off x="8389377" y="998918"/>
            <a:ext cx="1949439" cy="910897"/>
          </a:xfrm>
          <a:prstGeom prst="rect">
            <a:avLst/>
          </a:prstGeom>
        </p:spPr>
      </p:pic>
      <p:sp>
        <p:nvSpPr>
          <p:cNvPr id="1038" name="TextBox 4">
            <a:extLst>
              <a:ext uri="{FF2B5EF4-FFF2-40B4-BE49-F238E27FC236}">
                <a16:creationId xmlns:a16="http://schemas.microsoft.com/office/drawing/2014/main" id="{1C473E79-4DD9-35CE-BBC8-9F527C01B238}"/>
              </a:ext>
            </a:extLst>
          </p:cNvPr>
          <p:cNvSpPr txBox="1"/>
          <p:nvPr/>
        </p:nvSpPr>
        <p:spPr>
          <a:xfrm>
            <a:off x="8909312" y="1927375"/>
            <a:ext cx="743793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휘두르기 동작</a:t>
            </a:r>
          </a:p>
        </p:txBody>
      </p:sp>
      <p:sp>
        <p:nvSpPr>
          <p:cNvPr id="1065" name="직사각형 1064">
            <a:extLst>
              <a:ext uri="{FF2B5EF4-FFF2-40B4-BE49-F238E27FC236}">
                <a16:creationId xmlns:a16="http://schemas.microsoft.com/office/drawing/2014/main" id="{722FA0E7-893C-10FF-9325-3FB6B9E6E16E}"/>
              </a:ext>
            </a:extLst>
          </p:cNvPr>
          <p:cNvSpPr/>
          <p:nvPr/>
        </p:nvSpPr>
        <p:spPr>
          <a:xfrm>
            <a:off x="584141" y="3702688"/>
            <a:ext cx="3688412" cy="29664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05CC5FE2-169E-6C99-1742-CFA40BF91C81}"/>
              </a:ext>
            </a:extLst>
          </p:cNvPr>
          <p:cNvGrpSpPr/>
          <p:nvPr/>
        </p:nvGrpSpPr>
        <p:grpSpPr>
          <a:xfrm>
            <a:off x="584141" y="3702688"/>
            <a:ext cx="3688412" cy="444038"/>
            <a:chOff x="8257290" y="471641"/>
            <a:chExt cx="3688412" cy="444038"/>
          </a:xfrm>
        </p:grpSpPr>
        <p:grpSp>
          <p:nvGrpSpPr>
            <p:cNvPr id="1072" name="그룹 1071">
              <a:extLst>
                <a:ext uri="{FF2B5EF4-FFF2-40B4-BE49-F238E27FC236}">
                  <a16:creationId xmlns:a16="http://schemas.microsoft.com/office/drawing/2014/main" id="{0BFE8FA4-A139-F6F7-4C55-5C16ED277329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074" name="직사각형 1073">
                <a:extLst>
                  <a:ext uri="{FF2B5EF4-FFF2-40B4-BE49-F238E27FC236}">
                    <a16:creationId xmlns:a16="http://schemas.microsoft.com/office/drawing/2014/main" id="{1BE8CDDB-7AF7-B3E9-310D-D01A0F801E62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75" name="TextBox 70">
                <a:extLst>
                  <a:ext uri="{FF2B5EF4-FFF2-40B4-BE49-F238E27FC236}">
                    <a16:creationId xmlns:a16="http://schemas.microsoft.com/office/drawing/2014/main" id="{D9F75589-3985-EA3D-98FC-1D1582B631F9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3" name="TextBox 65">
              <a:extLst>
                <a:ext uri="{FF2B5EF4-FFF2-40B4-BE49-F238E27FC236}">
                  <a16:creationId xmlns:a16="http://schemas.microsoft.com/office/drawing/2014/main" id="{E98A0CA3-37E8-6363-D17D-7DC77A8BDF75}"/>
                </a:ext>
              </a:extLst>
            </p:cNvPr>
            <p:cNvSpPr txBox="1"/>
            <p:nvPr/>
          </p:nvSpPr>
          <p:spPr>
            <a:xfrm>
              <a:off x="9390404" y="616716"/>
              <a:ext cx="1422184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번 찌릅니다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9C36E386-F7B2-28C0-13DF-1CAD69ED2AF9}"/>
              </a:ext>
            </a:extLst>
          </p:cNvPr>
          <p:cNvSpPr/>
          <p:nvPr/>
        </p:nvSpPr>
        <p:spPr>
          <a:xfrm>
            <a:off x="231143" y="5209149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Box 4">
            <a:extLst>
              <a:ext uri="{FF2B5EF4-FFF2-40B4-BE49-F238E27FC236}">
                <a16:creationId xmlns:a16="http://schemas.microsoft.com/office/drawing/2014/main" id="{6559E213-023D-CB31-A052-E4277D21E232}"/>
              </a:ext>
            </a:extLst>
          </p:cNvPr>
          <p:cNvSpPr txBox="1"/>
          <p:nvPr/>
        </p:nvSpPr>
        <p:spPr>
          <a:xfrm>
            <a:off x="1410748" y="5186766"/>
            <a:ext cx="649217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찌르기 동작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FE7FFD68-4B9C-65F4-EF89-08F92FB7F3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42" t="86301" r="27457" b="1835"/>
          <a:stretch/>
        </p:blipFill>
        <p:spPr bwMode="auto">
          <a:xfrm>
            <a:off x="2158312" y="5725350"/>
            <a:ext cx="1863068" cy="87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 descr="장난감, 무기, 액션 피겨, 피규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2C8EAC-8EEA-4C38-B951-CAD06BEA79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4" t="9821" b="9666"/>
          <a:stretch>
            <a:fillRect/>
          </a:stretch>
        </p:blipFill>
        <p:spPr>
          <a:xfrm>
            <a:off x="928581" y="4233641"/>
            <a:ext cx="1445089" cy="907352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AACE01-72AD-0D27-8B90-070255473E38}"/>
              </a:ext>
            </a:extLst>
          </p:cNvPr>
          <p:cNvCxnSpPr>
            <a:cxnSpLocks/>
          </p:cNvCxnSpPr>
          <p:nvPr/>
        </p:nvCxnSpPr>
        <p:spPr>
          <a:xfrm>
            <a:off x="1609326" y="4577680"/>
            <a:ext cx="450639" cy="11775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051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D97D0-F22C-9AB4-9BBC-FAF05368C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그룹 76">
            <a:extLst>
              <a:ext uri="{FF2B5EF4-FFF2-40B4-BE49-F238E27FC236}">
                <a16:creationId xmlns:a16="http://schemas.microsoft.com/office/drawing/2014/main" id="{3E6E44CC-D5AD-AEFF-F7E0-91206648D0FD}"/>
              </a:ext>
            </a:extLst>
          </p:cNvPr>
          <p:cNvGrpSpPr/>
          <p:nvPr/>
        </p:nvGrpSpPr>
        <p:grpSpPr>
          <a:xfrm>
            <a:off x="192088" y="5870059"/>
            <a:ext cx="11807825" cy="402775"/>
            <a:chOff x="192088" y="54772"/>
            <a:chExt cx="11807825" cy="402775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C522F5B-7753-3E20-3EB9-BC5BE617A5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D4FC85A-B59A-EB13-E9A8-8F54134309C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카메라</a:t>
                </a:r>
              </a:p>
            </p:txBody>
          </p: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61689182-60BC-FF06-E7CF-FFEBD27EFF53}"/>
                  </a:ext>
                </a:extLst>
              </p:cNvPr>
              <p:cNvCxnSpPr>
                <a:cxnSpLocks/>
                <a:stCxn id="80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FB4443EE-5E94-2302-A2EC-E29416C1958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EB372C9-63DD-94F6-C046-A771EABA15CB}"/>
              </a:ext>
            </a:extLst>
          </p:cNvPr>
          <p:cNvGrpSpPr/>
          <p:nvPr/>
        </p:nvGrpSpPr>
        <p:grpSpPr>
          <a:xfrm>
            <a:off x="194093" y="6346207"/>
            <a:ext cx="6383491" cy="153888"/>
            <a:chOff x="1101523" y="6200815"/>
            <a:chExt cx="6383491" cy="153888"/>
          </a:xfrm>
        </p:grpSpPr>
        <p:sp>
          <p:nvSpPr>
            <p:cNvPr id="43" name="TextBox 65">
              <a:extLst>
                <a:ext uri="{FF2B5EF4-FFF2-40B4-BE49-F238E27FC236}">
                  <a16:creationId xmlns:a16="http://schemas.microsoft.com/office/drawing/2014/main" id="{DBFB1EB5-5869-E6F2-2924-D9E7B3872F3B}"/>
                </a:ext>
              </a:extLst>
            </p:cNvPr>
            <p:cNvSpPr txBox="1"/>
            <p:nvPr/>
          </p:nvSpPr>
          <p:spPr>
            <a:xfrm>
              <a:off x="1379497" y="6200815"/>
              <a:ext cx="5961888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사용 시 잠깐 동안 </a:t>
              </a:r>
              <a:r>
                <a:rPr lang="ko-KR" altLang="en-US" sz="10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카메라를 </a:t>
              </a:r>
              <a:r>
                <a:rPr lang="ko-KR" altLang="en-US" sz="1000" dirty="0" err="1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줌인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하다가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0.1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초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회전 모션에 맞춰 </a:t>
              </a:r>
              <a:r>
                <a:rPr lang="ko-KR" altLang="en-US" sz="10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줌아웃하여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원래 시점으로 돌아갑니다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18B7B16-5DA7-2294-6F4C-FFA4E749DEBD}"/>
                </a:ext>
              </a:extLst>
            </p:cNvPr>
            <p:cNvGrpSpPr/>
            <p:nvPr/>
          </p:nvGrpSpPr>
          <p:grpSpPr>
            <a:xfrm>
              <a:off x="1101523" y="6201840"/>
              <a:ext cx="277974" cy="151839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6" name="이등변 삼각형 45">
                <a:extLst>
                  <a:ext uri="{FF2B5EF4-FFF2-40B4-BE49-F238E27FC236}">
                    <a16:creationId xmlns:a16="http://schemas.microsoft.com/office/drawing/2014/main" id="{12472162-ABD8-9459-E700-53CFE3A3F8B8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/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F5CF1D9A-F853-EC43-D903-A3E30B230BF8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1F69314F-0E4A-ABDB-E214-F75ED1BE20FF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1208584" y="6353679"/>
              <a:ext cx="6276430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CF8B338-038F-5FFD-D1C7-C4036E396DE2}"/>
              </a:ext>
            </a:extLst>
          </p:cNvPr>
          <p:cNvSpPr/>
          <p:nvPr/>
        </p:nvSpPr>
        <p:spPr>
          <a:xfrm>
            <a:off x="8307492" y="471640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35132D-4AF5-3CD2-04B3-EBDAE9866563}"/>
              </a:ext>
            </a:extLst>
          </p:cNvPr>
          <p:cNvSpPr/>
          <p:nvPr/>
        </p:nvSpPr>
        <p:spPr>
          <a:xfrm>
            <a:off x="4154307" y="471640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9EDD16-1AB1-FF95-E4C5-BC03FCBD76C0}"/>
              </a:ext>
            </a:extLst>
          </p:cNvPr>
          <p:cNvSpPr/>
          <p:nvPr/>
        </p:nvSpPr>
        <p:spPr>
          <a:xfrm>
            <a:off x="8307492" y="5498282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BB988D9-2F12-F844-4970-BCA3887FFF6B}"/>
              </a:ext>
            </a:extLst>
          </p:cNvPr>
          <p:cNvGrpSpPr/>
          <p:nvPr/>
        </p:nvGrpSpPr>
        <p:grpSpPr>
          <a:xfrm>
            <a:off x="8497400" y="5957808"/>
            <a:ext cx="835101" cy="123111"/>
            <a:chOff x="1341678" y="941326"/>
            <a:chExt cx="835101" cy="1231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EC6762-4E77-68CC-78AB-449B4F70B102}"/>
                </a:ext>
              </a:extLst>
            </p:cNvPr>
            <p:cNvSpPr txBox="1"/>
            <p:nvPr/>
          </p:nvSpPr>
          <p:spPr>
            <a:xfrm>
              <a:off x="1510658" y="941326"/>
              <a:ext cx="66612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7A5916B-63AC-AEDA-5713-37C176633BDC}"/>
                </a:ext>
              </a:extLst>
            </p:cNvPr>
            <p:cNvGrpSpPr/>
            <p:nvPr/>
          </p:nvGrpSpPr>
          <p:grpSpPr>
            <a:xfrm>
              <a:off x="1341678" y="958329"/>
              <a:ext cx="89105" cy="89105"/>
              <a:chOff x="1394247" y="792216"/>
              <a:chExt cx="89105" cy="89105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99546A7F-38E3-E808-F476-E6E82D94ABB0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B9244894-0C19-12D2-8262-E6B5EFD261CA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9C18F3D-E3D8-1AE8-0208-F1646A47A4F6}"/>
              </a:ext>
            </a:extLst>
          </p:cNvPr>
          <p:cNvGrpSpPr/>
          <p:nvPr/>
        </p:nvGrpSpPr>
        <p:grpSpPr>
          <a:xfrm>
            <a:off x="8307492" y="5498283"/>
            <a:ext cx="3688412" cy="444038"/>
            <a:chOff x="8257290" y="471641"/>
            <a:chExt cx="3688412" cy="444038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34E1C92A-FF13-7BD4-115C-38E675D16379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2DBE4399-074A-F764-2BA0-90B95A28A388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" name="TextBox 70">
                <a:extLst>
                  <a:ext uri="{FF2B5EF4-FFF2-40B4-BE49-F238E27FC236}">
                    <a16:creationId xmlns:a16="http://schemas.microsoft.com/office/drawing/2014/main" id="{E13CA16A-5864-32AA-8071-D9C501582782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9" name="TextBox 65">
              <a:extLst>
                <a:ext uri="{FF2B5EF4-FFF2-40B4-BE49-F238E27FC236}">
                  <a16:creationId xmlns:a16="http://schemas.microsoft.com/office/drawing/2014/main" id="{27FCE407-5C8E-3139-EF41-38385F833D9B}"/>
                </a:ext>
              </a:extLst>
            </p:cNvPr>
            <p:cNvSpPr txBox="1"/>
            <p:nvPr/>
          </p:nvSpPr>
          <p:spPr>
            <a:xfrm>
              <a:off x="8611345" y="616716"/>
              <a:ext cx="2980303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8m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가량 이동하며 적을 베고 날려보냅니다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934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Box 278">
            <a:extLst>
              <a:ext uri="{FF2B5EF4-FFF2-40B4-BE49-F238E27FC236}">
                <a16:creationId xmlns:a16="http://schemas.microsoft.com/office/drawing/2014/main" id="{8CC95EFB-DAFF-3D8A-8BD5-B98CF1CA0C70}"/>
              </a:ext>
            </a:extLst>
          </p:cNvPr>
          <p:cNvSpPr txBox="1"/>
          <p:nvPr/>
        </p:nvSpPr>
        <p:spPr>
          <a:xfrm>
            <a:off x="192088" y="1218834"/>
            <a:ext cx="8784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1000" dirty="0"/>
              <a:t>[</a:t>
            </a:r>
            <a:r>
              <a:rPr lang="ko-KR" altLang="en-US" sz="1000" dirty="0"/>
              <a:t>연출 추가 설명</a:t>
            </a:r>
            <a:r>
              <a:rPr lang="en-US" altLang="ko-KR" sz="1000" dirty="0"/>
              <a:t>]</a:t>
            </a:r>
            <a:endParaRPr lang="ko-KR" altLang="en-US" sz="1000" dirty="0"/>
          </a:p>
        </p:txBody>
      </p:sp>
      <p:grpSp>
        <p:nvGrpSpPr>
          <p:cNvPr id="283" name="그룹 282">
            <a:extLst>
              <a:ext uri="{FF2B5EF4-FFF2-40B4-BE49-F238E27FC236}">
                <a16:creationId xmlns:a16="http://schemas.microsoft.com/office/drawing/2014/main" id="{0F8B9517-D5C4-B619-D76D-A88A4EECEED6}"/>
              </a:ext>
            </a:extLst>
          </p:cNvPr>
          <p:cNvGrpSpPr/>
          <p:nvPr/>
        </p:nvGrpSpPr>
        <p:grpSpPr>
          <a:xfrm>
            <a:off x="192088" y="1724022"/>
            <a:ext cx="11772900" cy="844840"/>
            <a:chOff x="192088" y="801080"/>
            <a:chExt cx="11772900" cy="844840"/>
          </a:xfrm>
        </p:grpSpPr>
        <p:grpSp>
          <p:nvGrpSpPr>
            <p:cNvPr id="375" name="그룹 374">
              <a:extLst>
                <a:ext uri="{FF2B5EF4-FFF2-40B4-BE49-F238E27FC236}">
                  <a16:creationId xmlns:a16="http://schemas.microsoft.com/office/drawing/2014/main" id="{BD6BB882-C5D1-4E07-4742-D4F09BFB2810}"/>
                </a:ext>
              </a:extLst>
            </p:cNvPr>
            <p:cNvGrpSpPr/>
            <p:nvPr/>
          </p:nvGrpSpPr>
          <p:grpSpPr>
            <a:xfrm>
              <a:off x="192088" y="80108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90" name="직사각형 389">
                <a:extLst>
                  <a:ext uri="{FF2B5EF4-FFF2-40B4-BE49-F238E27FC236}">
                    <a16:creationId xmlns:a16="http://schemas.microsoft.com/office/drawing/2014/main" id="{C9E60AF2-6767-CE73-8EA3-5D9F081F5569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391" name="직사각형 390">
                <a:extLst>
                  <a:ext uri="{FF2B5EF4-FFF2-40B4-BE49-F238E27FC236}">
                    <a16:creationId xmlns:a16="http://schemas.microsoft.com/office/drawing/2014/main" id="{A5951B57-052C-EC28-A129-596CFD2C895A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392" name="직사각형 391">
                <a:extLst>
                  <a:ext uri="{FF2B5EF4-FFF2-40B4-BE49-F238E27FC236}">
                    <a16:creationId xmlns:a16="http://schemas.microsoft.com/office/drawing/2014/main" id="{E8840182-63C7-DAEE-4070-85F567BBA1A6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:a16="http://schemas.microsoft.com/office/drawing/2014/main" id="{F817E68D-ADD8-8C74-3B97-56AED1A6FF5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:a16="http://schemas.microsoft.com/office/drawing/2014/main" id="{8BC285F3-A5BA-E44F-F6C9-F453C1FB255F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6" name="그룹 375">
              <a:extLst>
                <a:ext uri="{FF2B5EF4-FFF2-40B4-BE49-F238E27FC236}">
                  <a16:creationId xmlns:a16="http://schemas.microsoft.com/office/drawing/2014/main" id="{1171451A-6DCC-7D52-F869-20309C526CBD}"/>
                </a:ext>
              </a:extLst>
            </p:cNvPr>
            <p:cNvGrpSpPr/>
            <p:nvPr/>
          </p:nvGrpSpPr>
          <p:grpSpPr>
            <a:xfrm>
              <a:off x="3190227" y="882956"/>
              <a:ext cx="2021736" cy="681090"/>
              <a:chOff x="3190227" y="867790"/>
              <a:chExt cx="2021736" cy="681090"/>
            </a:xfrm>
          </p:grpSpPr>
          <p:sp>
            <p:nvSpPr>
              <p:cNvPr id="387" name="TextBox 70">
                <a:extLst>
                  <a:ext uri="{FF2B5EF4-FFF2-40B4-BE49-F238E27FC236}">
                    <a16:creationId xmlns:a16="http://schemas.microsoft.com/office/drawing/2014/main" id="{10040710-3E14-8176-8BDC-1BD4B0CE1F52}"/>
                  </a:ext>
                </a:extLst>
              </p:cNvPr>
              <p:cNvSpPr txBox="1"/>
              <p:nvPr/>
            </p:nvSpPr>
            <p:spPr>
              <a:xfrm>
                <a:off x="3190227" y="867790"/>
                <a:ext cx="1602081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목 뒤에 걸친 후 회전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TextBox 70">
                <a:extLst>
                  <a:ext uri="{FF2B5EF4-FFF2-40B4-BE49-F238E27FC236}">
                    <a16:creationId xmlns:a16="http://schemas.microsoft.com/office/drawing/2014/main" id="{1216AEB2-C404-B0D0-029D-0FE314DEC07D}"/>
                  </a:ext>
                </a:extLst>
              </p:cNvPr>
              <p:cNvSpPr txBox="1"/>
              <p:nvPr/>
            </p:nvSpPr>
            <p:spPr>
              <a:xfrm>
                <a:off x="3192803" y="1130615"/>
                <a:ext cx="160208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응축</a:t>
                </a:r>
              </a:p>
            </p:txBody>
          </p:sp>
          <p:sp>
            <p:nvSpPr>
              <p:cNvPr id="389" name="TextBox 70">
                <a:extLst>
                  <a:ext uri="{FF2B5EF4-FFF2-40B4-BE49-F238E27FC236}">
                    <a16:creationId xmlns:a16="http://schemas.microsoft.com/office/drawing/2014/main" id="{A20F938B-96E5-E9E0-85C7-95D31DCCE095}"/>
                  </a:ext>
                </a:extLst>
              </p:cNvPr>
              <p:cNvSpPr txBox="1"/>
              <p:nvPr/>
            </p:nvSpPr>
            <p:spPr>
              <a:xfrm>
                <a:off x="3192804" y="1389418"/>
                <a:ext cx="2019159" cy="159462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D2282674-2969-A741-5D17-F0482CBD34CA}"/>
                </a:ext>
              </a:extLst>
            </p:cNvPr>
            <p:cNvGrpSpPr/>
            <p:nvPr/>
          </p:nvGrpSpPr>
          <p:grpSpPr>
            <a:xfrm>
              <a:off x="5621230" y="882955"/>
              <a:ext cx="5027720" cy="681090"/>
              <a:chOff x="5621230" y="867789"/>
              <a:chExt cx="5027720" cy="681090"/>
            </a:xfrm>
          </p:grpSpPr>
          <p:grpSp>
            <p:nvGrpSpPr>
              <p:cNvPr id="378" name="그룹 377">
                <a:extLst>
                  <a:ext uri="{FF2B5EF4-FFF2-40B4-BE49-F238E27FC236}">
                    <a16:creationId xmlns:a16="http://schemas.microsoft.com/office/drawing/2014/main" id="{B6A5732D-EEAC-C538-591C-F8D010A1C7E2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4896267" cy="159462"/>
                <a:chOff x="5621230" y="819296"/>
                <a:chExt cx="4896267" cy="159462"/>
              </a:xfrm>
            </p:grpSpPr>
            <p:sp>
              <p:nvSpPr>
                <p:cNvPr id="385" name="TextBox 384">
                  <a:extLst>
                    <a:ext uri="{FF2B5EF4-FFF2-40B4-BE49-F238E27FC236}">
                      <a16:creationId xmlns:a16="http://schemas.microsoft.com/office/drawing/2014/main" id="{408D2DE5-6B72-9543-7259-9CCEE6F87859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4323867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86" name="TextBox 70">
                  <a:extLst>
                    <a:ext uri="{FF2B5EF4-FFF2-40B4-BE49-F238E27FC236}">
                      <a16:creationId xmlns:a16="http://schemas.microsoft.com/office/drawing/2014/main" id="{8C0A4517-EA8C-229D-3C0C-A7D2BC20459A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79" name="그룹 378">
                <a:extLst>
                  <a:ext uri="{FF2B5EF4-FFF2-40B4-BE49-F238E27FC236}">
                    <a16:creationId xmlns:a16="http://schemas.microsoft.com/office/drawing/2014/main" id="{851D2CDE-3EFD-8C5B-FA98-A00595CE0053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383" name="TextBox 70">
                  <a:extLst>
                    <a:ext uri="{FF2B5EF4-FFF2-40B4-BE49-F238E27FC236}">
                      <a16:creationId xmlns:a16="http://schemas.microsoft.com/office/drawing/2014/main" id="{5BEA16AA-29FF-45E0-8543-C17375982537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1345FE1B-41E0-3859-C24C-21C826150835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캐릭터를 향해 에너지가 흡수되며 모인 에너지는 클래스 마크 모양으로 응축됩니다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80" name="그룹 379">
                <a:extLst>
                  <a:ext uri="{FF2B5EF4-FFF2-40B4-BE49-F238E27FC236}">
                    <a16:creationId xmlns:a16="http://schemas.microsoft.com/office/drawing/2014/main" id="{9C2A38D9-6F1E-42E0-542C-17454C47F9B2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594800" cy="159462"/>
                <a:chOff x="5626913" y="1419736"/>
                <a:chExt cx="3594800" cy="159462"/>
              </a:xfrm>
            </p:grpSpPr>
            <p:sp>
              <p:nvSpPr>
                <p:cNvPr id="381" name="TextBox 70">
                  <a:extLst>
                    <a:ext uri="{FF2B5EF4-FFF2-40B4-BE49-F238E27FC236}">
                      <a16:creationId xmlns:a16="http://schemas.microsoft.com/office/drawing/2014/main" id="{9473CEAF-5200-7711-1757-4B8E60277828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382" name="TextBox 381">
                  <a:extLst>
                    <a:ext uri="{FF2B5EF4-FFF2-40B4-BE49-F238E27FC236}">
                      <a16:creationId xmlns:a16="http://schemas.microsoft.com/office/drawing/2014/main" id="{0696D29C-257C-B87F-E2B4-CA092AA2E9DA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3023832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287" name="그룹 286">
            <a:extLst>
              <a:ext uri="{FF2B5EF4-FFF2-40B4-BE49-F238E27FC236}">
                <a16:creationId xmlns:a16="http://schemas.microsoft.com/office/drawing/2014/main" id="{5417BC3B-799B-7C9E-E471-075F9484084F}"/>
              </a:ext>
            </a:extLst>
          </p:cNvPr>
          <p:cNvGrpSpPr/>
          <p:nvPr/>
        </p:nvGrpSpPr>
        <p:grpSpPr>
          <a:xfrm>
            <a:off x="192088" y="2568862"/>
            <a:ext cx="11772900" cy="586844"/>
            <a:chOff x="192088" y="1695160"/>
            <a:chExt cx="11772900" cy="586844"/>
          </a:xfrm>
        </p:grpSpPr>
        <p:grpSp>
          <p:nvGrpSpPr>
            <p:cNvPr id="359" name="그룹 358">
              <a:extLst>
                <a:ext uri="{FF2B5EF4-FFF2-40B4-BE49-F238E27FC236}">
                  <a16:creationId xmlns:a16="http://schemas.microsoft.com/office/drawing/2014/main" id="{DB9A1E81-A2BC-4678-CF62-1B64047ECD54}"/>
                </a:ext>
              </a:extLst>
            </p:cNvPr>
            <p:cNvGrpSpPr/>
            <p:nvPr/>
          </p:nvGrpSpPr>
          <p:grpSpPr>
            <a:xfrm>
              <a:off x="192088" y="1695160"/>
              <a:ext cx="11772900" cy="586844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70" name="직사각형 369">
                <a:extLst>
                  <a:ext uri="{FF2B5EF4-FFF2-40B4-BE49-F238E27FC236}">
                    <a16:creationId xmlns:a16="http://schemas.microsoft.com/office/drawing/2014/main" id="{4288EF7D-40D3-F1D9-9E1B-4E5AF02775B2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:a16="http://schemas.microsoft.com/office/drawing/2014/main" id="{A7323BF6-89C8-8275-358D-F22B8652F930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힘을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끝까지쥐어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짜내는 느낌</a:t>
                </a: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:a16="http://schemas.microsoft.com/office/drawing/2014/main" id="{4C96CC77-0025-3856-18B5-D4077FE414D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7BB09B6F-D0AB-BDBE-E102-B4F85281481D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0DB71E5F-5319-7B1E-BD4D-0F8B121C3E88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60" name="그룹 359">
              <a:extLst>
                <a:ext uri="{FF2B5EF4-FFF2-40B4-BE49-F238E27FC236}">
                  <a16:creationId xmlns:a16="http://schemas.microsoft.com/office/drawing/2014/main" id="{B00A54DF-E1B2-146A-FF76-14037CA36808}"/>
                </a:ext>
              </a:extLst>
            </p:cNvPr>
            <p:cNvGrpSpPr/>
            <p:nvPr/>
          </p:nvGrpSpPr>
          <p:grpSpPr>
            <a:xfrm>
              <a:off x="3192804" y="1779450"/>
              <a:ext cx="1762619" cy="418266"/>
              <a:chOff x="3192804" y="1765891"/>
              <a:chExt cx="1762619" cy="418266"/>
            </a:xfrm>
          </p:grpSpPr>
          <p:sp>
            <p:nvSpPr>
              <p:cNvPr id="368" name="TextBox 70">
                <a:extLst>
                  <a:ext uri="{FF2B5EF4-FFF2-40B4-BE49-F238E27FC236}">
                    <a16:creationId xmlns:a16="http://schemas.microsoft.com/office/drawing/2014/main" id="{1D986E97-CF44-AA59-0C2C-466E7B8F38BF}"/>
                  </a:ext>
                </a:extLst>
              </p:cNvPr>
              <p:cNvSpPr txBox="1"/>
              <p:nvPr/>
            </p:nvSpPr>
            <p:spPr>
              <a:xfrm>
                <a:off x="3192804" y="1765891"/>
                <a:ext cx="1447776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2]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찌른 후 당기기</a:t>
                </a:r>
              </a:p>
            </p:txBody>
          </p:sp>
          <p:sp>
            <p:nvSpPr>
              <p:cNvPr id="369" name="TextBox 70">
                <a:extLst>
                  <a:ext uri="{FF2B5EF4-FFF2-40B4-BE49-F238E27FC236}">
                    <a16:creationId xmlns:a16="http://schemas.microsoft.com/office/drawing/2014/main" id="{E8F3F212-93AD-8E89-FBC4-4A53E247252A}"/>
                  </a:ext>
                </a:extLst>
              </p:cNvPr>
              <p:cNvSpPr txBox="1"/>
              <p:nvPr/>
            </p:nvSpPr>
            <p:spPr>
              <a:xfrm>
                <a:off x="3192804" y="2024695"/>
                <a:ext cx="1762619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2] </a:t>
                </a:r>
                <a:r>
                  <a:rPr lang="ko-KR" altLang="en-US" sz="800" dirty="0"/>
                  <a:t>창 형태로 축적되는 에너지</a:t>
                </a:r>
              </a:p>
            </p:txBody>
          </p:sp>
        </p:grpSp>
        <p:grpSp>
          <p:nvGrpSpPr>
            <p:cNvPr id="361" name="그룹 360">
              <a:extLst>
                <a:ext uri="{FF2B5EF4-FFF2-40B4-BE49-F238E27FC236}">
                  <a16:creationId xmlns:a16="http://schemas.microsoft.com/office/drawing/2014/main" id="{36CDA55B-304D-89EA-E38E-E8FB99F8F7E6}"/>
                </a:ext>
              </a:extLst>
            </p:cNvPr>
            <p:cNvGrpSpPr/>
            <p:nvPr/>
          </p:nvGrpSpPr>
          <p:grpSpPr>
            <a:xfrm>
              <a:off x="5621230" y="1779449"/>
              <a:ext cx="4157283" cy="418266"/>
              <a:chOff x="5621230" y="1765890"/>
              <a:chExt cx="4157283" cy="418266"/>
            </a:xfrm>
          </p:grpSpPr>
          <p:grpSp>
            <p:nvGrpSpPr>
              <p:cNvPr id="362" name="그룹 361">
                <a:extLst>
                  <a:ext uri="{FF2B5EF4-FFF2-40B4-BE49-F238E27FC236}">
                    <a16:creationId xmlns:a16="http://schemas.microsoft.com/office/drawing/2014/main" id="{E8626D94-5A5F-DC3B-3914-494F703D00C6}"/>
                  </a:ext>
                </a:extLst>
              </p:cNvPr>
              <p:cNvGrpSpPr/>
              <p:nvPr/>
            </p:nvGrpSpPr>
            <p:grpSpPr>
              <a:xfrm>
                <a:off x="5621230" y="1765890"/>
                <a:ext cx="4157283" cy="159462"/>
                <a:chOff x="5621230" y="819296"/>
                <a:chExt cx="4157283" cy="159462"/>
              </a:xfrm>
            </p:grpSpPr>
            <p:sp>
              <p:nvSpPr>
                <p:cNvPr id="366" name="TextBox 365">
                  <a:extLst>
                    <a:ext uri="{FF2B5EF4-FFF2-40B4-BE49-F238E27FC236}">
                      <a16:creationId xmlns:a16="http://schemas.microsoft.com/office/drawing/2014/main" id="{390A5D89-79F9-45D1-3B8E-7DBDB763609E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58488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회전의 힘을 이용하여 오른쪽 발을 들면서 창을 강하게 찌른 후 당깁니다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67" name="TextBox 70">
                  <a:extLst>
                    <a:ext uri="{FF2B5EF4-FFF2-40B4-BE49-F238E27FC236}">
                      <a16:creationId xmlns:a16="http://schemas.microsoft.com/office/drawing/2014/main" id="{701D835D-E099-D109-F96E-4DCF67D040BB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63" name="그룹 362">
                <a:extLst>
                  <a:ext uri="{FF2B5EF4-FFF2-40B4-BE49-F238E27FC236}">
                    <a16:creationId xmlns:a16="http://schemas.microsoft.com/office/drawing/2014/main" id="{6DFAB798-48A9-C169-E535-35EC84A6CFFC}"/>
                  </a:ext>
                </a:extLst>
              </p:cNvPr>
              <p:cNvGrpSpPr/>
              <p:nvPr/>
            </p:nvGrpSpPr>
            <p:grpSpPr>
              <a:xfrm>
                <a:off x="5626913" y="2024694"/>
                <a:ext cx="3846471" cy="159462"/>
                <a:chOff x="5626913" y="1131736"/>
                <a:chExt cx="3846471" cy="159462"/>
              </a:xfrm>
            </p:grpSpPr>
            <p:sp>
              <p:nvSpPr>
                <p:cNvPr id="364" name="TextBox 70">
                  <a:extLst>
                    <a:ext uri="{FF2B5EF4-FFF2-40B4-BE49-F238E27FC236}">
                      <a16:creationId xmlns:a16="http://schemas.microsoft.com/office/drawing/2014/main" id="{6F2B8901-98F5-73FE-20AA-992EF436C2E5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65" name="TextBox 364">
                  <a:extLst>
                    <a:ext uri="{FF2B5EF4-FFF2-40B4-BE49-F238E27FC236}">
                      <a16:creationId xmlns:a16="http://schemas.microsoft.com/office/drawing/2014/main" id="{458CFADC-D032-FF2B-3C11-4654C468B008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75503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창에 에너지가 모이고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창 형상을 띄며 점차 커집니다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30C3288-6B68-8817-A2E9-1B49F3B91080}"/>
              </a:ext>
            </a:extLst>
          </p:cNvPr>
          <p:cNvGrpSpPr/>
          <p:nvPr/>
        </p:nvGrpSpPr>
        <p:grpSpPr>
          <a:xfrm>
            <a:off x="192088" y="5537601"/>
            <a:ext cx="11772900" cy="844840"/>
            <a:chOff x="192088" y="2435900"/>
            <a:chExt cx="11772900" cy="844840"/>
          </a:xfrm>
        </p:grpSpPr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8778AF68-5E34-02C1-1083-90C1FA4D9CC5}"/>
                </a:ext>
              </a:extLst>
            </p:cNvPr>
            <p:cNvGrpSpPr/>
            <p:nvPr/>
          </p:nvGrpSpPr>
          <p:grpSpPr>
            <a:xfrm>
              <a:off x="192088" y="2435900"/>
              <a:ext cx="11772900" cy="844840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8D70597C-6794-8C63-780D-B4A6782DD5A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5CA29BD-D83E-7635-30D4-8A40F6CA632F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유성이 떨어지는 듯한 강력함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516933D4-9180-5B52-AFF1-892957530B62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2.2s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6F3DB11B-B8D3-C562-CA65-25590EDA242F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717E7DCA-DD42-6BEA-4B38-F3AC49FB4CE3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05" name="그룹 304">
              <a:extLst>
                <a:ext uri="{FF2B5EF4-FFF2-40B4-BE49-F238E27FC236}">
                  <a16:creationId xmlns:a16="http://schemas.microsoft.com/office/drawing/2014/main" id="{E409CD15-E9F8-7C63-85CA-604FF50C411D}"/>
                </a:ext>
              </a:extLst>
            </p:cNvPr>
            <p:cNvGrpSpPr/>
            <p:nvPr/>
          </p:nvGrpSpPr>
          <p:grpSpPr>
            <a:xfrm>
              <a:off x="3190229" y="2517776"/>
              <a:ext cx="1659626" cy="681090"/>
              <a:chOff x="3190229" y="2517776"/>
              <a:chExt cx="1659626" cy="681090"/>
            </a:xfrm>
          </p:grpSpPr>
          <p:sp>
            <p:nvSpPr>
              <p:cNvPr id="319" name="TextBox 70">
                <a:extLst>
                  <a:ext uri="{FF2B5EF4-FFF2-40B4-BE49-F238E27FC236}">
                    <a16:creationId xmlns:a16="http://schemas.microsoft.com/office/drawing/2014/main" id="{C4AED842-F0DB-5D5B-7B48-14D7BE9453FC}"/>
                  </a:ext>
                </a:extLst>
              </p:cNvPr>
              <p:cNvSpPr txBox="1"/>
              <p:nvPr/>
            </p:nvSpPr>
            <p:spPr>
              <a:xfrm>
                <a:off x="3190229" y="2517776"/>
                <a:ext cx="958260" cy="159462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6000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</a:t>
                </a:r>
              </a:p>
            </p:txBody>
          </p:sp>
          <p:sp>
            <p:nvSpPr>
              <p:cNvPr id="320" name="TextBox 70">
                <a:extLst>
                  <a:ext uri="{FF2B5EF4-FFF2-40B4-BE49-F238E27FC236}">
                    <a16:creationId xmlns:a16="http://schemas.microsoft.com/office/drawing/2014/main" id="{FF9D9918-4B47-8040-E416-74F8402DCDF5}"/>
                  </a:ext>
                </a:extLst>
              </p:cNvPr>
              <p:cNvSpPr txBox="1"/>
              <p:nvPr/>
            </p:nvSpPr>
            <p:spPr>
              <a:xfrm>
                <a:off x="3192804" y="2780601"/>
                <a:ext cx="1657051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4] </a:t>
                </a:r>
                <a:r>
                  <a:rPr lang="ko-KR" altLang="en-US" sz="800" dirty="0"/>
                  <a:t>창이 꽂힌 위치에서 폭발</a:t>
                </a:r>
              </a:p>
            </p:txBody>
          </p:sp>
          <p:sp>
            <p:nvSpPr>
              <p:cNvPr id="321" name="TextBox 70">
                <a:extLst>
                  <a:ext uri="{FF2B5EF4-FFF2-40B4-BE49-F238E27FC236}">
                    <a16:creationId xmlns:a16="http://schemas.microsoft.com/office/drawing/2014/main" id="{9BADFC11-DEFB-5793-B7C2-948D8B7A7338}"/>
                  </a:ext>
                </a:extLst>
              </p:cNvPr>
              <p:cNvSpPr txBox="1"/>
              <p:nvPr/>
            </p:nvSpPr>
            <p:spPr>
              <a:xfrm>
                <a:off x="3192805" y="3039404"/>
                <a:ext cx="955684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총 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grpSp>
          <p:nvGrpSpPr>
            <p:cNvPr id="306" name="그룹 305">
              <a:extLst>
                <a:ext uri="{FF2B5EF4-FFF2-40B4-BE49-F238E27FC236}">
                  <a16:creationId xmlns:a16="http://schemas.microsoft.com/office/drawing/2014/main" id="{D5E87F5E-C5BA-65ED-6F6B-E74FEF872B01}"/>
                </a:ext>
              </a:extLst>
            </p:cNvPr>
            <p:cNvGrpSpPr/>
            <p:nvPr/>
          </p:nvGrpSpPr>
          <p:grpSpPr>
            <a:xfrm>
              <a:off x="5621230" y="2517775"/>
              <a:ext cx="4787690" cy="681090"/>
              <a:chOff x="5621230" y="2517775"/>
              <a:chExt cx="4787690" cy="681090"/>
            </a:xfrm>
          </p:grpSpPr>
          <p:grpSp>
            <p:nvGrpSpPr>
              <p:cNvPr id="307" name="그룹 306">
                <a:extLst>
                  <a:ext uri="{FF2B5EF4-FFF2-40B4-BE49-F238E27FC236}">
                    <a16:creationId xmlns:a16="http://schemas.microsoft.com/office/drawing/2014/main" id="{DC33ED89-A98D-2A08-1260-E67464537334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540400" cy="159462"/>
                <a:chOff x="5621230" y="819296"/>
                <a:chExt cx="4540400" cy="159462"/>
              </a:xfrm>
            </p:grpSpPr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A645798B-0171-25FC-F357-640AF23AFFDA}"/>
                    </a:ext>
                  </a:extLst>
                </p:cNvPr>
                <p:cNvSpPr txBox="1"/>
                <p:nvPr/>
              </p:nvSpPr>
              <p:spPr>
                <a:xfrm>
                  <a:off x="6193630" y="832217"/>
                  <a:ext cx="396800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캔슬할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18" name="TextBox 70">
                  <a:extLst>
                    <a:ext uri="{FF2B5EF4-FFF2-40B4-BE49-F238E27FC236}">
                      <a16:creationId xmlns:a16="http://schemas.microsoft.com/office/drawing/2014/main" id="{FA00EF8B-CA22-5ED6-A2C1-5D9F5AC7DA0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08" name="그룹 307">
                <a:extLst>
                  <a:ext uri="{FF2B5EF4-FFF2-40B4-BE49-F238E27FC236}">
                    <a16:creationId xmlns:a16="http://schemas.microsoft.com/office/drawing/2014/main" id="{E5DB0F21-5226-DB9A-9674-9323990E62E9}"/>
                  </a:ext>
                </a:extLst>
              </p:cNvPr>
              <p:cNvGrpSpPr/>
              <p:nvPr/>
            </p:nvGrpSpPr>
            <p:grpSpPr>
              <a:xfrm>
                <a:off x="5626913" y="2780600"/>
                <a:ext cx="4782007" cy="159462"/>
                <a:chOff x="5626913" y="1131736"/>
                <a:chExt cx="4782007" cy="159462"/>
              </a:xfrm>
            </p:grpSpPr>
            <p:sp>
              <p:nvSpPr>
                <p:cNvPr id="315" name="TextBox 70">
                  <a:extLst>
                    <a:ext uri="{FF2B5EF4-FFF2-40B4-BE49-F238E27FC236}">
                      <a16:creationId xmlns:a16="http://schemas.microsoft.com/office/drawing/2014/main" id="{DA06E2E9-E3CF-E47A-5F68-6F27F3E8D41F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D329FAF1-CD70-5BCD-948C-4ED12EC0A36D}"/>
                    </a:ext>
                  </a:extLst>
                </p:cNvPr>
                <p:cNvSpPr txBox="1"/>
                <p:nvPr/>
              </p:nvSpPr>
              <p:spPr>
                <a:xfrm>
                  <a:off x="6197880" y="1142218"/>
                  <a:ext cx="4211040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꽂힌 후 폭발이 일어납니다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과정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준비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-&gt;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FF0AB700-FF0A-7784-A37F-9C9E65C6A933}"/>
                  </a:ext>
                </a:extLst>
              </p:cNvPr>
              <p:cNvGrpSpPr/>
              <p:nvPr/>
            </p:nvGrpSpPr>
            <p:grpSpPr>
              <a:xfrm>
                <a:off x="5626913" y="3039403"/>
                <a:ext cx="4497526" cy="159462"/>
                <a:chOff x="5626913" y="1419736"/>
                <a:chExt cx="4497526" cy="159462"/>
              </a:xfrm>
            </p:grpSpPr>
            <p:sp>
              <p:nvSpPr>
                <p:cNvPr id="313" name="TextBox 70">
                  <a:extLst>
                    <a:ext uri="{FF2B5EF4-FFF2-40B4-BE49-F238E27FC236}">
                      <a16:creationId xmlns:a16="http://schemas.microsoft.com/office/drawing/2014/main" id="{C9A27B39-E2D0-2208-7210-B98D4D5D0145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83072906-68D7-9F38-FA2B-31543A544D52}"/>
                    </a:ext>
                  </a:extLst>
                </p:cNvPr>
                <p:cNvSpPr txBox="1"/>
                <p:nvPr/>
              </p:nvSpPr>
              <p:spPr>
                <a:xfrm>
                  <a:off x="6197880" y="1430218"/>
                  <a:ext cx="3926559" cy="138499"/>
                </a:xfrm>
                <a:prstGeom prst="rect">
                  <a:avLst/>
                </a:prstGeom>
                <a:noFill/>
              </p:spPr>
              <p:txBody>
                <a:bodyPr wrap="squar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폭발하며 총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(1~5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번째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경직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/ 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마지막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피격 이상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95" name="그룹 294">
            <a:extLst>
              <a:ext uri="{FF2B5EF4-FFF2-40B4-BE49-F238E27FC236}">
                <a16:creationId xmlns:a16="http://schemas.microsoft.com/office/drawing/2014/main" id="{14B28772-2F09-B641-0147-D222D94F572F}"/>
              </a:ext>
            </a:extLst>
          </p:cNvPr>
          <p:cNvGrpSpPr/>
          <p:nvPr/>
        </p:nvGrpSpPr>
        <p:grpSpPr>
          <a:xfrm>
            <a:off x="192088" y="1436022"/>
            <a:ext cx="11772900" cy="288000"/>
            <a:chOff x="192088" y="513080"/>
            <a:chExt cx="11772900" cy="288000"/>
          </a:xfrm>
        </p:grpSpPr>
        <p:sp>
          <p:nvSpPr>
            <p:cNvPr id="298" name="직사각형 297">
              <a:extLst>
                <a:ext uri="{FF2B5EF4-FFF2-40B4-BE49-F238E27FC236}">
                  <a16:creationId xmlns:a16="http://schemas.microsoft.com/office/drawing/2014/main" id="{A14CD99E-AF90-468E-1723-2A3A155654DE}"/>
                </a:ext>
              </a:extLst>
            </p:cNvPr>
            <p:cNvSpPr/>
            <p:nvPr/>
          </p:nvSpPr>
          <p:spPr>
            <a:xfrm>
              <a:off x="192088" y="513080"/>
              <a:ext cx="630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분류</a:t>
              </a: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:a16="http://schemas.microsoft.com/office/drawing/2014/main" id="{908DE857-FC51-5E24-945D-A8D06150C154}"/>
                </a:ext>
              </a:extLst>
            </p:cNvPr>
            <p:cNvSpPr/>
            <p:nvPr/>
          </p:nvSpPr>
          <p:spPr>
            <a:xfrm>
              <a:off x="822088" y="513080"/>
              <a:ext cx="16632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핵심 포인트</a:t>
              </a: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:a16="http://schemas.microsoft.com/office/drawing/2014/main" id="{57C3322A-AD4D-08E5-4AAC-002793D99583}"/>
                </a:ext>
              </a:extLst>
            </p:cNvPr>
            <p:cNvSpPr/>
            <p:nvPr/>
          </p:nvSpPr>
          <p:spPr>
            <a:xfrm>
              <a:off x="2485288" y="513080"/>
              <a:ext cx="5940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예상 시간</a:t>
              </a: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:a16="http://schemas.microsoft.com/office/drawing/2014/main" id="{9B2E3979-A78B-4CE9-F392-63BF88415B20}"/>
                </a:ext>
              </a:extLst>
            </p:cNvPr>
            <p:cNvSpPr/>
            <p:nvPr/>
          </p:nvSpPr>
          <p:spPr>
            <a:xfrm>
              <a:off x="3079288" y="513080"/>
              <a:ext cx="24696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구성 요소</a:t>
              </a: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:a16="http://schemas.microsoft.com/office/drawing/2014/main" id="{7D1DB410-8296-DB11-DE02-75446F33E011}"/>
                </a:ext>
              </a:extLst>
            </p:cNvPr>
            <p:cNvSpPr/>
            <p:nvPr/>
          </p:nvSpPr>
          <p:spPr>
            <a:xfrm>
              <a:off x="5548888" y="513080"/>
              <a:ext cx="6416100" cy="288000"/>
            </a:xfrm>
            <a:prstGeom prst="rect">
              <a:avLst/>
            </a:prstGeom>
            <a:solidFill>
              <a:srgbClr val="5B9BD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추가 설명</a:t>
              </a: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52E0CF-F672-B1A7-94CB-33A026F3C7BC}"/>
              </a:ext>
            </a:extLst>
          </p:cNvPr>
          <p:cNvCxnSpPr>
            <a:cxnSpLocks/>
          </p:cNvCxnSpPr>
          <p:nvPr/>
        </p:nvCxnSpPr>
        <p:spPr>
          <a:xfrm>
            <a:off x="192088" y="1724022"/>
            <a:ext cx="117729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A89001B4-8A57-7C5E-3622-21E0A8D7EA93}"/>
              </a:ext>
            </a:extLst>
          </p:cNvPr>
          <p:cNvGrpSpPr/>
          <p:nvPr/>
        </p:nvGrpSpPr>
        <p:grpSpPr>
          <a:xfrm>
            <a:off x="192088" y="4454040"/>
            <a:ext cx="11772900" cy="1083561"/>
            <a:chOff x="192088" y="3155705"/>
            <a:chExt cx="11772900" cy="1083561"/>
          </a:xfrm>
        </p:grpSpPr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155705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순식간에 여러 번 휘두르기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237581"/>
              <a:ext cx="3826506" cy="897163"/>
              <a:chOff x="5621230" y="3399627"/>
              <a:chExt cx="382650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3820823" cy="159462"/>
                <a:chOff x="5626913" y="1131736"/>
                <a:chExt cx="382082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324985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꽂힙니다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237582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휘두르기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찌르기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695460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</p:grp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771ACA67-8FCD-E3CB-4BC0-2750D2E2CC83}"/>
              </a:ext>
            </a:extLst>
          </p:cNvPr>
          <p:cNvSpPr/>
          <p:nvPr/>
        </p:nvSpPr>
        <p:spPr>
          <a:xfrm>
            <a:off x="192088" y="1436021"/>
            <a:ext cx="11772900" cy="36480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20E2059A-120F-50F5-8773-74AD0F001B76}"/>
              </a:ext>
            </a:extLst>
          </p:cNvPr>
          <p:cNvSpPr txBox="1"/>
          <p:nvPr/>
        </p:nvSpPr>
        <p:spPr>
          <a:xfrm>
            <a:off x="3190228" y="3183963"/>
            <a:ext cx="695460" cy="159462"/>
          </a:xfrm>
          <a:prstGeom prst="homePlate">
            <a:avLst/>
          </a:prstGeom>
          <a:solidFill>
            <a:srgbClr val="FFD1D1"/>
          </a:solidFill>
          <a:ln w="635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6000" tIns="18000" rIns="0" bIns="18000" rtlCol="0" anchor="ctr">
            <a:spAutoFit/>
          </a:bodyPr>
          <a:lstStyle>
            <a:defPPr>
              <a:defRPr lang="ko-KR"/>
            </a:defPPr>
            <a:lvl1pPr algn="ctr">
              <a:defRPr sz="800" b="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타격</a:t>
            </a:r>
            <a:r>
              <a:rPr lang="en-US" altLang="ko-KR" dirty="0">
                <a:solidFill>
                  <a:schemeClr val="tx1"/>
                </a:solidFill>
              </a:rPr>
              <a:t>] 2</a:t>
            </a:r>
            <a:r>
              <a:rPr lang="ko-KR" altLang="en-US" dirty="0">
                <a:solidFill>
                  <a:schemeClr val="tx1"/>
                </a:solidFill>
              </a:rPr>
              <a:t>회</a:t>
            </a:r>
          </a:p>
        </p:txBody>
      </p:sp>
    </p:spTree>
    <p:extLst>
      <p:ext uri="{BB962C8B-B14F-4D97-AF65-F5344CB8AC3E}">
        <p14:creationId xmlns:p14="http://schemas.microsoft.com/office/powerpoint/2010/main" val="4252229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896248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2F9D35-860F-103B-BA52-05BF0C468840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803DADB-47E7-B7B7-E202-E7D6EF2BBEF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04DE77-FA4B-0ADC-3E3B-B7EE970C4DF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8933FD35-EDE4-05DE-BEBD-F791F5E42E1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7226AA9-2E74-BF1A-4DA2-12843DF18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3030774-C46E-E9DF-C4C2-A575398126F3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D1249334-CD02-0C4D-079F-48B077D33857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DA98C-FB44-406E-A6EB-CD5470AA53AA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5354F56F-91A0-E73D-15F2-1A972832DDF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9BCFEB0A-0CD7-AB65-E466-8691DE95BD3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216291"/>
              </p:ext>
            </p:extLst>
          </p:nvPr>
        </p:nvGraphicFramePr>
        <p:xfrm>
          <a:off x="192088" y="665804"/>
          <a:ext cx="8052752" cy="3791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1425</Words>
  <Application>Microsoft Office PowerPoint</Application>
  <PresentationFormat>와이드스크린</PresentationFormat>
  <Paragraphs>329</Paragraphs>
  <Slides>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KR</vt:lpstr>
      <vt:lpstr>Pretendard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81</cp:revision>
  <dcterms:created xsi:type="dcterms:W3CDTF">2025-06-06T11:22:44Z</dcterms:created>
  <dcterms:modified xsi:type="dcterms:W3CDTF">2025-06-16T12:48:15Z</dcterms:modified>
</cp:coreProperties>
</file>