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36" y="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900BED-D687-7F09-2653-33261BDE35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CC45F1-5D23-D86D-4FB4-8FB616F2D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7EE11F-4BA3-F4F3-2153-D10435799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65B52C-2C36-15B9-0B5B-CC183B6F6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C7018B-0792-2492-614A-B7EF0C258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9773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291755A-B158-0C76-3124-6B29AD5C8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1BD61C-9219-CA8E-390D-C8599EE3A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7830AA-68B4-93A6-5827-7F6FE1DC9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49ED8-E954-C3EA-D127-A6836B2F1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8E8CA1-8DEE-9A83-E3DB-DFA3DEC0D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9025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614BC3DD-258F-9A91-7694-D4150F3F8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F812C71-FCA8-BAEF-BF66-12AFFD2EF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2C3711-C83E-88B8-FC70-69885AF8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73361F-E48A-62BA-FE6D-A14FD1486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A87A18-8200-5D2D-7829-5D0F7C095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373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AAF6F3-F1C6-4369-5B52-53B6892CB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2C39F2-7956-F74B-128A-6738E84E49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0DE1E88-450B-929A-AE01-139E02FB6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E63F931-22A8-90ED-7537-A3B094935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580627-693B-B19E-056D-84C21CA7A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6664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9F73FF-0668-8691-4D5D-5189C5D9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06F825C-707E-77CC-EAB0-46BAFAF7D8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490CE0-FBBD-E53B-D6CC-5FACCEB3B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D8DF14-911E-BEDB-DF66-6EB4BDAA8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8B6587-A57F-9E25-BE68-70DD0C8F6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8758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1AE5E4-46FC-6420-C8AC-523F788A04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D279A0-3045-5C88-C613-BC62270643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D43095-E986-C5FC-3E9E-C1FE6AFF70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B36B064-1929-AE62-9F85-B03C38B033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C90C8C-F2FF-CE71-58D1-1AC088E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D0E76A-E399-9563-B71A-C46A1DAD2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0842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BFE51-1AFD-3702-3257-FD09041D45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733B14-5750-9A21-F737-A9D312E64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81D59AF-2278-527E-578A-47DAD6DD3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E11ABF1-669E-0D08-66A3-DB45A31FAE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42DE72-394A-5E45-B80D-F82C269304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78B3DAF-B54B-F35E-7517-A4949CAB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9B3A179-DC0D-1BFB-55D0-A5FEA3AE04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A98B96C-BAB3-DA01-BA3F-05544C5B8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9461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1B07FD-5F2D-2380-CEFB-21B09FFF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92B3DFC-5905-5EEB-5832-DDE4198DE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9C1C7B-215D-2FE6-27F1-7548CBD21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D2B51EE-C8D6-EE2B-213C-28D9D3498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3537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EB53A89-E5AD-4221-092A-B0E446F6B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1EA955-EB36-F2B2-21F7-4E25510C6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9C6192-E6ED-64AA-1345-BF9744F16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5487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693330-0952-CE6C-F123-F3FA95992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AD4F1-9DDB-EAD7-B36C-F00F45B402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FB1E86-BBF5-DD7C-9C95-C330D5DC55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17AEA2-4983-2F16-D8FC-E07B5FCE7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9BDC8C-74A6-0FAF-AF9B-668A8AAE8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0CA413-53D8-87B3-82ED-AE3BCFD77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2667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96732-53BE-45E9-AC6D-662DA7F3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10CD0A6-3C46-BA50-3486-4F7674BD9E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223515D-1254-2C1E-CCC2-9DA89EC386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76578B-DFCC-C715-1970-A66AAD293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BDB39-6A3E-454B-9FEF-5F81BCC4A20C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B99C31-D043-0326-58BD-F72E5B8CF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5393637-6598-24B3-51EC-B4FF1B88B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125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A9FB6A9-A6BD-C709-FC7B-578F4D20D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ACF8BD8-0AB7-570A-5F52-B3141B36E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1D82FF-9680-46D8-16C2-E53E334454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0BDB39-6A3E-454B-9FEF-5F81BCC4A20C}" type="datetimeFigureOut">
              <a:rPr lang="ko-KR" altLang="en-US" smtClean="0"/>
              <a:t>2025-05-03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C6A4CE-017A-A3F1-C2B4-37CCD6B2BF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F3140-EB12-4C62-061C-E6A0D3267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805260-1B71-49EA-8687-182F8455E8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9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FD1386-587F-BA65-6DA7-45D8A94D0802}"/>
              </a:ext>
            </a:extLst>
          </p:cNvPr>
          <p:cNvSpPr txBox="1"/>
          <p:nvPr/>
        </p:nvSpPr>
        <p:spPr>
          <a:xfrm>
            <a:off x="0" y="0"/>
            <a:ext cx="2306782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rgbClr val="FFFF00"/>
                </a:solidFill>
              </a:rPr>
              <a:t>현재 문제점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2801BC-A377-1B84-8586-0753E4704895}"/>
              </a:ext>
            </a:extLst>
          </p:cNvPr>
          <p:cNvSpPr txBox="1"/>
          <p:nvPr/>
        </p:nvSpPr>
        <p:spPr>
          <a:xfrm>
            <a:off x="72737" y="758537"/>
            <a:ext cx="50962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1. (</a:t>
            </a:r>
            <a:r>
              <a:rPr lang="ko-KR" altLang="en-US" sz="1200" dirty="0"/>
              <a:t>데이터 테이블 구조</a:t>
            </a:r>
            <a:r>
              <a:rPr lang="en-US" altLang="ko-KR" sz="1200" dirty="0"/>
              <a:t>) </a:t>
            </a:r>
            <a:r>
              <a:rPr lang="ko-KR" altLang="en-US" sz="1200" dirty="0"/>
              <a:t>효과가 발동하는 조건이 다른 효과 적중인 경우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83F5EF-0AE8-37F9-8A93-41D9B979718A}"/>
              </a:ext>
            </a:extLst>
          </p:cNvPr>
          <p:cNvSpPr txBox="1"/>
          <p:nvPr/>
        </p:nvSpPr>
        <p:spPr>
          <a:xfrm>
            <a:off x="135083" y="1126565"/>
            <a:ext cx="5179623" cy="86177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ko-KR" altLang="en-US" sz="1000" dirty="0" err="1"/>
              <a:t>넉백</a:t>
            </a:r>
            <a:r>
              <a:rPr lang="ko-KR" altLang="en-US" sz="1000" dirty="0"/>
              <a:t> 효과 발동 조건이 </a:t>
            </a:r>
            <a:r>
              <a:rPr lang="en-US" altLang="ko-KR" sz="1000" dirty="0"/>
              <a:t>n</a:t>
            </a:r>
            <a:r>
              <a:rPr lang="ko-KR" altLang="en-US" sz="1000" dirty="0"/>
              <a:t>번째 타격 적중 시 일 때</a:t>
            </a:r>
            <a:r>
              <a:rPr lang="en-US" altLang="ko-KR" sz="1000" dirty="0"/>
              <a:t>.</a:t>
            </a:r>
            <a:br>
              <a:rPr lang="en-US" altLang="ko-KR" sz="1000" dirty="0"/>
            </a:br>
            <a:r>
              <a:rPr lang="en-US" altLang="ko-KR" sz="1000" dirty="0"/>
              <a:t> ex)</a:t>
            </a:r>
            <a:r>
              <a:rPr lang="ko-KR" altLang="en-US" sz="1000" dirty="0"/>
              <a:t> 창술사 </a:t>
            </a:r>
            <a:r>
              <a:rPr lang="en-US" altLang="ko-KR" sz="1000" dirty="0"/>
              <a:t>‘</a:t>
            </a:r>
            <a:r>
              <a:rPr lang="ko-KR" altLang="en-US" sz="1000" dirty="0" err="1"/>
              <a:t>연가창식</a:t>
            </a:r>
            <a:r>
              <a:rPr lang="en-US" altLang="ko-KR" sz="1000" dirty="0"/>
              <a:t>:</a:t>
            </a:r>
            <a:r>
              <a:rPr lang="ko-KR" altLang="en-US" sz="1000" dirty="0"/>
              <a:t>은하유성탄</a:t>
            </a:r>
            <a:r>
              <a:rPr lang="en-US" altLang="ko-KR" sz="1000" dirty="0"/>
              <a:t>’</a:t>
            </a:r>
            <a:r>
              <a:rPr lang="ko-KR" altLang="en-US" sz="1000" dirty="0"/>
              <a:t>의 마지막 타격이 적을 날려 보내는 효과가 있음</a:t>
            </a:r>
            <a:r>
              <a:rPr lang="en-US" altLang="ko-KR" sz="1000" dirty="0"/>
              <a:t>.</a:t>
            </a:r>
          </a:p>
          <a:p>
            <a:pPr marL="285750" indent="-285750">
              <a:buFontTx/>
              <a:buChar char="-"/>
            </a:pPr>
            <a:r>
              <a:rPr lang="ko-KR" altLang="en-US" sz="1000" dirty="0"/>
              <a:t>타격에 성공해야 게이지를 회복할 때</a:t>
            </a:r>
            <a:br>
              <a:rPr lang="en-US" altLang="ko-KR" sz="1000" dirty="0"/>
            </a:br>
            <a:r>
              <a:rPr lang="en-US" altLang="ko-KR" sz="1000" dirty="0"/>
              <a:t> ex) </a:t>
            </a:r>
            <a:r>
              <a:rPr lang="ko-KR" altLang="en-US" sz="1000" dirty="0"/>
              <a:t>타격 성공 시 게이지 회복 효과 발동</a:t>
            </a:r>
            <a:endParaRPr lang="en-US" altLang="ko-KR" sz="1000" dirty="0"/>
          </a:p>
          <a:p>
            <a:endParaRPr lang="en-US" altLang="ko-KR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ABDAB4-D78E-5407-FB5B-984C3D50B4A3}"/>
              </a:ext>
            </a:extLst>
          </p:cNvPr>
          <p:cNvSpPr txBox="1"/>
          <p:nvPr/>
        </p:nvSpPr>
        <p:spPr>
          <a:xfrm>
            <a:off x="6095999" y="1126565"/>
            <a:ext cx="5179623" cy="400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000" dirty="0"/>
              <a:t>effect </a:t>
            </a:r>
            <a:r>
              <a:rPr lang="ko-KR" altLang="en-US" sz="1000" dirty="0"/>
              <a:t>발동 조건 테이블 작성</a:t>
            </a:r>
            <a:r>
              <a:rPr lang="en-US" altLang="ko-KR" sz="1000" dirty="0"/>
              <a:t>, skill-effect </a:t>
            </a:r>
            <a:r>
              <a:rPr lang="ko-KR" altLang="en-US" sz="1000"/>
              <a:t>매핑 테이블에서는</a:t>
            </a:r>
            <a:endParaRPr lang="en-US" altLang="ko-KR" sz="1000" dirty="0"/>
          </a:p>
          <a:p>
            <a:pPr marL="171450" indent="-171450">
              <a:buFontTx/>
              <a:buChar char="-"/>
            </a:pPr>
            <a:endParaRPr lang="en-US" altLang="ko-KR" sz="1000" dirty="0"/>
          </a:p>
        </p:txBody>
      </p:sp>
    </p:spTree>
    <p:extLst>
      <p:ext uri="{BB962C8B-B14F-4D97-AF65-F5344CB8AC3E}">
        <p14:creationId xmlns:p14="http://schemas.microsoft.com/office/powerpoint/2010/main" val="35315522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72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1</cp:revision>
  <dcterms:created xsi:type="dcterms:W3CDTF">2025-05-03T12:46:38Z</dcterms:created>
  <dcterms:modified xsi:type="dcterms:W3CDTF">2025-05-03T13:51:54Z</dcterms:modified>
</cp:coreProperties>
</file>