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76" r:id="rId3"/>
    <p:sldId id="301" r:id="rId4"/>
    <p:sldId id="302" r:id="rId5"/>
    <p:sldId id="298" r:id="rId6"/>
    <p:sldId id="3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5026" autoAdjust="0"/>
  </p:normalViewPr>
  <p:slideViewPr>
    <p:cSldViewPr snapToGrid="0" showGuides="1">
      <p:cViewPr varScale="1">
        <p:scale>
          <a:sx n="75" d="100"/>
          <a:sy n="75" d="100"/>
        </p:scale>
        <p:origin x="1085" y="48"/>
      </p:cViewPr>
      <p:guideLst>
        <p:guide orient="horz" pos="2137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07977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74167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23A2-9785-BE21-A7E1-B9373B707ED6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9275719" y="4142388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9275719" y="4142388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9299502" y="6389163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6643819" cy="153888"/>
            <a:chOff x="1101523" y="6200815"/>
            <a:chExt cx="6643819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636584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 잠깐 동안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하다가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공중 도약 모션에 맞춰 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줌아웃하여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원래 시점으로 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62764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51ABE8-6A71-A6D5-1A12-A924EED9610F}"/>
              </a:ext>
            </a:extLst>
          </p:cNvPr>
          <p:cNvGrpSpPr/>
          <p:nvPr/>
        </p:nvGrpSpPr>
        <p:grpSpPr>
          <a:xfrm>
            <a:off x="194093" y="461481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E60894B-7F85-66FA-1CD6-A4D8AF7A0DA4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00F84BE-04ED-A543-5FC0-134CA693BC10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8A81383-8528-1C05-715E-6A8884881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B91782-28FF-9C62-5E1A-255250EAACF6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18AC4ED2-3A23-2C8D-AB79-E1427FEAC8B7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204271F-96FE-668A-CA3E-E807E6660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9C9FC7B7-B0EB-5A87-20DB-B7CC9C0934BB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9DCFBA6-BB25-7024-F62C-56F59CDFC820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61E4934-0B30-70C4-09D0-D55109BBB084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FC95F1B-2EBD-7D0B-622B-FF47EDD26399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F9D92F0A-CE17-6500-3062-ECC9890F3731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4" name="이등변 삼각형 83">
                    <a:extLst>
                      <a:ext uri="{FF2B5EF4-FFF2-40B4-BE49-F238E27FC236}">
                        <a16:creationId xmlns:a16="http://schemas.microsoft.com/office/drawing/2014/main" id="{33A2BDB0-55ED-F3D1-6F26-E7BC93EE069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27FE015-814D-05B5-C7A7-1FF85AD05195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6CFF4F39-5E17-0180-EB71-064E0947E437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9729861" y="3272546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70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5F21F24-4585-F554-42F9-BB7514DDC7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787690" cy="681090"/>
                <a:chOff x="5621230" y="2517775"/>
                <a:chExt cx="4787690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421104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지면에 꽂힌 후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63815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1298</Words>
  <Application>Microsoft Office PowerPoint</Application>
  <PresentationFormat>와이드스크린</PresentationFormat>
  <Paragraphs>319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Pretendard Medium</vt:lpstr>
      <vt:lpstr>맑은 고딕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74</cp:revision>
  <dcterms:created xsi:type="dcterms:W3CDTF">2025-06-06T11:22:44Z</dcterms:created>
  <dcterms:modified xsi:type="dcterms:W3CDTF">2025-06-14T11:19:32Z</dcterms:modified>
</cp:coreProperties>
</file>