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91" r:id="rId2"/>
    <p:sldId id="276" r:id="rId3"/>
    <p:sldId id="301" r:id="rId4"/>
    <p:sldId id="302" r:id="rId5"/>
    <p:sldId id="298" r:id="rId6"/>
    <p:sldId id="30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2932" autoAdjust="0"/>
  </p:normalViewPr>
  <p:slideViewPr>
    <p:cSldViewPr snapToGrid="0" showGuides="1">
      <p:cViewPr>
        <p:scale>
          <a:sx n="100" d="100"/>
          <a:sy n="100" d="100"/>
        </p:scale>
        <p:origin x="-581" y="-542"/>
      </p:cViewPr>
      <p:guideLst>
        <p:guide orient="horz" pos="2137"/>
        <p:guide pos="3840"/>
        <p:guide orient="horz" pos="4201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16056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887519"/>
            <a:ext cx="722862" cy="723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74167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 값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7223A2-9785-BE21-A7E1-B9373B707ED6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9275719" y="4142388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D7BC12-EECF-192E-D841-9FC214C459C6}"/>
                </a:ext>
              </a:extLst>
            </p:cNvPr>
            <p:cNvGrpSpPr/>
            <p:nvPr/>
          </p:nvGrpSpPr>
          <p:grpSpPr>
            <a:xfrm>
              <a:off x="9275719" y="4142388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DB6BD9C-31F3-6A8C-06FA-F673E967463D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B8686E2-684D-EFE4-1E3D-A2ADED0F486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22806B0-123E-91A6-37CC-103EE89D5E1D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8CCC250B-F9B3-7A67-2658-A2205183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D3CB09-E642-9123-4C3D-27499F53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BD884A4D-7EB5-6E6E-8FED-05CFB5F57DA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94D6D6-7129-23CC-4D40-A64504F975D0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E51FA-0D11-3C2C-2074-D62B0C82A14F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3DB21F50-5B49-956C-2BC9-575FD9B25A80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FD579C-1F6B-8CAD-BAD0-04BE63D8C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7FCADC2-174F-5C6D-47F5-71CD94706871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B6FA6E-6FA7-4622-7F0A-8E41DD0BDDD6}"/>
                </a:ext>
              </a:extLst>
            </p:cNvPr>
            <p:cNvGrpSpPr/>
            <p:nvPr/>
          </p:nvGrpSpPr>
          <p:grpSpPr>
            <a:xfrm>
              <a:off x="9299502" y="6389163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DA42DB1-9C7A-3D74-266D-B8DEA0698792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72266B2-E9FB-8F36-3B1D-3E7A16F589BA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32E92F-4F1E-E1FD-F652-9B9A21EFDCC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43C6F5-D9E1-516F-B621-7F25A5C6B260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BDA49DD-E9A8-D608-3C88-F27771976EFC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CE718F3-7788-801B-2CDE-E355C236A7D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BB05A10-79B8-050C-ADA4-3EE805071F23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712A02-AB34-9823-7F03-A9A8EBA2AC0A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AAC68-2680-FEFC-D31B-B4890CF0400F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47AA5A-7D43-C333-3C6F-CCD99077225F}"/>
              </a:ext>
            </a:extLst>
          </p:cNvPr>
          <p:cNvGrpSpPr/>
          <p:nvPr/>
        </p:nvGrpSpPr>
        <p:grpSpPr>
          <a:xfrm>
            <a:off x="192088" y="5210302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480479-5E79-5C1F-B21D-E596551C2D6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6A569B2-0A0D-BC01-FFE4-A60AA331EB8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EEE4148-2E46-6806-5F63-7C945AA605D7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476923A-3473-6AFE-06F1-9E12AC1E8CE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B033FB-DF0C-DE62-543D-6952CA862BF9}"/>
              </a:ext>
            </a:extLst>
          </p:cNvPr>
          <p:cNvGrpSpPr/>
          <p:nvPr/>
        </p:nvGrpSpPr>
        <p:grpSpPr>
          <a:xfrm>
            <a:off x="194093" y="5686450"/>
            <a:ext cx="6643819" cy="153888"/>
            <a:chOff x="1101523" y="6200815"/>
            <a:chExt cx="6643819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91ECD3F7-8320-ABAA-841C-975E576B8B83}"/>
                </a:ext>
              </a:extLst>
            </p:cNvPr>
            <p:cNvSpPr txBox="1"/>
            <p:nvPr/>
          </p:nvSpPr>
          <p:spPr>
            <a:xfrm>
              <a:off x="1379497" y="6200815"/>
              <a:ext cx="6365845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 잠깐 동안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하다가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공중 도약 모션에 맞춰 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줌아웃하여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원래 시점으로 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C7733B3-E8B2-318D-9FB0-7913E8169400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C35D918-165D-EB05-B46D-82ADCF8D4FE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DFACAD-891A-672C-824E-50EB4A9BA216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D78430-EB13-2344-B099-E80BF7AE2D0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62764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251ABE8-6A71-A6D5-1A12-A924EED9610F}"/>
              </a:ext>
            </a:extLst>
          </p:cNvPr>
          <p:cNvGrpSpPr/>
          <p:nvPr/>
        </p:nvGrpSpPr>
        <p:grpSpPr>
          <a:xfrm>
            <a:off x="194093" y="461481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E60894B-7F85-66FA-1CD6-A4D8AF7A0DA4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00F84BE-04ED-A543-5FC0-134CA693BC10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8A81383-8528-1C05-715E-6A8884881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AB91782-28FF-9C62-5E1A-255250EAACF6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18AC4ED2-3A23-2C8D-AB79-E1427FEAC8B7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D204271F-96FE-668A-CA3E-E807E6660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9C9FC7B7-B0EB-5A87-20DB-B7CC9C0934BB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FCA232F0-C04F-B1CC-04F9-0E58CCEB9195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30D87BC6-93C4-2D97-AFFE-CFC8292271CA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0F5038D-FB07-B5BF-C628-4729D5144CF4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323A8362-4F2F-462B-E372-6426C51E3381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531D487E-253C-586A-0999-E2789A0A08A0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9DCFBA6-BB25-7024-F62C-56F59CDFC820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661E4934-0B30-70C4-09D0-D55109BBB084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C50A564-58CE-CAC4-017E-5EB21F87FB9B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A58E9E0-5B47-0B9A-3A48-D48A554D0635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14F4A21-A78A-691E-2BD6-A14D4DE716C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1204F7FB-04FF-4F70-526B-F3D584B4C81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5FC95F1B-2EBD-7D0B-622B-FF47EDD26399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F9D92F0A-CE17-6500-3062-ECC9890F3731}"/>
                    </a:ext>
                  </a:extLst>
                </p:cNvPr>
                <p:cNvGrpSpPr/>
                <p:nvPr/>
              </p:nvGrpSpPr>
              <p:grpSpPr>
                <a:xfrm>
                  <a:off x="545740" y="1093688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84" name="이등변 삼각형 83">
                    <a:extLst>
                      <a:ext uri="{FF2B5EF4-FFF2-40B4-BE49-F238E27FC236}">
                        <a16:creationId xmlns:a16="http://schemas.microsoft.com/office/drawing/2014/main" id="{33A2BDB0-55ED-F3D1-6F26-E7BC93EE069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E27FE015-814D-05B5-C7A7-1FF85AD05195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6CFF4F39-5E17-0180-EB71-064E0947E437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CAAAA74-1F9B-A1E5-F0DD-62D000AD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2A00190E-CB64-FE48-B9B1-C9FD66D1E61F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D536D56A-6DB1-5C06-8DA7-ACC8FF1E0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4B72AD0B-CEB5-B07E-44C0-BADEC87B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BD6CB4-C014-F9CA-DE33-FC5DA2B23A22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4D69531-95E1-61E8-3C44-FE15288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1ED64B-E563-85F7-D4DF-11DE4D7A377F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9E8A92A6-AC5C-0475-AD9A-75A3DA4CFC03}"/>
              </a:ext>
            </a:extLst>
          </p:cNvPr>
          <p:cNvSpPr txBox="1"/>
          <p:nvPr/>
        </p:nvSpPr>
        <p:spPr>
          <a:xfrm>
            <a:off x="8903689" y="3272546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D3CB5-DC14-D807-0235-196E15C66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98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C5F21F24-4585-F554-42F9-BB7514DDC7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1871029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32376908-B9CF-F38D-D5CD-1BD1D4C81DDC}"/>
              </a:ext>
            </a:extLst>
          </p:cNvPr>
          <p:cNvGrpSpPr/>
          <p:nvPr/>
        </p:nvGrpSpPr>
        <p:grpSpPr>
          <a:xfrm>
            <a:off x="4154307" y="471641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B8E595F8-8BD4-AEFB-6BB7-81F39FB85AF2}"/>
              </a:ext>
            </a:extLst>
          </p:cNvPr>
          <p:cNvSpPr txBox="1"/>
          <p:nvPr/>
        </p:nvSpPr>
        <p:spPr>
          <a:xfrm>
            <a:off x="4731313" y="1930102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8D2E69F-FE2E-EFF2-8C98-70CBA3C5468E}"/>
              </a:ext>
            </a:extLst>
          </p:cNvPr>
          <p:cNvSpPr txBox="1"/>
          <p:nvPr/>
        </p:nvSpPr>
        <p:spPr>
          <a:xfrm>
            <a:off x="4365138" y="915679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867642" y="91567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pic>
        <p:nvPicPr>
          <p:cNvPr id="28" name="그림 27" descr="다트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113217-3D78-EE2C-D3E5-5049D7D25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9" r="20911"/>
          <a:stretch>
            <a:fillRect/>
          </a:stretch>
        </p:blipFill>
        <p:spPr>
          <a:xfrm>
            <a:off x="10517904" y="3333669"/>
            <a:ext cx="1271060" cy="1177430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7B62983E-2358-B709-7F93-F9DF2A27946A}"/>
              </a:ext>
            </a:extLst>
          </p:cNvPr>
          <p:cNvSpPr txBox="1"/>
          <p:nvPr/>
        </p:nvSpPr>
        <p:spPr>
          <a:xfrm>
            <a:off x="10662915" y="3272546"/>
            <a:ext cx="98103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 err="1"/>
              <a:t>크레이터</a:t>
            </a:r>
            <a:r>
              <a:rPr lang="ko-KR" altLang="en-US" dirty="0"/>
              <a:t> 형성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49173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7646"/>
              </p:ext>
            </p:extLst>
          </p:nvPr>
        </p:nvGraphicFramePr>
        <p:xfrm>
          <a:off x="192088" y="665804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1326</Words>
  <Application>Microsoft Office PowerPoint</Application>
  <PresentationFormat>와이드스크린</PresentationFormat>
  <Paragraphs>321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Noto Sans KR</vt:lpstr>
      <vt:lpstr>Pretendard Medium</vt:lpstr>
      <vt:lpstr>페이퍼로지 6 SemiBold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80</cp:revision>
  <dcterms:created xsi:type="dcterms:W3CDTF">2025-06-06T11:22:44Z</dcterms:created>
  <dcterms:modified xsi:type="dcterms:W3CDTF">2025-06-14T12:37:41Z</dcterms:modified>
</cp:coreProperties>
</file>