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76" r:id="rId3"/>
    <p:sldId id="301" r:id="rId4"/>
    <p:sldId id="302" r:id="rId5"/>
    <p:sldId id="298" r:id="rId6"/>
    <p:sldId id="30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8056"/>
    <a:srgbClr val="BD9C7C"/>
    <a:srgbClr val="87A87B"/>
    <a:srgbClr val="C7C31B"/>
    <a:srgbClr val="D3E080"/>
    <a:srgbClr val="2A2C35"/>
    <a:srgbClr val="E2E22E"/>
    <a:srgbClr val="EFF093"/>
    <a:srgbClr val="FFFF9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5026" autoAdjust="0"/>
  </p:normalViewPr>
  <p:slideViewPr>
    <p:cSldViewPr snapToGrid="0" showGuides="1">
      <p:cViewPr varScale="1">
        <p:scale>
          <a:sx n="75" d="100"/>
          <a:sy n="75" d="100"/>
        </p:scale>
        <p:origin x="1085" y="48"/>
      </p:cViewPr>
      <p:guideLst>
        <p:guide orient="horz" pos="2137"/>
        <p:guide pos="3840"/>
        <p:guide orient="horz" pos="4201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6054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적룡질풍격</a:t>
            </a:r>
            <a:endParaRPr lang="ko-KR" altLang="en-US" sz="1600" b="1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102" y="887818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97195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039615"/>
              </p:ext>
            </p:extLst>
          </p:nvPr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 값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47AA5A-7D43-C333-3C6F-CCD99077225F}"/>
              </a:ext>
            </a:extLst>
          </p:cNvPr>
          <p:cNvGrpSpPr/>
          <p:nvPr/>
        </p:nvGrpSpPr>
        <p:grpSpPr>
          <a:xfrm>
            <a:off x="192088" y="5210302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480479-5E79-5C1F-B21D-E596551C2D6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6A569B2-0A0D-BC01-FFE4-A60AA331EB8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EEE4148-2E46-6806-5F63-7C945AA605D7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476923A-3473-6AFE-06F1-9E12AC1E8CE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B033FB-DF0C-DE62-543D-6952CA862BF9}"/>
              </a:ext>
            </a:extLst>
          </p:cNvPr>
          <p:cNvGrpSpPr/>
          <p:nvPr/>
        </p:nvGrpSpPr>
        <p:grpSpPr>
          <a:xfrm>
            <a:off x="194093" y="5686450"/>
            <a:ext cx="6643819" cy="153888"/>
            <a:chOff x="1101523" y="6200815"/>
            <a:chExt cx="6643819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91ECD3F7-8320-ABAA-841C-975E576B8B83}"/>
                </a:ext>
              </a:extLst>
            </p:cNvPr>
            <p:cNvSpPr txBox="1"/>
            <p:nvPr/>
          </p:nvSpPr>
          <p:spPr>
            <a:xfrm>
              <a:off x="1379497" y="6200815"/>
              <a:ext cx="636584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 잠깐 동안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하다가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공중 도약 모션에 맞춰 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줌아웃하여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원래 시점으로 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C7733B3-E8B2-318D-9FB0-7913E8169400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C35D918-165D-EB05-B46D-82ADCF8D4FE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DFACAD-891A-672C-824E-50EB4A9BA216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D78430-EB13-2344-B099-E80BF7AE2D0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62764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3" y="461481"/>
            <a:ext cx="3434699" cy="4280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FCA232F0-C04F-B1CC-04F9-0E58CCEB9195}"/>
              </a:ext>
            </a:extLst>
          </p:cNvPr>
          <p:cNvGrpSpPr/>
          <p:nvPr/>
        </p:nvGrpSpPr>
        <p:grpSpPr>
          <a:xfrm>
            <a:off x="194093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30D87BC6-93C4-2D97-AFFE-CFC8292271C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0F5038D-FB07-B5BF-C628-4729D5144CF4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323A8362-4F2F-462B-E372-6426C51E3381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531D487E-253C-586A-0999-E2789A0A08A0}"/>
                </a:ext>
              </a:extLst>
            </p:cNvPr>
            <p:cNvSpPr txBox="1"/>
            <p:nvPr/>
          </p:nvSpPr>
          <p:spPr>
            <a:xfrm>
              <a:off x="469781" y="528230"/>
              <a:ext cx="2887329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4m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가량 도약합니다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 도달하면 캐릭터를 기준으로 파동이 방출됩니다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DCFBA6-BB25-7024-F62C-56F59CDFC820}"/>
              </a:ext>
            </a:extLst>
          </p:cNvPr>
          <p:cNvGrpSpPr/>
          <p:nvPr/>
        </p:nvGrpSpPr>
        <p:grpSpPr>
          <a:xfrm>
            <a:off x="372454" y="931166"/>
            <a:ext cx="1804325" cy="270419"/>
            <a:chOff x="372454" y="941326"/>
            <a:chExt cx="1804325" cy="2704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61E4934-0B30-70C4-09D0-D55109BBB084}"/>
                </a:ext>
              </a:extLst>
            </p:cNvPr>
            <p:cNvGrpSpPr/>
            <p:nvPr/>
          </p:nvGrpSpPr>
          <p:grpSpPr>
            <a:xfrm>
              <a:off x="1341678" y="941326"/>
              <a:ext cx="835101" cy="123111"/>
              <a:chOff x="1341678" y="941326"/>
              <a:chExt cx="835101" cy="12311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C50A564-58CE-CAC4-017E-5EB21F87FB9B}"/>
                  </a:ext>
                </a:extLst>
              </p:cNvPr>
              <p:cNvSpPr txBox="1"/>
              <p:nvPr/>
            </p:nvSpPr>
            <p:spPr>
              <a:xfrm>
                <a:off x="1510658" y="941326"/>
                <a:ext cx="66612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root </a:t>
                </a:r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모션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BA58E9E0-5B47-0B9A-3A48-D48A554D0635}"/>
                  </a:ext>
                </a:extLst>
              </p:cNvPr>
              <p:cNvGrpSpPr/>
              <p:nvPr/>
            </p:nvGrpSpPr>
            <p:grpSpPr>
              <a:xfrm>
                <a:off x="1341678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C14F4A21-A78A-691E-2BD6-A14D4DE716C8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1204F7FB-04FF-4F70-526B-F3D584B4C811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FC95F1B-2EBD-7D0B-622B-FF47EDD26399}"/>
                </a:ext>
              </a:extLst>
            </p:cNvPr>
            <p:cNvGrpSpPr/>
            <p:nvPr/>
          </p:nvGrpSpPr>
          <p:grpSpPr>
            <a:xfrm>
              <a:off x="372454" y="941326"/>
              <a:ext cx="806106" cy="270419"/>
              <a:chOff x="372454" y="941326"/>
              <a:chExt cx="806106" cy="270419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F9D92F0A-CE17-6500-3062-ECC9890F3731}"/>
                  </a:ext>
                </a:extLst>
              </p:cNvPr>
              <p:cNvGrpSpPr/>
              <p:nvPr/>
            </p:nvGrpSpPr>
            <p:grpSpPr>
              <a:xfrm>
                <a:off x="545740" y="1093688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4" name="이등변 삼각형 83">
                  <a:extLst>
                    <a:ext uri="{FF2B5EF4-FFF2-40B4-BE49-F238E27FC236}">
                      <a16:creationId xmlns:a16="http://schemas.microsoft.com/office/drawing/2014/main" id="{33A2BDB0-55ED-F3D1-6F26-E7BC93EE069B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27FE015-814D-05B5-C7A7-1FF85AD0519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 lnSpcReduction="10000"/>
                </a:bodyPr>
                <a:lstStyle/>
                <a:p>
                  <a:pPr algn="ctr"/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CFF4F39-5E17-0180-EB71-064E0947E437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123111"/>
                <a:chOff x="372454" y="941326"/>
                <a:chExt cx="806106" cy="123111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CAAAA74-1F9B-A1E5-F0DD-62D000ADB1B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2A00190E-CB64-FE48-B9B1-C9FD66D1E61F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0" name="자유형: 도형 109">
                    <a:extLst>
                      <a:ext uri="{FF2B5EF4-FFF2-40B4-BE49-F238E27FC236}">
                        <a16:creationId xmlns:a16="http://schemas.microsoft.com/office/drawing/2014/main" id="{D536D56A-6DB1-5C06-8DA7-ACC8FF1E022B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8" name="자유형: 도형 117">
                    <a:extLst>
                      <a:ext uri="{FF2B5EF4-FFF2-40B4-BE49-F238E27FC236}">
                        <a16:creationId xmlns:a16="http://schemas.microsoft.com/office/drawing/2014/main" id="{4B72AD0B-CEB5-B07E-44C0-BADEC87B981C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4731313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3826506" cy="897163"/>
              <a:chOff x="5621230" y="3399627"/>
              <a:chExt cx="382650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3820823" cy="159462"/>
                <a:chOff x="5626913" y="1131736"/>
                <a:chExt cx="382082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4985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꽂힙니다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787690" cy="681090"/>
                <a:chOff x="5621230" y="2517775"/>
                <a:chExt cx="4787690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421104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지면에 꽂힌 후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96248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6291"/>
              </p:ext>
            </p:extLst>
          </p:nvPr>
        </p:nvGraphicFramePr>
        <p:xfrm>
          <a:off x="192088" y="665804"/>
          <a:ext cx="8052752" cy="3791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1123</Words>
  <Application>Microsoft Office PowerPoint</Application>
  <PresentationFormat>와이드스크린</PresentationFormat>
  <Paragraphs>259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Pretendard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75</cp:revision>
  <dcterms:created xsi:type="dcterms:W3CDTF">2025-06-06T11:22:44Z</dcterms:created>
  <dcterms:modified xsi:type="dcterms:W3CDTF">2025-06-14T12:43:56Z</dcterms:modified>
</cp:coreProperties>
</file>