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6" r:id="rId2"/>
    <p:sldId id="307" r:id="rId3"/>
    <p:sldId id="308" r:id="rId4"/>
    <p:sldId id="310" r:id="rId5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FDE53C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5" pos="7978" userDrawn="1">
          <p15:clr>
            <a:srgbClr val="F26B43"/>
          </p15:clr>
        </p15:guide>
        <p15:guide id="6" pos="8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6" autoAdjust="0"/>
    <p:restoredTop sz="92932" autoAdjust="0"/>
  </p:normalViewPr>
  <p:slideViewPr>
    <p:cSldViewPr snapToGrid="0" showGuides="1">
      <p:cViewPr varScale="1">
        <p:scale>
          <a:sx n="52" d="100"/>
          <a:sy n="52" d="100"/>
        </p:scale>
        <p:origin x="1882" y="67"/>
      </p:cViewPr>
      <p:guideLst>
        <p:guide orient="horz" pos="3024"/>
        <p:guide pos="4032"/>
        <p:guide orient="horz" pos="5950"/>
        <p:guide orient="horz" pos="98"/>
        <p:guide pos="7978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2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02BEA-8BFC-E9BD-4BDC-40539F7BA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C96E2-78B2-5850-C24D-6995A835AC70}"/>
              </a:ext>
            </a:extLst>
          </p:cNvPr>
          <p:cNvSpPr txBox="1"/>
          <p:nvPr/>
        </p:nvSpPr>
        <p:spPr>
          <a:xfrm>
            <a:off x="0" y="0"/>
            <a:ext cx="4296136" cy="721571"/>
          </a:xfrm>
          <a:prstGeom prst="rect">
            <a:avLst/>
          </a:prstGeom>
          <a:noFill/>
        </p:spPr>
        <p:txBody>
          <a:bodyPr wrap="square" lIns="144000" tIns="144000" rIns="144000" bIns="144000" rtlCol="0" anchor="b">
            <a:spAutoFit/>
          </a:bodyPr>
          <a:lstStyle>
            <a:defPPr>
              <a:defRPr lang="en-US"/>
            </a:defPPr>
            <a:lvl1pPr defTabSz="457158"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158" defTabSz="457158"/>
            <a:lvl3pPr marL="914315" defTabSz="457158"/>
            <a:lvl4pPr marL="1371473" defTabSz="457158"/>
            <a:lvl5pPr marL="1828631" defTabSz="457158"/>
            <a:lvl6pPr marL="2285789" defTabSz="457158"/>
            <a:lvl7pPr marL="2742947" defTabSz="457158"/>
            <a:lvl8pPr marL="3200104" defTabSz="457158"/>
            <a:lvl9pPr marL="3657262" defTabSz="457158"/>
          </a:lstStyle>
          <a:p>
            <a:r>
              <a:rPr lang="ko-KR" altLang="en-US" dirty="0"/>
              <a:t>창술사 </a:t>
            </a:r>
            <a:r>
              <a:rPr lang="en-US" altLang="ko-KR" dirty="0"/>
              <a:t>1</a:t>
            </a:r>
            <a:r>
              <a:rPr lang="ko-KR" altLang="en-US" dirty="0"/>
              <a:t>차 각성기</a:t>
            </a:r>
            <a:endParaRPr lang="en-US" altLang="ko-KR" dirty="0"/>
          </a:p>
          <a:p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은하유성탄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5CD51E0-02EA-38EB-2A6F-848BDB058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60754"/>
              </p:ext>
            </p:extLst>
          </p:nvPr>
        </p:nvGraphicFramePr>
        <p:xfrm>
          <a:off x="135378" y="721571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pic>
        <p:nvPicPr>
          <p:cNvPr id="43" name="그림 4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64874E8E-3EBB-8626-C970-14AA94CD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04" y="829648"/>
            <a:ext cx="722862" cy="7234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B1AD3EE-23F2-3776-00FB-43D6CE1D535D}"/>
              </a:ext>
            </a:extLst>
          </p:cNvPr>
          <p:cNvSpPr txBox="1"/>
          <p:nvPr/>
        </p:nvSpPr>
        <p:spPr>
          <a:xfrm>
            <a:off x="0" y="2916578"/>
            <a:ext cx="1342949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5B517B-9F9E-7E09-FA13-98BE8B3725FF}"/>
              </a:ext>
            </a:extLst>
          </p:cNvPr>
          <p:cNvSpPr txBox="1"/>
          <p:nvPr/>
        </p:nvSpPr>
        <p:spPr>
          <a:xfrm>
            <a:off x="0" y="2132253"/>
            <a:ext cx="1812628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A4E99C7-4AA5-8FE1-D13B-BF088A76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91903"/>
              </p:ext>
            </p:extLst>
          </p:nvPr>
        </p:nvGraphicFramePr>
        <p:xfrm>
          <a:off x="135378" y="2350745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33EA074-D9DB-4B23-59C8-5CD6538AD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33530"/>
              </p:ext>
            </p:extLst>
          </p:nvPr>
        </p:nvGraphicFramePr>
        <p:xfrm>
          <a:off x="135378" y="3129965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79546C96-8F66-91C0-01FA-B5A4DEFF209A}"/>
              </a:ext>
            </a:extLst>
          </p:cNvPr>
          <p:cNvSpPr txBox="1"/>
          <p:nvPr/>
        </p:nvSpPr>
        <p:spPr>
          <a:xfrm>
            <a:off x="6206872" y="2710743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56F5128-61AD-86BC-B578-4EAEB1F5C51B}"/>
              </a:ext>
            </a:extLst>
          </p:cNvPr>
          <p:cNvGrpSpPr/>
          <p:nvPr/>
        </p:nvGrpSpPr>
        <p:grpSpPr>
          <a:xfrm>
            <a:off x="8432397" y="2517110"/>
            <a:ext cx="3780149" cy="2124855"/>
            <a:chOff x="8432397" y="2423069"/>
            <a:chExt cx="3780149" cy="212485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A117374-6BBD-5C84-81A7-024C47CA61F5}"/>
                </a:ext>
              </a:extLst>
            </p:cNvPr>
            <p:cNvGrpSpPr/>
            <p:nvPr/>
          </p:nvGrpSpPr>
          <p:grpSpPr>
            <a:xfrm>
              <a:off x="8432397" y="2423069"/>
              <a:ext cx="2631683" cy="2124855"/>
              <a:chOff x="8018840" y="2013122"/>
              <a:chExt cx="3280064" cy="2648366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60E9D59-00BA-17FB-8A19-1C9A51631C72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0A78ECEA-DDB1-52EF-3823-4958D85C5FF4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7CEF46B4-8EB3-BAA2-DC41-7FE0DBCAEACA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717D5514-EF2E-5FBE-F79F-9AE8794B14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EC630ACA-1348-380B-E9EE-7FB6D632DB52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71" name="원호 70">
                    <a:extLst>
                      <a:ext uri="{FF2B5EF4-FFF2-40B4-BE49-F238E27FC236}">
                        <a16:creationId xmlns:a16="http://schemas.microsoft.com/office/drawing/2014/main" id="{267AC8F3-5AD2-1D73-1E17-2B7B63DCF23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40666FA0-BC12-9383-4F6C-39279AF9EF2C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BF4088-B245-D730-5159-355E1A55CEE6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91F8ADCB-21E7-C093-F709-28852F3F5294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003AE01-A13C-F1CF-154D-055FCD240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9BFAD095-DBF6-85CD-E64E-0FEEEB2B6764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B582F8-6F09-6823-AB2B-CCC5B81E3E69}"/>
                </a:ext>
              </a:extLst>
            </p:cNvPr>
            <p:cNvGrpSpPr/>
            <p:nvPr/>
          </p:nvGrpSpPr>
          <p:grpSpPr>
            <a:xfrm>
              <a:off x="11301895" y="3798233"/>
              <a:ext cx="910651" cy="749691"/>
              <a:chOff x="9757050" y="4511465"/>
              <a:chExt cx="910651" cy="7496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8EF2F4BA-5139-00DB-5F09-3A5F153710D0}"/>
                  </a:ext>
                </a:extLst>
              </p:cNvPr>
              <p:cNvGrpSpPr/>
              <p:nvPr/>
            </p:nvGrpSpPr>
            <p:grpSpPr>
              <a:xfrm>
                <a:off x="9757050" y="4511465"/>
                <a:ext cx="569212" cy="180000"/>
                <a:chOff x="11034177" y="5256584"/>
                <a:chExt cx="569212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82760854-EB74-CAEA-C13B-02BA243054D0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EEA7E77-564C-E0B4-51DB-BA3A8D7DE876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3C6031EF-3F19-1476-2E49-845C4E64AC94}"/>
                  </a:ext>
                </a:extLst>
              </p:cNvPr>
              <p:cNvGrpSpPr/>
              <p:nvPr/>
            </p:nvGrpSpPr>
            <p:grpSpPr>
              <a:xfrm>
                <a:off x="9757050" y="4796311"/>
                <a:ext cx="910651" cy="180000"/>
                <a:chOff x="11034177" y="5602029"/>
                <a:chExt cx="910651" cy="180000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F794854-3EAC-6E02-0FAE-8FEF0D87577B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FF7DCD2-E10C-E64D-F919-7DF7A5428BF1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6D3A2559-7933-4D64-2D43-563C2A2D22F1}"/>
                  </a:ext>
                </a:extLst>
              </p:cNvPr>
              <p:cNvGrpSpPr/>
              <p:nvPr/>
            </p:nvGrpSpPr>
            <p:grpSpPr>
              <a:xfrm>
                <a:off x="9757050" y="5081156"/>
                <a:ext cx="787220" cy="180000"/>
                <a:chOff x="11034177" y="5957391"/>
                <a:chExt cx="787220" cy="180000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C2AAA1E-941C-7A5E-9E64-C91B5A7D43F2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38F84B3-0464-6A14-684E-80D9FE184E65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91555F0-9288-9964-E3E9-D0C9DD9E0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791304"/>
              </p:ext>
            </p:extLst>
          </p:nvPr>
        </p:nvGraphicFramePr>
        <p:xfrm>
          <a:off x="135378" y="5531610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411734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B79510C-C8D1-7F77-D2FF-726F01B59B5A}"/>
              </a:ext>
            </a:extLst>
          </p:cNvPr>
          <p:cNvSpPr txBox="1"/>
          <p:nvPr/>
        </p:nvSpPr>
        <p:spPr>
          <a:xfrm>
            <a:off x="0" y="5316039"/>
            <a:ext cx="1942472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A9E10F1-DECA-7F7F-C605-3384B88A255B}"/>
              </a:ext>
            </a:extLst>
          </p:cNvPr>
          <p:cNvGrpSpPr/>
          <p:nvPr/>
        </p:nvGrpSpPr>
        <p:grpSpPr>
          <a:xfrm>
            <a:off x="135378" y="4862849"/>
            <a:ext cx="12539222" cy="402647"/>
            <a:chOff x="192088" y="54772"/>
            <a:chExt cx="12539222" cy="40264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47DE953-A749-3519-0EBE-00E614B158FB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8CD9E86-4FFE-8B81-7EE1-CDA29EC9DB1B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1A7DAED-7201-5F43-BC6A-64020C1BE4A5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03201E6-48A0-BC1E-3207-93276327F86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6006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978471A-DA36-F566-1661-FCF784745B55}"/>
              </a:ext>
            </a:extLst>
          </p:cNvPr>
          <p:cNvSpPr/>
          <p:nvPr/>
        </p:nvSpPr>
        <p:spPr>
          <a:xfrm>
            <a:off x="7858194" y="25344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7727A86-3D0A-DB20-86FD-BF528D00C786}"/>
              </a:ext>
            </a:extLst>
          </p:cNvPr>
          <p:cNvSpPr/>
          <p:nvPr/>
        </p:nvSpPr>
        <p:spPr>
          <a:xfrm>
            <a:off x="3705010" y="25344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3F0FDE-0229-28E7-BB76-78770E302714}"/>
              </a:ext>
            </a:extLst>
          </p:cNvPr>
          <p:cNvGrpSpPr/>
          <p:nvPr/>
        </p:nvGrpSpPr>
        <p:grpSpPr>
          <a:xfrm>
            <a:off x="135379" y="566882"/>
            <a:ext cx="3434699" cy="4280522"/>
            <a:chOff x="194093" y="471641"/>
            <a:chExt cx="3434699" cy="428052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1EE5C3E-7096-1356-5A4C-355CD401BBFD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1691610-EDE8-1826-E910-E697BF6CA35D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67" name="그림 6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E6FCA78-F484-9DE3-8B8D-4FC8F48C6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A3F8229-8E24-EFD7-2688-99BB54E69F4C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A0EE62F-DE9F-0002-48D9-CB5D3FE732E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65" name="Picture 6">
                <a:extLst>
                  <a:ext uri="{FF2B5EF4-FFF2-40B4-BE49-F238E27FC236}">
                    <a16:creationId xmlns:a16="http://schemas.microsoft.com/office/drawing/2014/main" id="{74BDF833-EC7A-9C9D-71C1-3CC9FDC913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4">
                <a:extLst>
                  <a:ext uri="{FF2B5EF4-FFF2-40B4-BE49-F238E27FC236}">
                    <a16:creationId xmlns:a16="http://schemas.microsoft.com/office/drawing/2014/main" id="{34F01546-BC24-C392-B0DF-08F4BFD9D8AA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/>
                  <a:t>[</a:t>
                </a:r>
                <a:r>
                  <a:rPr lang="ko-KR" altLang="en-US" sz="900" dirty="0"/>
                  <a:t>파동 이펙트 예시</a:t>
                </a:r>
                <a:r>
                  <a:rPr lang="en-US" altLang="ko-KR" sz="900" dirty="0"/>
                  <a:t>]</a:t>
                </a:r>
                <a:endParaRPr lang="ko-KR" altLang="en-US" sz="9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173029F-0135-0D2C-0CB0-B9A734865EEA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C588F6F-7431-53BA-4EE4-98A46F8107B8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CDA4B610-7F9B-399B-8A2B-F5BF68EFFF53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4" name="TextBox 70">
                  <a:extLst>
                    <a:ext uri="{FF2B5EF4-FFF2-40B4-BE49-F238E27FC236}">
                      <a16:creationId xmlns:a16="http://schemas.microsoft.com/office/drawing/2014/main" id="{4070C626-A8A3-DE43-208F-0140ED5C80E0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62" name="TextBox 65">
                <a:extLst>
                  <a:ext uri="{FF2B5EF4-FFF2-40B4-BE49-F238E27FC236}">
                    <a16:creationId xmlns:a16="http://schemas.microsoft.com/office/drawing/2014/main" id="{AE7114A7-651C-7916-3B88-E35EEE858ED2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C0B0D04-BF91-E3AA-D00C-420FD58771DF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C95BAF-6E07-145D-CC43-519E0A2E1DBD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62025DD-294B-5793-BB32-DBA13ABB210F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372A0DB0-D0A0-ED5A-F091-746317723ABC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59" name="자유형: 도형 58">
                    <a:extLst>
                      <a:ext uri="{FF2B5EF4-FFF2-40B4-BE49-F238E27FC236}">
                        <a16:creationId xmlns:a16="http://schemas.microsoft.com/office/drawing/2014/main" id="{1B71DA0F-5D1A-C0C4-50E0-A14E2F801279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자유형: 도형 59">
                    <a:extLst>
                      <a:ext uri="{FF2B5EF4-FFF2-40B4-BE49-F238E27FC236}">
                        <a16:creationId xmlns:a16="http://schemas.microsoft.com/office/drawing/2014/main" id="{C0B44898-4E62-494A-3652-A613887F76EF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D03C593-E401-E98C-07D5-9EE499075B2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B73BB465-61EB-9402-80D0-F7EA7C08AA7A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55" name="이등변 삼각형 54">
                    <a:extLst>
                      <a:ext uri="{FF2B5EF4-FFF2-40B4-BE49-F238E27FC236}">
                        <a16:creationId xmlns:a16="http://schemas.microsoft.com/office/drawing/2014/main" id="{0EF7D238-66AD-CA58-47D3-F28DD68831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56" name="직사각형 55">
                    <a:extLst>
                      <a:ext uri="{FF2B5EF4-FFF2-40B4-BE49-F238E27FC236}">
                        <a16:creationId xmlns:a16="http://schemas.microsoft.com/office/drawing/2014/main" id="{678BA5F8-FA24-0CB9-0BD0-106957312C12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E6647E42-9597-0005-FDE5-C30DADAA99A5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9E9EFA5-5411-D39C-0A09-43677FF6D49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4A610E01-AB8A-E7FE-BEB8-D7F0ED9CDE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53" name="자유형: 도형 52">
                      <a:extLst>
                        <a:ext uri="{FF2B5EF4-FFF2-40B4-BE49-F238E27FC236}">
                          <a16:creationId xmlns:a16="http://schemas.microsoft.com/office/drawing/2014/main" id="{DA6EA89B-42AE-0CFE-7C53-3A2E31209C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4" name="자유형: 도형 53">
                      <a:extLst>
                        <a:ext uri="{FF2B5EF4-FFF2-40B4-BE49-F238E27FC236}">
                          <a16:creationId xmlns:a16="http://schemas.microsoft.com/office/drawing/2014/main" id="{7EF6C692-CF24-5443-D60F-ECC39CC64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25DC04C-175A-B5D7-97F6-DC952AC5C512}"/>
              </a:ext>
            </a:extLst>
          </p:cNvPr>
          <p:cNvGrpSpPr/>
          <p:nvPr/>
        </p:nvGrpSpPr>
        <p:grpSpPr>
          <a:xfrm>
            <a:off x="4097598" y="577042"/>
            <a:ext cx="3627669" cy="4280521"/>
            <a:chOff x="4097598" y="577042"/>
            <a:chExt cx="3627669" cy="428052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FA2635D-5E85-478C-E814-9769076D524F}"/>
                </a:ext>
              </a:extLst>
            </p:cNvPr>
            <p:cNvSpPr/>
            <p:nvPr/>
          </p:nvSpPr>
          <p:spPr>
            <a:xfrm>
              <a:off x="4097598" y="577042"/>
              <a:ext cx="3627669" cy="42805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5" name="그림 24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1DEA9762-F07B-2CD9-07A8-5D40B5146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4736657" y="1976431"/>
              <a:ext cx="2352833" cy="2232633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353B36F-3C8E-CD2A-6FB9-491DB22D3154}"/>
                </a:ext>
              </a:extLst>
            </p:cNvPr>
            <p:cNvGrpSpPr/>
            <p:nvPr/>
          </p:nvGrpSpPr>
          <p:grpSpPr>
            <a:xfrm>
              <a:off x="4097598" y="577042"/>
              <a:ext cx="3627669" cy="444038"/>
              <a:chOff x="4404725" y="471641"/>
              <a:chExt cx="3627669" cy="44403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F37FF573-A0DB-446F-D33E-1A2A4F81F291}"/>
                  </a:ext>
                </a:extLst>
              </p:cNvPr>
              <p:cNvGrpSpPr/>
              <p:nvPr/>
            </p:nvGrpSpPr>
            <p:grpSpPr>
              <a:xfrm>
                <a:off x="4404725" y="471641"/>
                <a:ext cx="3627669" cy="444038"/>
                <a:chOff x="4404725" y="471641"/>
                <a:chExt cx="3627669" cy="444038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4C7012D-4057-791C-BA21-FE2E098F2A53}"/>
                    </a:ext>
                  </a:extLst>
                </p:cNvPr>
                <p:cNvSpPr/>
                <p:nvPr/>
              </p:nvSpPr>
              <p:spPr>
                <a:xfrm>
                  <a:off x="4404725" y="471641"/>
                  <a:ext cx="362766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0CCD22DF-D94D-C476-B825-F6556661E19A}"/>
                    </a:ext>
                  </a:extLst>
                </p:cNvPr>
                <p:cNvSpPr txBox="1"/>
                <p:nvPr/>
              </p:nvSpPr>
              <p:spPr>
                <a:xfrm>
                  <a:off x="4404725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33" name="TextBox 65">
                <a:extLst>
                  <a:ext uri="{FF2B5EF4-FFF2-40B4-BE49-F238E27FC236}">
                    <a16:creationId xmlns:a16="http://schemas.microsoft.com/office/drawing/2014/main" id="{FA974489-7F08-8972-77B7-CED44BF1C796}"/>
                  </a:ext>
                </a:extLst>
              </p:cNvPr>
              <p:cNvSpPr txBox="1"/>
              <p:nvPr/>
            </p:nvSpPr>
            <p:spPr>
              <a:xfrm>
                <a:off x="4834206" y="616716"/>
                <a:ext cx="276870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공중에서 오른손에 쥔 창에 에너지를 축적합니다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</p:grp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4A1AB615-EC9F-A8C3-EBBE-DD02CF6B827D}"/>
                </a:ext>
              </a:extLst>
            </p:cNvPr>
            <p:cNvSpPr txBox="1"/>
            <p:nvPr/>
          </p:nvSpPr>
          <p:spPr>
            <a:xfrm>
              <a:off x="4674603" y="2035504"/>
              <a:ext cx="129202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0" dirty="0"/>
                <a:t>(</a:t>
              </a:r>
              <a:r>
                <a:rPr lang="ko-KR" altLang="en-US" sz="800" dirty="0"/>
                <a:t>창의 형상으로 모이는 에너지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8" name="TextBox 65">
              <a:extLst>
                <a:ext uri="{FF2B5EF4-FFF2-40B4-BE49-F238E27FC236}">
                  <a16:creationId xmlns:a16="http://schemas.microsoft.com/office/drawing/2014/main" id="{495DE2C9-3EBF-F5AA-7596-9649A7389D7A}"/>
                </a:ext>
              </a:extLst>
            </p:cNvPr>
            <p:cNvSpPr txBox="1"/>
            <p:nvPr/>
          </p:nvSpPr>
          <p:spPr>
            <a:xfrm>
              <a:off x="4308428" y="1021080"/>
              <a:ext cx="3206006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2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+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더욱 강하게 던지는 느낌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을 주기 위해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몸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을 회전합니다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3E5AD42-5758-6044-9F3B-0E0DBADA978B}"/>
              </a:ext>
            </a:extLst>
          </p:cNvPr>
          <p:cNvGrpSpPr/>
          <p:nvPr/>
        </p:nvGrpSpPr>
        <p:grpSpPr>
          <a:xfrm>
            <a:off x="8250782" y="577042"/>
            <a:ext cx="3688413" cy="4280523"/>
            <a:chOff x="8250782" y="577042"/>
            <a:chExt cx="3688413" cy="428052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750AC7-2849-F6C8-7580-59465B383D45}"/>
                </a:ext>
              </a:extLst>
            </p:cNvPr>
            <p:cNvSpPr/>
            <p:nvPr/>
          </p:nvSpPr>
          <p:spPr>
            <a:xfrm>
              <a:off x="8250782" y="577042"/>
              <a:ext cx="3688412" cy="42805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E41D72-1272-63D3-8756-946F0D19BA31}"/>
                </a:ext>
              </a:extLst>
            </p:cNvPr>
            <p:cNvGrpSpPr/>
            <p:nvPr/>
          </p:nvGrpSpPr>
          <p:grpSpPr>
            <a:xfrm>
              <a:off x="8250782" y="577042"/>
              <a:ext cx="3688412" cy="444038"/>
              <a:chOff x="8257290" y="471641"/>
              <a:chExt cx="3688412" cy="44403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AA734D30-A261-43B6-500A-6023527BBE4F}"/>
                  </a:ext>
                </a:extLst>
              </p:cNvPr>
              <p:cNvGrpSpPr/>
              <p:nvPr/>
            </p:nvGrpSpPr>
            <p:grpSpPr>
              <a:xfrm>
                <a:off x="8257290" y="471641"/>
                <a:ext cx="3688412" cy="444038"/>
                <a:chOff x="4404725" y="471641"/>
                <a:chExt cx="3688412" cy="444038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AB9C58F-BC8D-0F43-FF83-C6CD1EEBCAEA}"/>
                    </a:ext>
                  </a:extLst>
                </p:cNvPr>
                <p:cNvSpPr/>
                <p:nvPr/>
              </p:nvSpPr>
              <p:spPr>
                <a:xfrm>
                  <a:off x="4404725" y="471641"/>
                  <a:ext cx="3688412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1" name="TextBox 70">
                  <a:extLst>
                    <a:ext uri="{FF2B5EF4-FFF2-40B4-BE49-F238E27FC236}">
                      <a16:creationId xmlns:a16="http://schemas.microsoft.com/office/drawing/2014/main" id="{C2047EDB-BBA2-6ECC-6F55-30EA7515ED1A}"/>
                    </a:ext>
                  </a:extLst>
                </p:cNvPr>
                <p:cNvSpPr txBox="1"/>
                <p:nvPr/>
              </p:nvSpPr>
              <p:spPr>
                <a:xfrm>
                  <a:off x="4404725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39" name="TextBox 65">
                <a:extLst>
                  <a:ext uri="{FF2B5EF4-FFF2-40B4-BE49-F238E27FC236}">
                    <a16:creationId xmlns:a16="http://schemas.microsoft.com/office/drawing/2014/main" id="{07725301-0885-8651-2C20-5F2DDCDB20F7}"/>
                  </a:ext>
                </a:extLst>
              </p:cNvPr>
              <p:cNvSpPr txBox="1"/>
              <p:nvPr/>
            </p:nvSpPr>
            <p:spPr>
              <a:xfrm>
                <a:off x="8622566" y="528230"/>
                <a:ext cx="2957861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지정한 위치를 향해 창을 던진 후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지면에 꽂히면 폭발하며 피해를 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C2A3C38-2E34-42ED-5505-2F4209FA7056}"/>
                </a:ext>
              </a:extLst>
            </p:cNvPr>
            <p:cNvGrpSpPr/>
            <p:nvPr/>
          </p:nvGrpSpPr>
          <p:grpSpPr>
            <a:xfrm>
              <a:off x="8726876" y="1220681"/>
              <a:ext cx="2736227" cy="1974425"/>
              <a:chOff x="8246374" y="964574"/>
              <a:chExt cx="3078850" cy="2221659"/>
            </a:xfrm>
          </p:grpSpPr>
          <p:pic>
            <p:nvPicPr>
              <p:cNvPr id="36" name="그림 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D3A41E-A1F4-5FA0-CAE1-F7E3F0FA0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7EAEDB6-15B8-2E30-F5E4-E99A9FF4EE0E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198CFC8A-4FF8-92E4-1653-7EB6BD627153}"/>
                </a:ext>
              </a:extLst>
            </p:cNvPr>
            <p:cNvSpPr txBox="1"/>
            <p:nvPr/>
          </p:nvSpPr>
          <p:spPr>
            <a:xfrm>
              <a:off x="8846979" y="3377947"/>
              <a:ext cx="881652" cy="1857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폭발 이펙트 예시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pic>
          <p:nvPicPr>
            <p:cNvPr id="22" name="그림 2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9BE874A-1B25-BD4A-F842-56B9B49C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789" y="3563704"/>
              <a:ext cx="1730035" cy="10527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C9DF3691-D4CE-6E3B-F241-ACFF82714667}"/>
                </a:ext>
              </a:extLst>
            </p:cNvPr>
            <p:cNvSpPr txBox="1"/>
            <p:nvPr/>
          </p:nvSpPr>
          <p:spPr>
            <a:xfrm>
              <a:off x="10978996" y="897970"/>
              <a:ext cx="960199" cy="123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95000"/>
                    </a:schemeClr>
                  </a:solidFill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95000"/>
                    </a:schemeClr>
                  </a:solidFill>
                </a:rPr>
                <a:t>로 전환</a:t>
              </a:r>
            </a:p>
          </p:txBody>
        </p:sp>
        <p:sp>
          <p:nvSpPr>
            <p:cNvPr id="29" name="TextBox 65">
              <a:extLst>
                <a:ext uri="{FF2B5EF4-FFF2-40B4-BE49-F238E27FC236}">
                  <a16:creationId xmlns:a16="http://schemas.microsoft.com/office/drawing/2014/main" id="{77CFE2EE-02A1-8D88-7E6D-967CC3436C54}"/>
                </a:ext>
              </a:extLst>
            </p:cNvPr>
            <p:cNvSpPr txBox="1"/>
            <p:nvPr/>
          </p:nvSpPr>
          <p:spPr>
            <a:xfrm>
              <a:off x="8810932" y="1021080"/>
              <a:ext cx="2568112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+  </a:t>
              </a:r>
              <a:r>
                <a:rPr lang="ko-KR" altLang="en-US" dirty="0"/>
                <a:t>허리의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더 강하게 던집니다</a:t>
              </a:r>
              <a:r>
                <a:rPr lang="en-US" altLang="ko-KR" dirty="0"/>
                <a:t>.</a:t>
              </a:r>
            </a:p>
          </p:txBody>
        </p:sp>
        <p:pic>
          <p:nvPicPr>
            <p:cNvPr id="30" name="그림 29" descr="다트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1A1729E-B42D-F588-7ADC-43A76CAC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49" r="20911"/>
            <a:stretch>
              <a:fillRect/>
            </a:stretch>
          </p:blipFill>
          <p:spPr>
            <a:xfrm>
              <a:off x="10461194" y="3439070"/>
              <a:ext cx="1271060" cy="1177430"/>
            </a:xfrm>
            <a:prstGeom prst="rect">
              <a:avLst/>
            </a:prstGeom>
          </p:spPr>
        </p:pic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7393704E-3BF2-E2A0-17F7-5C6D9841467B}"/>
                </a:ext>
              </a:extLst>
            </p:cNvPr>
            <p:cNvSpPr txBox="1"/>
            <p:nvPr/>
          </p:nvSpPr>
          <p:spPr>
            <a:xfrm>
              <a:off x="10606205" y="3377947"/>
              <a:ext cx="981038" cy="1857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[</a:t>
              </a:r>
              <a:r>
                <a:rPr lang="ko-KR" altLang="en-US" dirty="0" err="1"/>
                <a:t>크레이터</a:t>
              </a:r>
              <a:r>
                <a:rPr lang="ko-KR" altLang="en-US" dirty="0"/>
                <a:t> 형성 예시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D55373C-135D-9AEB-AEE8-BB7BA8FD062C}"/>
              </a:ext>
            </a:extLst>
          </p:cNvPr>
          <p:cNvGrpSpPr/>
          <p:nvPr/>
        </p:nvGrpSpPr>
        <p:grpSpPr>
          <a:xfrm>
            <a:off x="135379" y="5338498"/>
            <a:ext cx="7081671" cy="396883"/>
            <a:chOff x="192088" y="5443455"/>
            <a:chExt cx="7081671" cy="39688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E396539-6138-526F-19BA-4D4FC88F866F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72" name="TextBox 65">
                <a:extLst>
                  <a:ext uri="{FF2B5EF4-FFF2-40B4-BE49-F238E27FC236}">
                    <a16:creationId xmlns:a16="http://schemas.microsoft.com/office/drawing/2014/main" id="{108D69D3-55BC-4349-B15F-42C88940EFB7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4373F10-6D09-615A-6F2B-EE909F88913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01BA7232-A162-D7F1-888E-B8D669A512E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07F53C31-409A-27D6-AF16-72D6AA30C3A6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9C95670-6197-A90C-764D-105038704788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6D6E5A-9D74-D967-7864-73AAF5D37B04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6B6D7F-B9F4-479F-FDD9-1539D1D4FCC9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0B1B949-CEE9-E877-78A1-E6E5D595B732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6A91A-B914-7D16-2982-D24D6AD4A94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BEA9C11-CCBA-28CA-3BE7-DB17A08ECCD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A4F47F-EF96-5195-B42A-AFB1E5965176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1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4F6E3D-3CA5-F697-8E42-AB95643A75D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E5BBC7-ABD1-C359-4179-B43CE72029A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B8D55-DDE7-67B6-119B-41785A4D029A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2D29208-A456-5666-7041-D74F6221AFB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02BFAB-EDEA-200B-10C5-EF9878AFF43F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6ED28508-0CB9-B0D0-9D72-0C4F41676970}"/>
              </a:ext>
            </a:extLst>
          </p:cNvPr>
          <p:cNvGrpSpPr/>
          <p:nvPr/>
        </p:nvGrpSpPr>
        <p:grpSpPr>
          <a:xfrm>
            <a:off x="136525" y="605507"/>
            <a:ext cx="11870337" cy="4439669"/>
            <a:chOff x="465632" y="605507"/>
            <a:chExt cx="11870337" cy="44396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6DBB8-2134-94DC-8E84-E090DFD398A9}"/>
                </a:ext>
              </a:extLst>
            </p:cNvPr>
            <p:cNvGrpSpPr/>
            <p:nvPr/>
          </p:nvGrpSpPr>
          <p:grpSpPr>
            <a:xfrm>
              <a:off x="496112" y="605507"/>
              <a:ext cx="3203891" cy="153888"/>
              <a:chOff x="1499245" y="907057"/>
              <a:chExt cx="3203891" cy="153888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B2E2D81-4C6C-DB35-BD00-3C8F4BC6D248}"/>
                  </a:ext>
                </a:extLst>
              </p:cNvPr>
              <p:cNvSpPr txBox="1"/>
              <p:nvPr/>
            </p:nvSpPr>
            <p:spPr>
              <a:xfrm>
                <a:off x="3652147" y="937834"/>
                <a:ext cx="105098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0DA98B9-75B9-816A-3B42-565F1C34E911}"/>
                  </a:ext>
                </a:extLst>
              </p:cNvPr>
              <p:cNvSpPr txBox="1"/>
              <p:nvPr/>
            </p:nvSpPr>
            <p:spPr>
              <a:xfrm>
                <a:off x="1499245" y="907057"/>
                <a:ext cx="227171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3D4FA5-3E57-94A3-4E02-7A6ECFBC2A9F}"/>
                </a:ext>
              </a:extLst>
            </p:cNvPr>
            <p:cNvGrpSpPr/>
            <p:nvPr/>
          </p:nvGrpSpPr>
          <p:grpSpPr>
            <a:xfrm>
              <a:off x="568112" y="997925"/>
              <a:ext cx="10656000" cy="4001523"/>
              <a:chOff x="736420" y="1146801"/>
              <a:chExt cx="10656000" cy="209160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745CC10-D6B6-20D9-2A98-EAE5F2376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953645D-CD40-6054-51D9-2F363220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306EBCC-29FF-A1D4-50D3-B2DC472A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2C42E21-28A5-DCA8-FBC8-AF5DCE5FD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CDC5ED2-6F9A-2BF6-EF03-BD572F030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6FD05FF-653A-F1E3-FC9D-CF27DB38C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EBA65B4-7916-AC86-6131-C788F604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5C89EC20-2D35-424C-3BB5-0712947D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2B176A7-412E-79E4-66FA-FE06C788E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95C4BD8A-26DA-E242-B20A-3CC06AEA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F82636A-D845-FB03-1550-AA7C17AB5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61D7D00-BAEB-C8D6-A2C7-A4366E95C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3F2CC8D-7660-EF2B-9502-69AFF6C47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4C1EBB67-F562-DA64-A704-405227390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EB518A8-A2FB-6782-58BC-A23FDD1FC52D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E32654A3-6C78-BBC4-95CE-3242A78D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F561B7B3-876B-6103-8E37-3833562A8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연결선 270">
                  <a:extLst>
                    <a:ext uri="{FF2B5EF4-FFF2-40B4-BE49-F238E27FC236}">
                      <a16:creationId xmlns:a16="http://schemas.microsoft.com/office/drawing/2014/main" id="{8D39E69E-30EC-6160-76EA-344E696F8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F42CDF7D-EF6B-FE7E-D1D9-0152025A2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491C780E-4155-C670-E70B-A8E5D9AB2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12AC0C5E-2187-EF06-7FCC-D89F4B17A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E5B9B01E-1335-C992-ECE7-E992DCFAD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EA5D6BA3-8569-4028-4C5B-8ED54898E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C46B84B1-36DE-68F0-F560-0D1F4AB41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8540B998-EBBB-5237-3257-DD0EC1305D4A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083E162A-4AFF-3DC9-FABC-981CE070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E42661A6-0FA5-9526-0C0D-2DBA0026C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F426C51D-FB64-9DD0-834C-5B2E26920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62ED46FA-4AF4-6713-826E-A2615D797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CE63506D-0F19-A59C-E9D8-FAC6C30A3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B9DCA237-1DA7-D170-3526-E82FAAF61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E19147D-4E04-4C3A-07BA-0C8167365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627B4D16-66F0-048A-4E1E-13199C925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1B071A5B-4AB9-4975-63E2-4A13F6EA1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1DE7813E-FAEE-5508-FE52-C14C49AF9313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01826EA1-E9E1-766D-114D-0488E0CB5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D48E53BC-E256-786E-E756-938F4661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C00570FF-A067-E7B4-D28F-3954EC71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518EA82A-AD37-1921-5AAE-EFCF36C3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876F679-17ED-BC2C-5749-17210CFF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88ED6760-88FA-FC64-F0F7-13C53A9DA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DC2B34F2-70EB-EAB1-0056-0A6EC9DF8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DEB8EC6D-65B8-9A1F-68F0-814BDEF2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C110DB9C-FB5D-BCE5-B24E-34E6C02A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21F8B505-C855-A265-D2EE-1F8CCFF54B48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C7244C06-98D2-3239-09B7-E0FCF986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0E962337-E732-4529-7118-9A5EF7115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F0229F8F-148C-E9CF-44CC-42AE56CD35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A9055E45-A6E3-9439-93EF-B0EC4D04D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0BA87A3A-D6A3-E638-194D-1516E97E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BDE31DA3-2714-8B91-686D-0C2DAEEC4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3C77F112-32AF-484B-4855-871F16B1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A67BCE21-AFAE-1DBA-05A0-B230E8A9E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3320E715-6A09-3C46-5FDE-E68C94B62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4AD8FE7-827A-6CE2-896A-9DB6F540A83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A1F3F52-4B85-4C4F-214A-CEA245A63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67EE81AC-6AE2-3607-87AD-FC8804353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D90A423C-07DD-4F2F-5538-05B8A2400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937869EC-B943-9984-444C-E565B3B01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CDD7CDCD-B5D8-209C-320D-40DE1CC99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7437154C-C0BA-EA08-E46B-19468F6A7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5EBF17F3-9F90-2D68-6C87-D95A6395A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A2401C13-F1E5-94FA-D956-94188DA5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50A72A10-94DA-249F-636B-87F0BC553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658B6C03-C195-C430-FA8B-65DAD689194F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D3A08CE-2F46-E43F-6914-E16C6D683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F9343482-0E21-4281-ECDE-2D7813D4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134892D-DC51-2842-51EC-4394588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621B1FDE-EDCA-8165-4E6A-0054170F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092249DC-5AA7-965F-1CC9-539A70D34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B241FC51-98BE-039D-79E8-B9B7C687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C0027329-8821-5D22-BA6B-0BBB8013E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B706BFAE-9695-E4E0-DEFB-15B35A120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9AA2579-71D0-EBC6-E00F-BE554395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F34715E0-CDE0-1104-8267-85AA7090992F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AEE2B9E6-B8DD-AE5F-4F15-10424049C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EE50C070-3F15-C7F3-4B68-EEDB2BE54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184EB17E-7D29-FF35-0E09-633376904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8725D56C-CCC9-E144-76F3-8AEC25619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AEB94E8-5460-732F-B164-F22DC0632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84FA6D07-138C-3C46-BFDA-3F8BC6E1D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65E0CB1F-0EF2-E379-9C47-F8DCA6332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61D0764-DF62-84D0-24BF-D1A6B43F4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D3DD57C2-2776-E5B1-9B41-33E6EA0A4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7DD27052-8A28-1167-93D7-4518D989D9C5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2EA5687E-1B00-85F5-3545-AC712EF62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6F5B890A-89EA-7013-14B5-A56F3B1C3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5579A1B0-B407-25D1-1002-182E0A017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9C2C1EC6-8911-2A35-618A-BC5AD94A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AE520A9-F8D2-95AD-F6F3-4D3B0BB35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82636B9B-0B4E-CB83-DA86-717933B44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B8DABBAA-CE96-2CC2-5CFA-D017EE914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4994F4B3-DE0F-5BBF-23CA-89042A735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9D9567F9-3913-2A55-A12C-9252CF08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C4F1C0B-8DE9-6C0A-C4DE-9618A8E04885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38D62A53-3A38-3D58-FF19-F48455FE5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8265E19-D6DC-BCE5-3EFF-3E029C825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C1E3A17C-DBD5-D49E-DA35-871E1D86A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30955A18-4D00-5EEA-B07B-4582320B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3381976-6AE8-AD6A-6B6B-359E6CABE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BCA0B788-7615-B191-CC96-12BEA909F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5C77AF0-D59A-6ED7-A0C8-36E912E78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2ED8FE12-1697-16B6-7AE6-A4A061426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BD3531B7-0211-603A-65DF-26D8EB63A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851A2B1-FD16-B658-810B-931B180FEFA7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BE580E25-645C-A31E-BAEB-5D0807AEA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6AC0D3A-7A89-3F48-2012-0A71BBF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3321811-E98E-7EEE-9B5D-9B9925F43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91C633F9-D32A-633C-6367-24AB4833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DCABFEBB-B2FF-F304-9A50-86ED9CFB0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70C1015F-454F-EF24-F9E1-CF0F541CD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562709E-B970-D192-4916-6E1E598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DF089021-30DD-E210-CC01-B56AA768A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FE68864-0ADF-711D-F7ED-BB2785E4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ED6AFF25-E71B-9573-917E-562332D9F2B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D3651C67-7C70-84CA-63BD-0A7B923D4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F17B3D2-9925-C418-AAB0-AD8CA675F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AC254B6E-0ECF-5F21-101D-6185C91FA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9E96356-CF7F-41AC-170F-AA821665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09AFE6A5-0551-85C5-5356-1A6BC41AA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D1F183DE-2EA1-AEEB-CA82-79E6C5A4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7FCD5CC9-C76B-605A-314C-02791EF1F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539C60FE-D0EA-FF35-FA1C-69C743BB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299E47AB-B833-7222-EF8B-1F558A101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52C6290-61F0-F5EB-AE9A-D19658619B3E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2703DB75-CF4B-F93E-4AC5-00129E320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07C736-B265-27A8-0A9C-3EC9BCC7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2CAC7320-F7B6-6AE5-B3F6-D99AF90F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B8418FA9-84D9-0D9D-FECF-B251DF330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5A427E90-86E9-FB30-8416-BD105753F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7B780F2C-3A6D-D5AC-1901-732E0A5D8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21D61F8F-2F6F-D190-1C87-5D7EC8B6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50C4428-1DDE-E882-75DF-8DF307CC7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9182B57F-664D-CF2C-07BD-2CEB0CC9B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BD415B2-3BD4-B63A-C76B-4FC98BD59BFF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F1F8D9A8-4833-2E5E-AF15-2DAA8ECE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BC316449-949E-38BC-C021-0FDE56A83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61602AF-67DB-072F-55F5-B0ADAC29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96BC6803-FB7E-B679-1CE8-2D5EE77AA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67E1CF57-6B2C-2217-2149-37808643A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A6EE4A98-5AEE-DDD9-4A64-39088E1DB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6BCB9678-EA12-3606-CF92-C7C9AB36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3FEEF416-37B5-E37C-744F-5E624218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AF5B97A9-3D03-B4E5-7C8A-AE168AC2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E2E24739-F803-F3DA-1B21-6B140403479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24939CF7-AEF2-2AFC-0FC1-6545A11B0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A843FEE7-65E7-DC15-7D5B-F55166DCD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A54F4C9-996C-FAB3-CF4C-7E844232C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D992F33A-48E8-B2EE-0CD3-0B491CAB7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D8C34DE-6D01-878F-AC69-4DEEE018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C016824B-1D80-58FD-75A6-299197C4C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B384132D-5633-E229-029E-1CE7D4ED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C0D1847C-99E3-7A5C-4747-681D87DE3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E2C45AC6-CD23-938E-86CC-377F8D991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8D61D0A-9827-3EA2-609F-8417C195C0D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5C332FFB-D826-2B95-9360-FAAAB3EBC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8FBC0E7A-493B-B521-8E5F-2C8F7E043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22FE52AE-4724-C8E4-77E9-8F220E354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D754D3D-28AC-B204-7EE1-2E2B555B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10274F3A-F783-32F0-18F8-74143DF91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C50EB93A-71BE-64C3-DBFD-0D20EE4AD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28AEF62C-0F23-5B3F-039D-533630E63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DD080E-23E9-0761-3AF3-98C909DCD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6AAD2E26-505D-15D3-9203-39838A702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40BA0-7D1C-9CC6-7967-1E2A0EBC40E6}"/>
                </a:ext>
              </a:extLst>
            </p:cNvPr>
            <p:cNvGrpSpPr/>
            <p:nvPr/>
          </p:nvGrpSpPr>
          <p:grpSpPr>
            <a:xfrm>
              <a:off x="465632" y="806446"/>
              <a:ext cx="11205091" cy="272680"/>
              <a:chOff x="161608" y="1144542"/>
              <a:chExt cx="11205091" cy="27268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F3A1851-0638-0501-81E9-032C222BF09F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1E825930-CEE8-353A-296B-BDBB86E503E2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AD24DA5-6D49-61BC-830D-FC35FCE25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174796F5-315A-403E-157F-1F5EB3AC3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1A552F07-095D-DF11-4AA1-63887BBBD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E6B16A8C-E945-EEC9-D040-43D350AB1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18B2C6E2-326F-46A8-787E-64B6FF619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48F5408-73AB-71A0-8D96-9C730640E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B1AF03B-96ED-64F9-CCD0-5A5C53267AC4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F912EF6-C549-8C3F-2CE5-79F3A27C1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623E951-C83B-51C4-CF58-CFDF3200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9A1CEC-4D3D-D07E-C6F6-3DF93E814D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0E5C50D-32DA-5629-7B94-7E6946C4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7E589E4-6C09-B13C-3A65-5C71EC14754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C987B8-0385-17AE-9FBC-27E6EF77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F6555A24-770D-E947-EF49-99474621C61F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8FB1BC9A-A7F0-F695-FABC-BD41E9D217B2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449780-F8A5-1A49-E696-3BD030275414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9A1B44-03DD-BC30-C39D-C346CF4AFD96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B494E-4CE2-B6A6-06A1-D0BF4082AC99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4ED3AD-CEEF-B82C-80C8-9CA19998220A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E258A3-7D0C-2874-612A-CF3DFCDA2295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1E7976-80B5-53AD-34BB-D25D9A1B82F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15539AC-8E83-B58C-A2E0-CC31B8480084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6AEE21-2EA3-76DD-D3F8-4356C128A288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CFE213-EDE4-4C51-A62D-305DAD3C8787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4E1511-7BD1-7456-D875-90E93EDD339A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3383C2-A184-7A4A-29A3-27772322B550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5FAC55-9C5F-658F-712F-5800CDBA7F11}"/>
                </a:ext>
              </a:extLst>
            </p:cNvPr>
            <p:cNvGrpSpPr/>
            <p:nvPr/>
          </p:nvGrpSpPr>
          <p:grpSpPr>
            <a:xfrm>
              <a:off x="496111" y="1122463"/>
              <a:ext cx="10799998" cy="515659"/>
              <a:chOff x="192088" y="1382522"/>
              <a:chExt cx="10799998" cy="51565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08DF064-3564-6DE6-2FB3-7AAD964E0F49}"/>
                  </a:ext>
                </a:extLst>
              </p:cNvPr>
              <p:cNvGrpSpPr/>
              <p:nvPr/>
            </p:nvGrpSpPr>
            <p:grpSpPr>
              <a:xfrm>
                <a:off x="192088" y="1382522"/>
                <a:ext cx="10799998" cy="360000"/>
                <a:chOff x="192088" y="1382522"/>
                <a:chExt cx="10799998" cy="360000"/>
              </a:xfrm>
            </p:grpSpPr>
            <p:sp>
              <p:nvSpPr>
                <p:cNvPr id="82" name="직사각형 310">
                  <a:extLst>
                    <a:ext uri="{FF2B5EF4-FFF2-40B4-BE49-F238E27FC236}">
                      <a16:creationId xmlns:a16="http://schemas.microsoft.com/office/drawing/2014/main" id="{85E70ED8-F06A-7196-2FEF-9777B9252846}"/>
                    </a:ext>
                  </a:extLst>
                </p:cNvPr>
                <p:cNvSpPr/>
                <p:nvPr/>
              </p:nvSpPr>
              <p:spPr>
                <a:xfrm>
                  <a:off x="192088" y="1382522"/>
                  <a:ext cx="216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83" name="직사각형 2">
                  <a:extLst>
                    <a:ext uri="{FF2B5EF4-FFF2-40B4-BE49-F238E27FC236}">
                      <a16:creationId xmlns:a16="http://schemas.microsoft.com/office/drawing/2014/main" id="{EDC4D4DF-3687-8537-BE84-67EDCC13B6CD}"/>
                    </a:ext>
                  </a:extLst>
                </p:cNvPr>
                <p:cNvSpPr/>
                <p:nvPr/>
              </p:nvSpPr>
              <p:spPr>
                <a:xfrm>
                  <a:off x="2352088" y="1382522"/>
                  <a:ext cx="324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84" name="직사각형 3">
                  <a:extLst>
                    <a:ext uri="{FF2B5EF4-FFF2-40B4-BE49-F238E27FC236}">
                      <a16:creationId xmlns:a16="http://schemas.microsoft.com/office/drawing/2014/main" id="{EF8C1385-C79D-6181-B5A7-AEAA2AB43E70}"/>
                    </a:ext>
                  </a:extLst>
                </p:cNvPr>
                <p:cNvSpPr/>
                <p:nvPr/>
              </p:nvSpPr>
              <p:spPr>
                <a:xfrm>
                  <a:off x="5592087" y="1382522"/>
                  <a:ext cx="2158302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85" name="직사각형 9">
                  <a:extLst>
                    <a:ext uri="{FF2B5EF4-FFF2-40B4-BE49-F238E27FC236}">
                      <a16:creationId xmlns:a16="http://schemas.microsoft.com/office/drawing/2014/main" id="{554F94F1-1647-F37C-EBE2-49A74C4D322C}"/>
                    </a:ext>
                  </a:extLst>
                </p:cNvPr>
                <p:cNvSpPr/>
                <p:nvPr/>
              </p:nvSpPr>
              <p:spPr>
                <a:xfrm>
                  <a:off x="7750391" y="1382522"/>
                  <a:ext cx="3241695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0D876-9033-2A9F-D89D-5AA33F695D72}"/>
                  </a:ext>
                </a:extLst>
              </p:cNvPr>
              <p:cNvSpPr txBox="1"/>
              <p:nvPr/>
            </p:nvSpPr>
            <p:spPr>
              <a:xfrm>
                <a:off x="5543330" y="1790459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A72146-81F9-B2CD-5434-75E8270DBA84}"/>
                  </a:ext>
                </a:extLst>
              </p:cNvPr>
              <p:cNvSpPr txBox="1"/>
              <p:nvPr/>
            </p:nvSpPr>
            <p:spPr>
              <a:xfrm>
                <a:off x="7692845" y="1790459"/>
                <a:ext cx="14908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105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2C5E0E-BBB8-4EE2-C4A0-3B1E8AA9EDD9}"/>
                </a:ext>
              </a:extLst>
            </p:cNvPr>
            <p:cNvGrpSpPr/>
            <p:nvPr/>
          </p:nvGrpSpPr>
          <p:grpSpPr>
            <a:xfrm>
              <a:off x="496111" y="3953559"/>
              <a:ext cx="11298042" cy="288000"/>
              <a:chOff x="192088" y="4049772"/>
              <a:chExt cx="11298042" cy="28800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394FF-79A7-812A-F82C-0971504459F1}"/>
                  </a:ext>
                </a:extLst>
              </p:cNvPr>
              <p:cNvGrpSpPr/>
              <p:nvPr/>
            </p:nvGrpSpPr>
            <p:grpSpPr>
              <a:xfrm>
                <a:off x="192088" y="4132217"/>
                <a:ext cx="11298042" cy="123111"/>
                <a:chOff x="192088" y="2274044"/>
                <a:chExt cx="11298042" cy="123111"/>
              </a:xfrm>
            </p:grpSpPr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DCCA4658-743A-B3E5-FC27-E04A7DF70209}"/>
                    </a:ext>
                  </a:extLst>
                </p:cNvPr>
                <p:cNvCxnSpPr>
                  <a:cxnSpLocks/>
                  <a:endCxn id="78" idx="1"/>
                </p:cNvCxnSpPr>
                <p:nvPr/>
              </p:nvCxnSpPr>
              <p:spPr>
                <a:xfrm>
                  <a:off x="192088" y="2335600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13AA692-EE5F-D387-BAF6-912CB90A8BDD}"/>
                    </a:ext>
                  </a:extLst>
                </p:cNvPr>
                <p:cNvSpPr txBox="1"/>
                <p:nvPr/>
              </p:nvSpPr>
              <p:spPr>
                <a:xfrm>
                  <a:off x="10992088" y="2274044"/>
                  <a:ext cx="498042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800" b="1" dirty="0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76" name="직사각형 261">
                <a:extLst>
                  <a:ext uri="{FF2B5EF4-FFF2-40B4-BE49-F238E27FC236}">
                    <a16:creationId xmlns:a16="http://schemas.microsoft.com/office/drawing/2014/main" id="{6440698C-3C4E-135C-2B0D-5F2A025877B5}"/>
                  </a:ext>
                </a:extLst>
              </p:cNvPr>
              <p:cNvSpPr/>
              <p:nvPr/>
            </p:nvSpPr>
            <p:spPr>
              <a:xfrm>
                <a:off x="192088" y="4049772"/>
                <a:ext cx="7560000" cy="2880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피격 이상 면역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상태 이상 면역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8D1F6B9-4BFE-ABD5-D5D1-32D01F5DACE2}"/>
                </a:ext>
              </a:extLst>
            </p:cNvPr>
            <p:cNvGrpSpPr/>
            <p:nvPr/>
          </p:nvGrpSpPr>
          <p:grpSpPr>
            <a:xfrm>
              <a:off x="496112" y="2783210"/>
              <a:ext cx="11775737" cy="413504"/>
              <a:chOff x="192088" y="2879423"/>
              <a:chExt cx="11775737" cy="413504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8B35F68-D48C-BE3C-75DF-FCD97766FAEA}"/>
                  </a:ext>
                </a:extLst>
              </p:cNvPr>
              <p:cNvGrpSpPr/>
              <p:nvPr/>
            </p:nvGrpSpPr>
            <p:grpSpPr>
              <a:xfrm>
                <a:off x="192088" y="2879423"/>
                <a:ext cx="11775737" cy="288000"/>
                <a:chOff x="192088" y="2879423"/>
                <a:chExt cx="11775737" cy="288000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8849193-EAB5-74FC-1DFE-54120CE9781E}"/>
                    </a:ext>
                  </a:extLst>
                </p:cNvPr>
                <p:cNvGrpSpPr/>
                <p:nvPr/>
              </p:nvGrpSpPr>
              <p:grpSpPr>
                <a:xfrm>
                  <a:off x="192088" y="2961868"/>
                  <a:ext cx="11775737" cy="123111"/>
                  <a:chOff x="192088" y="2725429"/>
                  <a:chExt cx="11775737" cy="123111"/>
                </a:xfrm>
              </p:grpSpPr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134F9284-E908-C8B5-3DE1-AAB509A844C3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192088" y="2786985"/>
                    <a:ext cx="10800000" cy="0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35E87AF-353D-61DE-C33D-C08FEA5284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725429"/>
                    <a:ext cx="97573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비주얼 이펙트</a:t>
                    </a:r>
                    <a:r>
                      <a:rPr lang="en-US" altLang="ko-KR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(VFX)</a:t>
                    </a: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D8B01A9-9965-07F1-0672-32236C2629A3}"/>
                    </a:ext>
                  </a:extLst>
                </p:cNvPr>
                <p:cNvGrpSpPr/>
                <p:nvPr/>
              </p:nvGrpSpPr>
              <p:grpSpPr>
                <a:xfrm>
                  <a:off x="1920088" y="2879423"/>
                  <a:ext cx="9071994" cy="288000"/>
                  <a:chOff x="1920088" y="3209942"/>
                  <a:chExt cx="9071994" cy="288000"/>
                </a:xfrm>
              </p:grpSpPr>
              <p:sp>
                <p:nvSpPr>
                  <p:cNvPr id="69" name="화살표: 오각형 68">
                    <a:extLst>
                      <a:ext uri="{FF2B5EF4-FFF2-40B4-BE49-F238E27FC236}">
                        <a16:creationId xmlns:a16="http://schemas.microsoft.com/office/drawing/2014/main" id="{B1A24A38-966F-509D-21A4-EB0DCDF61794}"/>
                      </a:ext>
                    </a:extLst>
                  </p:cNvPr>
                  <p:cNvSpPr/>
                  <p:nvPr/>
                </p:nvSpPr>
                <p:spPr>
                  <a:xfrm>
                    <a:off x="7750400" y="3209942"/>
                    <a:ext cx="3241682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꽂힌 위치에서 발생하는 폭발</a:t>
                    </a:r>
                  </a:p>
                </p:txBody>
              </p:sp>
              <p:sp>
                <p:nvSpPr>
                  <p:cNvPr id="70" name="화살표: 오각형 69">
                    <a:extLst>
                      <a:ext uri="{FF2B5EF4-FFF2-40B4-BE49-F238E27FC236}">
                        <a16:creationId xmlns:a16="http://schemas.microsoft.com/office/drawing/2014/main" id="{691918EA-729E-9AFC-AA9A-8D240C5F2FC2}"/>
                      </a:ext>
                    </a:extLst>
                  </p:cNvPr>
                  <p:cNvSpPr/>
                  <p:nvPr/>
                </p:nvSpPr>
                <p:spPr>
                  <a:xfrm>
                    <a:off x="1920088" y="3209942"/>
                    <a:ext cx="432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파동 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1" name="화살표: 오각형 70">
                    <a:extLst>
                      <a:ext uri="{FF2B5EF4-FFF2-40B4-BE49-F238E27FC236}">
                        <a16:creationId xmlns:a16="http://schemas.microsoft.com/office/drawing/2014/main" id="{A8CA321C-9AA4-80B3-388F-65B2A05B6BB0}"/>
                      </a:ext>
                    </a:extLst>
                  </p:cNvPr>
                  <p:cNvSpPr/>
                  <p:nvPr/>
                </p:nvSpPr>
                <p:spPr>
                  <a:xfrm>
                    <a:off x="2352088" y="3209942"/>
                    <a:ext cx="324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축적되는 에너지</a:t>
                    </a:r>
                  </a:p>
                </p:txBody>
              </p:sp>
              <p:sp>
                <p:nvSpPr>
                  <p:cNvPr id="72" name="화살표: 오각형 71">
                    <a:extLst>
                      <a:ext uri="{FF2B5EF4-FFF2-40B4-BE49-F238E27FC236}">
                        <a16:creationId xmlns:a16="http://schemas.microsoft.com/office/drawing/2014/main" id="{7A4595EB-2B4D-DE11-81D9-645280A3D3EB}"/>
                      </a:ext>
                    </a:extLst>
                  </p:cNvPr>
                  <p:cNvSpPr/>
                  <p:nvPr/>
                </p:nvSpPr>
                <p:spPr>
                  <a:xfrm>
                    <a:off x="5592088" y="3209942"/>
                    <a:ext cx="216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지점으로 날아가 꽂히는 창</a:t>
                    </a:r>
                  </a:p>
                </p:txBody>
              </p:sp>
            </p:grp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872019-B384-B959-F765-8E39597CBFD8}"/>
                  </a:ext>
                </a:extLst>
              </p:cNvPr>
              <p:cNvSpPr txBox="1"/>
              <p:nvPr/>
            </p:nvSpPr>
            <p:spPr>
              <a:xfrm>
                <a:off x="1870511" y="3185205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24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38E26CE-43A5-69A9-A544-C23ECB49998D}"/>
                </a:ext>
              </a:extLst>
            </p:cNvPr>
            <p:cNvGrpSpPr/>
            <p:nvPr/>
          </p:nvGrpSpPr>
          <p:grpSpPr>
            <a:xfrm>
              <a:off x="496111" y="3383708"/>
              <a:ext cx="11812606" cy="332585"/>
              <a:chOff x="192088" y="3479920"/>
              <a:chExt cx="11812606" cy="33258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EBC58CA-8729-C179-6F93-77896EF58E49}"/>
                  </a:ext>
                </a:extLst>
              </p:cNvPr>
              <p:cNvGrpSpPr/>
              <p:nvPr/>
            </p:nvGrpSpPr>
            <p:grpSpPr>
              <a:xfrm>
                <a:off x="192088" y="3547042"/>
                <a:ext cx="11812606" cy="123111"/>
                <a:chOff x="192088" y="3218554"/>
                <a:chExt cx="11812606" cy="12311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CCA6E56-4D2D-478E-02CC-E5D6CCF1615E}"/>
                    </a:ext>
                  </a:extLst>
                </p:cNvPr>
                <p:cNvSpPr txBox="1"/>
                <p:nvPr/>
              </p:nvSpPr>
              <p:spPr>
                <a:xfrm>
                  <a:off x="10992088" y="3218554"/>
                  <a:ext cx="1012606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(+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피격 처리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0CCBF21E-A2B3-6CF2-486D-EFE54B0AA975}"/>
                    </a:ext>
                  </a:extLst>
                </p:cNvPr>
                <p:cNvCxnSpPr>
                  <a:cxnSpLocks/>
                  <a:endCxn id="63" idx="1"/>
                </p:cNvCxnSpPr>
                <p:nvPr/>
              </p:nvCxnSpPr>
              <p:spPr>
                <a:xfrm flipV="1">
                  <a:off x="192088" y="3280110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28A91D-8E37-93F2-413B-D6940AB8C611}"/>
                  </a:ext>
                </a:extLst>
              </p:cNvPr>
              <p:cNvGrpSpPr/>
              <p:nvPr/>
            </p:nvGrpSpPr>
            <p:grpSpPr>
              <a:xfrm>
                <a:off x="6486494" y="3479920"/>
                <a:ext cx="3669263" cy="332585"/>
                <a:chOff x="6416351" y="5337822"/>
                <a:chExt cx="3669263" cy="33258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DFD8C4EB-2245-139F-A56B-3EEC1857F5A5}"/>
                    </a:ext>
                  </a:extLst>
                </p:cNvPr>
                <p:cNvGrpSpPr/>
                <p:nvPr/>
              </p:nvGrpSpPr>
              <p:grpSpPr>
                <a:xfrm>
                  <a:off x="6416351" y="5337822"/>
                  <a:ext cx="783869" cy="282751"/>
                  <a:chOff x="6416351" y="3200915"/>
                  <a:chExt cx="783869" cy="282751"/>
                </a:xfrm>
              </p:grpSpPr>
              <p:sp>
                <p:nvSpPr>
                  <p:cNvPr id="61" name="이등변 삼각형 60">
                    <a:extLst>
                      <a:ext uri="{FF2B5EF4-FFF2-40B4-BE49-F238E27FC236}">
                        <a16:creationId xmlns:a16="http://schemas.microsoft.com/office/drawing/2014/main" id="{08221BC3-8962-DD23-03EE-A5B265BE2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675" y="320091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2" name="직사각형 262">
                    <a:extLst>
                      <a:ext uri="{FF2B5EF4-FFF2-40B4-BE49-F238E27FC236}">
                        <a16:creationId xmlns:a16="http://schemas.microsoft.com/office/drawing/2014/main" id="{122D1CF1-3A96-CC35-4DEA-4A223BA54B5E}"/>
                      </a:ext>
                    </a:extLst>
                  </p:cNvPr>
                  <p:cNvSpPr/>
                  <p:nvPr/>
                </p:nvSpPr>
                <p:spPr>
                  <a:xfrm>
                    <a:off x="6416351" y="3360555"/>
                    <a:ext cx="783869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충돌 시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AB95A661-365A-3F42-2BBD-422FB40695A2}"/>
                    </a:ext>
                  </a:extLst>
                </p:cNvPr>
                <p:cNvGrpSpPr/>
                <p:nvPr/>
              </p:nvGrpSpPr>
              <p:grpSpPr>
                <a:xfrm>
                  <a:off x="7502471" y="5337822"/>
                  <a:ext cx="2583143" cy="332585"/>
                  <a:chOff x="7502471" y="3170435"/>
                  <a:chExt cx="2583143" cy="332585"/>
                </a:xfrm>
              </p:grpSpPr>
              <p:sp>
                <p:nvSpPr>
                  <p:cNvPr id="48" name="이등변 삼각형 47">
                    <a:extLst>
                      <a:ext uri="{FF2B5EF4-FFF2-40B4-BE49-F238E27FC236}">
                        <a16:creationId xmlns:a16="http://schemas.microsoft.com/office/drawing/2014/main" id="{E307F02A-F303-D41C-748B-7BFFC63378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20533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9" name="이등변 삼각형 48">
                    <a:extLst>
                      <a:ext uri="{FF2B5EF4-FFF2-40B4-BE49-F238E27FC236}">
                        <a16:creationId xmlns:a16="http://schemas.microsoft.com/office/drawing/2014/main" id="{613CBEB0-22E7-1BBE-84A0-CA7EC0120F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52330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0" name="이등변 삼각형 49">
                    <a:extLst>
                      <a:ext uri="{FF2B5EF4-FFF2-40B4-BE49-F238E27FC236}">
                        <a16:creationId xmlns:a16="http://schemas.microsoft.com/office/drawing/2014/main" id="{2BA339E6-0713-4658-E103-B39B043C2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84127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이등변 삼각형 50">
                    <a:extLst>
                      <a:ext uri="{FF2B5EF4-FFF2-40B4-BE49-F238E27FC236}">
                        <a16:creationId xmlns:a16="http://schemas.microsoft.com/office/drawing/2014/main" id="{50F592C3-24B5-4098-25DA-2F8DFE0408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47721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2" name="이등변 삼각형 51">
                    <a:extLst>
                      <a:ext uri="{FF2B5EF4-FFF2-40B4-BE49-F238E27FC236}">
                        <a16:creationId xmlns:a16="http://schemas.microsoft.com/office/drawing/2014/main" id="{82806945-A142-7225-31D3-F82F56BB0C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79516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3" name="이등변 삼각형 52">
                    <a:extLst>
                      <a:ext uri="{FF2B5EF4-FFF2-40B4-BE49-F238E27FC236}">
                        <a16:creationId xmlns:a16="http://schemas.microsoft.com/office/drawing/2014/main" id="{9DC8EBE7-CEA1-310D-2CBF-8AD3C7CF71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15924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CC7534F3-5FB8-FA28-94A8-BB44EDD6DC4E}"/>
                      </a:ext>
                    </a:extLst>
                  </p:cNvPr>
                  <p:cNvGrpSpPr/>
                  <p:nvPr/>
                </p:nvGrpSpPr>
                <p:grpSpPr>
                  <a:xfrm>
                    <a:off x="7681375" y="3337343"/>
                    <a:ext cx="1728000" cy="165677"/>
                    <a:chOff x="7681375" y="3401972"/>
                    <a:chExt cx="1728000" cy="165677"/>
                  </a:xfrm>
                </p:grpSpPr>
                <p:sp>
                  <p:nvSpPr>
                    <p:cNvPr id="59" name="왼쪽 대괄호 58">
                      <a:extLst>
                        <a:ext uri="{FF2B5EF4-FFF2-40B4-BE49-F238E27FC236}">
                          <a16:creationId xmlns:a16="http://schemas.microsoft.com/office/drawing/2014/main" id="{765ACADA-8F83-ED40-BCF4-DE63895A8AF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98575" y="2584772"/>
                      <a:ext cx="93600" cy="1728000"/>
                    </a:xfrm>
                    <a:prstGeom prst="leftBracket">
                      <a:avLst>
                        <a:gd name="adj" fmla="val 0"/>
                      </a:avLst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262">
                      <a:extLst>
                        <a:ext uri="{FF2B5EF4-FFF2-40B4-BE49-F238E27FC236}">
                          <a16:creationId xmlns:a16="http://schemas.microsoft.com/office/drawing/2014/main" id="{818B44F1-87FC-7DDB-7EC9-74939CB3D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4986" y="3444538"/>
                      <a:ext cx="239203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47CECA46-449E-8F41-53C8-EB2DF81DF57F}"/>
                      </a:ext>
                    </a:extLst>
                  </p:cNvPr>
                  <p:cNvGrpSpPr/>
                  <p:nvPr/>
                </p:nvGrpSpPr>
                <p:grpSpPr>
                  <a:xfrm>
                    <a:off x="9594209" y="3337342"/>
                    <a:ext cx="491405" cy="165678"/>
                    <a:chOff x="9594209" y="3401971"/>
                    <a:chExt cx="491405" cy="165678"/>
                  </a:xfrm>
                </p:grpSpPr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94826F5D-94C0-BC69-2CA8-18D8D1ACA7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41787" y="3401971"/>
                      <a:ext cx="0" cy="9360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직사각형 262">
                      <a:extLst>
                        <a:ext uri="{FF2B5EF4-FFF2-40B4-BE49-F238E27FC236}">
                          <a16:creationId xmlns:a16="http://schemas.microsoft.com/office/drawing/2014/main" id="{ABAE9C4B-A45D-2718-8CF6-36B13D75D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4209" y="3444538"/>
                      <a:ext cx="491405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p:txBody>
                </p: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DDEA142-EA4B-2B55-58D0-0B5B86F791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471" y="3309458"/>
                    <a:ext cx="149080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105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19E10-CD30-EBC1-F6FA-A32E2702404D}"/>
                </a:ext>
              </a:extLst>
            </p:cNvPr>
            <p:cNvGrpSpPr/>
            <p:nvPr/>
          </p:nvGrpSpPr>
          <p:grpSpPr>
            <a:xfrm>
              <a:off x="496112" y="1642450"/>
              <a:ext cx="1440003" cy="118057"/>
              <a:chOff x="192089" y="2137940"/>
              <a:chExt cx="1440003" cy="118057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:a16="http://schemas.microsoft.com/office/drawing/2014/main" id="{ECB8C5FA-3496-C425-ABD6-B74FCB44D8EC}"/>
                  </a:ext>
                </a:extLst>
              </p:cNvPr>
              <p:cNvSpPr/>
              <p:nvPr/>
            </p:nvSpPr>
            <p:spPr>
              <a:xfrm rot="16200000">
                <a:off x="961129" y="158503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CDAB697-FE10-D7F8-CB35-09783012F991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36008C0B-2EEB-4FE7-DADD-39E62ED15D5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199B71F-54B1-278F-2952-AA1A077267C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F6F996-1D2E-F9E3-7331-E345CB4205F7}"/>
                </a:ext>
              </a:extLst>
            </p:cNvPr>
            <p:cNvGrpSpPr/>
            <p:nvPr/>
          </p:nvGrpSpPr>
          <p:grpSpPr>
            <a:xfrm>
              <a:off x="496112" y="4621179"/>
              <a:ext cx="11839857" cy="123111"/>
              <a:chOff x="192088" y="3588763"/>
              <a:chExt cx="11839857" cy="12311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D8F78E4F-DC72-C554-C45B-9C12AD6462B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92088" y="3650319"/>
                <a:ext cx="10800000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3B9950-0D38-7B99-9FE4-FB4750FEC339}"/>
                  </a:ext>
                </a:extLst>
              </p:cNvPr>
              <p:cNvSpPr txBox="1"/>
              <p:nvPr/>
            </p:nvSpPr>
            <p:spPr>
              <a:xfrm>
                <a:off x="10992088" y="3588763"/>
                <a:ext cx="1039857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8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FEC106-376F-D419-6B98-55624C630C68}"/>
                </a:ext>
              </a:extLst>
            </p:cNvPr>
            <p:cNvSpPr/>
            <p:nvPr/>
          </p:nvSpPr>
          <p:spPr>
            <a:xfrm>
              <a:off x="496111" y="997927"/>
              <a:ext cx="10800000" cy="4047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00132-118B-0EF3-5FB9-E3E40301B9F1}"/>
                </a:ext>
              </a:extLst>
            </p:cNvPr>
            <p:cNvGrpSpPr/>
            <p:nvPr/>
          </p:nvGrpSpPr>
          <p:grpSpPr>
            <a:xfrm>
              <a:off x="496111" y="1842010"/>
              <a:ext cx="11516050" cy="644025"/>
              <a:chOff x="192088" y="2264174"/>
              <a:chExt cx="11516050" cy="64402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AE3E8DB-0532-DDD3-A5E9-9136B062B843}"/>
                  </a:ext>
                </a:extLst>
              </p:cNvPr>
              <p:cNvGrpSpPr/>
              <p:nvPr/>
            </p:nvGrpSpPr>
            <p:grpSpPr>
              <a:xfrm>
                <a:off x="192088" y="2620199"/>
                <a:ext cx="11516050" cy="288000"/>
                <a:chOff x="192088" y="2294247"/>
                <a:chExt cx="11516050" cy="28800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2030DBB-DC69-51D0-F920-51A5091E99E6}"/>
                    </a:ext>
                  </a:extLst>
                </p:cNvPr>
                <p:cNvGrpSpPr/>
                <p:nvPr/>
              </p:nvGrpSpPr>
              <p:grpSpPr>
                <a:xfrm>
                  <a:off x="192088" y="2376692"/>
                  <a:ext cx="11516050" cy="123111"/>
                  <a:chOff x="192088" y="1896741"/>
                  <a:chExt cx="11516050" cy="123111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D571E89-39F5-1564-8443-BCDB0176BE57}"/>
                      </a:ext>
                    </a:extLst>
                  </p:cNvPr>
                  <p:cNvCxnSpPr>
                    <a:cxnSpLocks/>
                    <a:endCxn id="37" idx="1"/>
                  </p:cNvCxnSpPr>
                  <p:nvPr/>
                </p:nvCxnSpPr>
                <p:spPr>
                  <a:xfrm flipV="1">
                    <a:off x="192088" y="1958297"/>
                    <a:ext cx="10800000" cy="1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569F359-25E5-2D8E-AA99-3E98D1C7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896741"/>
                    <a:ext cx="71605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endPara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5" name="직사각형 262">
                  <a:extLst>
                    <a:ext uri="{FF2B5EF4-FFF2-40B4-BE49-F238E27FC236}">
                      <a16:creationId xmlns:a16="http://schemas.microsoft.com/office/drawing/2014/main" id="{DECAC8A1-5247-BC8E-88CE-A458FB70771A}"/>
                    </a:ext>
                  </a:extLst>
                </p:cNvPr>
                <p:cNvSpPr/>
                <p:nvPr/>
              </p:nvSpPr>
              <p:spPr>
                <a:xfrm>
                  <a:off x="7750386" y="2294247"/>
                  <a:ext cx="1081701" cy="288000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>
                    <a:spcAft>
                      <a:spcPts val="2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50D1AA0-7FD4-A655-754C-EE88AA7C8F38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11080033" cy="409886"/>
                <a:chOff x="192088" y="2264174"/>
                <a:chExt cx="11080033" cy="40988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4EA5AD-6E1D-BB6A-AF06-0DF94ED3074E}"/>
                    </a:ext>
                  </a:extLst>
                </p:cNvPr>
                <p:cNvSpPr txBox="1"/>
                <p:nvPr/>
              </p:nvSpPr>
              <p:spPr>
                <a:xfrm>
                  <a:off x="5982159" y="256633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81</a:t>
                  </a: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D8507CF6-60A6-6CAD-6EA5-52414BC2BD1C}"/>
                    </a:ext>
                  </a:extLst>
                </p:cNvPr>
                <p:cNvGrpSpPr/>
                <p:nvPr/>
              </p:nvGrpSpPr>
              <p:grpSpPr>
                <a:xfrm>
                  <a:off x="192088" y="2346619"/>
                  <a:ext cx="11080033" cy="123111"/>
                  <a:chOff x="192088" y="1519441"/>
                  <a:chExt cx="11080033" cy="123111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CC8BA865-B5FC-1821-2CFD-5DD0F6B71421}"/>
                      </a:ext>
                    </a:extLst>
                  </p:cNvPr>
                  <p:cNvCxnSpPr>
                    <a:cxnSpLocks/>
                    <a:endCxn id="33" idx="1"/>
                  </p:cNvCxnSpPr>
                  <p:nvPr/>
                </p:nvCxnSpPr>
                <p:spPr>
                  <a:xfrm>
                    <a:off x="192088" y="1580997"/>
                    <a:ext cx="10800000" cy="0"/>
                  </a:xfrm>
                  <a:prstGeom prst="line">
                    <a:avLst/>
                  </a:prstGeom>
                  <a:ln w="9525">
                    <a:solidFill>
                      <a:srgbClr val="BD9C7C"/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B46140-69E7-71BE-1770-6B4DA9C50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519441"/>
                    <a:ext cx="28003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BD9C7C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669AC7E9-D7FB-8779-B8BB-B981FC61540B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8638298" cy="288000"/>
                  <a:chOff x="192088" y="2264174"/>
                  <a:chExt cx="8638298" cy="288000"/>
                </a:xfrm>
              </p:grpSpPr>
              <p:sp>
                <p:nvSpPr>
                  <p:cNvPr id="26" name="직사각형 262">
                    <a:extLst>
                      <a:ext uri="{FF2B5EF4-FFF2-40B4-BE49-F238E27FC236}">
                        <a16:creationId xmlns:a16="http://schemas.microsoft.com/office/drawing/2014/main" id="{CB85F884-7321-9CFE-D4FA-D6B3CA09F61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346619"/>
                    <a:ext cx="1080000" cy="123111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</a:t>
                    </a:r>
                  </a:p>
                </p:txBody>
              </p: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25322B0E-5B86-AFE0-0E63-E33F165E152A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7558301" cy="288000"/>
                    <a:chOff x="192088" y="2264174"/>
                    <a:chExt cx="7558301" cy="288000"/>
                  </a:xfrm>
                </p:grpSpPr>
                <p:sp>
                  <p:nvSpPr>
                    <p:cNvPr id="28" name="직사각형 260">
                      <a:extLst>
                        <a:ext uri="{FF2B5EF4-FFF2-40B4-BE49-F238E27FC236}">
                          <a16:creationId xmlns:a16="http://schemas.microsoft.com/office/drawing/2014/main" id="{F84B6DDA-8478-0C17-EADF-8F68A70E4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2264174"/>
                      <a:ext cx="216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도약</a:t>
                      </a:r>
                    </a:p>
                  </p:txBody>
                </p:sp>
                <p:sp>
                  <p:nvSpPr>
                    <p:cNvPr id="29" name="직사각형 261">
                      <a:extLst>
                        <a:ext uri="{FF2B5EF4-FFF2-40B4-BE49-F238E27FC236}">
                          <a16:creationId xmlns:a16="http://schemas.microsoft.com/office/drawing/2014/main" id="{CB3CAE25-56D3-EFA1-8F35-5C553B29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2264174"/>
                      <a:ext cx="324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공중에서 천천히 몸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회전</a:t>
                      </a:r>
                    </a:p>
                  </p:txBody>
                </p:sp>
                <p:sp>
                  <p:nvSpPr>
                    <p:cNvPr id="30" name="직사각형 262">
                      <a:extLst>
                        <a:ext uri="{FF2B5EF4-FFF2-40B4-BE49-F238E27FC236}">
                          <a16:creationId xmlns:a16="http://schemas.microsoft.com/office/drawing/2014/main" id="{9C2E64FA-A455-8C22-E871-CF21C4AD5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387" y="2264174"/>
                      <a:ext cx="432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36000" rIns="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투척</a:t>
                      </a:r>
                    </a:p>
                  </p:txBody>
                </p:sp>
                <p:sp>
                  <p:nvSpPr>
                    <p:cNvPr id="31" name="직사각형 262">
                      <a:extLst>
                        <a:ext uri="{FF2B5EF4-FFF2-40B4-BE49-F238E27FC236}">
                          <a16:creationId xmlns:a16="http://schemas.microsoft.com/office/drawing/2014/main" id="{29BFBBE8-7C5A-4E50-60E4-25FDCCE2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2387" y="2264174"/>
                      <a:ext cx="1728002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 후 착지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7651B8D-1286-F78B-A603-30B139A10F1E}"/>
              </a:ext>
            </a:extLst>
          </p:cNvPr>
          <p:cNvGrpSpPr/>
          <p:nvPr/>
        </p:nvGrpSpPr>
        <p:grpSpPr>
          <a:xfrm>
            <a:off x="136525" y="5473697"/>
            <a:ext cx="11772900" cy="3865272"/>
            <a:chOff x="192088" y="1380880"/>
            <a:chExt cx="11772900" cy="386527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7C000E7-7052-58C9-FEE0-130485946459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BEAF2BC8-4DAF-6AAC-574C-1F9A31B7156A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71238F60-95D8-9CC2-B530-79971419EB0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E03ABCC0-A540-EB0C-91D6-EB031D158EA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3966CC23-118D-FFB9-931A-CD8C960DABC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72247C7C-F1C7-A8F4-8843-405A177543A5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086D32B6-6A89-604F-D1CE-F565BA8E656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EF14C1E9-5B44-329F-834B-D9B42D62232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52" name="그룹 351">
                <a:extLst>
                  <a:ext uri="{FF2B5EF4-FFF2-40B4-BE49-F238E27FC236}">
                    <a16:creationId xmlns:a16="http://schemas.microsoft.com/office/drawing/2014/main" id="{BC20A59F-646C-0B69-067B-6C2C25CB8D5F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63" name="TextBox 70">
                  <a:extLst>
                    <a:ext uri="{FF2B5EF4-FFF2-40B4-BE49-F238E27FC236}">
                      <a16:creationId xmlns:a16="http://schemas.microsoft.com/office/drawing/2014/main" id="{16868AFC-CB79-9E2D-F5DD-A73FAE78D330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AE89E7B7-E7A8-2D05-057B-BAB473BDCF4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65" name="TextBox 70">
                  <a:extLst>
                    <a:ext uri="{FF2B5EF4-FFF2-40B4-BE49-F238E27FC236}">
                      <a16:creationId xmlns:a16="http://schemas.microsoft.com/office/drawing/2014/main" id="{A92FDD34-F162-38CE-A0EA-3CC757504CFF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16F5E6F9-4A6C-75D2-B20A-F22B22ABBDCD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084F0C5D-54B4-DEE4-1B38-07CDCB3CA6D3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A9C129F-BC0B-7CCE-5CF9-58A9DB5CEA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2" name="TextBox 70">
                    <a:extLst>
                      <a:ext uri="{FF2B5EF4-FFF2-40B4-BE49-F238E27FC236}">
                        <a16:creationId xmlns:a16="http://schemas.microsoft.com/office/drawing/2014/main" id="{3E61E66B-A7BC-BBB2-8D88-B5C0372F1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135C8657-7BFF-1A78-8513-249B91C7D1F2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59" name="TextBox 70">
                    <a:extLst>
                      <a:ext uri="{FF2B5EF4-FFF2-40B4-BE49-F238E27FC236}">
                        <a16:creationId xmlns:a16="http://schemas.microsoft.com/office/drawing/2014/main" id="{543C2FDE-DBF9-7DA0-5E2C-64EF7FBC8D4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9CDB0E43-E036-65AB-7BCB-DF8D6AA22E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56" name="그룹 355">
                  <a:extLst>
                    <a:ext uri="{FF2B5EF4-FFF2-40B4-BE49-F238E27FC236}">
                      <a16:creationId xmlns:a16="http://schemas.microsoft.com/office/drawing/2014/main" id="{38F8802A-16F8-E1AD-D77E-0BA418A49AF7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57" name="TextBox 70">
                    <a:extLst>
                      <a:ext uri="{FF2B5EF4-FFF2-40B4-BE49-F238E27FC236}">
                        <a16:creationId xmlns:a16="http://schemas.microsoft.com/office/drawing/2014/main" id="{9728264F-9477-D77A-13BD-03B61F851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996CFF0-38B4-68AE-B75F-88EFB869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6379D65C-3F60-6FF8-56E1-EDA22189EAF5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56E6D6A0-E843-F3AE-2A41-8D9F3FB3A7D6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BE1F534F-47EF-6B77-CC62-F12D95EEF17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B3B7987C-460B-E156-AA24-DC6082785E1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55AD716-9481-5924-BFFF-56B0CE2FFA7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20FA7457-0F84-1111-5BBA-B71EF9CC459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38469900-A4CC-8B13-1623-B6CEF13CF64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2CB35DC7-8631-884D-D1F3-34DC421383E4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44" name="TextBox 70">
                  <a:extLst>
                    <a:ext uri="{FF2B5EF4-FFF2-40B4-BE49-F238E27FC236}">
                      <a16:creationId xmlns:a16="http://schemas.microsoft.com/office/drawing/2014/main" id="{46E2E1DB-CD61-4225-D4C8-00C13375CE4A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45" name="TextBox 70">
                  <a:extLst>
                    <a:ext uri="{FF2B5EF4-FFF2-40B4-BE49-F238E27FC236}">
                      <a16:creationId xmlns:a16="http://schemas.microsoft.com/office/drawing/2014/main" id="{EA7ED9F7-47C1-4C46-97B0-9E116AEB39A5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8E64A5D4-9D7F-114C-254A-4B7D17E09387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E294A85-6FA7-CE2F-74A4-04DDE17D8D70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61AA9177-7A1B-D341-195D-62BC112FA54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CFC726F5-2483-0DF3-E445-410FC079DCD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DA5199EB-F593-2EE0-58F1-7CBCDA1FE2D1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40" name="TextBox 70">
                    <a:extLst>
                      <a:ext uri="{FF2B5EF4-FFF2-40B4-BE49-F238E27FC236}">
                        <a16:creationId xmlns:a16="http://schemas.microsoft.com/office/drawing/2014/main" id="{34578CC6-843E-ED1F-A1B5-F542D4CB2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E68F2461-5DA3-5B84-9FB4-B05B5B3C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56DB6DE5-C8E7-95C4-0E1C-4739A1AD6584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7C3C568-85FB-A8DF-17F8-7DD7B54D5FE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8EEDAEA2-BDA7-7989-EC6A-51D6C96973C7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6636609-C88D-42A8-CBF4-66D545FFE89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E6BB5DB-098F-17C2-BB5D-DBE393F11F9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5E5A843D-4927-4107-2052-77B9791DF429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C61A578-D68F-E7EC-DA77-B97BD4270B2A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9F5793E-B5AE-A7E5-0E00-4B7977B652FC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A7D3D5F2-4246-85F5-CBB0-2144E353B5FF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29" name="TextBox 70">
                  <a:extLst>
                    <a:ext uri="{FF2B5EF4-FFF2-40B4-BE49-F238E27FC236}">
                      <a16:creationId xmlns:a16="http://schemas.microsoft.com/office/drawing/2014/main" id="{2B36A232-C924-0468-79F6-017C06020688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A122892-AB43-7EA5-CB13-5BC5F097A662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26" name="TextBox 70">
                  <a:extLst>
                    <a:ext uri="{FF2B5EF4-FFF2-40B4-BE49-F238E27FC236}">
                      <a16:creationId xmlns:a16="http://schemas.microsoft.com/office/drawing/2014/main" id="{C0C78E6C-827A-C977-5864-D2D99FD65A4E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EB1CE32-BE03-B08B-8E24-F3AE02BC6792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2A1BAF6B-D9DD-CA1D-FCCE-3DA275F918D8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24" name="TextBox 70">
                  <a:extLst>
                    <a:ext uri="{FF2B5EF4-FFF2-40B4-BE49-F238E27FC236}">
                      <a16:creationId xmlns:a16="http://schemas.microsoft.com/office/drawing/2014/main" id="{63F20DBE-304B-5276-4936-D1CE0084D5F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B431DD4-F1DE-4B3D-E466-550A40DDB713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9C1ED605-EC60-6402-2E2C-AF2F84195B8F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2A56CD9-BEAD-2CCE-155E-1DA0F12F8908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5A3DAC87-967F-5637-53E2-9A32DAFD57D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CD331589-8BF1-FA1C-E674-F488586D1E3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E0CB3D8F-5FE9-8E53-C354-8BECD56EE7E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D1E9E922-B9E9-5D5A-8754-0B98B2D456B1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021D478F-22E1-5F8F-0186-86669E63BD82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AFFEAF3A-1440-C81A-EC00-8638FD15B4CA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46717285-40EE-76A2-481D-24398696F41D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14" name="TextBox 70">
                  <a:extLst>
                    <a:ext uri="{FF2B5EF4-FFF2-40B4-BE49-F238E27FC236}">
                      <a16:creationId xmlns:a16="http://schemas.microsoft.com/office/drawing/2014/main" id="{74DF171C-2FB9-06DF-87C5-FEBE14917A92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6A8AFC1-FA1E-A2D4-FD3D-C810F1910ED0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70B1637-2F55-A970-683D-C24334C70738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9395BD45-94BD-39CF-92CA-B885E644BDB1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29092" cy="159462"/>
                  <a:chOff x="5621230" y="819296"/>
                  <a:chExt cx="4729092" cy="159462"/>
                </a:xfrm>
              </p:grpSpPr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2534E9CD-1023-9CE1-3C9A-C6E4840640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4156692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2" name="TextBox 70">
                    <a:extLst>
                      <a:ext uri="{FF2B5EF4-FFF2-40B4-BE49-F238E27FC236}">
                        <a16:creationId xmlns:a16="http://schemas.microsoft.com/office/drawing/2014/main" id="{F89E89CD-E4D4-3814-01D3-BCCD7684120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D79C81C7-8520-D7EE-4272-044A7C20E82E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09" name="TextBox 70">
                    <a:extLst>
                      <a:ext uri="{FF2B5EF4-FFF2-40B4-BE49-F238E27FC236}">
                        <a16:creationId xmlns:a16="http://schemas.microsoft.com/office/drawing/2014/main" id="{3ABC39EF-B96C-6563-165D-1110C2A7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42890C0F-6A90-BA85-38FD-ACBB0A6E3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C0316D20-5734-489C-B50C-2E95BF7F7F5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07" name="TextBox 70">
                    <a:extLst>
                      <a:ext uri="{FF2B5EF4-FFF2-40B4-BE49-F238E27FC236}">
                        <a16:creationId xmlns:a16="http://schemas.microsoft.com/office/drawing/2014/main" id="{33FB5D1C-8C26-4FAA-4EEE-BF5923DFD9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45EE3AE4-50E7-8BE0-CA14-7ED388A58AE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5A60417-B3D5-653E-E28F-9024D05D6CD8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837092B1-2DBB-88FB-FD1C-9D9A60B0C02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AFA0DC0E-49AE-78E4-DD93-609E50112993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D7214CC9-2A13-EF64-3CDE-D2F9A34F76F8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B40C609F-A462-5B23-BFA5-BA307C3219E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E16ABA20-2514-46F7-DF5D-860942E5284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A27E4813-8B9D-13B2-BBAE-E23A2E15D7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42608AB9-3515-9340-5095-EDB2101E61B4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56974621-DE96-275E-03B2-2C6D788936ED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294" name="TextBox 70">
                  <a:extLst>
                    <a:ext uri="{FF2B5EF4-FFF2-40B4-BE49-F238E27FC236}">
                      <a16:creationId xmlns:a16="http://schemas.microsoft.com/office/drawing/2014/main" id="{3AF61A02-2DFE-C319-B909-04D18949773D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5AF032B9-9EE4-3B97-EF38-452D19D5FE01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292" name="TextBox 70">
                <a:extLst>
                  <a:ext uri="{FF2B5EF4-FFF2-40B4-BE49-F238E27FC236}">
                    <a16:creationId xmlns:a16="http://schemas.microsoft.com/office/drawing/2014/main" id="{52761947-08FA-275A-280A-E1B76FC4D6B5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293" name="TextBox 70">
                <a:extLst>
                  <a:ext uri="{FF2B5EF4-FFF2-40B4-BE49-F238E27FC236}">
                    <a16:creationId xmlns:a16="http://schemas.microsoft.com/office/drawing/2014/main" id="{EEFC0CDD-354D-6803-3EC6-C498000F4FD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FF20140-209D-1EBE-F343-50E1E3A25278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E41454-9F21-C5CC-48E9-FCF32C2AEFB9}"/>
              </a:ext>
            </a:extLst>
          </p:cNvPr>
          <p:cNvGrpSpPr/>
          <p:nvPr/>
        </p:nvGrpSpPr>
        <p:grpSpPr>
          <a:xfrm>
            <a:off x="9727917" y="2659824"/>
            <a:ext cx="2630140" cy="2653020"/>
            <a:chOff x="8752045" y="1804418"/>
            <a:chExt cx="2630140" cy="2653020"/>
          </a:xfrm>
        </p:grpSpPr>
        <p:pic>
          <p:nvPicPr>
            <p:cNvPr id="4" name="그림 3" descr="원이(가) 표시된 사진&#10;&#10;자동 생성된 설명">
              <a:extLst>
                <a:ext uri="{FF2B5EF4-FFF2-40B4-BE49-F238E27FC236}">
                  <a16:creationId xmlns:a16="http://schemas.microsoft.com/office/drawing/2014/main" id="{31C563D6-2D1D-013F-75AB-88A6A1CF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AF915-3ACD-4B0D-F2F1-2A101F9FDC2D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85A2C-5197-E2A5-F22C-1AED9328F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89778"/>
              </p:ext>
            </p:extLst>
          </p:nvPr>
        </p:nvGraphicFramePr>
        <p:xfrm>
          <a:off x="1381320" y="1521210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392D4D-87F9-6909-FABC-F6096389D146}"/>
              </a:ext>
            </a:extLst>
          </p:cNvPr>
          <p:cNvSpPr txBox="1"/>
          <p:nvPr/>
        </p:nvSpPr>
        <p:spPr>
          <a:xfrm>
            <a:off x="1381320" y="579965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DBD89C-E701-5A1E-70DF-01BB4C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8260"/>
              </p:ext>
            </p:extLst>
          </p:nvPr>
        </p:nvGraphicFramePr>
        <p:xfrm>
          <a:off x="1381320" y="6017247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</TotalTime>
  <Words>1337</Words>
  <Application>Microsoft Office PowerPoint</Application>
  <PresentationFormat>A3 용지(297x420mm)</PresentationFormat>
  <Paragraphs>314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Noto Sans KR</vt:lpstr>
      <vt:lpstr>Pretendard Medium</vt:lpstr>
      <vt:lpstr>맑은 고딕</vt:lpstr>
      <vt:lpstr>페이퍼로지 6 SemiBold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91</cp:revision>
  <dcterms:created xsi:type="dcterms:W3CDTF">2025-06-06T11:22:44Z</dcterms:created>
  <dcterms:modified xsi:type="dcterms:W3CDTF">2025-06-17T11:57:21Z</dcterms:modified>
</cp:coreProperties>
</file>