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304" r:id="rId3"/>
    <p:sldId id="301" r:id="rId4"/>
    <p:sldId id="302" r:id="rId5"/>
    <p:sldId id="298" r:id="rId6"/>
    <p:sldId id="3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932" autoAdjust="0"/>
  </p:normalViewPr>
  <p:slideViewPr>
    <p:cSldViewPr snapToGrid="0" showGuides="1">
      <p:cViewPr>
        <p:scale>
          <a:sx n="100" d="100"/>
          <a:sy n="100" d="100"/>
        </p:scale>
        <p:origin x="125" y="-1118"/>
      </p:cViewPr>
      <p:guideLst>
        <p:guide orient="horz" pos="2137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16056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74167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13603"/>
              </p:ext>
            </p:extLst>
          </p:nvPr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89DBC71-AA83-8F09-F928-E55B191632CB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8879479" y="3666149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8879479" y="3666149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8903262" y="5912924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79F1-D482-0A5C-9FD3-A8090E57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564DE757-E86C-5DC2-57A9-C0F2A3CD1D4E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E187B2-45CE-FBA5-6182-95A0244CC95D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030BB3D-80A8-4933-0701-F8A81F2B1E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26E6CA-38E6-87FE-08A8-FB52DFD9456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E22DB26-A50C-25A9-CBCA-B0C0C1326592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250C9A2-A65B-07C1-C010-0FA4636AF71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1EEE27C-B4DA-9178-D77D-58BCCD5FAAB4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1167288-ECE0-B1AE-F463-B0E6DD8BAD18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980FD4-6AF5-7B78-6B08-71888E12C2A6}"/>
              </a:ext>
            </a:extLst>
          </p:cNvPr>
          <p:cNvGrpSpPr/>
          <p:nvPr/>
        </p:nvGrpSpPr>
        <p:grpSpPr>
          <a:xfrm>
            <a:off x="192088" y="461481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6E6B0D6-BAD1-9CED-8F04-4DE97E40CC31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EC9F45E-48FE-8DCE-DB2D-320795D39E18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4CA559A-64C0-8F83-3C03-D4C7458FF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0F68F2F-5522-EC54-2205-5F4E0A599CA7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E6FB3056-10A8-0066-D26F-4E76E3C70C7E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ACBC06DC-2966-01D7-5935-08C5D3A63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D6264914-C9A4-6850-A89A-51A9ECA04A89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38F1A8EF-C4EC-9D19-A3DD-A1E8A21B8127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F219F8CF-5F3F-4CB7-E79D-91F8E6C45FA5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DBC9A64-533E-79A7-AD06-61E3A686D3A9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8D285CE0-9062-0CD6-9E80-4B21024BB33E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24587DEC-D27E-39FC-B2C0-18B6DDE4E3A3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D0EBD1B-43B4-5A29-A79B-D30818A7A791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D62B7DF-C8FC-16C0-BFE0-9C408E8C88BC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845A0-2BC7-DCD6-444D-204978C2F6D7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A9DAA2C0-E922-B637-3A4E-761CD48580C2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80A088FF-7271-E532-ABB3-A8059548C514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4621E1DC-EF8A-0BBC-CC9B-17F4F82812B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069EA3A-C6F8-2394-F753-5BF018A2EAA4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1F91A264-CF1E-C92C-7862-45FEA5EE4CF1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4" name="이등변 삼각형 83">
                    <a:extLst>
                      <a:ext uri="{FF2B5EF4-FFF2-40B4-BE49-F238E27FC236}">
                        <a16:creationId xmlns:a16="http://schemas.microsoft.com/office/drawing/2014/main" id="{FCF91526-B599-A845-2CBA-7D419A6A96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C28FDD01-BAAC-5100-E31C-98C3B4CADCC9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A44B8A49-681C-F754-BC54-B2C0592BC9B5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42CA669-E4D5-1422-4E70-8EEA36A9DB1B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0C458E4D-20EB-6A60-02AE-29DC580A243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12CC737C-646C-F24F-8716-85A7B20A0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DCC71757-2EDB-EB10-5236-3A517FCD9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7684920-B406-4F0B-526A-70CCD2660AA0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E684E8-20D3-E6B6-4E32-D446A8539924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FDDB9B-9A69-28DD-991A-15BB60D7408A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CFB88A5A-DDB9-F2E0-9A3E-E240A3001563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99B7DFD5-2660-70CA-0616-DB2D494C4CCF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1B3E74-97DC-F1C4-BBDF-8D4DE78CB244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0A140AB-33F8-7DE3-6E67-162DA35D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23CCD16-95D5-4AA9-EB55-5F23EC2D4FC0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5A1E3DB9-BE77-BA90-2607-B2EFCAF06BC2}"/>
              </a:ext>
            </a:extLst>
          </p:cNvPr>
          <p:cNvSpPr txBox="1"/>
          <p:nvPr/>
        </p:nvSpPr>
        <p:spPr>
          <a:xfrm>
            <a:off x="8903689" y="3272546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2CDDDC-28C0-F74F-F8B3-0A9FA4413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98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61F73B83-E365-1351-54F4-4067583D9C1C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6D3BB8BC-F7E9-A3B9-4BEE-F18C168B3964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858F7756-1B94-3E3A-99C7-C55F25856F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7CBD12C-CB69-698C-1E19-E3D182C29417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3E852C-C872-31B9-7566-88A5891021AE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390BE6A-F3B6-65AB-7D40-C64A4788FA97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9A174CB7-9900-0B16-D46E-2BB15D5694D5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89928972-6DB2-4C02-90BF-9F817F041C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4A3C0339-DE1A-5A53-A64C-973740776AD3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F18DBDE-B760-4B5B-3182-2ABBDFB9B4FC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B9E66412-8AC5-E3D5-123D-84E04792755A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 descr="다트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04C1DC-5461-BD30-073E-8CA16D774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9" r="20911"/>
          <a:stretch>
            <a:fillRect/>
          </a:stretch>
        </p:blipFill>
        <p:spPr>
          <a:xfrm>
            <a:off x="10517904" y="3333669"/>
            <a:ext cx="1271060" cy="117743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510138D6-7DBF-80BA-DA0C-E60D94110912}"/>
              </a:ext>
            </a:extLst>
          </p:cNvPr>
          <p:cNvSpPr txBox="1"/>
          <p:nvPr/>
        </p:nvSpPr>
        <p:spPr>
          <a:xfrm>
            <a:off x="10662915" y="3272546"/>
            <a:ext cx="98103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 err="1"/>
              <a:t>크레이터</a:t>
            </a:r>
            <a:r>
              <a:rPr lang="ko-KR" altLang="en-US" dirty="0"/>
              <a:t> 형성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42EC94-DA02-1597-483D-E0F87264F9BE}"/>
              </a:ext>
            </a:extLst>
          </p:cNvPr>
          <p:cNvGrpSpPr/>
          <p:nvPr/>
        </p:nvGrpSpPr>
        <p:grpSpPr>
          <a:xfrm>
            <a:off x="192088" y="5443455"/>
            <a:ext cx="7081671" cy="396883"/>
            <a:chOff x="192088" y="5443455"/>
            <a:chExt cx="7081671" cy="39688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36D8C18-DA5D-419F-F103-8D553AB828B1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43" name="TextBox 65">
                <a:extLst>
                  <a:ext uri="{FF2B5EF4-FFF2-40B4-BE49-F238E27FC236}">
                    <a16:creationId xmlns:a16="http://schemas.microsoft.com/office/drawing/2014/main" id="{30E6BDE2-9F56-2457-D788-0A693B497F95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3A21254-A72E-E73B-E766-ECA253CB9063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B0F3560B-B838-EF3A-405D-D44B89156FB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0720CEF-BECE-F524-3BD0-70650C1332A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DF4EFF0-AB26-B495-C54C-EF868E58DCEB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B6408-AADA-AFA9-1833-B1ABFF76C017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0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9173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7646"/>
              </p:ext>
            </p:extLst>
          </p:nvPr>
        </p:nvGraphicFramePr>
        <p:xfrm>
          <a:off x="192088" y="665804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1328</Words>
  <Application>Microsoft Office PowerPoint</Application>
  <PresentationFormat>와이드스크린</PresentationFormat>
  <Paragraphs>319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Pretendard Medium</vt:lpstr>
      <vt:lpstr>맑은 고딕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87</cp:revision>
  <dcterms:created xsi:type="dcterms:W3CDTF">2025-06-06T11:22:44Z</dcterms:created>
  <dcterms:modified xsi:type="dcterms:W3CDTF">2025-06-17T07:44:06Z</dcterms:modified>
</cp:coreProperties>
</file>