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311" r:id="rId2"/>
    <p:sldId id="309" r:id="rId3"/>
    <p:sldId id="301" r:id="rId4"/>
    <p:sldId id="303" r:id="rId5"/>
    <p:sldId id="310" r:id="rId6"/>
  </p:sldIdLst>
  <p:sldSz cx="12801600" cy="9601200" type="A3"/>
  <p:notesSz cx="9144000" cy="6858000"/>
  <p:defaultTextStyle>
    <a:defPPr>
      <a:defRPr lang="en-US"/>
    </a:defPPr>
    <a:lvl1pPr marL="0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8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15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73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31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89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47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04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62" algn="l" defTabSz="45715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A4A3A4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6" pos="86" userDrawn="1">
          <p15:clr>
            <a:srgbClr val="F26B43"/>
          </p15:clr>
        </p15:guide>
        <p15:guide id="7" pos="7978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8056"/>
    <a:srgbClr val="BD9C7C"/>
    <a:srgbClr val="FCFDDB"/>
    <a:srgbClr val="FAFCBC"/>
    <a:srgbClr val="FFFF9B"/>
    <a:srgbClr val="FFAFAF"/>
    <a:srgbClr val="FF8B8B"/>
    <a:srgbClr val="D4F2FC"/>
    <a:srgbClr val="87A87B"/>
    <a:srgbClr val="C7C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59" autoAdjust="0"/>
    <p:restoredTop sz="94110" autoAdjust="0"/>
  </p:normalViewPr>
  <p:slideViewPr>
    <p:cSldViewPr snapToGrid="0" showGuides="1">
      <p:cViewPr>
        <p:scale>
          <a:sx n="100" d="100"/>
          <a:sy n="100" d="100"/>
        </p:scale>
        <p:origin x="-1253" y="-2131"/>
      </p:cViewPr>
      <p:guideLst>
        <p:guide orient="horz" pos="3024"/>
        <p:guide pos="4032"/>
        <p:guide orient="horz" pos="5950"/>
        <p:guide orient="horz" pos="98"/>
        <p:guide pos="86"/>
        <p:guide pos="7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1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59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18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777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369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961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5552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145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0738" algn="l" defTabSz="1075185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3A9A8-017A-58DD-9FFC-8FC3A6910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938885-5084-7EF8-0EAA-5B83FB23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CC7CD-11CA-0107-4C0D-55C0A230D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E3C30-3716-3D49-AED4-FA92E4908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816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CB45-2C4A-221B-11FF-09D38A939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ABAC0C-1EA2-DB2A-0805-5040DEDE7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EC42A2-2416-EFFE-F93A-0530AC399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C08B4B-1977-A828-1A7E-E6421E911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6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091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9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5042854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695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527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7" y="511176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2" y="511176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012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518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2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6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584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6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2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2" y="3507106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255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824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5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8" y="1382398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768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9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8" y="1382398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9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052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1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1" y="2555876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1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10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gif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microsoft.com/office/2007/relationships/hdphoto" Target="../media/hdphoto2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jp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AC388-D87E-B507-B427-CB3EB6481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6E26050-C40E-96A5-3F9F-4001D2F87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573738"/>
              </p:ext>
            </p:extLst>
          </p:nvPr>
        </p:nvGraphicFramePr>
        <p:xfrm>
          <a:off x="135378" y="721571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91441" marR="91441" marT="45721" marB="45721"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91441" marR="91441" marT="45721" marB="45721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정신을 집중 한 뒤 순간적으로 전방에 창을 찔러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창을 당겨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적들을 당겨온다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창을 휘둘러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5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주고 찌르는 공격으로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</a:t>
                      </a:r>
                      <a:r>
                        <a:rPr lang="ko-KR" altLang="en-US" sz="1000" b="0" dirty="0">
                          <a:solidFill>
                            <a:srgbClr val="D3E08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회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피니쉬로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전방으로 </a:t>
                      </a:r>
                      <a:r>
                        <a:rPr lang="en-US" altLang="ko-KR" sz="1000" kern="1200" dirty="0">
                          <a:solidFill>
                            <a:srgbClr val="AA8056"/>
                          </a:solidFill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8m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전진하며 이동 공격을 하여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이동 중 모험가 및 몬스터와 충돌이 무시된다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0A90CB3-8CA5-367D-C5C8-B870A9B386CB}"/>
              </a:ext>
            </a:extLst>
          </p:cNvPr>
          <p:cNvSpPr txBox="1"/>
          <p:nvPr/>
        </p:nvSpPr>
        <p:spPr>
          <a:xfrm>
            <a:off x="0" y="0"/>
            <a:ext cx="4296135" cy="721571"/>
          </a:xfrm>
          <a:prstGeom prst="rect">
            <a:avLst/>
          </a:prstGeom>
          <a:noFill/>
        </p:spPr>
        <p:txBody>
          <a:bodyPr wrap="square" lIns="144000" tIns="144000" rIns="144000" bIns="144000" rtlCol="0" anchor="b">
            <a:spAutoFit/>
          </a:bodyPr>
          <a:lstStyle/>
          <a:p>
            <a:r>
              <a:rPr lang="ko-KR" altLang="en-US" sz="1199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창술사 </a:t>
            </a:r>
            <a:r>
              <a:rPr lang="en-US" altLang="ko-KR" sz="1199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1199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차 각성기</a:t>
            </a:r>
            <a:endParaRPr lang="en-US" altLang="ko-KR" sz="1199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연가창식</a:t>
            </a:r>
            <a:r>
              <a:rPr lang="en-US" altLang="ko-KR" sz="16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1600" b="1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적룡질풍격</a:t>
            </a:r>
            <a:endParaRPr lang="ko-KR" altLang="en-US" sz="16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92C300-A07F-EC47-D2AD-BD7B4879F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612906" y="835588"/>
            <a:ext cx="722862" cy="72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AD686C8-9319-988C-7FDE-865356BB0256}"/>
              </a:ext>
            </a:extLst>
          </p:cNvPr>
          <p:cNvSpPr txBox="1"/>
          <p:nvPr/>
        </p:nvSpPr>
        <p:spPr>
          <a:xfrm>
            <a:off x="0" y="2916578"/>
            <a:ext cx="1342949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7B4A5-FA6A-F28B-715F-815C116841E3}"/>
              </a:ext>
            </a:extLst>
          </p:cNvPr>
          <p:cNvSpPr txBox="1"/>
          <p:nvPr/>
        </p:nvSpPr>
        <p:spPr>
          <a:xfrm>
            <a:off x="0" y="2132253"/>
            <a:ext cx="1812628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6D040F86-6800-1406-A998-43AFF98AF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4360"/>
              </p:ext>
            </p:extLst>
          </p:nvPr>
        </p:nvGraphicFramePr>
        <p:xfrm>
          <a:off x="135378" y="2350745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적룡질풍격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442DB4B-7CE6-2CC0-2877-807DEA43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82200"/>
              </p:ext>
            </p:extLst>
          </p:nvPr>
        </p:nvGraphicFramePr>
        <p:xfrm>
          <a:off x="135378" y="3129965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LANCEMASTER_27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total_time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4.0,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0, ‘</a:t>
                      </a:r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0}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889A533D-1F05-7F12-7380-E61EE95346A3}"/>
              </a:ext>
            </a:extLst>
          </p:cNvPr>
          <p:cNvSpPr txBox="1"/>
          <p:nvPr/>
        </p:nvSpPr>
        <p:spPr>
          <a:xfrm>
            <a:off x="6206872" y="2710743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C212747-DDC3-F536-3763-FAC86D93D3DD}"/>
              </a:ext>
            </a:extLst>
          </p:cNvPr>
          <p:cNvGrpSpPr/>
          <p:nvPr/>
        </p:nvGrpSpPr>
        <p:grpSpPr>
          <a:xfrm>
            <a:off x="8503252" y="2256369"/>
            <a:ext cx="3670746" cy="2230463"/>
            <a:chOff x="8359798" y="2945195"/>
            <a:chExt cx="3670746" cy="223046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A5C9E66-2951-8AFA-7CEE-503507E06830}"/>
                </a:ext>
              </a:extLst>
            </p:cNvPr>
            <p:cNvGrpSpPr/>
            <p:nvPr/>
          </p:nvGrpSpPr>
          <p:grpSpPr>
            <a:xfrm>
              <a:off x="9027089" y="4995655"/>
              <a:ext cx="2305539" cy="180000"/>
              <a:chOff x="9191580" y="6276291"/>
              <a:chExt cx="2305539" cy="180000"/>
            </a:xfrm>
          </p:grpSpPr>
          <p:grpSp>
            <p:nvGrpSpPr>
              <p:cNvPr id="68" name="그룹 67">
                <a:extLst>
                  <a:ext uri="{FF2B5EF4-FFF2-40B4-BE49-F238E27FC236}">
                    <a16:creationId xmlns:a16="http://schemas.microsoft.com/office/drawing/2014/main" id="{982BE8E9-07B3-596B-FA4A-A2D6DD939437}"/>
                  </a:ext>
                </a:extLst>
              </p:cNvPr>
              <p:cNvGrpSpPr/>
              <p:nvPr/>
            </p:nvGrpSpPr>
            <p:grpSpPr>
              <a:xfrm>
                <a:off x="9191580" y="6276291"/>
                <a:ext cx="622246" cy="180000"/>
                <a:chOff x="10376220" y="5903869"/>
                <a:chExt cx="622246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F9CE2AA4-B81A-3747-A1A1-AB9FE8DF7643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F18C3D7-938C-A48D-DF3F-87EE2DDF720D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69" name="그룹 68">
                <a:extLst>
                  <a:ext uri="{FF2B5EF4-FFF2-40B4-BE49-F238E27FC236}">
                    <a16:creationId xmlns:a16="http://schemas.microsoft.com/office/drawing/2014/main" id="{562564F7-8394-7726-60C4-0417352D233D}"/>
                  </a:ext>
                </a:extLst>
              </p:cNvPr>
              <p:cNvGrpSpPr/>
              <p:nvPr/>
            </p:nvGrpSpPr>
            <p:grpSpPr>
              <a:xfrm>
                <a:off x="9927744" y="6276291"/>
                <a:ext cx="727729" cy="180000"/>
                <a:chOff x="11103948" y="5903869"/>
                <a:chExt cx="727729" cy="180000"/>
              </a:xfrm>
            </p:grpSpPr>
            <p:sp>
              <p:nvSpPr>
                <p:cNvPr id="66" name="타원 65">
                  <a:extLst>
                    <a:ext uri="{FF2B5EF4-FFF2-40B4-BE49-F238E27FC236}">
                      <a16:creationId xmlns:a16="http://schemas.microsoft.com/office/drawing/2014/main" id="{D25DE1CC-56F7-D1C4-99DF-FFB8E934177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D2B704E-A4E0-9D94-EC40-184995DEAE8A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720F6130-B73E-F354-5586-02BAEADD9681}"/>
                  </a:ext>
                </a:extLst>
              </p:cNvPr>
              <p:cNvGrpSpPr/>
              <p:nvPr/>
            </p:nvGrpSpPr>
            <p:grpSpPr>
              <a:xfrm>
                <a:off x="10769390" y="6276291"/>
                <a:ext cx="727729" cy="180000"/>
                <a:chOff x="11103948" y="5903869"/>
                <a:chExt cx="727729" cy="180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54BF7AD5-3428-B5FE-1BDE-C66AC59953B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247CDC8D-37BA-E139-7F79-C35CE3144ADE}"/>
                    </a:ext>
                  </a:extLst>
                </p:cNvPr>
                <p:cNvSpPr txBox="1"/>
                <p:nvPr/>
              </p:nvSpPr>
              <p:spPr>
                <a:xfrm>
                  <a:off x="11389428" y="5932249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이동 거리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A4208271-5629-8198-90EA-06F1D4F7DF25}"/>
                </a:ext>
              </a:extLst>
            </p:cNvPr>
            <p:cNvSpPr/>
            <p:nvPr/>
          </p:nvSpPr>
          <p:spPr>
            <a:xfrm>
              <a:off x="8359798" y="2945260"/>
              <a:ext cx="1116000" cy="1938431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BAE4271-CC82-569B-46C3-3B0D01C857D1}"/>
                </a:ext>
              </a:extLst>
            </p:cNvPr>
            <p:cNvSpPr txBox="1"/>
            <p:nvPr/>
          </p:nvSpPr>
          <p:spPr>
            <a:xfrm>
              <a:off x="8359798" y="2945197"/>
              <a:ext cx="1116000" cy="19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dirty="0"/>
                <a:t>[1</a:t>
              </a:r>
              <a:r>
                <a:rPr lang="ko-KR" altLang="en-US" sz="801" dirty="0"/>
                <a:t>차 공격</a:t>
              </a:r>
              <a:r>
                <a:rPr lang="en-US" altLang="ko-KR" sz="801" dirty="0"/>
                <a:t>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908BF4-0367-0832-3156-E4BAE3D08A09}"/>
                </a:ext>
              </a:extLst>
            </p:cNvPr>
            <p:cNvSpPr txBox="1"/>
            <p:nvPr/>
          </p:nvSpPr>
          <p:spPr>
            <a:xfrm>
              <a:off x="8605212" y="3140946"/>
              <a:ext cx="625171" cy="295651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찌른 후 당기기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1"/>
                </a:spcAft>
              </a:pP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{dmg_1}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73F4DF25-CCC9-377C-B175-5D9CBF226B0F}"/>
                </a:ext>
              </a:extLst>
            </p:cNvPr>
            <p:cNvSpPr/>
            <p:nvPr/>
          </p:nvSpPr>
          <p:spPr>
            <a:xfrm>
              <a:off x="10883913" y="2945256"/>
              <a:ext cx="1116000" cy="1938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AFC6FCC-BA1A-6F57-3975-7DD69DD8F82E}"/>
                </a:ext>
              </a:extLst>
            </p:cNvPr>
            <p:cNvSpPr txBox="1"/>
            <p:nvPr/>
          </p:nvSpPr>
          <p:spPr>
            <a:xfrm>
              <a:off x="10883913" y="2945196"/>
              <a:ext cx="1116000" cy="19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1" dirty="0"/>
                <a:t>[</a:t>
              </a:r>
              <a:r>
                <a:rPr lang="ko-KR" altLang="en-US" sz="801" dirty="0"/>
                <a:t>마무리 공격</a:t>
              </a:r>
              <a:r>
                <a:rPr lang="en-US" altLang="ko-KR" sz="801" dirty="0"/>
                <a:t>]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E5A2A0CB-6164-4BF6-813E-99CA47B84F12}"/>
                </a:ext>
              </a:extLst>
            </p:cNvPr>
            <p:cNvSpPr txBox="1"/>
            <p:nvPr/>
          </p:nvSpPr>
          <p:spPr>
            <a:xfrm>
              <a:off x="11143759" y="3140946"/>
              <a:ext cx="596317" cy="295651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전진하며 베기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pPr algn="ctr">
                <a:spcAft>
                  <a:spcPts val="101"/>
                </a:spcAft>
              </a:pP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{dmg_4}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B7D1ED0-EE9C-8FD0-0859-B9122BC6FD10}"/>
                </a:ext>
              </a:extLst>
            </p:cNvPr>
            <p:cNvSpPr/>
            <p:nvPr/>
          </p:nvSpPr>
          <p:spPr>
            <a:xfrm>
              <a:off x="9621856" y="2945256"/>
              <a:ext cx="1116000" cy="1938432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04BC0B1-2099-480D-3686-64AB77B337C1}"/>
                </a:ext>
              </a:extLst>
            </p:cNvPr>
            <p:cNvSpPr txBox="1"/>
            <p:nvPr/>
          </p:nvSpPr>
          <p:spPr>
            <a:xfrm>
              <a:off x="9621856" y="2945195"/>
              <a:ext cx="1116000" cy="1959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dirty="0"/>
                <a:t>[2~3</a:t>
              </a:r>
              <a:r>
                <a:rPr lang="ko-KR" altLang="en-US" sz="801" dirty="0"/>
                <a:t>차 공격</a:t>
              </a:r>
              <a:r>
                <a:rPr lang="en-US" altLang="ko-KR" sz="801" dirty="0"/>
                <a:t>]</a:t>
              </a: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EB6C1C4B-2039-6483-52E4-C594BDACA9A9}"/>
                </a:ext>
              </a:extLst>
            </p:cNvPr>
            <p:cNvGrpSpPr/>
            <p:nvPr/>
          </p:nvGrpSpPr>
          <p:grpSpPr>
            <a:xfrm>
              <a:off x="9717605" y="3140945"/>
              <a:ext cx="924503" cy="295651"/>
              <a:chOff x="9760925" y="4461093"/>
              <a:chExt cx="924503" cy="295651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83FD88A-FD65-B078-C23E-73F4C2D80281}"/>
                  </a:ext>
                </a:extLst>
              </p:cNvPr>
              <p:cNvSpPr txBox="1"/>
              <p:nvPr/>
            </p:nvSpPr>
            <p:spPr>
              <a:xfrm>
                <a:off x="9760925" y="4461093"/>
                <a:ext cx="402353" cy="295651"/>
              </a:xfrm>
              <a:prstGeom prst="rect">
                <a:avLst/>
              </a:prstGeom>
              <a:noFill/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휘두르기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pPr algn="ctr">
                  <a:spcAft>
                    <a:spcPts val="101"/>
                  </a:spcAft>
                </a:pP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{dmg_2}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4F0D171-C7F2-0038-0454-35D3FF5D5007}"/>
                  </a:ext>
                </a:extLst>
              </p:cNvPr>
              <p:cNvSpPr txBox="1"/>
              <p:nvPr/>
            </p:nvSpPr>
            <p:spPr>
              <a:xfrm>
                <a:off x="10283075" y="4461093"/>
                <a:ext cx="402353" cy="295651"/>
              </a:xfrm>
              <a:prstGeom prst="rect">
                <a:avLst/>
              </a:prstGeom>
              <a:noFill/>
            </p:spPr>
            <p:txBody>
              <a:bodyPr wrap="none" lIns="0" tIns="35998" rIns="0" bIns="0" rtlCol="0" anchor="ctr" anchorCtr="0">
                <a:spAutoFit/>
              </a:bodyPr>
              <a:lstStyle/>
              <a:p>
                <a:pPr algn="ctr"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찌르기</a:t>
                </a:r>
                <a:endPara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  <a:p>
                <a:pPr algn="ctr">
                  <a:spcAft>
                    <a:spcPts val="101"/>
                  </a:spcAft>
                </a:pP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{dmg_3}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EF309C-BFEE-7C00-9CD7-FB10C9E4C0B1}"/>
                  </a:ext>
                </a:extLst>
              </p:cNvPr>
              <p:cNvSpPr txBox="1"/>
              <p:nvPr/>
            </p:nvSpPr>
            <p:spPr>
              <a:xfrm>
                <a:off x="10185505" y="4547302"/>
                <a:ext cx="75342" cy="1232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>
                  <a:spcAft>
                    <a:spcPts val="400"/>
                  </a:spcAft>
                </a:pPr>
                <a:r>
                  <a:rPr lang="en-US" altLang="ko-KR" sz="801" b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&amp;</a:t>
                </a:r>
              </a:p>
            </p:txBody>
          </p:sp>
        </p:grpSp>
        <p:sp>
          <p:nvSpPr>
            <p:cNvPr id="97" name="화살표: 오른쪽 96">
              <a:extLst>
                <a:ext uri="{FF2B5EF4-FFF2-40B4-BE49-F238E27FC236}">
                  <a16:creationId xmlns:a16="http://schemas.microsoft.com/office/drawing/2014/main" id="{FC42C9FA-83F8-2C9A-3506-FA55034AA97D}"/>
                </a:ext>
              </a:extLst>
            </p:cNvPr>
            <p:cNvSpPr/>
            <p:nvPr/>
          </p:nvSpPr>
          <p:spPr>
            <a:xfrm>
              <a:off x="9428097" y="3838448"/>
              <a:ext cx="241460" cy="15204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F3C76B7E-6D21-4169-A05A-E956EA988192}"/>
                </a:ext>
              </a:extLst>
            </p:cNvPr>
            <p:cNvSpPr/>
            <p:nvPr/>
          </p:nvSpPr>
          <p:spPr>
            <a:xfrm>
              <a:off x="10690155" y="3838448"/>
              <a:ext cx="241460" cy="152048"/>
            </a:xfrm>
            <a:prstGeom prst="rightArrow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/>
            </a:p>
          </p:txBody>
        </p:sp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513619A7-9EF1-A03E-3EE8-BFC63F82AB25}"/>
                </a:ext>
              </a:extLst>
            </p:cNvPr>
            <p:cNvGrpSpPr/>
            <p:nvPr/>
          </p:nvGrpSpPr>
          <p:grpSpPr>
            <a:xfrm>
              <a:off x="8569741" y="3739265"/>
              <a:ext cx="742824" cy="1076807"/>
              <a:chOff x="8735199" y="4496379"/>
              <a:chExt cx="742824" cy="1076807"/>
            </a:xfrm>
          </p:grpSpPr>
          <p:sp>
            <p:nvSpPr>
              <p:cNvPr id="104" name="직사각형 103">
                <a:extLst>
                  <a:ext uri="{FF2B5EF4-FFF2-40B4-BE49-F238E27FC236}">
                    <a16:creationId xmlns:a16="http://schemas.microsoft.com/office/drawing/2014/main" id="{69664D78-A590-CC35-E0FB-795731FFE8F5}"/>
                  </a:ext>
                </a:extLst>
              </p:cNvPr>
              <p:cNvSpPr/>
              <p:nvPr/>
            </p:nvSpPr>
            <p:spPr>
              <a:xfrm>
                <a:off x="8735199" y="4775837"/>
                <a:ext cx="360000" cy="720000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3689DFD7-56B0-4217-0F52-EE7EA5FBE43C}"/>
                  </a:ext>
                </a:extLst>
              </p:cNvPr>
              <p:cNvGrpSpPr/>
              <p:nvPr/>
            </p:nvGrpSpPr>
            <p:grpSpPr>
              <a:xfrm>
                <a:off x="8755347" y="5264782"/>
                <a:ext cx="319705" cy="308404"/>
                <a:chOff x="3829212" y="2412758"/>
                <a:chExt cx="683799" cy="659626"/>
              </a:xfrm>
            </p:grpSpPr>
            <p:sp>
              <p:nvSpPr>
                <p:cNvPr id="112" name="사각형: 둥근 모서리 111">
                  <a:extLst>
                    <a:ext uri="{FF2B5EF4-FFF2-40B4-BE49-F238E27FC236}">
                      <a16:creationId xmlns:a16="http://schemas.microsoft.com/office/drawing/2014/main" id="{DD9BA940-391C-08A3-0D57-845A77C99107}"/>
                    </a:ext>
                  </a:extLst>
                </p:cNvPr>
                <p:cNvSpPr/>
                <p:nvPr/>
              </p:nvSpPr>
              <p:spPr>
                <a:xfrm>
                  <a:off x="3829212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C01578AE-6F0B-D35A-1D07-C19DF710A4E2}"/>
                    </a:ext>
                  </a:extLst>
                </p:cNvPr>
                <p:cNvSpPr/>
                <p:nvPr/>
              </p:nvSpPr>
              <p:spPr>
                <a:xfrm>
                  <a:off x="3995185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14" name="직선 화살표 연결선 113">
                  <a:extLst>
                    <a:ext uri="{FF2B5EF4-FFF2-40B4-BE49-F238E27FC236}">
                      <a16:creationId xmlns:a16="http://schemas.microsoft.com/office/drawing/2014/main" id="{E69AE8D6-9231-7902-51EE-C6D114609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71112" y="2412758"/>
                  <a:ext cx="0" cy="30777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그룹 105">
                <a:extLst>
                  <a:ext uri="{FF2B5EF4-FFF2-40B4-BE49-F238E27FC236}">
                    <a16:creationId xmlns:a16="http://schemas.microsoft.com/office/drawing/2014/main" id="{635813DA-4B4C-6510-3334-4A14AE12B397}"/>
                  </a:ext>
                </a:extLst>
              </p:cNvPr>
              <p:cNvGrpSpPr/>
              <p:nvPr/>
            </p:nvGrpSpPr>
            <p:grpSpPr>
              <a:xfrm>
                <a:off x="8967530" y="4775837"/>
                <a:ext cx="510493" cy="720000"/>
                <a:chOff x="8967530" y="4775837"/>
                <a:chExt cx="510493" cy="720000"/>
              </a:xfrm>
            </p:grpSpPr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65B4A0AE-4059-C089-20D7-01A435FA4EB6}"/>
                    </a:ext>
                  </a:extLst>
                </p:cNvPr>
                <p:cNvSpPr txBox="1"/>
                <p:nvPr/>
              </p:nvSpPr>
              <p:spPr>
                <a:xfrm>
                  <a:off x="9234874" y="5074216"/>
                  <a:ext cx="2431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11" name="원호 110">
                  <a:extLst>
                    <a:ext uri="{FF2B5EF4-FFF2-40B4-BE49-F238E27FC236}">
                      <a16:creationId xmlns:a16="http://schemas.microsoft.com/office/drawing/2014/main" id="{5FACAD60-7A72-D7A2-8D00-F83D14B14252}"/>
                    </a:ext>
                  </a:extLst>
                </p:cNvPr>
                <p:cNvSpPr/>
                <p:nvPr/>
              </p:nvSpPr>
              <p:spPr>
                <a:xfrm rot="5400000">
                  <a:off x="8738597" y="5004770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07" name="그룹 106">
                <a:extLst>
                  <a:ext uri="{FF2B5EF4-FFF2-40B4-BE49-F238E27FC236}">
                    <a16:creationId xmlns:a16="http://schemas.microsoft.com/office/drawing/2014/main" id="{2EDAF9A5-C3F9-D91F-C68F-7B82941426C7}"/>
                  </a:ext>
                </a:extLst>
              </p:cNvPr>
              <p:cNvGrpSpPr/>
              <p:nvPr/>
            </p:nvGrpSpPr>
            <p:grpSpPr>
              <a:xfrm>
                <a:off x="8738597" y="4496379"/>
                <a:ext cx="360000" cy="392864"/>
                <a:chOff x="8738597" y="4496379"/>
                <a:chExt cx="360000" cy="392864"/>
              </a:xfrm>
            </p:grpSpPr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7F13FA1-0D69-5D68-5545-39F77CA0F49B}"/>
                    </a:ext>
                  </a:extLst>
                </p:cNvPr>
                <p:cNvSpPr txBox="1"/>
                <p:nvPr/>
              </p:nvSpPr>
              <p:spPr>
                <a:xfrm>
                  <a:off x="8799409" y="4496379"/>
                  <a:ext cx="243146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5m</a:t>
                  </a:r>
                </a:p>
              </p:txBody>
            </p:sp>
            <p:sp>
              <p:nvSpPr>
                <p:cNvPr id="109" name="원호 108">
                  <a:extLst>
                    <a:ext uri="{FF2B5EF4-FFF2-40B4-BE49-F238E27FC236}">
                      <a16:creationId xmlns:a16="http://schemas.microsoft.com/office/drawing/2014/main" id="{87EDD71C-D7C0-9C12-DB55-742CD215FF9A}"/>
                    </a:ext>
                  </a:extLst>
                </p:cNvPr>
                <p:cNvSpPr/>
                <p:nvPr/>
              </p:nvSpPr>
              <p:spPr>
                <a:xfrm>
                  <a:off x="8738597" y="4627110"/>
                  <a:ext cx="36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2A7E595F-F49A-84FD-4B5F-302B981EA019}"/>
                </a:ext>
              </a:extLst>
            </p:cNvPr>
            <p:cNvGrpSpPr/>
            <p:nvPr/>
          </p:nvGrpSpPr>
          <p:grpSpPr>
            <a:xfrm>
              <a:off x="9654125" y="3890548"/>
              <a:ext cx="996687" cy="925524"/>
              <a:chOff x="9819580" y="4647662"/>
              <a:chExt cx="996687" cy="925524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04A62237-23E3-6159-F413-3F047CA1470C}"/>
                  </a:ext>
                </a:extLst>
              </p:cNvPr>
              <p:cNvGrpSpPr/>
              <p:nvPr/>
            </p:nvGrpSpPr>
            <p:grpSpPr>
              <a:xfrm>
                <a:off x="9819580" y="4915925"/>
                <a:ext cx="720000" cy="657261"/>
                <a:chOff x="10660656" y="3483219"/>
                <a:chExt cx="1539966" cy="1405775"/>
              </a:xfrm>
            </p:grpSpPr>
            <p:sp>
              <p:nvSpPr>
                <p:cNvPr id="123" name="직사각형 122">
                  <a:extLst>
                    <a:ext uri="{FF2B5EF4-FFF2-40B4-BE49-F238E27FC236}">
                      <a16:creationId xmlns:a16="http://schemas.microsoft.com/office/drawing/2014/main" id="{A65E24BC-1576-D278-E46B-1A1D5CFECE59}"/>
                    </a:ext>
                  </a:extLst>
                </p:cNvPr>
                <p:cNvSpPr/>
                <p:nvPr/>
              </p:nvSpPr>
              <p:spPr>
                <a:xfrm>
                  <a:off x="10660656" y="3483219"/>
                  <a:ext cx="1539966" cy="1231971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5D44B767-57A4-8B40-0080-D2323E47FC45}"/>
                    </a:ext>
                  </a:extLst>
                </p:cNvPr>
                <p:cNvGrpSpPr/>
                <p:nvPr/>
              </p:nvGrpSpPr>
              <p:grpSpPr>
                <a:xfrm>
                  <a:off x="11089329" y="4229368"/>
                  <a:ext cx="683799" cy="659626"/>
                  <a:chOff x="3829212" y="2412758"/>
                  <a:chExt cx="683799" cy="659626"/>
                </a:xfrm>
              </p:grpSpPr>
              <p:sp>
                <p:nvSpPr>
                  <p:cNvPr id="125" name="사각형: 둥근 모서리 124">
                    <a:extLst>
                      <a:ext uri="{FF2B5EF4-FFF2-40B4-BE49-F238E27FC236}">
                        <a16:creationId xmlns:a16="http://schemas.microsoft.com/office/drawing/2014/main" id="{2F9E834F-B83D-3F6E-9148-9C78E4C31757}"/>
                      </a:ext>
                    </a:extLst>
                  </p:cNvPr>
                  <p:cNvSpPr/>
                  <p:nvPr/>
                </p:nvSpPr>
                <p:spPr>
                  <a:xfrm>
                    <a:off x="3829212" y="2802350"/>
                    <a:ext cx="683799" cy="18821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126" name="타원 125">
                    <a:extLst>
                      <a:ext uri="{FF2B5EF4-FFF2-40B4-BE49-F238E27FC236}">
                        <a16:creationId xmlns:a16="http://schemas.microsoft.com/office/drawing/2014/main" id="{CB0E1AB9-0385-DFE3-FB46-29E8A57F531A}"/>
                      </a:ext>
                    </a:extLst>
                  </p:cNvPr>
                  <p:cNvSpPr/>
                  <p:nvPr/>
                </p:nvSpPr>
                <p:spPr>
                  <a:xfrm>
                    <a:off x="3995185" y="2720530"/>
                    <a:ext cx="351854" cy="351854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cxnSp>
                <p:nvCxnSpPr>
                  <p:cNvPr id="127" name="직선 화살표 연결선 126">
                    <a:extLst>
                      <a:ext uri="{FF2B5EF4-FFF2-40B4-BE49-F238E27FC236}">
                        <a16:creationId xmlns:a16="http://schemas.microsoft.com/office/drawing/2014/main" id="{41B0F05F-188B-0B0B-1E3A-E527363304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71112" y="2412758"/>
                    <a:ext cx="0" cy="30777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tailEnd type="triangle"/>
                  </a:ln>
                  <a:effectLst>
                    <a:glow rad="38100">
                      <a:schemeClr val="bg1"/>
                    </a:glo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0ADE25FE-3446-ABE6-8849-9452ED344425}"/>
                  </a:ext>
                </a:extLst>
              </p:cNvPr>
              <p:cNvGrpSpPr/>
              <p:nvPr/>
            </p:nvGrpSpPr>
            <p:grpSpPr>
              <a:xfrm>
                <a:off x="10417307" y="4915925"/>
                <a:ext cx="398960" cy="576000"/>
                <a:chOff x="10417307" y="4915925"/>
                <a:chExt cx="398960" cy="576000"/>
              </a:xfrm>
            </p:grpSpPr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CC548B51-AFA8-D9E7-1FDF-576ABD34D396}"/>
                    </a:ext>
                  </a:extLst>
                </p:cNvPr>
                <p:cNvSpPr txBox="1"/>
                <p:nvPr/>
              </p:nvSpPr>
              <p:spPr>
                <a:xfrm>
                  <a:off x="10573120" y="5142305"/>
                  <a:ext cx="24314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8m</a:t>
                  </a:r>
                </a:p>
              </p:txBody>
            </p:sp>
            <p:sp>
              <p:nvSpPr>
                <p:cNvPr id="122" name="원호 121">
                  <a:extLst>
                    <a:ext uri="{FF2B5EF4-FFF2-40B4-BE49-F238E27FC236}">
                      <a16:creationId xmlns:a16="http://schemas.microsoft.com/office/drawing/2014/main" id="{2847ED3E-7DF9-E875-084C-FA39339CBAFD}"/>
                    </a:ext>
                  </a:extLst>
                </p:cNvPr>
                <p:cNvSpPr/>
                <p:nvPr/>
              </p:nvSpPr>
              <p:spPr>
                <a:xfrm rot="5400000">
                  <a:off x="10260374" y="5072858"/>
                  <a:ext cx="576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18" name="그룹 117">
                <a:extLst>
                  <a:ext uri="{FF2B5EF4-FFF2-40B4-BE49-F238E27FC236}">
                    <a16:creationId xmlns:a16="http://schemas.microsoft.com/office/drawing/2014/main" id="{56BC7DB1-FA3E-91BA-ADD4-40D89654A09A}"/>
                  </a:ext>
                </a:extLst>
              </p:cNvPr>
              <p:cNvGrpSpPr/>
              <p:nvPr/>
            </p:nvGrpSpPr>
            <p:grpSpPr>
              <a:xfrm>
                <a:off x="9819580" y="4647662"/>
                <a:ext cx="720000" cy="392865"/>
                <a:chOff x="9819580" y="4647662"/>
                <a:chExt cx="720000" cy="392865"/>
              </a:xfrm>
            </p:grpSpPr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4CDCFF74-80C9-4236-592E-8CC99D8CF33F}"/>
                    </a:ext>
                  </a:extLst>
                </p:cNvPr>
                <p:cNvSpPr txBox="1"/>
                <p:nvPr/>
              </p:nvSpPr>
              <p:spPr>
                <a:xfrm>
                  <a:off x="10060667" y="4647662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20" name="원호 119">
                  <a:extLst>
                    <a:ext uri="{FF2B5EF4-FFF2-40B4-BE49-F238E27FC236}">
                      <a16:creationId xmlns:a16="http://schemas.microsoft.com/office/drawing/2014/main" id="{F56225DB-45FD-4CF6-AE30-97BEDFC72A23}"/>
                    </a:ext>
                  </a:extLst>
                </p:cNvPr>
                <p:cNvSpPr/>
                <p:nvPr/>
              </p:nvSpPr>
              <p:spPr>
                <a:xfrm>
                  <a:off x="9819580" y="4778394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E1B2B56-BBB3-F1DA-46A2-B1EFF566ED8E}"/>
                </a:ext>
              </a:extLst>
            </p:cNvPr>
            <p:cNvGrpSpPr/>
            <p:nvPr/>
          </p:nvGrpSpPr>
          <p:grpSpPr>
            <a:xfrm>
              <a:off x="10916455" y="3518964"/>
              <a:ext cx="1114089" cy="1297110"/>
              <a:chOff x="11081910" y="4276075"/>
              <a:chExt cx="1114089" cy="1297110"/>
            </a:xfrm>
          </p:grpSpPr>
          <p:sp>
            <p:nvSpPr>
              <p:cNvPr id="129" name="직사각형 128">
                <a:extLst>
                  <a:ext uri="{FF2B5EF4-FFF2-40B4-BE49-F238E27FC236}">
                    <a16:creationId xmlns:a16="http://schemas.microsoft.com/office/drawing/2014/main" id="{DEC91EAB-41F0-E1D5-29FA-86E56C37ADC2}"/>
                  </a:ext>
                </a:extLst>
              </p:cNvPr>
              <p:cNvSpPr/>
              <p:nvPr/>
            </p:nvSpPr>
            <p:spPr>
              <a:xfrm>
                <a:off x="11081910" y="4547916"/>
                <a:ext cx="720000" cy="360000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30" name="직사각형 129">
                <a:extLst>
                  <a:ext uri="{FF2B5EF4-FFF2-40B4-BE49-F238E27FC236}">
                    <a16:creationId xmlns:a16="http://schemas.microsoft.com/office/drawing/2014/main" id="{9543D83A-9C9D-5836-1EC8-BFBFF07574A2}"/>
                  </a:ext>
                </a:extLst>
              </p:cNvPr>
              <p:cNvSpPr/>
              <p:nvPr/>
            </p:nvSpPr>
            <p:spPr>
              <a:xfrm>
                <a:off x="11361984" y="4909187"/>
                <a:ext cx="159854" cy="57600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765C7E83-822C-06DC-0FB2-CD6B548534EA}"/>
                  </a:ext>
                </a:extLst>
              </p:cNvPr>
              <p:cNvGrpSpPr/>
              <p:nvPr/>
            </p:nvGrpSpPr>
            <p:grpSpPr>
              <a:xfrm>
                <a:off x="11282058" y="5281262"/>
                <a:ext cx="319705" cy="291923"/>
                <a:chOff x="6133225" y="2448007"/>
                <a:chExt cx="683799" cy="624377"/>
              </a:xfrm>
            </p:grpSpPr>
            <p:sp>
              <p:nvSpPr>
                <p:cNvPr id="141" name="사각형: 둥근 모서리 140">
                  <a:extLst>
                    <a:ext uri="{FF2B5EF4-FFF2-40B4-BE49-F238E27FC236}">
                      <a16:creationId xmlns:a16="http://schemas.microsoft.com/office/drawing/2014/main" id="{C229A5CF-8786-B684-8EB3-C72FA7E4B4B8}"/>
                    </a:ext>
                  </a:extLst>
                </p:cNvPr>
                <p:cNvSpPr/>
                <p:nvPr/>
              </p:nvSpPr>
              <p:spPr>
                <a:xfrm>
                  <a:off x="6133225" y="2802350"/>
                  <a:ext cx="683799" cy="18821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2" name="타원 141">
                  <a:extLst>
                    <a:ext uri="{FF2B5EF4-FFF2-40B4-BE49-F238E27FC236}">
                      <a16:creationId xmlns:a16="http://schemas.microsoft.com/office/drawing/2014/main" id="{73A476CF-56AA-5D9A-B3B3-C051EB5EEDC9}"/>
                    </a:ext>
                  </a:extLst>
                </p:cNvPr>
                <p:cNvSpPr/>
                <p:nvPr/>
              </p:nvSpPr>
              <p:spPr>
                <a:xfrm>
                  <a:off x="6299198" y="2720530"/>
                  <a:ext cx="351854" cy="351854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cxnSp>
              <p:nvCxnSpPr>
                <p:cNvPr id="143" name="직선 화살표 연결선 142">
                  <a:extLst>
                    <a:ext uri="{FF2B5EF4-FFF2-40B4-BE49-F238E27FC236}">
                      <a16:creationId xmlns:a16="http://schemas.microsoft.com/office/drawing/2014/main" id="{E4D45053-29C4-603D-D52A-086C239E53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5125" y="2448007"/>
                  <a:ext cx="0" cy="27252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  <a:effectLst>
                  <a:glow rad="38100">
                    <a:schemeClr val="bg1"/>
                  </a:glo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C2E7181C-3725-069D-5A51-C0E317911A42}"/>
                  </a:ext>
                </a:extLst>
              </p:cNvPr>
              <p:cNvGrpSpPr/>
              <p:nvPr/>
            </p:nvGrpSpPr>
            <p:grpSpPr>
              <a:xfrm>
                <a:off x="11390106" y="4915925"/>
                <a:ext cx="510493" cy="576000"/>
                <a:chOff x="11390106" y="4915925"/>
                <a:chExt cx="510493" cy="576000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88AC7B27-3335-175E-92F4-E6A05A0879AC}"/>
                    </a:ext>
                  </a:extLst>
                </p:cNvPr>
                <p:cNvSpPr txBox="1"/>
                <p:nvPr/>
              </p:nvSpPr>
              <p:spPr>
                <a:xfrm>
                  <a:off x="11657450" y="5142305"/>
                  <a:ext cx="2431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8m</a:t>
                  </a:r>
                </a:p>
              </p:txBody>
            </p:sp>
            <p:sp>
              <p:nvSpPr>
                <p:cNvPr id="140" name="원호 139">
                  <a:extLst>
                    <a:ext uri="{FF2B5EF4-FFF2-40B4-BE49-F238E27FC236}">
                      <a16:creationId xmlns:a16="http://schemas.microsoft.com/office/drawing/2014/main" id="{95296495-0CBE-DEAA-B1FB-6348CDD47399}"/>
                    </a:ext>
                  </a:extLst>
                </p:cNvPr>
                <p:cNvSpPr/>
                <p:nvPr/>
              </p:nvSpPr>
              <p:spPr>
                <a:xfrm rot="5400000">
                  <a:off x="11233173" y="5072858"/>
                  <a:ext cx="576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771010F0-0489-FFF3-9CB1-EC0C0A0D461F}"/>
                  </a:ext>
                </a:extLst>
              </p:cNvPr>
              <p:cNvGrpSpPr/>
              <p:nvPr/>
            </p:nvGrpSpPr>
            <p:grpSpPr>
              <a:xfrm>
                <a:off x="11081910" y="4276075"/>
                <a:ext cx="720000" cy="392864"/>
                <a:chOff x="11081910" y="4276075"/>
                <a:chExt cx="720000" cy="392864"/>
              </a:xfrm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895F3D4B-3F83-1C15-BC6C-2F68F2BEBE57}"/>
                    </a:ext>
                  </a:extLst>
                </p:cNvPr>
                <p:cNvSpPr txBox="1"/>
                <p:nvPr/>
              </p:nvSpPr>
              <p:spPr>
                <a:xfrm>
                  <a:off x="11322997" y="4276075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10m</a:t>
                  </a:r>
                </a:p>
              </p:txBody>
            </p:sp>
            <p:sp>
              <p:nvSpPr>
                <p:cNvPr id="138" name="원호 137">
                  <a:extLst>
                    <a:ext uri="{FF2B5EF4-FFF2-40B4-BE49-F238E27FC236}">
                      <a16:creationId xmlns:a16="http://schemas.microsoft.com/office/drawing/2014/main" id="{ADCB97E8-DA32-93AE-5BD1-D71757A43538}"/>
                    </a:ext>
                  </a:extLst>
                </p:cNvPr>
                <p:cNvSpPr/>
                <p:nvPr/>
              </p:nvSpPr>
              <p:spPr>
                <a:xfrm>
                  <a:off x="11081910" y="4406806"/>
                  <a:ext cx="72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65BE8E29-4135-E94F-7042-6F8180225390}"/>
                  </a:ext>
                </a:extLst>
              </p:cNvPr>
              <p:cNvGrpSpPr/>
              <p:nvPr/>
            </p:nvGrpSpPr>
            <p:grpSpPr>
              <a:xfrm>
                <a:off x="11687894" y="4547916"/>
                <a:ext cx="508105" cy="360000"/>
                <a:chOff x="11687894" y="4547916"/>
                <a:chExt cx="508105" cy="360000"/>
              </a:xfrm>
            </p:grpSpPr>
            <p:sp>
              <p:nvSpPr>
                <p:cNvPr id="135" name="TextBox 134">
                  <a:extLst>
                    <a:ext uri="{FF2B5EF4-FFF2-40B4-BE49-F238E27FC236}">
                      <a16:creationId xmlns:a16="http://schemas.microsoft.com/office/drawing/2014/main" id="{6E358F20-AF4E-076E-AC37-9C181C70326A}"/>
                    </a:ext>
                  </a:extLst>
                </p:cNvPr>
                <p:cNvSpPr txBox="1"/>
                <p:nvPr/>
              </p:nvSpPr>
              <p:spPr>
                <a:xfrm>
                  <a:off x="11952851" y="4666296"/>
                  <a:ext cx="24314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5m</a:t>
                  </a:r>
                </a:p>
              </p:txBody>
            </p:sp>
            <p:sp>
              <p:nvSpPr>
                <p:cNvPr id="136" name="원호 135">
                  <a:extLst>
                    <a:ext uri="{FF2B5EF4-FFF2-40B4-BE49-F238E27FC236}">
                      <a16:creationId xmlns:a16="http://schemas.microsoft.com/office/drawing/2014/main" id="{DB6905DE-D8DA-1CFD-5720-F990D254DD18}"/>
                    </a:ext>
                  </a:extLst>
                </p:cNvPr>
                <p:cNvSpPr/>
                <p:nvPr/>
              </p:nvSpPr>
              <p:spPr>
                <a:xfrm rot="5400000">
                  <a:off x="11638961" y="4596849"/>
                  <a:ext cx="360000" cy="262133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6350">
                  <a:solidFill>
                    <a:schemeClr val="accent3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</p:grpSp>
        </p:grp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D028F58-0409-5EA8-DD1F-062EA6972B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485331"/>
              </p:ext>
            </p:extLst>
          </p:nvPr>
        </p:nvGraphicFramePr>
        <p:xfrm>
          <a:off x="135378" y="5531610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067163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443484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 당겨오기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마무리 공격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ko-KR" altLang="en-US" sz="800" b="1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91441" marR="91441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90C9B58-C535-9956-D1C4-0DA6BFBA46F6}"/>
              </a:ext>
            </a:extLst>
          </p:cNvPr>
          <p:cNvSpPr txBox="1"/>
          <p:nvPr/>
        </p:nvSpPr>
        <p:spPr>
          <a:xfrm>
            <a:off x="0" y="5316039"/>
            <a:ext cx="1942472" cy="211204"/>
          </a:xfrm>
          <a:prstGeom prst="rect">
            <a:avLst/>
          </a:prstGeom>
          <a:noFill/>
        </p:spPr>
        <p:txBody>
          <a:bodyPr wrap="non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C09FD84-EC33-90FA-5626-9EEFC27CFF9C}"/>
              </a:ext>
            </a:extLst>
          </p:cNvPr>
          <p:cNvGrpSpPr/>
          <p:nvPr/>
        </p:nvGrpSpPr>
        <p:grpSpPr>
          <a:xfrm>
            <a:off x="135378" y="4862849"/>
            <a:ext cx="12539222" cy="402647"/>
            <a:chOff x="192088" y="54772"/>
            <a:chExt cx="12539222" cy="40264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C97CEA9-357A-DDF2-D04F-715F759F300D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B0E94C-7FA9-FF91-1C16-6158AD3C18D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17" name="직선 연결선 16">
                <a:extLst>
                  <a:ext uri="{FF2B5EF4-FFF2-40B4-BE49-F238E27FC236}">
                    <a16:creationId xmlns:a16="http://schemas.microsoft.com/office/drawing/2014/main" id="{B7646DEA-0878-7DD2-4304-A1C2442625C6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91BFD3EB-CB2B-9B0E-4745-A45F37B3389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287599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E3FBE-7E13-D244-16BD-258845D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그룹 60">
            <a:extLst>
              <a:ext uri="{FF2B5EF4-FFF2-40B4-BE49-F238E27FC236}">
                <a16:creationId xmlns:a16="http://schemas.microsoft.com/office/drawing/2014/main" id="{03A8BA7B-ABFF-3B1F-51E3-8C844D12EB6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8D2796EB-A2FA-EAB4-9F5D-D95A1898CCD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6E6BFC-260D-8DB6-1D14-26F55B2B722F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5" name="직선 연결선 4">
                <a:extLst>
                  <a:ext uri="{FF2B5EF4-FFF2-40B4-BE49-F238E27FC236}">
                    <a16:creationId xmlns:a16="http://schemas.microsoft.com/office/drawing/2014/main" id="{8AFF5B87-B68D-089A-A132-0593FB3D0E12}"/>
                  </a:ext>
                </a:extLst>
              </p:cNvPr>
              <p:cNvCxnSpPr>
                <a:cxnSpLocks/>
                <a:stCxn id="3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78DE940-3860-384E-3E2C-08028D8E9F81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43CEE09-143C-E294-6F3C-83169B098169}"/>
              </a:ext>
            </a:extLst>
          </p:cNvPr>
          <p:cNvGrpSpPr/>
          <p:nvPr/>
        </p:nvGrpSpPr>
        <p:grpSpPr>
          <a:xfrm>
            <a:off x="1727665" y="5215587"/>
            <a:ext cx="4107439" cy="4233599"/>
            <a:chOff x="2086072" y="5074288"/>
            <a:chExt cx="4107439" cy="4233600"/>
          </a:xfrm>
        </p:grpSpPr>
        <p:sp>
          <p:nvSpPr>
            <p:cNvPr id="1065" name="직사각형 1064">
              <a:extLst>
                <a:ext uri="{FF2B5EF4-FFF2-40B4-BE49-F238E27FC236}">
                  <a16:creationId xmlns:a16="http://schemas.microsoft.com/office/drawing/2014/main" id="{722FA0E7-893C-10FF-9325-3FB6B9E6E16E}"/>
                </a:ext>
              </a:extLst>
            </p:cNvPr>
            <p:cNvSpPr/>
            <p:nvPr/>
          </p:nvSpPr>
          <p:spPr>
            <a:xfrm>
              <a:off x="2505099" y="5074288"/>
              <a:ext cx="3688412" cy="4233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071" name="그룹 1070">
              <a:extLst>
                <a:ext uri="{FF2B5EF4-FFF2-40B4-BE49-F238E27FC236}">
                  <a16:creationId xmlns:a16="http://schemas.microsoft.com/office/drawing/2014/main" id="{05CC5FE2-169E-6C99-1742-CFA40BF91C81}"/>
                </a:ext>
              </a:extLst>
            </p:cNvPr>
            <p:cNvGrpSpPr/>
            <p:nvPr/>
          </p:nvGrpSpPr>
          <p:grpSpPr>
            <a:xfrm>
              <a:off x="2505099" y="5074288"/>
              <a:ext cx="3688412" cy="444038"/>
              <a:chOff x="8257290" y="471641"/>
              <a:chExt cx="3688412" cy="444038"/>
            </a:xfrm>
          </p:grpSpPr>
          <p:grpSp>
            <p:nvGrpSpPr>
              <p:cNvPr id="1072" name="그룹 1071">
                <a:extLst>
                  <a:ext uri="{FF2B5EF4-FFF2-40B4-BE49-F238E27FC236}">
                    <a16:creationId xmlns:a16="http://schemas.microsoft.com/office/drawing/2014/main" id="{0BFE8FA4-A139-F6F7-4C55-5C16ED277329}"/>
                  </a:ext>
                </a:extLst>
              </p:cNvPr>
              <p:cNvGrpSpPr/>
              <p:nvPr/>
            </p:nvGrpSpPr>
            <p:grpSpPr>
              <a:xfrm>
                <a:off x="8257290" y="471641"/>
                <a:ext cx="3688412" cy="444038"/>
                <a:chOff x="4404725" y="471641"/>
                <a:chExt cx="3688412" cy="444038"/>
              </a:xfrm>
            </p:grpSpPr>
            <p:sp>
              <p:nvSpPr>
                <p:cNvPr id="1074" name="직사각형 1073">
                  <a:extLst>
                    <a:ext uri="{FF2B5EF4-FFF2-40B4-BE49-F238E27FC236}">
                      <a16:creationId xmlns:a16="http://schemas.microsoft.com/office/drawing/2014/main" id="{1BE8CDDB-7AF7-B3E9-310D-D01A0F801E62}"/>
                    </a:ext>
                  </a:extLst>
                </p:cNvPr>
                <p:cNvSpPr/>
                <p:nvPr/>
              </p:nvSpPr>
              <p:spPr>
                <a:xfrm>
                  <a:off x="4404725" y="471641"/>
                  <a:ext cx="3688412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075" name="TextBox 70">
                  <a:extLst>
                    <a:ext uri="{FF2B5EF4-FFF2-40B4-BE49-F238E27FC236}">
                      <a16:creationId xmlns:a16="http://schemas.microsoft.com/office/drawing/2014/main" id="{D9F75589-3985-EA3D-98FC-1D1582B631F9}"/>
                    </a:ext>
                  </a:extLst>
                </p:cNvPr>
                <p:cNvSpPr txBox="1"/>
                <p:nvPr/>
              </p:nvSpPr>
              <p:spPr>
                <a:xfrm>
                  <a:off x="4404725" y="471644"/>
                  <a:ext cx="189906" cy="211199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073" name="TextBox 65">
                <a:extLst>
                  <a:ext uri="{FF2B5EF4-FFF2-40B4-BE49-F238E27FC236}">
                    <a16:creationId xmlns:a16="http://schemas.microsoft.com/office/drawing/2014/main" id="{E98A0CA3-37E8-6363-D17D-7DC77A8BDF75}"/>
                  </a:ext>
                </a:extLst>
              </p:cNvPr>
              <p:cNvSpPr txBox="1"/>
              <p:nvPr/>
            </p:nvSpPr>
            <p:spPr>
              <a:xfrm>
                <a:off x="9390405" y="616781"/>
                <a:ext cx="1422184" cy="1537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전방으로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번 찌릅니다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9C36E386-F7B2-28C0-13DF-1CAD69ED2AF9}"/>
                </a:ext>
              </a:extLst>
            </p:cNvPr>
            <p:cNvSpPr/>
            <p:nvPr/>
          </p:nvSpPr>
          <p:spPr>
            <a:xfrm>
              <a:off x="2086072" y="6580752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6559E213-023D-CB31-A052-E4277D21E232}"/>
                </a:ext>
              </a:extLst>
            </p:cNvPr>
            <p:cNvSpPr txBox="1"/>
            <p:nvPr/>
          </p:nvSpPr>
          <p:spPr>
            <a:xfrm>
              <a:off x="3331709" y="6558307"/>
              <a:ext cx="649217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▲  찌르기 동작</a:t>
              </a:r>
            </a:p>
          </p:txBody>
        </p:sp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E7FFD68-4B9C-65F4-EF89-08F92FB7F3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2" t="86301" r="27457" b="1835"/>
            <a:stretch/>
          </p:blipFill>
          <p:spPr bwMode="auto">
            <a:xfrm>
              <a:off x="4079270" y="7096953"/>
              <a:ext cx="1863068" cy="8764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 descr="장난감, 무기, 액션 피겨, 피규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72C8EAC-8EEA-4C38-B951-CAD06BEA7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74" t="9821" b="9666"/>
            <a:stretch>
              <a:fillRect/>
            </a:stretch>
          </p:blipFill>
          <p:spPr>
            <a:xfrm>
              <a:off x="2849542" y="5605241"/>
              <a:ext cx="1445089" cy="907352"/>
            </a:xfrm>
            <a:prstGeom prst="rect">
              <a:avLst/>
            </a:prstGeom>
          </p:spPr>
        </p:pic>
      </p:grp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CAC137AF-FCE3-9914-685B-69F0674959F7}"/>
              </a:ext>
            </a:extLst>
          </p:cNvPr>
          <p:cNvSpPr/>
          <p:nvPr/>
        </p:nvSpPr>
        <p:spPr>
          <a:xfrm>
            <a:off x="4096404" y="566883"/>
            <a:ext cx="3625673" cy="326800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1" name="직사각형 2060">
            <a:extLst>
              <a:ext uri="{FF2B5EF4-FFF2-40B4-BE49-F238E27FC236}">
                <a16:creationId xmlns:a16="http://schemas.microsoft.com/office/drawing/2014/main" id="{2DFF9A13-4107-C961-4AE4-9EDAFC4F962E}"/>
              </a:ext>
            </a:extLst>
          </p:cNvPr>
          <p:cNvSpPr/>
          <p:nvPr/>
        </p:nvSpPr>
        <p:spPr>
          <a:xfrm>
            <a:off x="135378" y="566884"/>
            <a:ext cx="3434698" cy="326800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E9EB8BA1-9C09-28F1-2B22-8CFF0EB053C1}"/>
              </a:ext>
            </a:extLst>
          </p:cNvPr>
          <p:cNvSpPr/>
          <p:nvPr/>
        </p:nvSpPr>
        <p:spPr>
          <a:xfrm>
            <a:off x="7856188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8D6DB094-47D2-0540-7DEE-371636B92DA5}"/>
              </a:ext>
            </a:extLst>
          </p:cNvPr>
          <p:cNvSpPr/>
          <p:nvPr/>
        </p:nvSpPr>
        <p:spPr>
          <a:xfrm>
            <a:off x="3703003" y="2534466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2EC47C13-EC91-341F-34EF-72878C6DAB90}"/>
              </a:ext>
            </a:extLst>
          </p:cNvPr>
          <p:cNvGrpSpPr/>
          <p:nvPr/>
        </p:nvGrpSpPr>
        <p:grpSpPr>
          <a:xfrm>
            <a:off x="135379" y="566882"/>
            <a:ext cx="3434699" cy="444040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0607829A-3F91-E17F-7DFC-6260685F9E7A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B4AE7C4C-8E23-A789-E04A-88D99E4B76BA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103C6A22-A781-5819-713A-AEDC5EB42975}"/>
                  </a:ext>
                </a:extLst>
              </p:cNvPr>
              <p:cNvSpPr txBox="1"/>
              <p:nvPr/>
            </p:nvSpPr>
            <p:spPr>
              <a:xfrm>
                <a:off x="196096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90952DAE-3425-3C7F-4DCB-682FB4B45125}"/>
                </a:ext>
              </a:extLst>
            </p:cNvPr>
            <p:cNvSpPr txBox="1"/>
            <p:nvPr/>
          </p:nvSpPr>
          <p:spPr>
            <a:xfrm>
              <a:off x="493826" y="520536"/>
              <a:ext cx="2887329" cy="345991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목에 걸친 후 자세를 낮춰 한바퀴 회전합니다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동시에 주변의 에너지가 캐릭터를 향해 모여듭니다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810275D-15D9-4AB2-17DB-82355F8CD433}"/>
              </a:ext>
            </a:extLst>
          </p:cNvPr>
          <p:cNvGrpSpPr/>
          <p:nvPr/>
        </p:nvGrpSpPr>
        <p:grpSpPr>
          <a:xfrm>
            <a:off x="325285" y="1036570"/>
            <a:ext cx="562154" cy="270420"/>
            <a:chOff x="372454" y="941326"/>
            <a:chExt cx="562153" cy="270419"/>
          </a:xfrm>
        </p:grpSpPr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B5E1D8C1-02C7-F736-A23F-52825AB1DA7C}"/>
                </a:ext>
              </a:extLst>
            </p:cNvPr>
            <p:cNvGrpSpPr/>
            <p:nvPr/>
          </p:nvGrpSpPr>
          <p:grpSpPr>
            <a:xfrm>
              <a:off x="545740" y="1093688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84" name="이등변 삼각형 83">
                <a:extLst>
                  <a:ext uri="{FF2B5EF4-FFF2-40B4-BE49-F238E27FC236}">
                    <a16:creationId xmlns:a16="http://schemas.microsoft.com/office/drawing/2014/main" id="{556067A3-A586-2A7E-B148-76C0A2DDC16A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7F6B3E9D-25E3-9ABF-B893-A3CC9924160B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CB530FF-FD04-4699-2074-9D4865E26849}"/>
                </a:ext>
              </a:extLst>
            </p:cNvPr>
            <p:cNvGrpSpPr/>
            <p:nvPr/>
          </p:nvGrpSpPr>
          <p:grpSpPr>
            <a:xfrm>
              <a:off x="372454" y="941326"/>
              <a:ext cx="562153" cy="123238"/>
              <a:chOff x="372454" y="941326"/>
              <a:chExt cx="562153" cy="123238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59045AF-97C3-790B-5E3B-C62FB2BDFF0A}"/>
                  </a:ext>
                </a:extLst>
              </p:cNvPr>
              <p:cNvSpPr txBox="1"/>
              <p:nvPr/>
            </p:nvSpPr>
            <p:spPr>
              <a:xfrm>
                <a:off x="542523" y="941326"/>
                <a:ext cx="392084" cy="1232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ko-KR" altLang="en-US" sz="801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카메라</a:t>
                </a:r>
                <a:endParaRPr lang="en-US" altLang="ko-KR" sz="801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9" name="그룹 108">
                <a:extLst>
                  <a:ext uri="{FF2B5EF4-FFF2-40B4-BE49-F238E27FC236}">
                    <a16:creationId xmlns:a16="http://schemas.microsoft.com/office/drawing/2014/main" id="{9B291188-B5A8-278E-2159-E6E9DE4E00A1}"/>
                  </a:ext>
                </a:extLst>
              </p:cNvPr>
              <p:cNvGrpSpPr/>
              <p:nvPr/>
            </p:nvGrpSpPr>
            <p:grpSpPr>
              <a:xfrm>
                <a:off x="372454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110" name="자유형: 도형 109">
                  <a:extLst>
                    <a:ext uri="{FF2B5EF4-FFF2-40B4-BE49-F238E27FC236}">
                      <a16:creationId xmlns:a16="http://schemas.microsoft.com/office/drawing/2014/main" id="{C8976EDA-7630-8C51-6335-A44E729DFEA7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1E144927-DA4D-EE20-506D-1ED7BA1804AF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1799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22365BC6-1F6F-3212-1FC3-FA5F30999768}"/>
              </a:ext>
            </a:extLst>
          </p:cNvPr>
          <p:cNvGrpSpPr/>
          <p:nvPr/>
        </p:nvGrpSpPr>
        <p:grpSpPr>
          <a:xfrm>
            <a:off x="8248771" y="577040"/>
            <a:ext cx="3688411" cy="444040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2F3A81B-2BBB-4020-5B79-118F27BEB1EB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C0D6717-3582-35C2-2B57-79CCB32B5544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45105B38-46F4-892E-0C60-52DF834B7AC7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A2F030DF-4031-F1E3-54AC-DC0A474314EA}"/>
                </a:ext>
              </a:extLst>
            </p:cNvPr>
            <p:cNvSpPr txBox="1"/>
            <p:nvPr/>
          </p:nvSpPr>
          <p:spPr>
            <a:xfrm>
              <a:off x="9058583" y="616781"/>
              <a:ext cx="2085828" cy="15375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좌우로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 휘둘러 공격합니다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CE818C3-479F-B99F-7D3A-70F571EFFF7A}"/>
              </a:ext>
            </a:extLst>
          </p:cNvPr>
          <p:cNvGrpSpPr/>
          <p:nvPr/>
        </p:nvGrpSpPr>
        <p:grpSpPr>
          <a:xfrm>
            <a:off x="4096406" y="566881"/>
            <a:ext cx="3627670" cy="444040"/>
            <a:chOff x="4150670" y="446662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D307B44-5FDB-BF18-4D60-B890A8C4EFA0}"/>
                </a:ext>
              </a:extLst>
            </p:cNvPr>
            <p:cNvGrpSpPr/>
            <p:nvPr/>
          </p:nvGrpSpPr>
          <p:grpSpPr>
            <a:xfrm>
              <a:off x="4150670" y="446662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1172878-5FEF-331A-1CAB-A81ABF2FCB48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FDC62D52-DD03-3E34-8A09-EB47FFC97BD8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8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6583B26B-BB45-D60D-0759-9425CA40EAAA}"/>
                </a:ext>
              </a:extLst>
            </p:cNvPr>
            <p:cNvSpPr txBox="1"/>
            <p:nvPr/>
          </p:nvSpPr>
          <p:spPr>
            <a:xfrm>
              <a:off x="4758083" y="495687"/>
              <a:ext cx="2412839" cy="34599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 다리를 뒤로 접으며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찌릅니다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다리를 피며 창을 강하게 당겨옵니다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pic>
        <p:nvPicPr>
          <p:cNvPr id="10" name="그림 9" descr="만화 영화, 무기, 의류이(가) 표시된 사진&#10;&#10;자동 생성된 설명">
            <a:extLst>
              <a:ext uri="{FF2B5EF4-FFF2-40B4-BE49-F238E27FC236}">
                <a16:creationId xmlns:a16="http://schemas.microsoft.com/office/drawing/2014/main" id="{073D6C5C-FFDA-CADA-EC4B-A886B6477D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0" t="9086" r="691"/>
          <a:stretch/>
        </p:blipFill>
        <p:spPr>
          <a:xfrm>
            <a:off x="278199" y="1606233"/>
            <a:ext cx="2044644" cy="991095"/>
          </a:xfrm>
          <a:prstGeom prst="rect">
            <a:avLst/>
          </a:prstGeom>
        </p:spPr>
      </p:pic>
      <p:grpSp>
        <p:nvGrpSpPr>
          <p:cNvPr id="2059" name="그룹 2058">
            <a:extLst>
              <a:ext uri="{FF2B5EF4-FFF2-40B4-BE49-F238E27FC236}">
                <a16:creationId xmlns:a16="http://schemas.microsoft.com/office/drawing/2014/main" id="{7416440E-D6B2-791F-735B-A3A9336A5D8E}"/>
              </a:ext>
            </a:extLst>
          </p:cNvPr>
          <p:cNvGrpSpPr/>
          <p:nvPr/>
        </p:nvGrpSpPr>
        <p:grpSpPr>
          <a:xfrm>
            <a:off x="630716" y="1443168"/>
            <a:ext cx="1975063" cy="491393"/>
            <a:chOff x="911860" y="1257100"/>
            <a:chExt cx="1975063" cy="4913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E39EA6C3-04AB-F8F7-161E-07FD4267E6F3}"/>
                </a:ext>
              </a:extLst>
            </p:cNvPr>
            <p:cNvSpPr/>
            <p:nvPr/>
          </p:nvSpPr>
          <p:spPr>
            <a:xfrm>
              <a:off x="911860" y="1532494"/>
              <a:ext cx="216000" cy="216000"/>
            </a:xfrm>
            <a:prstGeom prst="ellipse">
              <a:avLst/>
            </a:prstGeom>
            <a:noFill/>
            <a:ln w="19050">
              <a:solidFill>
                <a:schemeClr val="accent4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>
                <a:effectLst>
                  <a:glow rad="127000">
                    <a:schemeClr val="bg1"/>
                  </a:glow>
                </a:effectLst>
              </a:endParaRPr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E92EE4B-A0C4-71C6-F23E-E87C6B39C712}"/>
                </a:ext>
              </a:extLst>
            </p:cNvPr>
            <p:cNvCxnSpPr>
              <a:cxnSpLocks/>
              <a:stCxn id="30" idx="0"/>
              <a:endCxn id="44" idx="1"/>
            </p:cNvCxnSpPr>
            <p:nvPr/>
          </p:nvCxnSpPr>
          <p:spPr>
            <a:xfrm rot="5400000" flipH="1" flipV="1">
              <a:off x="966974" y="1371607"/>
              <a:ext cx="213773" cy="108000"/>
            </a:xfrm>
            <a:prstGeom prst="bentConnector2">
              <a:avLst/>
            </a:prstGeom>
            <a:ln w="9525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D313DA2B-45E4-4F61-B636-212883A4D116}"/>
                </a:ext>
              </a:extLst>
            </p:cNvPr>
            <p:cNvGrpSpPr/>
            <p:nvPr/>
          </p:nvGrpSpPr>
          <p:grpSpPr>
            <a:xfrm>
              <a:off x="1127860" y="1257100"/>
              <a:ext cx="1759063" cy="246139"/>
              <a:chOff x="1127860" y="1174542"/>
              <a:chExt cx="1759063" cy="246139"/>
            </a:xfrm>
          </p:grpSpPr>
          <p:sp>
            <p:nvSpPr>
              <p:cNvPr id="44" name="TextBox 4">
                <a:extLst>
                  <a:ext uri="{FF2B5EF4-FFF2-40B4-BE49-F238E27FC236}">
                    <a16:creationId xmlns:a16="http://schemas.microsoft.com/office/drawing/2014/main" id="{77D6B85A-5BFC-8251-D966-3FED1A11D1CD}"/>
                  </a:ext>
                </a:extLst>
              </p:cNvPr>
              <p:cNvSpPr txBox="1"/>
              <p:nvPr/>
            </p:nvSpPr>
            <p:spPr>
              <a:xfrm>
                <a:off x="1127860" y="1174542"/>
                <a:ext cx="1759063" cy="12323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1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1" dirty="0"/>
                  <a:t>왼손은 반드시 창을 잡고 있어야 합니다</a:t>
                </a:r>
                <a:r>
                  <a:rPr lang="en-US" altLang="ko-KR" sz="801" dirty="0"/>
                  <a:t>.</a:t>
                </a:r>
              </a:p>
            </p:txBody>
          </p:sp>
          <p:sp>
            <p:nvSpPr>
              <p:cNvPr id="50" name="TextBox 4">
                <a:extLst>
                  <a:ext uri="{FF2B5EF4-FFF2-40B4-BE49-F238E27FC236}">
                    <a16:creationId xmlns:a16="http://schemas.microsoft.com/office/drawing/2014/main" id="{E29563A7-41BA-494E-2503-E44D87FBF675}"/>
                  </a:ext>
                </a:extLst>
              </p:cNvPr>
              <p:cNvSpPr txBox="1"/>
              <p:nvPr/>
            </p:nvSpPr>
            <p:spPr>
              <a:xfrm>
                <a:off x="1214824" y="1312959"/>
                <a:ext cx="1577906" cy="10772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∵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 [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모션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</a:rPr>
                  <a:t>2]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</a:rPr>
                  <a:t>에서 왼손으로 창을 찔러 공격</a:t>
                </a:r>
              </a:p>
            </p:txBody>
          </p:sp>
        </p:grpSp>
      </p:grpSp>
      <p:sp>
        <p:nvSpPr>
          <p:cNvPr id="108" name="TextBox 4">
            <a:extLst>
              <a:ext uri="{FF2B5EF4-FFF2-40B4-BE49-F238E27FC236}">
                <a16:creationId xmlns:a16="http://schemas.microsoft.com/office/drawing/2014/main" id="{49722FE7-7FC2-A7CF-6F34-F006C2F6EA53}"/>
              </a:ext>
            </a:extLst>
          </p:cNvPr>
          <p:cNvSpPr txBox="1"/>
          <p:nvPr/>
        </p:nvSpPr>
        <p:spPr>
          <a:xfrm>
            <a:off x="2335939" y="2053281"/>
            <a:ext cx="1143690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/>
              <a:t>[</a:t>
            </a:r>
            <a:r>
              <a:rPr lang="ko-KR" altLang="en-US" sz="801" dirty="0"/>
              <a:t>에너지 흡수 예시</a:t>
            </a:r>
            <a:r>
              <a:rPr lang="en-US" altLang="ko-KR" sz="801" dirty="0"/>
              <a:t>]</a:t>
            </a:r>
            <a:endParaRPr lang="ko-KR" altLang="en-US" sz="801" dirty="0"/>
          </a:p>
        </p:txBody>
      </p:sp>
      <p:sp>
        <p:nvSpPr>
          <p:cNvPr id="2049" name="TextBox 4">
            <a:extLst>
              <a:ext uri="{FF2B5EF4-FFF2-40B4-BE49-F238E27FC236}">
                <a16:creationId xmlns:a16="http://schemas.microsoft.com/office/drawing/2014/main" id="{EF6033D1-9265-A256-CAB7-A013C636A535}"/>
              </a:ext>
            </a:extLst>
          </p:cNvPr>
          <p:cNvSpPr txBox="1"/>
          <p:nvPr/>
        </p:nvSpPr>
        <p:spPr>
          <a:xfrm>
            <a:off x="694928" y="3007845"/>
            <a:ext cx="1512201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72001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에너지가 모여들어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/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클래스 마크의 모양을 형성합니다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048" name="그림 2047" descr="어둠, 우주, 성운, 불꽃놀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117A3F-C5F5-854F-B477-2A5E5D4F56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00" r="20574"/>
          <a:stretch>
            <a:fillRect/>
          </a:stretch>
        </p:blipFill>
        <p:spPr>
          <a:xfrm>
            <a:off x="2322844" y="2199668"/>
            <a:ext cx="1169894" cy="107568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94A6D815-04D7-1266-3C0E-7B92A91970A2}"/>
              </a:ext>
            </a:extLst>
          </p:cNvPr>
          <p:cNvGrpSpPr/>
          <p:nvPr/>
        </p:nvGrpSpPr>
        <p:grpSpPr>
          <a:xfrm>
            <a:off x="4216860" y="1073888"/>
            <a:ext cx="2795710" cy="1603463"/>
            <a:chOff x="4302410" y="968487"/>
            <a:chExt cx="3333097" cy="1911679"/>
          </a:xfrm>
        </p:grpSpPr>
        <p:pic>
          <p:nvPicPr>
            <p:cNvPr id="67" name="그림 66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73B31CE-C4AA-C502-2CA1-6C927CD70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367" t="72246" b="12559"/>
            <a:stretch>
              <a:fillRect/>
            </a:stretch>
          </p:blipFill>
          <p:spPr>
            <a:xfrm>
              <a:off x="4302410" y="968487"/>
              <a:ext cx="3333097" cy="1577930"/>
            </a:xfrm>
            <a:prstGeom prst="rect">
              <a:avLst/>
            </a:prstGeom>
            <a:effectLst>
              <a:softEdge rad="0"/>
            </a:effectLst>
          </p:spPr>
        </p:pic>
        <p:pic>
          <p:nvPicPr>
            <p:cNvPr id="93" name="그림 92" descr="코스튬, 가상의 캐릭터, 인간의 얼굴, 의류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F1CF51-B448-3056-2B97-1CD1DA385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360" b="99680" l="1598" r="94674">
                          <a14:foregroundMark x1="36751" y1="64320" x2="36218" y2="98560"/>
                          <a14:foregroundMark x1="41678" y1="61440" x2="44075" y2="99680"/>
                          <a14:foregroundMark x1="42610" y1="70080" x2="41678" y2="99680"/>
                          <a14:foregroundMark x1="16112" y1="18080" x2="5593" y2="45760"/>
                          <a14:foregroundMark x1="21571" y1="14080" x2="1864" y2="33280"/>
                          <a14:foregroundMark x1="19441" y1="10400" x2="4128" y2="22720"/>
                          <a14:foregroundMark x1="22370" y1="16960" x2="8921" y2="63200"/>
                          <a14:foregroundMark x1="33688" y1="7520" x2="23435" y2="64160"/>
                          <a14:foregroundMark x1="31292" y1="13280" x2="41545" y2="96800"/>
                          <a14:foregroundMark x1="60719" y1="10400" x2="82557" y2="36960"/>
                          <a14:foregroundMark x1="48069" y1="16160" x2="80160" y2="41280"/>
                          <a14:foregroundMark x1="45539" y1="30720" x2="85619" y2="27840"/>
                          <a14:foregroundMark x1="37683" y1="28480" x2="90413" y2="26720"/>
                          <a14:foregroundMark x1="64048" y1="23840" x2="89747" y2="28480"/>
                          <a14:foregroundMark x1="72969" y1="18080" x2="94674" y2="34400"/>
                          <a14:foregroundMark x1="54594" y1="28640" x2="45806" y2="36160"/>
                          <a14:foregroundMark x1="51398" y1="22880" x2="43409" y2="47840"/>
                          <a14:foregroundMark x1="47403" y1="20960" x2="30493" y2="55520"/>
                          <a14:foregroundMark x1="34621" y1="20960" x2="33688" y2="80320"/>
                          <a14:foregroundMark x1="33688" y1="50880" x2="40746" y2="94080"/>
                          <a14:foregroundMark x1="36218" y1="52640" x2="46471" y2="97760"/>
                          <a14:backgroundMark x1="54594" y1="48960" x2="53795" y2="56320"/>
                          <a14:backgroundMark x1="53129" y1="44960" x2="52197" y2="46720"/>
                          <a14:backgroundMark x1="50466" y1="53760" x2="57656" y2="71840"/>
                          <a14:backgroundMark x1="49800" y1="46880" x2="61651" y2="67840"/>
                          <a14:backgroundMark x1="52197" y1="44960" x2="60719" y2="7952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897" r="5498" b="6212"/>
            <a:stretch>
              <a:fillRect/>
            </a:stretch>
          </p:blipFill>
          <p:spPr>
            <a:xfrm>
              <a:off x="4445343" y="1444628"/>
              <a:ext cx="1966561" cy="1435538"/>
            </a:xfrm>
            <a:prstGeom prst="rect">
              <a:avLst/>
            </a:prstGeom>
            <a:effectLst/>
          </p:spPr>
        </p:pic>
      </p:grp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6D1FF827-553B-5EFC-AD87-BCD169E18C34}"/>
              </a:ext>
            </a:extLst>
          </p:cNvPr>
          <p:cNvGrpSpPr/>
          <p:nvPr/>
        </p:nvGrpSpPr>
        <p:grpSpPr>
          <a:xfrm>
            <a:off x="5216822" y="1549556"/>
            <a:ext cx="972354" cy="131765"/>
            <a:chOff x="5168379" y="1391589"/>
            <a:chExt cx="972354" cy="131767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7A70A9C-F691-39B9-19CB-E49225B1CA5A}"/>
                </a:ext>
              </a:extLst>
            </p:cNvPr>
            <p:cNvCxnSpPr>
              <a:cxnSpLocks/>
            </p:cNvCxnSpPr>
            <p:nvPr/>
          </p:nvCxnSpPr>
          <p:spPr>
            <a:xfrm>
              <a:off x="5168379" y="1523356"/>
              <a:ext cx="972354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3" name="TextBox 4">
              <a:extLst>
                <a:ext uri="{FF2B5EF4-FFF2-40B4-BE49-F238E27FC236}">
                  <a16:creationId xmlns:a16="http://schemas.microsoft.com/office/drawing/2014/main" id="{5AB8DAD5-E272-B4E5-D137-7D2F1926379C}"/>
                </a:ext>
              </a:extLst>
            </p:cNvPr>
            <p:cNvSpPr txBox="1"/>
            <p:nvPr/>
          </p:nvSpPr>
          <p:spPr>
            <a:xfrm>
              <a:off x="5267606" y="1391589"/>
              <a:ext cx="145115" cy="107723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700" dirty="0"/>
                <a:t>1</a:t>
              </a:r>
              <a:endParaRPr lang="ko-KR" altLang="en-US" sz="700" dirty="0"/>
            </a:p>
          </p:txBody>
        </p:sp>
        <p:sp>
          <p:nvSpPr>
            <p:cNvPr id="55" name="TextBox 4">
              <a:extLst>
                <a:ext uri="{FF2B5EF4-FFF2-40B4-BE49-F238E27FC236}">
                  <a16:creationId xmlns:a16="http://schemas.microsoft.com/office/drawing/2014/main" id="{3070EB04-25B8-75CF-DCF1-D75E847DD8B5}"/>
                </a:ext>
              </a:extLst>
            </p:cNvPr>
            <p:cNvSpPr txBox="1"/>
            <p:nvPr/>
          </p:nvSpPr>
          <p:spPr>
            <a:xfrm>
              <a:off x="5412721" y="1391589"/>
              <a:ext cx="351178" cy="107723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700" dirty="0">
                  <a:solidFill>
                    <a:srgbClr val="FAFCBC"/>
                  </a:solidFill>
                </a:rPr>
                <a:t>찌르기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BA8B8D-D831-8B8F-7825-062B808FE059}"/>
              </a:ext>
            </a:extLst>
          </p:cNvPr>
          <p:cNvGrpSpPr/>
          <p:nvPr/>
        </p:nvGrpSpPr>
        <p:grpSpPr>
          <a:xfrm>
            <a:off x="4986602" y="2032763"/>
            <a:ext cx="801716" cy="129223"/>
            <a:chOff x="5705996" y="1928656"/>
            <a:chExt cx="801716" cy="129223"/>
          </a:xfrm>
        </p:grpSpPr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64759435-CE9E-5E8F-49CA-4218AC9B0A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05996" y="1928656"/>
              <a:ext cx="801716" cy="0"/>
            </a:xfrm>
            <a:prstGeom prst="straightConnector1">
              <a:avLst/>
            </a:prstGeom>
            <a:ln w="19050" cap="flat" cmpd="sng" algn="ctr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2" name="TextBox 4">
              <a:extLst>
                <a:ext uri="{FF2B5EF4-FFF2-40B4-BE49-F238E27FC236}">
                  <a16:creationId xmlns:a16="http://schemas.microsoft.com/office/drawing/2014/main" id="{95B57956-DC2D-0863-4908-812CFF780C16}"/>
                </a:ext>
              </a:extLst>
            </p:cNvPr>
            <p:cNvSpPr txBox="1"/>
            <p:nvPr/>
          </p:nvSpPr>
          <p:spPr>
            <a:xfrm>
              <a:off x="5991804" y="1950156"/>
              <a:ext cx="144000" cy="107722"/>
            </a:xfrm>
            <a:prstGeom prst="rect">
              <a:avLst/>
            </a:prstGeom>
            <a:solidFill>
              <a:srgbClr val="FAFCBC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6" name="TextBox 4">
              <a:extLst>
                <a:ext uri="{FF2B5EF4-FFF2-40B4-BE49-F238E27FC236}">
                  <a16:creationId xmlns:a16="http://schemas.microsoft.com/office/drawing/2014/main" id="{B5026878-2A37-D556-A4E1-B6709DAA189C}"/>
                </a:ext>
              </a:extLst>
            </p:cNvPr>
            <p:cNvSpPr txBox="1"/>
            <p:nvPr/>
          </p:nvSpPr>
          <p:spPr>
            <a:xfrm>
              <a:off x="6139404" y="1950157"/>
              <a:ext cx="343946" cy="107722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7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>
                  <a:solidFill>
                    <a:srgbClr val="FAFCBC"/>
                  </a:solidFill>
                </a:rPr>
                <a:t>당기기</a:t>
              </a:r>
            </a:p>
          </p:txBody>
        </p:sp>
      </p:grpSp>
      <p:sp>
        <p:nvSpPr>
          <p:cNvPr id="58" name="TextBox 4">
            <a:extLst>
              <a:ext uri="{FF2B5EF4-FFF2-40B4-BE49-F238E27FC236}">
                <a16:creationId xmlns:a16="http://schemas.microsoft.com/office/drawing/2014/main" id="{DB24F9E4-8D49-EE21-3340-A857802BEE26}"/>
              </a:ext>
            </a:extLst>
          </p:cNvPr>
          <p:cNvSpPr txBox="1"/>
          <p:nvPr/>
        </p:nvSpPr>
        <p:spPr>
          <a:xfrm>
            <a:off x="6166253" y="1584248"/>
            <a:ext cx="2140009" cy="246478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창 형상의 붉은빛 에너지가 찌르는 동작에 맞춰 </a:t>
            </a:r>
            <a:endParaRPr lang="en-US" altLang="ko-KR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</a:t>
            </a: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전방으로 흐릅니다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79" name="그림 78" descr="물고기, 다채로움, 빛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68C4CC-3B04-C23A-8EE8-6DEEA714ABB4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115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99" t="16457" r="2809" b="74059"/>
          <a:stretch>
            <a:fillRect/>
          </a:stretch>
        </p:blipFill>
        <p:spPr>
          <a:xfrm rot="10800000">
            <a:off x="5585044" y="2302666"/>
            <a:ext cx="1712122" cy="1226521"/>
          </a:xfrm>
          <a:prstGeom prst="rect">
            <a:avLst/>
          </a:prstGeom>
          <a:effectLst>
            <a:softEdge rad="444500"/>
          </a:effectLst>
        </p:spPr>
      </p:pic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1B2A8BFB-7C91-F60A-03DC-206D9662FFAF}"/>
              </a:ext>
            </a:extLst>
          </p:cNvPr>
          <p:cNvGrpSpPr/>
          <p:nvPr/>
        </p:nvGrpSpPr>
        <p:grpSpPr>
          <a:xfrm>
            <a:off x="4899692" y="2409516"/>
            <a:ext cx="2921020" cy="984297"/>
            <a:chOff x="4635489" y="4184129"/>
            <a:chExt cx="2921019" cy="984297"/>
          </a:xfrm>
        </p:grpSpPr>
        <p:pic>
          <p:nvPicPr>
            <p:cNvPr id="86" name="그림 85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0AC2FF7-7345-FC4E-2D22-A76282D80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alphaModFix amt="63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 flipV="1">
              <a:off x="4635491" y="4504258"/>
              <a:ext cx="2921017" cy="309391"/>
            </a:xfrm>
            <a:prstGeom prst="rect">
              <a:avLst/>
            </a:prstGeom>
            <a:effectLst>
              <a:softEdge rad="114300"/>
            </a:effectLst>
          </p:spPr>
        </p:pic>
        <p:pic>
          <p:nvPicPr>
            <p:cNvPr id="90" name="그림 89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84C5F8F-C93B-8667-8CDC-D6554FF4B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0800000">
              <a:off x="4728878" y="4629718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9" name="그림 88" descr="무기, 공구, 밤이(가) 표시된 사진&#10;&#10;자동 생성된 설명">
              <a:extLst>
                <a:ext uri="{FF2B5EF4-FFF2-40B4-BE49-F238E27FC236}">
                  <a16:creationId xmlns:a16="http://schemas.microsoft.com/office/drawing/2014/main" id="{DE43D8D9-3FAB-4402-3FD9-43734A4886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4" t="41451" r="36345" b="39852"/>
            <a:stretch>
              <a:fillRect/>
            </a:stretch>
          </p:blipFill>
          <p:spPr>
            <a:xfrm rot="10800000" flipV="1">
              <a:off x="4635489" y="4574458"/>
              <a:ext cx="1059983" cy="218984"/>
            </a:xfrm>
            <a:prstGeom prst="rect">
              <a:avLst/>
            </a:prstGeom>
          </p:spPr>
        </p:pic>
        <p:pic>
          <p:nvPicPr>
            <p:cNvPr id="82" name="그림 81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BB13CE8-174C-D312-ABFF-344D45E2D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11718326" flipV="1">
              <a:off x="5320841" y="4898289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pic>
          <p:nvPicPr>
            <p:cNvPr id="88" name="그림 87" descr="물고기, 다채로움, 빛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1A32993-AC0E-7B75-E08A-2A36112B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colorTemperature colorTemp="115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699" t="16457" r="2809" b="74059"/>
            <a:stretch>
              <a:fillRect/>
            </a:stretch>
          </p:blipFill>
          <p:spPr>
            <a:xfrm rot="9881674">
              <a:off x="5320841" y="4365932"/>
              <a:ext cx="1712123" cy="88334"/>
            </a:xfrm>
            <a:prstGeom prst="rect">
              <a:avLst/>
            </a:prstGeom>
            <a:effectLst>
              <a:softEdge rad="38100"/>
            </a:effectLst>
          </p:spPr>
        </p:pic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0A1103E7-290C-5E39-E2DA-EEF49E9374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8165" y="4670651"/>
              <a:ext cx="1119320" cy="0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화살표 연결선 102">
              <a:extLst>
                <a:ext uri="{FF2B5EF4-FFF2-40B4-BE49-F238E27FC236}">
                  <a16:creationId xmlns:a16="http://schemas.microsoft.com/office/drawing/2014/main" id="{BC4DA5C8-F5C0-6ACC-91CD-ADEB0EDC3CE3}"/>
                </a:ext>
              </a:extLst>
            </p:cNvPr>
            <p:cNvCxnSpPr>
              <a:cxnSpLocks/>
              <a:stCxn id="88" idx="1"/>
            </p:cNvCxnSpPr>
            <p:nvPr/>
          </p:nvCxnSpPr>
          <p:spPr>
            <a:xfrm flipH="1">
              <a:off x="6490504" y="4184129"/>
              <a:ext cx="512098" cy="141868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1788606D-0A55-4C6F-3F95-583382C5E9FC}"/>
                </a:ext>
              </a:extLst>
            </p:cNvPr>
            <p:cNvCxnSpPr>
              <a:cxnSpLocks/>
              <a:stCxn id="82" idx="1"/>
            </p:cNvCxnSpPr>
            <p:nvPr/>
          </p:nvCxnSpPr>
          <p:spPr>
            <a:xfrm flipH="1" flipV="1">
              <a:off x="6490504" y="5021981"/>
              <a:ext cx="512098" cy="146445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4">
            <a:extLst>
              <a:ext uri="{FF2B5EF4-FFF2-40B4-BE49-F238E27FC236}">
                <a16:creationId xmlns:a16="http://schemas.microsoft.com/office/drawing/2014/main" id="{7D47169B-9C4F-96F6-36F1-43BA1CFCCA59}"/>
              </a:ext>
            </a:extLst>
          </p:cNvPr>
          <p:cNvSpPr txBox="1"/>
          <p:nvPr/>
        </p:nvSpPr>
        <p:spPr>
          <a:xfrm>
            <a:off x="4984392" y="3091197"/>
            <a:ext cx="1344920" cy="28495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>
              <a:spcAft>
                <a:spcPts val="300"/>
              </a:spcAft>
            </a:pPr>
            <a:r>
              <a:rPr lang="en-US" altLang="ko-KR" sz="801" dirty="0"/>
              <a:t>[</a:t>
            </a:r>
            <a:r>
              <a:rPr lang="ko-KR" altLang="en-US" sz="801" dirty="0"/>
              <a:t>창을 당기는 이펙트</a:t>
            </a:r>
            <a:r>
              <a:rPr lang="en-US" altLang="ko-KR" sz="801" dirty="0"/>
              <a:t> </a:t>
            </a:r>
            <a:r>
              <a:rPr lang="ko-KR" altLang="en-US" sz="801" dirty="0"/>
              <a:t>예시</a:t>
            </a:r>
            <a:r>
              <a:rPr lang="en-US" altLang="ko-KR" sz="801" dirty="0"/>
              <a:t>]</a:t>
            </a:r>
          </a:p>
          <a:p>
            <a:pPr>
              <a:spcAft>
                <a:spcPts val="300"/>
              </a:spcAft>
            </a:pPr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창 쪽으로 에너지가 모여듭니다</a:t>
            </a:r>
            <a:r>
              <a: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ko-KR" altLang="en-US" sz="801" dirty="0"/>
          </a:p>
        </p:txBody>
      </p:sp>
      <p:pic>
        <p:nvPicPr>
          <p:cNvPr id="123" name="그림 122" descr="만화 영화, 스케치, 댄스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61BD2-37C5-1CA7-6C1F-9324195578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2" r="12652"/>
          <a:stretch>
            <a:fillRect/>
          </a:stretch>
        </p:blipFill>
        <p:spPr>
          <a:xfrm>
            <a:off x="8330661" y="1104321"/>
            <a:ext cx="1949439" cy="910898"/>
          </a:xfrm>
          <a:prstGeom prst="rect">
            <a:avLst/>
          </a:prstGeom>
        </p:spPr>
      </p:pic>
      <p:sp>
        <p:nvSpPr>
          <p:cNvPr id="1038" name="TextBox 4">
            <a:extLst>
              <a:ext uri="{FF2B5EF4-FFF2-40B4-BE49-F238E27FC236}">
                <a16:creationId xmlns:a16="http://schemas.microsoft.com/office/drawing/2014/main" id="{1C473E79-4DD9-35CE-BBC8-9F527C01B238}"/>
              </a:ext>
            </a:extLst>
          </p:cNvPr>
          <p:cNvSpPr txBox="1"/>
          <p:nvPr/>
        </p:nvSpPr>
        <p:spPr>
          <a:xfrm>
            <a:off x="8850597" y="2032718"/>
            <a:ext cx="743793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▲  휘두르기 동작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EAACE01-72AD-0D27-8B90-070255473E38}"/>
              </a:ext>
            </a:extLst>
          </p:cNvPr>
          <p:cNvCxnSpPr>
            <a:cxnSpLocks/>
          </p:cNvCxnSpPr>
          <p:nvPr/>
        </p:nvCxnSpPr>
        <p:spPr>
          <a:xfrm>
            <a:off x="4445363" y="5949285"/>
            <a:ext cx="450639" cy="117758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51AC9FF-BA7B-0C10-4F24-525A4F596233}"/>
              </a:ext>
            </a:extLst>
          </p:cNvPr>
          <p:cNvSpPr/>
          <p:nvPr/>
        </p:nvSpPr>
        <p:spPr>
          <a:xfrm>
            <a:off x="6405275" y="5215587"/>
            <a:ext cx="3688411" cy="42335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E3BF7C33-3DE5-CF6B-895A-FB0C3D854B91}"/>
              </a:ext>
            </a:extLst>
          </p:cNvPr>
          <p:cNvGrpSpPr/>
          <p:nvPr/>
        </p:nvGrpSpPr>
        <p:grpSpPr>
          <a:xfrm>
            <a:off x="6405273" y="5215584"/>
            <a:ext cx="3688411" cy="444040"/>
            <a:chOff x="8257290" y="471641"/>
            <a:chExt cx="3688412" cy="444038"/>
          </a:xfrm>
        </p:grpSpPr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1C23E689-5746-1F7A-4A39-EA8CAFF46A7C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305032D5-08F4-E69B-6988-93F90F0A4441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6" name="TextBox 70">
                <a:extLst>
                  <a:ext uri="{FF2B5EF4-FFF2-40B4-BE49-F238E27FC236}">
                    <a16:creationId xmlns:a16="http://schemas.microsoft.com/office/drawing/2014/main" id="{56343881-BFA3-4969-BDAC-7642B7FE4465}"/>
                  </a:ext>
                </a:extLst>
              </p:cNvPr>
              <p:cNvSpPr txBox="1"/>
              <p:nvPr/>
            </p:nvSpPr>
            <p:spPr>
              <a:xfrm>
                <a:off x="4404725" y="471644"/>
                <a:ext cx="189906" cy="211198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5</a:t>
                </a:r>
                <a:endPara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92" name="TextBox 65">
              <a:extLst>
                <a:ext uri="{FF2B5EF4-FFF2-40B4-BE49-F238E27FC236}">
                  <a16:creationId xmlns:a16="http://schemas.microsoft.com/office/drawing/2014/main" id="{1318F4E4-F6EF-1CDD-58B1-1065C1242EDD}"/>
                </a:ext>
              </a:extLst>
            </p:cNvPr>
            <p:cNvSpPr txBox="1"/>
            <p:nvPr/>
          </p:nvSpPr>
          <p:spPr>
            <a:xfrm>
              <a:off x="8853400" y="616781"/>
              <a:ext cx="2496197" cy="15375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전방으로 전진하며 창을 휘둘러 공격합니다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7685DFB6-8852-390A-3C64-6C6674787273}"/>
              </a:ext>
            </a:extLst>
          </p:cNvPr>
          <p:cNvSpPr/>
          <p:nvPr/>
        </p:nvSpPr>
        <p:spPr>
          <a:xfrm>
            <a:off x="5986248" y="6722051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4A7288C2-A78E-DAEF-D932-0BAC8A5596E5}"/>
              </a:ext>
            </a:extLst>
          </p:cNvPr>
          <p:cNvGrpSpPr/>
          <p:nvPr/>
        </p:nvGrpSpPr>
        <p:grpSpPr>
          <a:xfrm>
            <a:off x="298828" y="3978448"/>
            <a:ext cx="7196822" cy="395860"/>
            <a:chOff x="192088" y="5443455"/>
            <a:chExt cx="7196820" cy="395859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A7F013B-DCA4-CBC1-6AD3-89DEE5AEF9E8}"/>
                </a:ext>
              </a:extLst>
            </p:cNvPr>
            <p:cNvGrpSpPr/>
            <p:nvPr/>
          </p:nvGrpSpPr>
          <p:grpSpPr>
            <a:xfrm>
              <a:off x="282088" y="5686450"/>
              <a:ext cx="7106820" cy="152864"/>
              <a:chOff x="1101523" y="6200815"/>
              <a:chExt cx="7106820" cy="152864"/>
            </a:xfrm>
          </p:grpSpPr>
          <p:sp>
            <p:nvSpPr>
              <p:cNvPr id="65" name="TextBox 65">
                <a:extLst>
                  <a:ext uri="{FF2B5EF4-FFF2-40B4-BE49-F238E27FC236}">
                    <a16:creationId xmlns:a16="http://schemas.microsoft.com/office/drawing/2014/main" id="{2EE3842B-F795-5776-29E3-D03ED9E12B4C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32737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회전 모션에 맞춰 </a:t>
                </a:r>
                <a:r>
                  <a:rPr lang="ko-KR" altLang="en-US" sz="900" dirty="0" err="1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D3404438-EE23-513C-AC6B-5838BEECBFF1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70" name="이등변 삼각형 69">
                  <a:extLst>
                    <a:ext uri="{FF2B5EF4-FFF2-40B4-BE49-F238E27FC236}">
                      <a16:creationId xmlns:a16="http://schemas.microsoft.com/office/drawing/2014/main" id="{E338C17B-6CB6-D6B5-0540-6158F3E0904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73" name="직사각형 72">
                  <a:extLst>
                    <a:ext uri="{FF2B5EF4-FFF2-40B4-BE49-F238E27FC236}">
                      <a16:creationId xmlns:a16="http://schemas.microsoft.com/office/drawing/2014/main" id="{F3DFEFE0-89AA-FF3D-DF5E-DAC4972E1711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C83000B8-31AC-DCAB-D192-0F1C1485E75F}"/>
                  </a:ext>
                </a:extLst>
              </p:cNvPr>
              <p:cNvCxnSpPr>
                <a:cxnSpLocks/>
                <a:stCxn id="73" idx="2"/>
              </p:cNvCxnSpPr>
              <p:nvPr/>
            </p:nvCxnSpPr>
            <p:spPr>
              <a:xfrm>
                <a:off x="1208584" y="6353679"/>
                <a:ext cx="6999759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48323038-BB88-EE44-B4C7-93DEDFD54393}"/>
                </a:ext>
              </a:extLst>
            </p:cNvPr>
            <p:cNvSpPr txBox="1"/>
            <p:nvPr/>
          </p:nvSpPr>
          <p:spPr>
            <a:xfrm>
              <a:off x="192088" y="5443455"/>
              <a:ext cx="694371" cy="1384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00" dirty="0"/>
                <a:t>[ </a:t>
              </a:r>
              <a:r>
                <a:rPr lang="ko-KR" altLang="en-US" sz="900" dirty="0"/>
                <a:t>카메라 </a:t>
              </a:r>
              <a:r>
                <a:rPr lang="en-US" altLang="ko-KR" sz="900" dirty="0"/>
                <a:t>]</a:t>
              </a:r>
              <a:endParaRPr lang="ko-KR" altLang="en-US" sz="900" dirty="0"/>
            </a:p>
          </p:txBody>
        </p:sp>
      </p:grp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84824BCB-5634-59EB-2876-CEDB7CFE9875}"/>
              </a:ext>
            </a:extLst>
          </p:cNvPr>
          <p:cNvCxnSpPr>
            <a:cxnSpLocks/>
          </p:cNvCxnSpPr>
          <p:nvPr/>
        </p:nvCxnSpPr>
        <p:spPr>
          <a:xfrm>
            <a:off x="433109" y="4800600"/>
            <a:ext cx="11758891" cy="0"/>
          </a:xfrm>
          <a:prstGeom prst="line">
            <a:avLst/>
          </a:prstGeom>
          <a:ln w="3175" cmpd="dbl">
            <a:gradFill flip="none" rotWithShape="1">
              <a:gsLst>
                <a:gs pos="61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30000"/>
                    <a:lumOff val="70000"/>
                  </a:schemeClr>
                </a:gs>
                <a:gs pos="33000">
                  <a:schemeClr val="accent1">
                    <a:lumMod val="20000"/>
                    <a:lumOff val="80000"/>
                  </a:schemeClr>
                </a:gs>
                <a:gs pos="100000">
                  <a:schemeClr val="accent1">
                    <a:lumMod val="0"/>
                    <a:lumOff val="10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2ED575E4-2AF5-11E1-A800-0F3174AB79E2}"/>
              </a:ext>
            </a:extLst>
          </p:cNvPr>
          <p:cNvCxnSpPr>
            <a:cxnSpLocks/>
          </p:cNvCxnSpPr>
          <p:nvPr/>
        </p:nvCxnSpPr>
        <p:spPr>
          <a:xfrm>
            <a:off x="136525" y="4800600"/>
            <a:ext cx="12528550" cy="0"/>
          </a:xfrm>
          <a:prstGeom prst="line">
            <a:avLst/>
          </a:prstGeom>
          <a:ln w="3175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1A0B7935-08A5-59DC-AB5D-9442B9D5C855}"/>
              </a:ext>
            </a:extLst>
          </p:cNvPr>
          <p:cNvGrpSpPr/>
          <p:nvPr/>
        </p:nvGrpSpPr>
        <p:grpSpPr>
          <a:xfrm>
            <a:off x="6595757" y="5690104"/>
            <a:ext cx="835101" cy="123111"/>
            <a:chOff x="1341678" y="941326"/>
            <a:chExt cx="835101" cy="123111"/>
          </a:xfrm>
        </p:grpSpPr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60FE7ED-DCA7-4D39-44EB-8A6908963128}"/>
                </a:ext>
              </a:extLst>
            </p:cNvPr>
            <p:cNvSpPr txBox="1"/>
            <p:nvPr/>
          </p:nvSpPr>
          <p:spPr>
            <a:xfrm>
              <a:off x="1510658" y="941326"/>
              <a:ext cx="666121" cy="1231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root </a:t>
              </a:r>
              <a:r>
                <a:rPr lang="ko-KR" altLang="en-US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모션</a:t>
              </a:r>
              <a:endParaRPr lang="en-US" altLang="ko-KR" sz="8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endParaRPr>
            </a:p>
          </p:txBody>
        </p: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BAEDB544-B096-1AA5-DF5B-1D13DE717693}"/>
                </a:ext>
              </a:extLst>
            </p:cNvPr>
            <p:cNvGrpSpPr/>
            <p:nvPr/>
          </p:nvGrpSpPr>
          <p:grpSpPr>
            <a:xfrm>
              <a:off x="1341678" y="958329"/>
              <a:ext cx="89105" cy="89105"/>
              <a:chOff x="1394247" y="792216"/>
              <a:chExt cx="89105" cy="89105"/>
            </a:xfrm>
          </p:grpSpPr>
          <p:sp>
            <p:nvSpPr>
              <p:cNvPr id="1024" name="자유형: 도형 1023">
                <a:extLst>
                  <a:ext uri="{FF2B5EF4-FFF2-40B4-BE49-F238E27FC236}">
                    <a16:creationId xmlns:a16="http://schemas.microsoft.com/office/drawing/2014/main" id="{CD06CEF6-F94E-1681-4F4E-B78DD6292907}"/>
                  </a:ext>
                </a:extLst>
              </p:cNvPr>
              <p:cNvSpPr/>
              <p:nvPr/>
            </p:nvSpPr>
            <p:spPr>
              <a:xfrm>
                <a:off x="1394247" y="792216"/>
                <a:ext cx="89105" cy="89105"/>
              </a:xfrm>
              <a:custGeom>
                <a:avLst/>
                <a:gdLst>
                  <a:gd name="connsiteX0" fmla="*/ 0 w 514350"/>
                  <a:gd name="connsiteY0" fmla="*/ 0 h 514350"/>
                  <a:gd name="connsiteX1" fmla="*/ 0 w 514350"/>
                  <a:gd name="connsiteY1" fmla="*/ 514350 h 514350"/>
                  <a:gd name="connsiteX2" fmla="*/ 514350 w 514350"/>
                  <a:gd name="connsiteY2" fmla="*/ 514350 h 514350"/>
                  <a:gd name="connsiteX3" fmla="*/ 514350 w 514350"/>
                  <a:gd name="connsiteY3" fmla="*/ 0 h 514350"/>
                  <a:gd name="connsiteX4" fmla="*/ 457200 w 514350"/>
                  <a:gd name="connsiteY4" fmla="*/ 457200 h 514350"/>
                  <a:gd name="connsiteX5" fmla="*/ 57150 w 514350"/>
                  <a:gd name="connsiteY5" fmla="*/ 457200 h 514350"/>
                  <a:gd name="connsiteX6" fmla="*/ 57150 w 514350"/>
                  <a:gd name="connsiteY6" fmla="*/ 57150 h 514350"/>
                  <a:gd name="connsiteX7" fmla="*/ 457200 w 514350"/>
                  <a:gd name="connsiteY7" fmla="*/ 57150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14350" h="514350">
                    <a:moveTo>
                      <a:pt x="0" y="0"/>
                    </a:moveTo>
                    <a:lnTo>
                      <a:pt x="0" y="514350"/>
                    </a:lnTo>
                    <a:lnTo>
                      <a:pt x="514350" y="514350"/>
                    </a:lnTo>
                    <a:lnTo>
                      <a:pt x="514350" y="0"/>
                    </a:lnTo>
                    <a:close/>
                    <a:moveTo>
                      <a:pt x="457200" y="457200"/>
                    </a:moveTo>
                    <a:lnTo>
                      <a:pt x="57150" y="457200"/>
                    </a:lnTo>
                    <a:lnTo>
                      <a:pt x="57150" y="57150"/>
                    </a:lnTo>
                    <a:lnTo>
                      <a:pt x="457200" y="5715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1025" name="자유형: 도형 1024">
                <a:extLst>
                  <a:ext uri="{FF2B5EF4-FFF2-40B4-BE49-F238E27FC236}">
                    <a16:creationId xmlns:a16="http://schemas.microsoft.com/office/drawing/2014/main" id="{82FFD429-4F43-835C-DFE3-1EB3FB5DCC0D}"/>
                  </a:ext>
                </a:extLst>
              </p:cNvPr>
              <p:cNvSpPr/>
              <p:nvPr/>
            </p:nvSpPr>
            <p:spPr>
              <a:xfrm>
                <a:off x="1409688" y="812534"/>
                <a:ext cx="58225" cy="44382"/>
              </a:xfrm>
              <a:custGeom>
                <a:avLst/>
                <a:gdLst>
                  <a:gd name="connsiteX0" fmla="*/ 336099 w 336099"/>
                  <a:gd name="connsiteY0" fmla="*/ 40815 h 256193"/>
                  <a:gd name="connsiteX1" fmla="*/ 296094 w 336099"/>
                  <a:gd name="connsiteY1" fmla="*/ 0 h 256193"/>
                  <a:gd name="connsiteX2" fmla="*/ 116710 w 336099"/>
                  <a:gd name="connsiteY2" fmla="*/ 175784 h 256193"/>
                  <a:gd name="connsiteX3" fmla="*/ 40415 w 336099"/>
                  <a:gd name="connsiteY3" fmla="*/ 99489 h 256193"/>
                  <a:gd name="connsiteX4" fmla="*/ 0 w 336099"/>
                  <a:gd name="connsiteY4" fmla="*/ 139894 h 256193"/>
                  <a:gd name="connsiteX5" fmla="*/ 116300 w 336099"/>
                  <a:gd name="connsiteY5" fmla="*/ 256194 h 256193"/>
                  <a:gd name="connsiteX6" fmla="*/ 336099 w 336099"/>
                  <a:gd name="connsiteY6" fmla="*/ 40815 h 256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36099" h="256193">
                    <a:moveTo>
                      <a:pt x="336099" y="40815"/>
                    </a:moveTo>
                    <a:lnTo>
                      <a:pt x="296094" y="0"/>
                    </a:lnTo>
                    <a:lnTo>
                      <a:pt x="116710" y="175784"/>
                    </a:lnTo>
                    <a:lnTo>
                      <a:pt x="40415" y="99489"/>
                    </a:lnTo>
                    <a:lnTo>
                      <a:pt x="0" y="139894"/>
                    </a:lnTo>
                    <a:lnTo>
                      <a:pt x="116300" y="256194"/>
                    </a:lnTo>
                    <a:lnTo>
                      <a:pt x="336099" y="40815"/>
                    </a:lnTo>
                    <a:close/>
                  </a:path>
                </a:pathLst>
              </a:custGeom>
              <a:solidFill>
                <a:srgbClr val="FF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3051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그룹 301">
            <a:extLst>
              <a:ext uri="{FF2B5EF4-FFF2-40B4-BE49-F238E27FC236}">
                <a16:creationId xmlns:a16="http://schemas.microsoft.com/office/drawing/2014/main" id="{8DB10EC5-79EA-DA95-1444-27AB854AB61A}"/>
              </a:ext>
            </a:extLst>
          </p:cNvPr>
          <p:cNvGrpSpPr/>
          <p:nvPr/>
        </p:nvGrpSpPr>
        <p:grpSpPr>
          <a:xfrm>
            <a:off x="465633" y="422688"/>
            <a:ext cx="11870334" cy="4439611"/>
            <a:chOff x="112518" y="422688"/>
            <a:chExt cx="11870334" cy="443961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683E375-E4C2-F9D8-1C5D-E4CB36F35A3C}"/>
                </a:ext>
              </a:extLst>
            </p:cNvPr>
            <p:cNvGrpSpPr/>
            <p:nvPr/>
          </p:nvGrpSpPr>
          <p:grpSpPr>
            <a:xfrm>
              <a:off x="135378" y="422688"/>
              <a:ext cx="3203891" cy="153889"/>
              <a:chOff x="1499245" y="907122"/>
              <a:chExt cx="3203891" cy="153889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6051B4-7279-AF25-5D61-F7CAA5F981C7}"/>
                  </a:ext>
                </a:extLst>
              </p:cNvPr>
              <p:cNvSpPr txBox="1"/>
              <p:nvPr/>
            </p:nvSpPr>
            <p:spPr>
              <a:xfrm>
                <a:off x="3652148" y="937772"/>
                <a:ext cx="1050988" cy="123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163366-B43C-F142-F5C7-DB772BAEFBA4}"/>
                  </a:ext>
                </a:extLst>
              </p:cNvPr>
              <p:cNvSpPr txBox="1"/>
              <p:nvPr/>
            </p:nvSpPr>
            <p:spPr>
              <a:xfrm>
                <a:off x="1499245" y="907122"/>
                <a:ext cx="2271711" cy="1537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C1DA8CDD-9209-B25F-833C-05E4756BE81E}"/>
                </a:ext>
              </a:extLst>
            </p:cNvPr>
            <p:cNvGrpSpPr/>
            <p:nvPr/>
          </p:nvGrpSpPr>
          <p:grpSpPr>
            <a:xfrm>
              <a:off x="112518" y="623504"/>
              <a:ext cx="11870334" cy="4238795"/>
              <a:chOff x="176132" y="806384"/>
              <a:chExt cx="11870334" cy="4238795"/>
            </a:xfrm>
          </p:grpSpPr>
          <p:grpSp>
            <p:nvGrpSpPr>
              <p:cNvPr id="262" name="그룹 261">
                <a:extLst>
                  <a:ext uri="{FF2B5EF4-FFF2-40B4-BE49-F238E27FC236}">
                    <a16:creationId xmlns:a16="http://schemas.microsoft.com/office/drawing/2014/main" id="{3A3E71FE-A376-7B6E-2875-6B031C33E0F6}"/>
                  </a:ext>
                </a:extLst>
              </p:cNvPr>
              <p:cNvGrpSpPr/>
              <p:nvPr/>
            </p:nvGrpSpPr>
            <p:grpSpPr>
              <a:xfrm>
                <a:off x="278611" y="997928"/>
                <a:ext cx="10656000" cy="4001524"/>
                <a:chOff x="736420" y="1146801"/>
                <a:chExt cx="10656000" cy="2091600"/>
              </a:xfrm>
            </p:grpSpPr>
            <p:cxnSp>
              <p:nvCxnSpPr>
                <p:cNvPr id="138" name="직선 연결선 137">
                  <a:extLst>
                    <a:ext uri="{FF2B5EF4-FFF2-40B4-BE49-F238E27FC236}">
                      <a16:creationId xmlns:a16="http://schemas.microsoft.com/office/drawing/2014/main" id="{8FB7F4CD-F703-57EC-7E33-E99298B0DD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2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직선 연결선 140">
                  <a:extLst>
                    <a:ext uri="{FF2B5EF4-FFF2-40B4-BE49-F238E27FC236}">
                      <a16:creationId xmlns:a16="http://schemas.microsoft.com/office/drawing/2014/main" id="{75B0397A-E04E-802C-D09E-220A715E31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BCC160E0-5345-8D3C-CF26-2C1F773A7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EBB2A23F-30EF-5C16-68B5-2956AC2BC7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8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1B2A4A98-36F8-85A5-6CD9-E2DD6668CD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E149B50E-551D-F8D6-5637-6800791541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FA75D0D3-2174-5ED9-8299-A53A3E9658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4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12516680-83BC-D1B8-A05A-85E311BD13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0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D636FE27-9B6E-7E0B-9FAD-FF5360188A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21936D3-5CAC-15BC-3318-B9D8CAE8D1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304420" y="1146801"/>
                  <a:ext cx="0" cy="20916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64FD77EF-0AD9-6621-5598-387607948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6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D8F38B66-434A-118C-A708-738141A1AD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58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8676050A-8729-76F9-EAA3-07B7503786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2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E7B5F6A9-47A1-4AF5-C27D-AB9F116C38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44420" y="1146801"/>
                  <a:ext cx="0" cy="209160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9" name="그룹 258">
                  <a:extLst>
                    <a:ext uri="{FF2B5EF4-FFF2-40B4-BE49-F238E27FC236}">
                      <a16:creationId xmlns:a16="http://schemas.microsoft.com/office/drawing/2014/main" id="{BA51362F-E032-5DC4-FB26-7C4376AFBEC1}"/>
                    </a:ext>
                  </a:extLst>
                </p:cNvPr>
                <p:cNvGrpSpPr/>
                <p:nvPr/>
              </p:nvGrpSpPr>
              <p:grpSpPr>
                <a:xfrm>
                  <a:off x="736420" y="1146801"/>
                  <a:ext cx="576000" cy="2091600"/>
                  <a:chOff x="1200793" y="1061414"/>
                  <a:chExt cx="576000" cy="2091600"/>
                </a:xfrm>
              </p:grpSpPr>
              <p:cxnSp>
                <p:nvCxnSpPr>
                  <p:cNvPr id="19" name="직선 연결선 18">
                    <a:extLst>
                      <a:ext uri="{FF2B5EF4-FFF2-40B4-BE49-F238E27FC236}">
                        <a16:creationId xmlns:a16="http://schemas.microsoft.com/office/drawing/2014/main" id="{D86B5C03-91CA-78CE-E946-57C8899931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직선 연결선 19">
                    <a:extLst>
                      <a:ext uri="{FF2B5EF4-FFF2-40B4-BE49-F238E27FC236}">
                        <a16:creationId xmlns:a16="http://schemas.microsoft.com/office/drawing/2014/main" id="{61752ED6-59DC-11C1-8C3C-B8EF36F4C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직선 연결선 22">
                    <a:extLst>
                      <a:ext uri="{FF2B5EF4-FFF2-40B4-BE49-F238E27FC236}">
                        <a16:creationId xmlns:a16="http://schemas.microsoft.com/office/drawing/2014/main" id="{6FECA348-CDEB-56E4-E799-F18922FCAB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직선 연결선 23">
                    <a:extLst>
                      <a:ext uri="{FF2B5EF4-FFF2-40B4-BE49-F238E27FC236}">
                        <a16:creationId xmlns:a16="http://schemas.microsoft.com/office/drawing/2014/main" id="{88EEA785-86DC-A628-45C2-B07303F92E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직선 연결선 28">
                    <a:extLst>
                      <a:ext uri="{FF2B5EF4-FFF2-40B4-BE49-F238E27FC236}">
                        <a16:creationId xmlns:a16="http://schemas.microsoft.com/office/drawing/2014/main" id="{D4A10BBB-E305-2B48-F9A3-2AF598F0DA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직선 연결선 29">
                    <a:extLst>
                      <a:ext uri="{FF2B5EF4-FFF2-40B4-BE49-F238E27FC236}">
                        <a16:creationId xmlns:a16="http://schemas.microsoft.com/office/drawing/2014/main" id="{A9D8F68E-B09D-B5A2-F287-087F703569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직선 연결선 33">
                    <a:extLst>
                      <a:ext uri="{FF2B5EF4-FFF2-40B4-BE49-F238E27FC236}">
                        <a16:creationId xmlns:a16="http://schemas.microsoft.com/office/drawing/2014/main" id="{92489F5D-9845-3CF1-87CE-D66C3BAF7F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직선 연결선 34">
                    <a:extLst>
                      <a:ext uri="{FF2B5EF4-FFF2-40B4-BE49-F238E27FC236}">
                        <a16:creationId xmlns:a16="http://schemas.microsoft.com/office/drawing/2014/main" id="{3070B3C5-4515-AA8A-FC2F-C47DFC0A18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C75D5A97-A78F-7A4A-76F8-31C0539641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2A2B965E-CD83-71E6-C492-E2C9654DFD70}"/>
                    </a:ext>
                  </a:extLst>
                </p:cNvPr>
                <p:cNvGrpSpPr/>
                <p:nvPr/>
              </p:nvGrpSpPr>
              <p:grpSpPr>
                <a:xfrm>
                  <a:off x="14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39" name="직선 연결선 38">
                    <a:extLst>
                      <a:ext uri="{FF2B5EF4-FFF2-40B4-BE49-F238E27FC236}">
                        <a16:creationId xmlns:a16="http://schemas.microsoft.com/office/drawing/2014/main" id="{9BCFE695-FB8F-7B4D-8808-AA833D2F59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직선 연결선 39">
                    <a:extLst>
                      <a:ext uri="{FF2B5EF4-FFF2-40B4-BE49-F238E27FC236}">
                        <a16:creationId xmlns:a16="http://schemas.microsoft.com/office/drawing/2014/main" id="{3C51A1A4-FFA6-DB85-9153-FA6DB1B964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직선 연결선 46">
                    <a:extLst>
                      <a:ext uri="{FF2B5EF4-FFF2-40B4-BE49-F238E27FC236}">
                        <a16:creationId xmlns:a16="http://schemas.microsoft.com/office/drawing/2014/main" id="{4D787E25-E827-F3B8-3390-4A9C3D963A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직선 연결선 52">
                    <a:extLst>
                      <a:ext uri="{FF2B5EF4-FFF2-40B4-BE49-F238E27FC236}">
                        <a16:creationId xmlns:a16="http://schemas.microsoft.com/office/drawing/2014/main" id="{327B1F4F-FC51-0AF9-6C7C-DF92F95E9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직선 연결선 67">
                    <a:extLst>
                      <a:ext uri="{FF2B5EF4-FFF2-40B4-BE49-F238E27FC236}">
                        <a16:creationId xmlns:a16="http://schemas.microsoft.com/office/drawing/2014/main" id="{7D1553F5-B211-2A77-BDDA-088B3A092F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직선 연결선 68">
                    <a:extLst>
                      <a:ext uri="{FF2B5EF4-FFF2-40B4-BE49-F238E27FC236}">
                        <a16:creationId xmlns:a16="http://schemas.microsoft.com/office/drawing/2014/main" id="{04FC2ABE-B098-30F8-F658-53694485F5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직선 연결선 69">
                    <a:extLst>
                      <a:ext uri="{FF2B5EF4-FFF2-40B4-BE49-F238E27FC236}">
                        <a16:creationId xmlns:a16="http://schemas.microsoft.com/office/drawing/2014/main" id="{92E63817-BB36-7F49-ACA3-E5A33315D4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직선 연결선 70">
                    <a:extLst>
                      <a:ext uri="{FF2B5EF4-FFF2-40B4-BE49-F238E27FC236}">
                        <a16:creationId xmlns:a16="http://schemas.microsoft.com/office/drawing/2014/main" id="{451C8BAB-640A-6F4A-D051-43FD3026C3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CCE6FCFB-7F5D-E1D7-0D65-E2C46EF01D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그룹 83">
                  <a:extLst>
                    <a:ext uri="{FF2B5EF4-FFF2-40B4-BE49-F238E27FC236}">
                      <a16:creationId xmlns:a16="http://schemas.microsoft.com/office/drawing/2014/main" id="{F146197E-1AC5-B9F0-B963-625FC1C05287}"/>
                    </a:ext>
                  </a:extLst>
                </p:cNvPr>
                <p:cNvGrpSpPr/>
                <p:nvPr/>
              </p:nvGrpSpPr>
              <p:grpSpPr>
                <a:xfrm>
                  <a:off x="21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EDC38003-BAFC-C244-BACD-03CFCDCD4A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EB42C2A-2672-996B-51EC-6703BB43E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94491280-5217-E651-A534-9E5C8AE5E4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613BAB54-4882-9C99-EDAD-1C6B751A62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D70CC4B0-4D1B-2C9A-9AA3-6B8917DFAE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BB16BED7-68CD-3F6B-3B28-07429E5C0C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C3FB81F-CC5B-03CF-CC59-73C8B77982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46B08542-EB58-70FA-085A-01A9B77E4C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B6145470-8C37-0E53-5A74-BC50366837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D02015FA-1FB2-630E-768D-2ACF5A93B073}"/>
                    </a:ext>
                  </a:extLst>
                </p:cNvPr>
                <p:cNvGrpSpPr/>
                <p:nvPr/>
              </p:nvGrpSpPr>
              <p:grpSpPr>
                <a:xfrm>
                  <a:off x="28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80D826B1-E833-A1EB-C636-65A617D49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484ECDC8-0515-DC35-E408-A8ACB1F4A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D202584D-14BE-738D-1D27-1112F6239D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CADC9E4C-8023-3FD6-1E4B-26B40B56AD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A4C08E17-E1FD-23DD-B7AA-E9B47C048E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6935C8BB-68AB-07A4-7D8A-58D7AF6378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1B1B2440-8BFF-025E-1C33-8AF4B9C00E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573540BD-3AA4-8D0A-3460-696C89351B9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2EE22833-17C5-4312-F0ED-0F40A0A80E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8FE0792E-10D9-64B5-BF7A-6EA91CDAC3B9}"/>
                    </a:ext>
                  </a:extLst>
                </p:cNvPr>
                <p:cNvGrpSpPr/>
                <p:nvPr/>
              </p:nvGrpSpPr>
              <p:grpSpPr>
                <a:xfrm>
                  <a:off x="36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23CB2F4-0F7A-6558-E776-D8CE575C7B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2FE47172-5E13-008C-98DC-EA696E602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3A63CE5B-A6CF-1E28-B1EF-A56FE1801D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336163E6-F235-C8C8-9C4F-30686C871D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9154757C-F6B8-AF9A-CD63-F005EDC749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FEE2C43B-1C77-2277-741B-07F4B42FAA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69179622-46BE-B71D-92C8-A9919495D7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4C35FA14-2E8B-E3BE-54C6-BF92F35A8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F77F526E-1BAF-0689-2008-C91EE4FD7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3" name="그룹 132">
                  <a:extLst>
                    <a:ext uri="{FF2B5EF4-FFF2-40B4-BE49-F238E27FC236}">
                      <a16:creationId xmlns:a16="http://schemas.microsoft.com/office/drawing/2014/main" id="{EFCD951C-9BDB-A207-BC18-EA33BAB2FC85}"/>
                    </a:ext>
                  </a:extLst>
                </p:cNvPr>
                <p:cNvGrpSpPr/>
                <p:nvPr/>
              </p:nvGrpSpPr>
              <p:grpSpPr>
                <a:xfrm>
                  <a:off x="43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C3921F37-233F-DEC2-251E-1021546A78A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45843B72-78FD-C2DF-BBB8-FD6028788A5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785EDC06-19BF-D736-18AE-CE517E3AD3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4671D180-2FBF-7E18-9578-76A1E16743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5A022C6C-9E03-AE28-5205-E265657DB9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7" name="직선 연결선 146">
                    <a:extLst>
                      <a:ext uri="{FF2B5EF4-FFF2-40B4-BE49-F238E27FC236}">
                        <a16:creationId xmlns:a16="http://schemas.microsoft.com/office/drawing/2014/main" id="{32B43623-1903-6256-7CE7-BE21EE5528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 151">
                    <a:extLst>
                      <a:ext uri="{FF2B5EF4-FFF2-40B4-BE49-F238E27FC236}">
                        <a16:creationId xmlns:a16="http://schemas.microsoft.com/office/drawing/2014/main" id="{122A2FC9-93CD-C11B-E7DC-CD1149D86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7" name="직선 연결선 156">
                    <a:extLst>
                      <a:ext uri="{FF2B5EF4-FFF2-40B4-BE49-F238E27FC236}">
                        <a16:creationId xmlns:a16="http://schemas.microsoft.com/office/drawing/2014/main" id="{D695F7D5-817F-8E2C-55F3-423A298FA3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직선 연결선 161">
                    <a:extLst>
                      <a:ext uri="{FF2B5EF4-FFF2-40B4-BE49-F238E27FC236}">
                        <a16:creationId xmlns:a16="http://schemas.microsoft.com/office/drawing/2014/main" id="{30644D97-B2F2-C05A-1662-A7BDE76A2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8" name="그룹 167">
                  <a:extLst>
                    <a:ext uri="{FF2B5EF4-FFF2-40B4-BE49-F238E27FC236}">
                      <a16:creationId xmlns:a16="http://schemas.microsoft.com/office/drawing/2014/main" id="{D36C226F-80F6-1305-E8A4-F0C61123B586}"/>
                    </a:ext>
                  </a:extLst>
                </p:cNvPr>
                <p:cNvGrpSpPr/>
                <p:nvPr/>
              </p:nvGrpSpPr>
              <p:grpSpPr>
                <a:xfrm>
                  <a:off x="50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69" name="직선 연결선 168">
                    <a:extLst>
                      <a:ext uri="{FF2B5EF4-FFF2-40B4-BE49-F238E27FC236}">
                        <a16:creationId xmlns:a16="http://schemas.microsoft.com/office/drawing/2014/main" id="{70DCB4EE-F998-D990-ED61-51AE234BED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직선 연결선 169">
                    <a:extLst>
                      <a:ext uri="{FF2B5EF4-FFF2-40B4-BE49-F238E27FC236}">
                        <a16:creationId xmlns:a16="http://schemas.microsoft.com/office/drawing/2014/main" id="{40820495-BB80-3188-3AC2-CBF38B210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직선 연결선 170">
                    <a:extLst>
                      <a:ext uri="{FF2B5EF4-FFF2-40B4-BE49-F238E27FC236}">
                        <a16:creationId xmlns:a16="http://schemas.microsoft.com/office/drawing/2014/main" id="{88A64805-130C-FC62-B091-848B4A8FC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직선 연결선 171">
                    <a:extLst>
                      <a:ext uri="{FF2B5EF4-FFF2-40B4-BE49-F238E27FC236}">
                        <a16:creationId xmlns:a16="http://schemas.microsoft.com/office/drawing/2014/main" id="{7CCC4D75-8CFA-B1E1-84BE-5A953405D8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직선 연결선 172">
                    <a:extLst>
                      <a:ext uri="{FF2B5EF4-FFF2-40B4-BE49-F238E27FC236}">
                        <a16:creationId xmlns:a16="http://schemas.microsoft.com/office/drawing/2014/main" id="{F9EA2503-99B8-806F-0799-923AA4E6B2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직선 연결선 173">
                    <a:extLst>
                      <a:ext uri="{FF2B5EF4-FFF2-40B4-BE49-F238E27FC236}">
                        <a16:creationId xmlns:a16="http://schemas.microsoft.com/office/drawing/2014/main" id="{D8E368F0-EC35-E9B9-18F9-B74DF8C130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5" name="직선 연결선 174">
                    <a:extLst>
                      <a:ext uri="{FF2B5EF4-FFF2-40B4-BE49-F238E27FC236}">
                        <a16:creationId xmlns:a16="http://schemas.microsoft.com/office/drawing/2014/main" id="{C7CAA241-565C-9F1A-324A-62163CF2B1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6" name="직선 연결선 175">
                    <a:extLst>
                      <a:ext uri="{FF2B5EF4-FFF2-40B4-BE49-F238E27FC236}">
                        <a16:creationId xmlns:a16="http://schemas.microsoft.com/office/drawing/2014/main" id="{E70A6386-FC77-59CF-8EC5-AEEE888BB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7" name="직선 연결선 176">
                    <a:extLst>
                      <a:ext uri="{FF2B5EF4-FFF2-40B4-BE49-F238E27FC236}">
                        <a16:creationId xmlns:a16="http://schemas.microsoft.com/office/drawing/2014/main" id="{0D8A0AC4-7891-C0E2-B3CF-83E1304C981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8" name="그룹 177">
                  <a:extLst>
                    <a:ext uri="{FF2B5EF4-FFF2-40B4-BE49-F238E27FC236}">
                      <a16:creationId xmlns:a16="http://schemas.microsoft.com/office/drawing/2014/main" id="{9B40EFD2-F46C-8C2F-B43B-3159478B3DD6}"/>
                    </a:ext>
                  </a:extLst>
                </p:cNvPr>
                <p:cNvGrpSpPr/>
                <p:nvPr/>
              </p:nvGrpSpPr>
              <p:grpSpPr>
                <a:xfrm>
                  <a:off x="57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79" name="직선 연결선 178">
                    <a:extLst>
                      <a:ext uri="{FF2B5EF4-FFF2-40B4-BE49-F238E27FC236}">
                        <a16:creationId xmlns:a16="http://schemas.microsoft.com/office/drawing/2014/main" id="{27706F18-6139-1895-2E8E-4AA9C4CF0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0" name="직선 연결선 179">
                    <a:extLst>
                      <a:ext uri="{FF2B5EF4-FFF2-40B4-BE49-F238E27FC236}">
                        <a16:creationId xmlns:a16="http://schemas.microsoft.com/office/drawing/2014/main" id="{41F406E6-DEF3-08B5-A957-1D9EFE17C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1" name="직선 연결선 180">
                    <a:extLst>
                      <a:ext uri="{FF2B5EF4-FFF2-40B4-BE49-F238E27FC236}">
                        <a16:creationId xmlns:a16="http://schemas.microsoft.com/office/drawing/2014/main" id="{7741A13B-D709-0863-2250-DE3B657AFA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2" name="직선 연결선 181">
                    <a:extLst>
                      <a:ext uri="{FF2B5EF4-FFF2-40B4-BE49-F238E27FC236}">
                        <a16:creationId xmlns:a16="http://schemas.microsoft.com/office/drawing/2014/main" id="{C40C1E36-2C92-C85E-9DA9-727F772AD1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3" name="직선 연결선 182">
                    <a:extLst>
                      <a:ext uri="{FF2B5EF4-FFF2-40B4-BE49-F238E27FC236}">
                        <a16:creationId xmlns:a16="http://schemas.microsoft.com/office/drawing/2014/main" id="{B615083D-8958-AC82-9A35-4E872B958D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직선 연결선 183">
                    <a:extLst>
                      <a:ext uri="{FF2B5EF4-FFF2-40B4-BE49-F238E27FC236}">
                        <a16:creationId xmlns:a16="http://schemas.microsoft.com/office/drawing/2014/main" id="{2DA4FB82-EA2A-D628-F176-9838F6E60D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5" name="직선 연결선 184">
                    <a:extLst>
                      <a:ext uri="{FF2B5EF4-FFF2-40B4-BE49-F238E27FC236}">
                        <a16:creationId xmlns:a16="http://schemas.microsoft.com/office/drawing/2014/main" id="{1B07F517-6588-41EC-9F9A-8BCE9D2A94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6" name="직선 연결선 185">
                    <a:extLst>
                      <a:ext uri="{FF2B5EF4-FFF2-40B4-BE49-F238E27FC236}">
                        <a16:creationId xmlns:a16="http://schemas.microsoft.com/office/drawing/2014/main" id="{96887524-5F6B-6EBF-D617-29F0895728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직선 연결선 186">
                    <a:extLst>
                      <a:ext uri="{FF2B5EF4-FFF2-40B4-BE49-F238E27FC236}">
                        <a16:creationId xmlns:a16="http://schemas.microsoft.com/office/drawing/2014/main" id="{FB23DE84-18C0-E861-6BE2-821B7E989B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그룹 187">
                  <a:extLst>
                    <a:ext uri="{FF2B5EF4-FFF2-40B4-BE49-F238E27FC236}">
                      <a16:creationId xmlns:a16="http://schemas.microsoft.com/office/drawing/2014/main" id="{842F957E-7927-722D-9E7B-1347323C47C5}"/>
                    </a:ext>
                  </a:extLst>
                </p:cNvPr>
                <p:cNvGrpSpPr/>
                <p:nvPr/>
              </p:nvGrpSpPr>
              <p:grpSpPr>
                <a:xfrm>
                  <a:off x="64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89" name="직선 연결선 188">
                    <a:extLst>
                      <a:ext uri="{FF2B5EF4-FFF2-40B4-BE49-F238E27FC236}">
                        <a16:creationId xmlns:a16="http://schemas.microsoft.com/office/drawing/2014/main" id="{7AB06998-2A47-1A4C-7E12-EC5C8B7999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0" name="직선 연결선 189">
                    <a:extLst>
                      <a:ext uri="{FF2B5EF4-FFF2-40B4-BE49-F238E27FC236}">
                        <a16:creationId xmlns:a16="http://schemas.microsoft.com/office/drawing/2014/main" id="{1BBF9E9F-C22A-BE6C-DADE-A2405454D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1" name="직선 연결선 190">
                    <a:extLst>
                      <a:ext uri="{FF2B5EF4-FFF2-40B4-BE49-F238E27FC236}">
                        <a16:creationId xmlns:a16="http://schemas.microsoft.com/office/drawing/2014/main" id="{51518C13-0DA8-A2D3-B21E-90B1B1642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2" name="직선 연결선 191">
                    <a:extLst>
                      <a:ext uri="{FF2B5EF4-FFF2-40B4-BE49-F238E27FC236}">
                        <a16:creationId xmlns:a16="http://schemas.microsoft.com/office/drawing/2014/main" id="{02B869CE-428E-0A53-6A86-32DC288397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3" name="직선 연결선 192">
                    <a:extLst>
                      <a:ext uri="{FF2B5EF4-FFF2-40B4-BE49-F238E27FC236}">
                        <a16:creationId xmlns:a16="http://schemas.microsoft.com/office/drawing/2014/main" id="{7043CE7D-269B-BD03-51BF-070CAFA8B3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4" name="직선 연결선 193">
                    <a:extLst>
                      <a:ext uri="{FF2B5EF4-FFF2-40B4-BE49-F238E27FC236}">
                        <a16:creationId xmlns:a16="http://schemas.microsoft.com/office/drawing/2014/main" id="{366BDE93-A68B-EB6E-FE8C-EA013CFF98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F497E4F6-A6F9-0269-46AF-0D71B42C90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직선 연결선 195">
                    <a:extLst>
                      <a:ext uri="{FF2B5EF4-FFF2-40B4-BE49-F238E27FC236}">
                        <a16:creationId xmlns:a16="http://schemas.microsoft.com/office/drawing/2014/main" id="{46AF26C0-DB2C-93B2-2FEC-E246540524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7" name="직선 연결선 196">
                    <a:extLst>
                      <a:ext uri="{FF2B5EF4-FFF2-40B4-BE49-F238E27FC236}">
                        <a16:creationId xmlns:a16="http://schemas.microsoft.com/office/drawing/2014/main" id="{CE037961-DBCF-E9F7-3A3E-DE83C52D78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8" name="그룹 197">
                  <a:extLst>
                    <a:ext uri="{FF2B5EF4-FFF2-40B4-BE49-F238E27FC236}">
                      <a16:creationId xmlns:a16="http://schemas.microsoft.com/office/drawing/2014/main" id="{14FA0861-FC42-0839-F774-68D73FA6AC9A}"/>
                    </a:ext>
                  </a:extLst>
                </p:cNvPr>
                <p:cNvGrpSpPr/>
                <p:nvPr/>
              </p:nvGrpSpPr>
              <p:grpSpPr>
                <a:xfrm>
                  <a:off x="72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199" name="직선 연결선 198">
                    <a:extLst>
                      <a:ext uri="{FF2B5EF4-FFF2-40B4-BE49-F238E27FC236}">
                        <a16:creationId xmlns:a16="http://schemas.microsoft.com/office/drawing/2014/main" id="{944D4254-A1B5-F357-6946-0496EA778F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직선 연결선 199">
                    <a:extLst>
                      <a:ext uri="{FF2B5EF4-FFF2-40B4-BE49-F238E27FC236}">
                        <a16:creationId xmlns:a16="http://schemas.microsoft.com/office/drawing/2014/main" id="{13F5C50B-3BA8-ED1C-570F-EA97B7510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1" name="직선 연결선 200">
                    <a:extLst>
                      <a:ext uri="{FF2B5EF4-FFF2-40B4-BE49-F238E27FC236}">
                        <a16:creationId xmlns:a16="http://schemas.microsoft.com/office/drawing/2014/main" id="{85FCAD0D-DD73-EB4C-971C-5FBCB6BF63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2" name="직선 연결선 201">
                    <a:extLst>
                      <a:ext uri="{FF2B5EF4-FFF2-40B4-BE49-F238E27FC236}">
                        <a16:creationId xmlns:a16="http://schemas.microsoft.com/office/drawing/2014/main" id="{C3ECA49E-BAA6-AAA8-7B3B-026F92B213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3" name="직선 연결선 202">
                    <a:extLst>
                      <a:ext uri="{FF2B5EF4-FFF2-40B4-BE49-F238E27FC236}">
                        <a16:creationId xmlns:a16="http://schemas.microsoft.com/office/drawing/2014/main" id="{92D5D2D1-E363-5625-B89E-9600CBB88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4" name="직선 연결선 203">
                    <a:extLst>
                      <a:ext uri="{FF2B5EF4-FFF2-40B4-BE49-F238E27FC236}">
                        <a16:creationId xmlns:a16="http://schemas.microsoft.com/office/drawing/2014/main" id="{EDF9928F-95A5-113F-AC5C-BB189FD2DD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5" name="직선 연결선 204">
                    <a:extLst>
                      <a:ext uri="{FF2B5EF4-FFF2-40B4-BE49-F238E27FC236}">
                        <a16:creationId xmlns:a16="http://schemas.microsoft.com/office/drawing/2014/main" id="{9174CD1B-DD55-6D07-D0BF-FB94EF3C4D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직선 연결선 205">
                    <a:extLst>
                      <a:ext uri="{FF2B5EF4-FFF2-40B4-BE49-F238E27FC236}">
                        <a16:creationId xmlns:a16="http://schemas.microsoft.com/office/drawing/2014/main" id="{9B5FE2B2-2BE4-FD38-FE20-EB53AE3303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직선 연결선 206">
                    <a:extLst>
                      <a:ext uri="{FF2B5EF4-FFF2-40B4-BE49-F238E27FC236}">
                        <a16:creationId xmlns:a16="http://schemas.microsoft.com/office/drawing/2014/main" id="{A6F2A4D2-B18F-EA22-FB03-BA08CC7B8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8" name="그룹 207">
                  <a:extLst>
                    <a:ext uri="{FF2B5EF4-FFF2-40B4-BE49-F238E27FC236}">
                      <a16:creationId xmlns:a16="http://schemas.microsoft.com/office/drawing/2014/main" id="{546328D0-09D7-52A1-32D9-B5850289D3B2}"/>
                    </a:ext>
                  </a:extLst>
                </p:cNvPr>
                <p:cNvGrpSpPr/>
                <p:nvPr/>
              </p:nvGrpSpPr>
              <p:grpSpPr>
                <a:xfrm>
                  <a:off x="793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09" name="직선 연결선 208">
                    <a:extLst>
                      <a:ext uri="{FF2B5EF4-FFF2-40B4-BE49-F238E27FC236}">
                        <a16:creationId xmlns:a16="http://schemas.microsoft.com/office/drawing/2014/main" id="{2546EA14-C161-17FC-5ED7-6A9C7CF231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직선 연결선 209">
                    <a:extLst>
                      <a:ext uri="{FF2B5EF4-FFF2-40B4-BE49-F238E27FC236}">
                        <a16:creationId xmlns:a16="http://schemas.microsoft.com/office/drawing/2014/main" id="{1C400BD5-2ABE-3A11-49A3-9E1DDE07ED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직선 연결선 210">
                    <a:extLst>
                      <a:ext uri="{FF2B5EF4-FFF2-40B4-BE49-F238E27FC236}">
                        <a16:creationId xmlns:a16="http://schemas.microsoft.com/office/drawing/2014/main" id="{76148817-C704-6BD1-E11D-1C2B5F0DF9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2" name="직선 연결선 211">
                    <a:extLst>
                      <a:ext uri="{FF2B5EF4-FFF2-40B4-BE49-F238E27FC236}">
                        <a16:creationId xmlns:a16="http://schemas.microsoft.com/office/drawing/2014/main" id="{58BFA6AB-3B37-599C-A60D-109F00EEF0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4E26A081-F40C-C83D-C26B-B154E10F10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453FA11D-6FF0-0ADF-054E-8A9B6A23CC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2B3153B2-E11D-F632-D60F-81EC84E69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5CCD1307-CF57-0D28-FFEE-F3B9A49A09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AC4FF747-0B4A-D337-CC36-3E3D0542F8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F6A940FB-F08D-39B4-3C24-4D36BD90C88D}"/>
                    </a:ext>
                  </a:extLst>
                </p:cNvPr>
                <p:cNvGrpSpPr/>
                <p:nvPr/>
              </p:nvGrpSpPr>
              <p:grpSpPr>
                <a:xfrm>
                  <a:off x="865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D81701F5-376A-86AE-DB5D-A8B4610A13B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0" name="직선 연결선 219">
                    <a:extLst>
                      <a:ext uri="{FF2B5EF4-FFF2-40B4-BE49-F238E27FC236}">
                        <a16:creationId xmlns:a16="http://schemas.microsoft.com/office/drawing/2014/main" id="{075984F0-CCD8-7BB2-2CBA-22E86869DB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직선 연결선 220">
                    <a:extLst>
                      <a:ext uri="{FF2B5EF4-FFF2-40B4-BE49-F238E27FC236}">
                        <a16:creationId xmlns:a16="http://schemas.microsoft.com/office/drawing/2014/main" id="{6F518AA8-720D-B38C-5044-14CEC12B48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2" name="직선 연결선 221">
                    <a:extLst>
                      <a:ext uri="{FF2B5EF4-FFF2-40B4-BE49-F238E27FC236}">
                        <a16:creationId xmlns:a16="http://schemas.microsoft.com/office/drawing/2014/main" id="{0C3F7E04-1B37-5176-2245-859D5FF4EC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직선 연결선 222">
                    <a:extLst>
                      <a:ext uri="{FF2B5EF4-FFF2-40B4-BE49-F238E27FC236}">
                        <a16:creationId xmlns:a16="http://schemas.microsoft.com/office/drawing/2014/main" id="{79EF1EC4-BB92-663C-B2CE-80E7F2AFF9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4" name="직선 연결선 223">
                    <a:extLst>
                      <a:ext uri="{FF2B5EF4-FFF2-40B4-BE49-F238E27FC236}">
                        <a16:creationId xmlns:a16="http://schemas.microsoft.com/office/drawing/2014/main" id="{D14FABC9-FF43-C529-EB79-D2F509A894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직선 연결선 224">
                    <a:extLst>
                      <a:ext uri="{FF2B5EF4-FFF2-40B4-BE49-F238E27FC236}">
                        <a16:creationId xmlns:a16="http://schemas.microsoft.com/office/drawing/2014/main" id="{8A7AD88A-7999-8C42-ABBD-B4CD46A2F1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직선 연결선 225">
                    <a:extLst>
                      <a:ext uri="{FF2B5EF4-FFF2-40B4-BE49-F238E27FC236}">
                        <a16:creationId xmlns:a16="http://schemas.microsoft.com/office/drawing/2014/main" id="{870FAC60-440D-15AA-A823-F8F814D9FC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7" name="직선 연결선 226">
                    <a:extLst>
                      <a:ext uri="{FF2B5EF4-FFF2-40B4-BE49-F238E27FC236}">
                        <a16:creationId xmlns:a16="http://schemas.microsoft.com/office/drawing/2014/main" id="{F323617F-3BB7-5012-21A8-D556AF5DC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그룹 227">
                  <a:extLst>
                    <a:ext uri="{FF2B5EF4-FFF2-40B4-BE49-F238E27FC236}">
                      <a16:creationId xmlns:a16="http://schemas.microsoft.com/office/drawing/2014/main" id="{CF00C521-CD6A-1356-7FF2-27F723D33C51}"/>
                    </a:ext>
                  </a:extLst>
                </p:cNvPr>
                <p:cNvGrpSpPr/>
                <p:nvPr/>
              </p:nvGrpSpPr>
              <p:grpSpPr>
                <a:xfrm>
                  <a:off x="937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29" name="직선 연결선 228">
                    <a:extLst>
                      <a:ext uri="{FF2B5EF4-FFF2-40B4-BE49-F238E27FC236}">
                        <a16:creationId xmlns:a16="http://schemas.microsoft.com/office/drawing/2014/main" id="{620BE78E-C70C-381A-CBA9-8FB242D4BA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692AAC60-641F-19FD-53D2-F8A32076C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3DD2535E-8F2C-181A-8349-96C3AB4A6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901D3A7C-76A1-D58E-892F-ABE531D18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AE6E6683-CA53-1BB3-0AD8-13B6395920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D6A607EB-50E7-FABE-B7CD-F7D8170706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25E8FEBB-A567-53E5-0D4B-A7E8457F8A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27549BDA-D122-5275-CC9B-6E77CD9B0C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E897E912-C738-FD95-13A1-B79E1179E0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8" name="그룹 237">
                  <a:extLst>
                    <a:ext uri="{FF2B5EF4-FFF2-40B4-BE49-F238E27FC236}">
                      <a16:creationId xmlns:a16="http://schemas.microsoft.com/office/drawing/2014/main" id="{B560BD1B-36F5-03B3-AFBC-99CD80705F1F}"/>
                    </a:ext>
                  </a:extLst>
                </p:cNvPr>
                <p:cNvGrpSpPr/>
                <p:nvPr/>
              </p:nvGrpSpPr>
              <p:grpSpPr>
                <a:xfrm>
                  <a:off x="1009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99E8C5BB-213F-22E1-43D3-354F9CC339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F9140200-0836-EFFF-1ABA-44DFB4BD9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42BAC9C5-80D2-6A2B-250B-490271EE40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47BB6BF3-F82D-8C92-9885-4984821A8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C6514860-88EE-E691-1066-9AAA1D2F29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89869317-7D3D-F1AB-ECBC-BD2A50276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798C61DA-C64B-4669-4272-B19660160F5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AFBBBB92-7EA1-51A2-1197-0D006BB7F4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5AF2C75F-A539-C3C0-B297-E99B4F8792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8" name="그룹 247">
                  <a:extLst>
                    <a:ext uri="{FF2B5EF4-FFF2-40B4-BE49-F238E27FC236}">
                      <a16:creationId xmlns:a16="http://schemas.microsoft.com/office/drawing/2014/main" id="{FD98CEB3-2BBC-2CD6-CA81-6F428B3FFD2E}"/>
                    </a:ext>
                  </a:extLst>
                </p:cNvPr>
                <p:cNvGrpSpPr/>
                <p:nvPr/>
              </p:nvGrpSpPr>
              <p:grpSpPr>
                <a:xfrm>
                  <a:off x="10816420" y="1146801"/>
                  <a:ext cx="576000" cy="2091600"/>
                  <a:chOff x="1914025" y="1061414"/>
                  <a:chExt cx="576000" cy="2091600"/>
                </a:xfrm>
              </p:grpSpPr>
              <p:cxnSp>
                <p:nvCxnSpPr>
                  <p:cNvPr id="249" name="직선 연결선 248">
                    <a:extLst>
                      <a:ext uri="{FF2B5EF4-FFF2-40B4-BE49-F238E27FC236}">
                        <a16:creationId xmlns:a16="http://schemas.microsoft.com/office/drawing/2014/main" id="{DD75CCC9-FBB8-8EB6-BC2C-1FA28C0E1A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9F483E3E-3F85-E9D9-AD8A-F280976C2E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9355451A-B550-49AC-7E91-D3F0C1D0A0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직선 연결선 251">
                    <a:extLst>
                      <a:ext uri="{FF2B5EF4-FFF2-40B4-BE49-F238E27FC236}">
                        <a16:creationId xmlns:a16="http://schemas.microsoft.com/office/drawing/2014/main" id="{4D291279-ECAF-B82F-BAE7-5DB718A54B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744D2DB1-A138-38F7-1671-D4807942CE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1A954261-65F5-ADE9-ADDE-18CC44BE5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B2196FA2-BC71-BC70-EE10-19897B4F7C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직선 연결선 255">
                    <a:extLst>
                      <a:ext uri="{FF2B5EF4-FFF2-40B4-BE49-F238E27FC236}">
                        <a16:creationId xmlns:a16="http://schemas.microsoft.com/office/drawing/2014/main" id="{99592FA2-0B94-6070-BB4A-972BB134FF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직선 연결선 256">
                    <a:extLst>
                      <a:ext uri="{FF2B5EF4-FFF2-40B4-BE49-F238E27FC236}">
                        <a16:creationId xmlns:a16="http://schemas.microsoft.com/office/drawing/2014/main" id="{0548A534-053E-E929-35D0-36CB970653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5" name="그룹 264">
                <a:extLst>
                  <a:ext uri="{FF2B5EF4-FFF2-40B4-BE49-F238E27FC236}">
                    <a16:creationId xmlns:a16="http://schemas.microsoft.com/office/drawing/2014/main" id="{F24B678A-C736-D7E0-DDE8-9B3B0559C1B5}"/>
                  </a:ext>
                </a:extLst>
              </p:cNvPr>
              <p:cNvGrpSpPr/>
              <p:nvPr/>
            </p:nvGrpSpPr>
            <p:grpSpPr>
              <a:xfrm>
                <a:off x="176132" y="806384"/>
                <a:ext cx="11205088" cy="272808"/>
                <a:chOff x="161608" y="1144479"/>
                <a:chExt cx="11205088" cy="272808"/>
              </a:xfrm>
            </p:grpSpPr>
            <p:grpSp>
              <p:nvGrpSpPr>
                <p:cNvPr id="76" name="그룹 75">
                  <a:extLst>
                    <a:ext uri="{FF2B5EF4-FFF2-40B4-BE49-F238E27FC236}">
                      <a16:creationId xmlns:a16="http://schemas.microsoft.com/office/drawing/2014/main" id="{DD08D8BA-D650-C543-234C-23A1F618FBC9}"/>
                    </a:ext>
                  </a:extLst>
                </p:cNvPr>
                <p:cNvGrpSpPr/>
                <p:nvPr/>
              </p:nvGrpSpPr>
              <p:grpSpPr>
                <a:xfrm>
                  <a:off x="161608" y="1144479"/>
                  <a:ext cx="10924119" cy="191542"/>
                  <a:chOff x="161608" y="955259"/>
                  <a:chExt cx="10924119" cy="191542"/>
                </a:xfrm>
              </p:grpSpPr>
              <p:grpSp>
                <p:nvGrpSpPr>
                  <p:cNvPr id="75" name="그룹 74">
                    <a:extLst>
                      <a:ext uri="{FF2B5EF4-FFF2-40B4-BE49-F238E27FC236}">
                        <a16:creationId xmlns:a16="http://schemas.microsoft.com/office/drawing/2014/main" id="{828E7593-5C60-7740-97C1-A1DE6786B698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979042"/>
                    <a:ext cx="10800000" cy="167759"/>
                    <a:chOff x="192088" y="858603"/>
                    <a:chExt cx="10800000" cy="167759"/>
                  </a:xfrm>
                </p:grpSpPr>
                <p:cxnSp>
                  <p:nvCxnSpPr>
                    <p:cNvPr id="18" name="직선 연결선 17">
                      <a:extLst>
                        <a:ext uri="{FF2B5EF4-FFF2-40B4-BE49-F238E27FC236}">
                          <a16:creationId xmlns:a16="http://schemas.microsoft.com/office/drawing/2014/main" id="{F2D83E02-B987-92BF-DB2C-3119CFD4F33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92088" y="858603"/>
                      <a:ext cx="0" cy="167759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직선 연결선 16">
                      <a:extLst>
                        <a:ext uri="{FF2B5EF4-FFF2-40B4-BE49-F238E27FC236}">
                          <a16:creationId xmlns:a16="http://schemas.microsoft.com/office/drawing/2014/main" id="{F09BAC97-620F-B83A-943E-36A8362569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35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직선 연결선 25">
                      <a:extLst>
                        <a:ext uri="{FF2B5EF4-FFF2-40B4-BE49-F238E27FC236}">
                          <a16:creationId xmlns:a16="http://schemas.microsoft.com/office/drawing/2014/main" id="{68295391-4A4B-A6B3-2761-131E2DC9AA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51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 26">
                      <a:extLst>
                        <a:ext uri="{FF2B5EF4-FFF2-40B4-BE49-F238E27FC236}">
                          <a16:creationId xmlns:a16="http://schemas.microsoft.com/office/drawing/2014/main" id="{E4CFFE53-E78B-938E-A8AC-48B656A8F64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67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직선 연결선 27">
                      <a:extLst>
                        <a:ext uri="{FF2B5EF4-FFF2-40B4-BE49-F238E27FC236}">
                          <a16:creationId xmlns:a16="http://schemas.microsoft.com/office/drawing/2014/main" id="{493CDB7D-B259-2562-79CB-00C8382603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32088" y="864724"/>
                      <a:ext cx="0" cy="161638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직선 연결선 30">
                      <a:extLst>
                        <a:ext uri="{FF2B5EF4-FFF2-40B4-BE49-F238E27FC236}">
                          <a16:creationId xmlns:a16="http://schemas.microsoft.com/office/drawing/2014/main" id="{31D6B9DE-A2F8-A4EB-F93B-E5766EBD1B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0992088" y="887678"/>
                      <a:ext cx="0" cy="138684"/>
                    </a:xfrm>
                    <a:prstGeom prst="line">
                      <a:avLst/>
                    </a:prstGeom>
                    <a:ln w="1905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9E7AF0F9-8CEE-20D7-0471-365946E5F717}"/>
                      </a:ext>
                    </a:extLst>
                  </p:cNvPr>
                  <p:cNvGrpSpPr/>
                  <p:nvPr/>
                </p:nvGrpSpPr>
                <p:grpSpPr>
                  <a:xfrm>
                    <a:off x="161608" y="955259"/>
                    <a:ext cx="10924119" cy="123239"/>
                    <a:chOff x="164148" y="1022653"/>
                    <a:chExt cx="10924119" cy="123239"/>
                  </a:xfrm>
                </p:grpSpPr>
                <p:sp>
                  <p:nvSpPr>
                    <p:cNvPr id="129" name="TextBox 128">
                      <a:extLst>
                        <a:ext uri="{FF2B5EF4-FFF2-40B4-BE49-F238E27FC236}">
                          <a16:creationId xmlns:a16="http://schemas.microsoft.com/office/drawing/2014/main" id="{E378BFD0-3C86-5085-CC28-80620F80965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61438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90</a:t>
                      </a:r>
                    </a:p>
                  </p:txBody>
                </p:sp>
                <p:sp>
                  <p:nvSpPr>
                    <p:cNvPr id="130" name="TextBox 129">
                      <a:extLst>
                        <a:ext uri="{FF2B5EF4-FFF2-40B4-BE49-F238E27FC236}">
                          <a16:creationId xmlns:a16="http://schemas.microsoft.com/office/drawing/2014/main" id="{770480AB-AA43-8E19-A33D-DB309380C6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05525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</a:p>
                  </p:txBody>
                </p: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9D822BFA-B22E-3CEB-AE6A-F9A1A54A263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381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30</a:t>
                      </a:r>
                    </a:p>
                  </p:txBody>
                </p:sp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1705B125-44DA-F5FE-7F4F-DB2469B8510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745526" y="1022653"/>
                      <a:ext cx="182742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120</a:t>
                      </a:r>
                    </a:p>
                  </p:txBody>
                </p:sp>
                <p:sp>
                  <p:nvSpPr>
                    <p:cNvPr id="2" name="TextBox 1">
                      <a:extLst>
                        <a:ext uri="{FF2B5EF4-FFF2-40B4-BE49-F238E27FC236}">
                          <a16:creationId xmlns:a16="http://schemas.microsoft.com/office/drawing/2014/main" id="{CAD302C9-0E3D-E61C-925B-32DC23D477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55552" y="1022653"/>
                      <a:ext cx="121828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>
                        <a:defRPr sz="800">
                          <a:solidFill>
                            <a:schemeClr val="bg1"/>
                          </a:solidFill>
                          <a:effectLst>
                            <a:glow rad="127000">
                              <a:schemeClr val="tx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801" b="1" dirty="0">
                          <a:solidFill>
                            <a:schemeClr val="tx1"/>
                          </a:solidFill>
                          <a:effectLst/>
                        </a:rPr>
                        <a:t>60</a:t>
                      </a:r>
                    </a:p>
                  </p:txBody>
                </p:sp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A96859C1-4CF0-037A-BB36-AF103EC330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148" y="1022653"/>
                      <a:ext cx="60914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801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0</a:t>
                      </a:r>
                    </a:p>
                  </p:txBody>
                </p:sp>
              </p:grpSp>
            </p:grpSp>
            <p:grpSp>
              <p:nvGrpSpPr>
                <p:cNvPr id="278" name="그룹 277">
                  <a:extLst>
                    <a:ext uri="{FF2B5EF4-FFF2-40B4-BE49-F238E27FC236}">
                      <a16:creationId xmlns:a16="http://schemas.microsoft.com/office/drawing/2014/main" id="{2F199F21-0AD6-0DDF-7597-B992C7FE4E8E}"/>
                    </a:ext>
                  </a:extLst>
                </p:cNvPr>
                <p:cNvGrpSpPr/>
                <p:nvPr/>
              </p:nvGrpSpPr>
              <p:grpSpPr>
                <a:xfrm>
                  <a:off x="192088" y="1294048"/>
                  <a:ext cx="11174608" cy="123239"/>
                  <a:chOff x="192088" y="882765"/>
                  <a:chExt cx="11174608" cy="123239"/>
                </a:xfrm>
              </p:grpSpPr>
              <p:sp>
                <p:nvSpPr>
                  <p:cNvPr id="124" name="직사각형 123">
                    <a:extLst>
                      <a:ext uri="{FF2B5EF4-FFF2-40B4-BE49-F238E27FC236}">
                        <a16:creationId xmlns:a16="http://schemas.microsoft.com/office/drawing/2014/main" id="{66C4D1BB-7C4D-9EB6-CEE1-3B69720CBE58}"/>
                      </a:ext>
                    </a:extLst>
                  </p:cNvPr>
                  <p:cNvSpPr/>
                  <p:nvPr/>
                </p:nvSpPr>
                <p:spPr>
                  <a:xfrm flipV="1">
                    <a:off x="192088" y="924738"/>
                    <a:ext cx="10800000" cy="45719"/>
                  </a:xfrm>
                  <a:prstGeom prst="rect">
                    <a:avLst/>
                  </a:pr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799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40690821-BB1E-679C-38AB-27BC7CCF8BE4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882765"/>
                    <a:ext cx="374608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프레임</a:t>
                    </a:r>
                    <a:endParaRPr lang="en-US" altLang="ko-KR" sz="801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29" name="TextBox 328">
                  <a:extLst>
                    <a:ext uri="{FF2B5EF4-FFF2-40B4-BE49-F238E27FC236}">
                      <a16:creationId xmlns:a16="http://schemas.microsoft.com/office/drawing/2014/main" id="{994E8FFC-C6BF-5D9F-7D9C-A727C80144C3}"/>
                    </a:ext>
                  </a:extLst>
                </p:cNvPr>
                <p:cNvSpPr txBox="1"/>
                <p:nvPr/>
              </p:nvSpPr>
              <p:spPr>
                <a:xfrm>
                  <a:off x="86239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</a:t>
                  </a:r>
                </a:p>
              </p:txBody>
            </p:sp>
            <p:sp>
              <p:nvSpPr>
                <p:cNvPr id="330" name="TextBox 329">
                  <a:extLst>
                    <a:ext uri="{FF2B5EF4-FFF2-40B4-BE49-F238E27FC236}">
                      <a16:creationId xmlns:a16="http://schemas.microsoft.com/office/drawing/2014/main" id="{9309AA9B-B00F-6B4D-D0A4-C3FF3399C60A}"/>
                    </a:ext>
                  </a:extLst>
                </p:cNvPr>
                <p:cNvSpPr txBox="1"/>
                <p:nvPr/>
              </p:nvSpPr>
              <p:spPr>
                <a:xfrm>
                  <a:off x="1580526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20</a:t>
                  </a: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DE88F95A-1CC8-91C9-D03D-10F9293D1294}"/>
                    </a:ext>
                  </a:extLst>
                </p:cNvPr>
                <p:cNvSpPr txBox="1"/>
                <p:nvPr/>
              </p:nvSpPr>
              <p:spPr>
                <a:xfrm>
                  <a:off x="302426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40</a:t>
                  </a: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A6D63DBC-0411-6599-BD14-C40E441CC06A}"/>
                    </a:ext>
                  </a:extLst>
                </p:cNvPr>
                <p:cNvSpPr txBox="1"/>
                <p:nvPr/>
              </p:nvSpPr>
              <p:spPr>
                <a:xfrm>
                  <a:off x="374239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50</a:t>
                  </a: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C4709884-9339-E3EF-45FE-FB800995E355}"/>
                    </a:ext>
                  </a:extLst>
                </p:cNvPr>
                <p:cNvSpPr txBox="1"/>
                <p:nvPr/>
              </p:nvSpPr>
              <p:spPr>
                <a:xfrm>
                  <a:off x="5180525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70</a:t>
                  </a:r>
                </a:p>
              </p:txBody>
            </p:sp>
            <p:sp>
              <p:nvSpPr>
                <p:cNvPr id="349" name="TextBox 348">
                  <a:extLst>
                    <a:ext uri="{FF2B5EF4-FFF2-40B4-BE49-F238E27FC236}">
                      <a16:creationId xmlns:a16="http://schemas.microsoft.com/office/drawing/2014/main" id="{CC87C364-FC69-9A91-DDC6-B8082FAF2BD8}"/>
                    </a:ext>
                  </a:extLst>
                </p:cNvPr>
                <p:cNvSpPr txBox="1"/>
                <p:nvPr/>
              </p:nvSpPr>
              <p:spPr>
                <a:xfrm>
                  <a:off x="5898654" y="1227760"/>
                  <a:ext cx="99386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80</a:t>
                  </a:r>
                </a:p>
              </p:txBody>
            </p:sp>
            <p:sp>
              <p:nvSpPr>
                <p:cNvPr id="350" name="TextBox 349">
                  <a:extLst>
                    <a:ext uri="{FF2B5EF4-FFF2-40B4-BE49-F238E27FC236}">
                      <a16:creationId xmlns:a16="http://schemas.microsoft.com/office/drawing/2014/main" id="{6D6561FD-CCFF-F291-EDB3-F33B7CD7C26E}"/>
                    </a:ext>
                  </a:extLst>
                </p:cNvPr>
                <p:cNvSpPr txBox="1"/>
                <p:nvPr/>
              </p:nvSpPr>
              <p:spPr>
                <a:xfrm>
                  <a:off x="7314368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100</a:t>
                  </a:r>
                </a:p>
              </p:txBody>
            </p:sp>
            <p:sp>
              <p:nvSpPr>
                <p:cNvPr id="351" name="TextBox 350">
                  <a:extLst>
                    <a:ext uri="{FF2B5EF4-FFF2-40B4-BE49-F238E27FC236}">
                      <a16:creationId xmlns:a16="http://schemas.microsoft.com/office/drawing/2014/main" id="{BCB9039B-717F-5E25-9308-70E0B19C90D7}"/>
                    </a:ext>
                  </a:extLst>
                </p:cNvPr>
                <p:cNvSpPr txBox="1"/>
                <p:nvPr/>
              </p:nvSpPr>
              <p:spPr>
                <a:xfrm>
                  <a:off x="8040117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110</a:t>
                  </a:r>
                </a:p>
              </p:txBody>
            </p:sp>
            <p:sp>
              <p:nvSpPr>
                <p:cNvPr id="352" name="TextBox 351">
                  <a:extLst>
                    <a:ext uri="{FF2B5EF4-FFF2-40B4-BE49-F238E27FC236}">
                      <a16:creationId xmlns:a16="http://schemas.microsoft.com/office/drawing/2014/main" id="{A9E00E12-A6E7-0938-647E-4C498C0B84CE}"/>
                    </a:ext>
                  </a:extLst>
                </p:cNvPr>
                <p:cNvSpPr txBox="1"/>
                <p:nvPr/>
              </p:nvSpPr>
              <p:spPr>
                <a:xfrm>
                  <a:off x="9475493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130</a:t>
                  </a:r>
                </a:p>
              </p:txBody>
            </p:sp>
            <p:sp>
              <p:nvSpPr>
                <p:cNvPr id="353" name="TextBox 352">
                  <a:extLst>
                    <a:ext uri="{FF2B5EF4-FFF2-40B4-BE49-F238E27FC236}">
                      <a16:creationId xmlns:a16="http://schemas.microsoft.com/office/drawing/2014/main" id="{8EF90D57-ED5D-BC3A-9B70-5224AF62C0D6}"/>
                    </a:ext>
                  </a:extLst>
                </p:cNvPr>
                <p:cNvSpPr txBox="1"/>
                <p:nvPr/>
              </p:nvSpPr>
              <p:spPr>
                <a:xfrm>
                  <a:off x="10201242" y="1227760"/>
                  <a:ext cx="149080" cy="1077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140</a:t>
                  </a:r>
                </a:p>
              </p:txBody>
            </p:sp>
          </p:grpSp>
          <p:grpSp>
            <p:nvGrpSpPr>
              <p:cNvPr id="67" name="그룹 66">
                <a:extLst>
                  <a:ext uri="{FF2B5EF4-FFF2-40B4-BE49-F238E27FC236}">
                    <a16:creationId xmlns:a16="http://schemas.microsoft.com/office/drawing/2014/main" id="{9CBD3C35-DCB0-BAF6-9C85-213BEAF05A0E}"/>
                  </a:ext>
                </a:extLst>
              </p:cNvPr>
              <p:cNvGrpSpPr/>
              <p:nvPr/>
            </p:nvGrpSpPr>
            <p:grpSpPr>
              <a:xfrm>
                <a:off x="206609" y="1122467"/>
                <a:ext cx="10799998" cy="515660"/>
                <a:chOff x="192088" y="1382522"/>
                <a:chExt cx="10799998" cy="515659"/>
              </a:xfrm>
            </p:grpSpPr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E0117EDE-2D22-19B1-3F30-7B79BE0737AF}"/>
                    </a:ext>
                  </a:extLst>
                </p:cNvPr>
                <p:cNvGrpSpPr/>
                <p:nvPr/>
              </p:nvGrpSpPr>
              <p:grpSpPr>
                <a:xfrm>
                  <a:off x="192088" y="1382522"/>
                  <a:ext cx="10799998" cy="360000"/>
                  <a:chOff x="192088" y="1382522"/>
                  <a:chExt cx="10799998" cy="360000"/>
                </a:xfrm>
              </p:grpSpPr>
              <p:sp>
                <p:nvSpPr>
                  <p:cNvPr id="311" name="직사각형 310">
                    <a:extLst>
                      <a:ext uri="{FF2B5EF4-FFF2-40B4-BE49-F238E27FC236}">
                        <a16:creationId xmlns:a16="http://schemas.microsoft.com/office/drawing/2014/main" id="{CCEEDDF8-A806-DF3E-6877-ACBBB4C591F4}"/>
                      </a:ext>
                    </a:extLst>
                  </p:cNvPr>
                  <p:cNvSpPr/>
                  <p:nvPr/>
                </p:nvSpPr>
                <p:spPr>
                  <a:xfrm>
                    <a:off x="192088" y="1382522"/>
                    <a:ext cx="216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</a:t>
                    </a:r>
                  </a:p>
                </p:txBody>
              </p:sp>
              <p:sp>
                <p:nvSpPr>
                  <p:cNvPr id="3" name="직사각형 2">
                    <a:extLst>
                      <a:ext uri="{FF2B5EF4-FFF2-40B4-BE49-F238E27FC236}">
                        <a16:creationId xmlns:a16="http://schemas.microsoft.com/office/drawing/2014/main" id="{16377407-F0C0-60FE-9CC3-695303689697}"/>
                      </a:ext>
                    </a:extLst>
                  </p:cNvPr>
                  <p:cNvSpPr/>
                  <p:nvPr/>
                </p:nvSpPr>
                <p:spPr>
                  <a:xfrm>
                    <a:off x="2352088" y="1382522"/>
                    <a:ext cx="3240000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준비</a:t>
                    </a:r>
                  </a:p>
                </p:txBody>
              </p:sp>
              <p:sp>
                <p:nvSpPr>
                  <p:cNvPr id="51" name="직사각형 3">
                    <a:extLst>
                      <a:ext uri="{FF2B5EF4-FFF2-40B4-BE49-F238E27FC236}">
                        <a16:creationId xmlns:a16="http://schemas.microsoft.com/office/drawing/2014/main" id="{69C76F1F-84A8-AD1F-401C-87A8781F02A8}"/>
                      </a:ext>
                    </a:extLst>
                  </p:cNvPr>
                  <p:cNvSpPr/>
                  <p:nvPr/>
                </p:nvSpPr>
                <p:spPr>
                  <a:xfrm>
                    <a:off x="5592087" y="1382522"/>
                    <a:ext cx="2158302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</a:t>
                    </a:r>
                  </a:p>
                </p:txBody>
              </p:sp>
              <p:sp>
                <p:nvSpPr>
                  <p:cNvPr id="52" name="직사각형 9">
                    <a:extLst>
                      <a:ext uri="{FF2B5EF4-FFF2-40B4-BE49-F238E27FC236}">
                        <a16:creationId xmlns:a16="http://schemas.microsoft.com/office/drawing/2014/main" id="{5A778B8B-E4B4-5DF3-4C87-30804CBFC09A}"/>
                      </a:ext>
                    </a:extLst>
                  </p:cNvPr>
                  <p:cNvSpPr/>
                  <p:nvPr/>
                </p:nvSpPr>
                <p:spPr>
                  <a:xfrm>
                    <a:off x="7750391" y="1382522"/>
                    <a:ext cx="3241695" cy="360000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ko-KR" altLang="en-US" sz="999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</a:t>
                    </a:r>
                  </a:p>
                </p:txBody>
              </p:sp>
            </p:grpSp>
            <p:sp>
              <p:nvSpPr>
                <p:cNvPr id="354" name="TextBox 353">
                  <a:extLst>
                    <a:ext uri="{FF2B5EF4-FFF2-40B4-BE49-F238E27FC236}">
                      <a16:creationId xmlns:a16="http://schemas.microsoft.com/office/drawing/2014/main" id="{C685E187-2D03-BB79-4584-EB1DFFC924BC}"/>
                    </a:ext>
                  </a:extLst>
                </p:cNvPr>
                <p:cNvSpPr txBox="1"/>
                <p:nvPr/>
              </p:nvSpPr>
              <p:spPr>
                <a:xfrm>
                  <a:off x="5543329" y="179045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75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18C6C5E-8519-A4FD-D57C-CB6BD83409D6}"/>
                    </a:ext>
                  </a:extLst>
                </p:cNvPr>
                <p:cNvSpPr txBox="1"/>
                <p:nvPr/>
              </p:nvSpPr>
              <p:spPr>
                <a:xfrm>
                  <a:off x="7692845" y="1790459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  <p:grpSp>
            <p:nvGrpSpPr>
              <p:cNvPr id="467" name="그룹 466">
                <a:extLst>
                  <a:ext uri="{FF2B5EF4-FFF2-40B4-BE49-F238E27FC236}">
                    <a16:creationId xmlns:a16="http://schemas.microsoft.com/office/drawing/2014/main" id="{3FA93B11-35F3-1B88-7C02-344B4AB5316A}"/>
                  </a:ext>
                </a:extLst>
              </p:cNvPr>
              <p:cNvGrpSpPr/>
              <p:nvPr/>
            </p:nvGrpSpPr>
            <p:grpSpPr>
              <a:xfrm>
                <a:off x="206611" y="3953558"/>
                <a:ext cx="11298037" cy="288000"/>
                <a:chOff x="192088" y="4049772"/>
                <a:chExt cx="11298039" cy="288000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D5105CB3-0FB0-508A-A80A-24E5C365CC72}"/>
                    </a:ext>
                  </a:extLst>
                </p:cNvPr>
                <p:cNvGrpSpPr/>
                <p:nvPr/>
              </p:nvGrpSpPr>
              <p:grpSpPr>
                <a:xfrm>
                  <a:off x="192088" y="4132154"/>
                  <a:ext cx="11298039" cy="123239"/>
                  <a:chOff x="192088" y="2273981"/>
                  <a:chExt cx="11298039" cy="123239"/>
                </a:xfrm>
              </p:grpSpPr>
              <p:cxnSp>
                <p:nvCxnSpPr>
                  <p:cNvPr id="79" name="직선 화살표 연결선 78">
                    <a:extLst>
                      <a:ext uri="{FF2B5EF4-FFF2-40B4-BE49-F238E27FC236}">
                        <a16:creationId xmlns:a16="http://schemas.microsoft.com/office/drawing/2014/main" id="{432E834E-F183-2138-3CE4-101CAA26D6FE}"/>
                      </a:ext>
                    </a:extLst>
                  </p:cNvPr>
                  <p:cNvCxnSpPr>
                    <a:cxnSpLocks/>
                    <a:endCxn id="89" idx="1"/>
                  </p:cNvCxnSpPr>
                  <p:nvPr/>
                </p:nvCxnSpPr>
                <p:spPr>
                  <a:xfrm flipV="1">
                    <a:off x="192088" y="233560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chemeClr val="accent5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43A755BE-D14F-B03E-F276-C027D8430243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273981"/>
                    <a:ext cx="498039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슈퍼 </a:t>
                    </a:r>
                    <a:r>
                      <a:rPr lang="ko-KR" altLang="en-US" sz="801" b="1" dirty="0" err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아머</a:t>
                    </a:r>
                    <a:endParaRPr lang="en-US" altLang="ko-KR" sz="801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77" name="직사각형 261">
                  <a:extLst>
                    <a:ext uri="{FF2B5EF4-FFF2-40B4-BE49-F238E27FC236}">
                      <a16:creationId xmlns:a16="http://schemas.microsoft.com/office/drawing/2014/main" id="{5962B377-51FD-94AB-3EC1-B5097F0AFCF2}"/>
                    </a:ext>
                  </a:extLst>
                </p:cNvPr>
                <p:cNvSpPr/>
                <p:nvPr/>
              </p:nvSpPr>
              <p:spPr>
                <a:xfrm>
                  <a:off x="192088" y="4049772"/>
                  <a:ext cx="7560000" cy="28800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피격 이상 면역 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 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 면역</a:t>
                  </a:r>
                </a:p>
              </p:txBody>
            </p:sp>
          </p:grpSp>
          <p:grpSp>
            <p:nvGrpSpPr>
              <p:cNvPr id="464" name="그룹 463">
                <a:extLst>
                  <a:ext uri="{FF2B5EF4-FFF2-40B4-BE49-F238E27FC236}">
                    <a16:creationId xmlns:a16="http://schemas.microsoft.com/office/drawing/2014/main" id="{AB8205F0-5E1A-ADA1-12A9-B473526FDBB6}"/>
                  </a:ext>
                </a:extLst>
              </p:cNvPr>
              <p:cNvGrpSpPr/>
              <p:nvPr/>
            </p:nvGrpSpPr>
            <p:grpSpPr>
              <a:xfrm>
                <a:off x="206615" y="2783208"/>
                <a:ext cx="11775733" cy="413504"/>
                <a:chOff x="192088" y="2879423"/>
                <a:chExt cx="11775731" cy="413503"/>
              </a:xfrm>
            </p:grpSpPr>
            <p:grpSp>
              <p:nvGrpSpPr>
                <p:cNvPr id="463" name="그룹 462">
                  <a:extLst>
                    <a:ext uri="{FF2B5EF4-FFF2-40B4-BE49-F238E27FC236}">
                      <a16:creationId xmlns:a16="http://schemas.microsoft.com/office/drawing/2014/main" id="{9071F10D-55D9-3CCE-ECAC-E19FDFB6296E}"/>
                    </a:ext>
                  </a:extLst>
                </p:cNvPr>
                <p:cNvGrpSpPr/>
                <p:nvPr/>
              </p:nvGrpSpPr>
              <p:grpSpPr>
                <a:xfrm>
                  <a:off x="192088" y="2879423"/>
                  <a:ext cx="11775731" cy="288000"/>
                  <a:chOff x="192088" y="2879423"/>
                  <a:chExt cx="11775731" cy="288000"/>
                </a:xfrm>
              </p:grpSpPr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D57567BC-C850-8BDA-8222-D5D764182A7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961806"/>
                    <a:ext cx="11775731" cy="123238"/>
                    <a:chOff x="192088" y="2725367"/>
                    <a:chExt cx="11775731" cy="123238"/>
                  </a:xfrm>
                </p:grpSpPr>
                <p:cxnSp>
                  <p:nvCxnSpPr>
                    <p:cNvPr id="150" name="직선 화살표 연결선 149">
                      <a:extLst>
                        <a:ext uri="{FF2B5EF4-FFF2-40B4-BE49-F238E27FC236}">
                          <a16:creationId xmlns:a16="http://schemas.microsoft.com/office/drawing/2014/main" id="{1A939180-1C9D-3F20-8C10-4C1EDFF28210}"/>
                        </a:ext>
                      </a:extLst>
                    </p:cNvPr>
                    <p:cNvCxnSpPr>
                      <a:cxnSpLocks/>
                      <a:endCxn id="155" idx="1"/>
                    </p:cNvCxnSpPr>
                    <p:nvPr/>
                  </p:nvCxnSpPr>
                  <p:spPr>
                    <a:xfrm flipV="1">
                      <a:off x="192088" y="2786986"/>
                      <a:ext cx="10799998" cy="1"/>
                    </a:xfrm>
                    <a:prstGeom prst="straightConnector1">
                      <a:avLst/>
                    </a:prstGeom>
                    <a:ln w="9525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5" name="TextBox 154">
                      <a:extLst>
                        <a:ext uri="{FF2B5EF4-FFF2-40B4-BE49-F238E27FC236}">
                          <a16:creationId xmlns:a16="http://schemas.microsoft.com/office/drawing/2014/main" id="{754D0DC7-9D4D-65A9-8B89-5EBEE5014B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6" y="2725367"/>
                      <a:ext cx="975733" cy="12323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비주얼 이펙트</a:t>
                      </a:r>
                      <a:r>
                        <a:rPr lang="en-US" altLang="ko-KR" sz="801" b="1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(VFX)</a:t>
                      </a:r>
                    </a:p>
                  </p:txBody>
                </p:sp>
              </p:grpSp>
              <p:grpSp>
                <p:nvGrpSpPr>
                  <p:cNvPr id="64" name="그룹 63">
                    <a:extLst>
                      <a:ext uri="{FF2B5EF4-FFF2-40B4-BE49-F238E27FC236}">
                        <a16:creationId xmlns:a16="http://schemas.microsoft.com/office/drawing/2014/main" id="{A278A7C8-586F-76BC-1799-4FB41918DFEC}"/>
                      </a:ext>
                    </a:extLst>
                  </p:cNvPr>
                  <p:cNvGrpSpPr/>
                  <p:nvPr/>
                </p:nvGrpSpPr>
                <p:grpSpPr>
                  <a:xfrm>
                    <a:off x="1920088" y="2879423"/>
                    <a:ext cx="9071994" cy="288000"/>
                    <a:chOff x="1920088" y="3209942"/>
                    <a:chExt cx="9071994" cy="288000"/>
                  </a:xfrm>
                </p:grpSpPr>
                <p:sp>
                  <p:nvSpPr>
                    <p:cNvPr id="127" name="화살표: 오각형 126">
                      <a:extLst>
                        <a:ext uri="{FF2B5EF4-FFF2-40B4-BE49-F238E27FC236}">
                          <a16:creationId xmlns:a16="http://schemas.microsoft.com/office/drawing/2014/main" id="{D863E0DC-4232-DFEB-93A4-73854686BE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400" y="3209942"/>
                      <a:ext cx="3241682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</a:p>
                  </p:txBody>
                </p:sp>
                <p:sp>
                  <p:nvSpPr>
                    <p:cNvPr id="132" name="화살표: 오각형 131">
                      <a:extLst>
                        <a:ext uri="{FF2B5EF4-FFF2-40B4-BE49-F238E27FC236}">
                          <a16:creationId xmlns:a16="http://schemas.microsoft.com/office/drawing/2014/main" id="{368D6166-4A41-0DA3-2583-265AD6BAA1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088" y="3209942"/>
                      <a:ext cx="432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 </a:t>
                      </a:r>
                      <a:endParaRPr lang="en-US" altLang="ko-KR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34" name="화살표: 오각형 133">
                      <a:extLst>
                        <a:ext uri="{FF2B5EF4-FFF2-40B4-BE49-F238E27FC236}">
                          <a16:creationId xmlns:a16="http://schemas.microsoft.com/office/drawing/2014/main" id="{8994D4A7-A059-E741-30BF-44C67F9266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3209942"/>
                      <a:ext cx="324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에너지</a:t>
                      </a:r>
                    </a:p>
                  </p:txBody>
                </p:sp>
                <p:sp>
                  <p:nvSpPr>
                    <p:cNvPr id="145" name="화살표: 오각형 144">
                      <a:extLst>
                        <a:ext uri="{FF2B5EF4-FFF2-40B4-BE49-F238E27FC236}">
                          <a16:creationId xmlns:a16="http://schemas.microsoft.com/office/drawing/2014/main" id="{C6139C8E-1F48-0B1A-FB3F-F4B2FF9E23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2088" y="3209942"/>
                      <a:ext cx="2160000" cy="288000"/>
                    </a:xfrm>
                    <a:prstGeom prst="homePlate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9525">
                      <a:solidFill>
                        <a:srgbClr val="00B0F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ctr"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ysClr val="windowText" lastClr="00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지점으로 날아가 꽂히는 창</a:t>
                      </a:r>
                    </a:p>
                  </p:txBody>
                </p:sp>
              </p:grpSp>
            </p:grp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DC4DF06A-387C-7526-6D6C-662A788D7409}"/>
                    </a:ext>
                  </a:extLst>
                </p:cNvPr>
                <p:cNvSpPr txBox="1"/>
                <p:nvPr/>
              </p:nvSpPr>
              <p:spPr>
                <a:xfrm>
                  <a:off x="1870511" y="3185204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24</a:t>
                  </a:r>
                </a:p>
              </p:txBody>
            </p:sp>
          </p:grpSp>
          <p:grpSp>
            <p:nvGrpSpPr>
              <p:cNvPr id="466" name="그룹 465">
                <a:extLst>
                  <a:ext uri="{FF2B5EF4-FFF2-40B4-BE49-F238E27FC236}">
                    <a16:creationId xmlns:a16="http://schemas.microsoft.com/office/drawing/2014/main" id="{2BD9A502-1DEA-8888-5856-518DE85AFBA3}"/>
                  </a:ext>
                </a:extLst>
              </p:cNvPr>
              <p:cNvGrpSpPr/>
              <p:nvPr/>
            </p:nvGrpSpPr>
            <p:grpSpPr>
              <a:xfrm>
                <a:off x="206610" y="3383713"/>
                <a:ext cx="11812603" cy="332651"/>
                <a:chOff x="192088" y="3479920"/>
                <a:chExt cx="11812603" cy="332651"/>
              </a:xfrm>
            </p:grpSpPr>
            <p:grpSp>
              <p:nvGrpSpPr>
                <p:cNvPr id="161" name="그룹 160">
                  <a:extLst>
                    <a:ext uri="{FF2B5EF4-FFF2-40B4-BE49-F238E27FC236}">
                      <a16:creationId xmlns:a16="http://schemas.microsoft.com/office/drawing/2014/main" id="{B0DF1C12-CC0E-F0D7-D91B-B04B27B0FB98}"/>
                    </a:ext>
                  </a:extLst>
                </p:cNvPr>
                <p:cNvGrpSpPr/>
                <p:nvPr/>
              </p:nvGrpSpPr>
              <p:grpSpPr>
                <a:xfrm>
                  <a:off x="192088" y="3546979"/>
                  <a:ext cx="11812603" cy="123239"/>
                  <a:chOff x="192088" y="3218491"/>
                  <a:chExt cx="11812603" cy="123239"/>
                </a:xfrm>
              </p:grpSpPr>
              <p:sp>
                <p:nvSpPr>
                  <p:cNvPr id="309" name="TextBox 308">
                    <a:extLst>
                      <a:ext uri="{FF2B5EF4-FFF2-40B4-BE49-F238E27FC236}">
                        <a16:creationId xmlns:a16="http://schemas.microsoft.com/office/drawing/2014/main" id="{0ED7C38C-AD15-F05C-8D9C-D873BCBEC2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3218491"/>
                    <a:ext cx="1012603" cy="123239"/>
                  </a:xfrm>
                  <a:prstGeom prst="rect">
                    <a:avLst/>
                  </a:prstGeom>
                  <a:noFill/>
                </p:spPr>
                <p:txBody>
                  <a:bodyPr wrap="none" lIns="53999" tIns="0" rIns="35998" bIns="0" rtlCol="0" anchor="ctr" anchorCtr="0">
                    <a:spAutoFit/>
                  </a:bodyPr>
                  <a:lstStyle/>
                  <a:p>
                    <a:r>
                      <a:rPr lang="ko-KR" altLang="en-US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타격 지점</a:t>
                    </a:r>
                    <a:r>
                      <a:rPr lang="en-US" altLang="ko-KR" sz="801" b="1" dirty="0">
                        <a:solidFill>
                          <a:srgbClr val="FF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(+ </a:t>
                    </a:r>
                    <a:r>
                      <a: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피격 처리</a:t>
                    </a:r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  <p:cxnSp>
                <p:nvCxnSpPr>
                  <p:cNvPr id="310" name="직선 화살표 연결선 309">
                    <a:extLst>
                      <a:ext uri="{FF2B5EF4-FFF2-40B4-BE49-F238E27FC236}">
                        <a16:creationId xmlns:a16="http://schemas.microsoft.com/office/drawing/2014/main" id="{18518C7A-2F66-636C-7034-45636FD7E4AA}"/>
                      </a:ext>
                    </a:extLst>
                  </p:cNvPr>
                  <p:cNvCxnSpPr>
                    <a:cxnSpLocks/>
                    <a:endCxn id="309" idx="1"/>
                  </p:cNvCxnSpPr>
                  <p:nvPr/>
                </p:nvCxnSpPr>
                <p:spPr>
                  <a:xfrm flipV="1">
                    <a:off x="192088" y="3280111"/>
                    <a:ext cx="10800000" cy="1"/>
                  </a:xfrm>
                  <a:prstGeom prst="straightConnector1">
                    <a:avLst/>
                  </a:prstGeom>
                  <a:ln w="9525">
                    <a:solidFill>
                      <a:srgbClr val="FF0000"/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7" name="그룹 86">
                  <a:extLst>
                    <a:ext uri="{FF2B5EF4-FFF2-40B4-BE49-F238E27FC236}">
                      <a16:creationId xmlns:a16="http://schemas.microsoft.com/office/drawing/2014/main" id="{DFE56476-D0C5-C353-B6CD-F1C2AC35BBB1}"/>
                    </a:ext>
                  </a:extLst>
                </p:cNvPr>
                <p:cNvGrpSpPr/>
                <p:nvPr/>
              </p:nvGrpSpPr>
              <p:grpSpPr>
                <a:xfrm>
                  <a:off x="6486494" y="3479920"/>
                  <a:ext cx="3669263" cy="332651"/>
                  <a:chOff x="6416351" y="5337822"/>
                  <a:chExt cx="3669263" cy="332651"/>
                </a:xfrm>
              </p:grpSpPr>
              <p:grpSp>
                <p:nvGrpSpPr>
                  <p:cNvPr id="166" name="그룹 165">
                    <a:extLst>
                      <a:ext uri="{FF2B5EF4-FFF2-40B4-BE49-F238E27FC236}">
                        <a16:creationId xmlns:a16="http://schemas.microsoft.com/office/drawing/2014/main" id="{839C100D-5AD4-A4C5-68E9-DBFC1A8CD8C1}"/>
                      </a:ext>
                    </a:extLst>
                  </p:cNvPr>
                  <p:cNvGrpSpPr/>
                  <p:nvPr/>
                </p:nvGrpSpPr>
                <p:grpSpPr>
                  <a:xfrm>
                    <a:off x="6416351" y="5337822"/>
                    <a:ext cx="783869" cy="282817"/>
                    <a:chOff x="6416351" y="3200915"/>
                    <a:chExt cx="783869" cy="282817"/>
                  </a:xfrm>
                </p:grpSpPr>
                <p:sp>
                  <p:nvSpPr>
                    <p:cNvPr id="303" name="이등변 삼각형 302">
                      <a:extLst>
                        <a:ext uri="{FF2B5EF4-FFF2-40B4-BE49-F238E27FC236}">
                          <a16:creationId xmlns:a16="http://schemas.microsoft.com/office/drawing/2014/main" id="{E0EBD804-59C1-680F-0A1C-C54BA342932A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6753675" y="320091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97" name="직사각형 262">
                      <a:extLst>
                        <a:ext uri="{FF2B5EF4-FFF2-40B4-BE49-F238E27FC236}">
                          <a16:creationId xmlns:a16="http://schemas.microsoft.com/office/drawing/2014/main" id="{9880BEAD-513A-0E2D-B465-8AC37D08BA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16351" y="3360493"/>
                      <a:ext cx="783869" cy="12323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801" dirty="0">
                          <a:ln w="31750">
                            <a:noFill/>
                          </a:ln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충돌 시</a:t>
                      </a: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C42FE1EA-2820-EC98-5431-42BE2B01CBB9}"/>
                      </a:ext>
                    </a:extLst>
                  </p:cNvPr>
                  <p:cNvGrpSpPr/>
                  <p:nvPr/>
                </p:nvGrpSpPr>
                <p:grpSpPr>
                  <a:xfrm>
                    <a:off x="7502471" y="5337822"/>
                    <a:ext cx="2583143" cy="332651"/>
                    <a:chOff x="7502471" y="3170435"/>
                    <a:chExt cx="2583143" cy="332651"/>
                  </a:xfrm>
                </p:grpSpPr>
                <p:sp>
                  <p:nvSpPr>
                    <p:cNvPr id="260" name="이등변 삼각형 259">
                      <a:extLst>
                        <a:ext uri="{FF2B5EF4-FFF2-40B4-BE49-F238E27FC236}">
                          <a16:creationId xmlns:a16="http://schemas.microsoft.com/office/drawing/2014/main" id="{D66F386C-0BC3-0ED8-21E8-314216A6A057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7620533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1" name="이등변 삼각형 260">
                      <a:extLst>
                        <a:ext uri="{FF2B5EF4-FFF2-40B4-BE49-F238E27FC236}">
                          <a16:creationId xmlns:a16="http://schemas.microsoft.com/office/drawing/2014/main" id="{54CC0639-871E-5308-0BC0-F530AA2A11B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052330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63" name="이등변 삼각형 262">
                      <a:extLst>
                        <a:ext uri="{FF2B5EF4-FFF2-40B4-BE49-F238E27FC236}">
                          <a16:creationId xmlns:a16="http://schemas.microsoft.com/office/drawing/2014/main" id="{31886E53-71D5-1FF6-0FF8-B11FA712EB1C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484127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0" name="이등변 삼각형 279">
                      <a:extLst>
                        <a:ext uri="{FF2B5EF4-FFF2-40B4-BE49-F238E27FC236}">
                          <a16:creationId xmlns:a16="http://schemas.microsoft.com/office/drawing/2014/main" id="{71772E24-2677-421E-B623-978621CDC71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347721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1" name="이등변 삼각형 280">
                      <a:extLst>
                        <a:ext uri="{FF2B5EF4-FFF2-40B4-BE49-F238E27FC236}">
                          <a16:creationId xmlns:a16="http://schemas.microsoft.com/office/drawing/2014/main" id="{2B5B54F6-17A0-DDD9-ED30-21C487895566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9779516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sp>
                  <p:nvSpPr>
                    <p:cNvPr id="282" name="이등변 삼각형 281">
                      <a:extLst>
                        <a:ext uri="{FF2B5EF4-FFF2-40B4-BE49-F238E27FC236}">
                          <a16:creationId xmlns:a16="http://schemas.microsoft.com/office/drawing/2014/main" id="{4E3692EA-8006-A4BD-1976-C1C5AAD7178E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915924" y="3170435"/>
                      <a:ext cx="121650" cy="123428"/>
                    </a:xfrm>
                    <a:prstGeom prst="triangle">
                      <a:avLst/>
                    </a:prstGeom>
                    <a:solidFill>
                      <a:srgbClr val="FFD1D1"/>
                    </a:solidFill>
                    <a:ln w="9525">
                      <a:solidFill>
                        <a:srgbClr val="FF0000"/>
                      </a:solidFill>
                    </a:ln>
                    <a:effectLst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799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p:txBody>
                </p:sp>
                <p:grpSp>
                  <p:nvGrpSpPr>
                    <p:cNvPr id="284" name="그룹 283">
                      <a:extLst>
                        <a:ext uri="{FF2B5EF4-FFF2-40B4-BE49-F238E27FC236}">
                          <a16:creationId xmlns:a16="http://schemas.microsoft.com/office/drawing/2014/main" id="{BE6BF6B2-3EAE-7A83-F94E-51A41E7423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681375" y="3337343"/>
                      <a:ext cx="1728000" cy="165743"/>
                      <a:chOff x="7681375" y="3401972"/>
                      <a:chExt cx="1728000" cy="165743"/>
                    </a:xfrm>
                  </p:grpSpPr>
                  <p:sp>
                    <p:nvSpPr>
                      <p:cNvPr id="293" name="왼쪽 대괄호 292">
                        <a:extLst>
                          <a:ext uri="{FF2B5EF4-FFF2-40B4-BE49-F238E27FC236}">
                            <a16:creationId xmlns:a16="http://schemas.microsoft.com/office/drawing/2014/main" id="{1E1F93F0-4CDA-5797-76D7-36778DBB243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8498575" y="2584772"/>
                        <a:ext cx="93600" cy="1728000"/>
                      </a:xfrm>
                      <a:prstGeom prst="leftBracket">
                        <a:avLst>
                          <a:gd name="adj" fmla="val 0"/>
                        </a:avLst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799"/>
                      </a:p>
                    </p:txBody>
                  </p:sp>
                  <p:sp>
                    <p:nvSpPr>
                      <p:cNvPr id="294" name="직사각형 262">
                        <a:extLst>
                          <a:ext uri="{FF2B5EF4-FFF2-40B4-BE49-F238E27FC236}">
                            <a16:creationId xmlns:a16="http://schemas.microsoft.com/office/drawing/2014/main" id="{EC443342-42E2-5B4D-D67F-D18B5D6028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34986" y="3444476"/>
                        <a:ext cx="239202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경직</a:t>
                        </a:r>
                      </a:p>
                    </p:txBody>
                  </p:sp>
                </p:grpSp>
                <p:grpSp>
                  <p:nvGrpSpPr>
                    <p:cNvPr id="285" name="그룹 284">
                      <a:extLst>
                        <a:ext uri="{FF2B5EF4-FFF2-40B4-BE49-F238E27FC236}">
                          <a16:creationId xmlns:a16="http://schemas.microsoft.com/office/drawing/2014/main" id="{6645174D-2289-C645-5899-6E1AB55AEE7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9594209" y="3337342"/>
                      <a:ext cx="491405" cy="165741"/>
                      <a:chOff x="9594209" y="3401971"/>
                      <a:chExt cx="491405" cy="165741"/>
                    </a:xfrm>
                  </p:grpSpPr>
                  <p:cxnSp>
                    <p:nvCxnSpPr>
                      <p:cNvPr id="291" name="직선 연결선 290">
                        <a:extLst>
                          <a:ext uri="{FF2B5EF4-FFF2-40B4-BE49-F238E27FC236}">
                            <a16:creationId xmlns:a16="http://schemas.microsoft.com/office/drawing/2014/main" id="{EAFCA2A5-158E-5644-2F43-66923BB1213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9841787" y="3401971"/>
                        <a:ext cx="0" cy="93600"/>
                      </a:xfrm>
                      <a:prstGeom prst="line">
                        <a:avLst/>
                      </a:prstGeom>
                      <a:ln w="6350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92" name="직사각형 262">
                        <a:extLst>
                          <a:ext uri="{FF2B5EF4-FFF2-40B4-BE49-F238E27FC236}">
                            <a16:creationId xmlns:a16="http://schemas.microsoft.com/office/drawing/2014/main" id="{A366ABFC-CC06-937D-1CC0-BBBD2F35D8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594209" y="3444473"/>
                        <a:ext cx="491405" cy="12323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6350">
                        <a:noFill/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0" rIns="0" bIns="0" rtlCol="0" anchor="ctr" anchorCtr="0">
                        <a:sp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n w="31750"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피격 이상</a:t>
                        </a:r>
                      </a:p>
                    </p:txBody>
                  </p:sp>
                </p:grpSp>
                <p:sp>
                  <p:nvSpPr>
                    <p:cNvPr id="286" name="TextBox 285">
                      <a:extLst>
                        <a:ext uri="{FF2B5EF4-FFF2-40B4-BE49-F238E27FC236}">
                          <a16:creationId xmlns:a16="http://schemas.microsoft.com/office/drawing/2014/main" id="{435BB453-3220-3527-C696-6D1D646911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2471" y="3309459"/>
                      <a:ext cx="149080" cy="10772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>
                            <a:glow rad="127000">
                              <a:schemeClr val="bg1"/>
                            </a:glow>
                          </a:effectLst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105</a:t>
                      </a:r>
                    </a:p>
                  </p:txBody>
                </p:sp>
              </p:grpSp>
            </p:grp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7D86DA40-7FFD-2446-EF94-15148232B6F0}"/>
                  </a:ext>
                </a:extLst>
              </p:cNvPr>
              <p:cNvGrpSpPr/>
              <p:nvPr/>
            </p:nvGrpSpPr>
            <p:grpSpPr>
              <a:xfrm>
                <a:off x="206614" y="1642453"/>
                <a:ext cx="1440003" cy="118057"/>
                <a:chOff x="192089" y="2137940"/>
                <a:chExt cx="1440003" cy="118057"/>
              </a:xfrm>
            </p:grpSpPr>
            <p:sp>
              <p:nvSpPr>
                <p:cNvPr id="449" name="사다리꼴 448">
                  <a:extLst>
                    <a:ext uri="{FF2B5EF4-FFF2-40B4-BE49-F238E27FC236}">
                      <a16:creationId xmlns:a16="http://schemas.microsoft.com/office/drawing/2014/main" id="{30A98309-688B-FBC6-727E-37537787CDB1}"/>
                    </a:ext>
                  </a:extLst>
                </p:cNvPr>
                <p:cNvSpPr/>
                <p:nvPr/>
              </p:nvSpPr>
              <p:spPr>
                <a:xfrm rot="16200000">
                  <a:off x="961129" y="1585033"/>
                  <a:ext cx="118056" cy="1223871"/>
                </a:xfrm>
                <a:prstGeom prst="trapezoid">
                  <a:avLst/>
                </a:prstGeom>
                <a:solidFill>
                  <a:srgbClr val="FFFFA3"/>
                </a:solidFill>
                <a:ln w="3175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799"/>
                </a:p>
              </p:txBody>
            </p:sp>
            <p:grpSp>
              <p:nvGrpSpPr>
                <p:cNvPr id="402" name="그룹 401">
                  <a:extLst>
                    <a:ext uri="{FF2B5EF4-FFF2-40B4-BE49-F238E27FC236}">
                      <a16:creationId xmlns:a16="http://schemas.microsoft.com/office/drawing/2014/main" id="{56BD966B-1FD0-8591-3665-8F728306CA05}"/>
                    </a:ext>
                  </a:extLst>
                </p:cNvPr>
                <p:cNvGrpSpPr/>
                <p:nvPr/>
              </p:nvGrpSpPr>
              <p:grpSpPr>
                <a:xfrm>
                  <a:off x="192089" y="2137940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406" name="이등변 삼각형 405">
                    <a:extLst>
                      <a:ext uri="{FF2B5EF4-FFF2-40B4-BE49-F238E27FC236}">
                        <a16:creationId xmlns:a16="http://schemas.microsoft.com/office/drawing/2014/main" id="{8087FFF4-1FE7-B913-5DE1-125D8533E7A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/>
                  </a:p>
                </p:txBody>
              </p:sp>
              <p:sp>
                <p:nvSpPr>
                  <p:cNvPr id="407" name="직사각형 406">
                    <a:extLst>
                      <a:ext uri="{FF2B5EF4-FFF2-40B4-BE49-F238E27FC236}">
                        <a16:creationId xmlns:a16="http://schemas.microsoft.com/office/drawing/2014/main" id="{BB4A6A04-7FB0-0879-26C9-9BC6B5C019C3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</p:grpSp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C04C115D-7475-D631-5527-EC9BC4F5CD3E}"/>
                  </a:ext>
                </a:extLst>
              </p:cNvPr>
              <p:cNvGrpSpPr/>
              <p:nvPr/>
            </p:nvGrpSpPr>
            <p:grpSpPr>
              <a:xfrm>
                <a:off x="206613" y="4621135"/>
                <a:ext cx="11839853" cy="123239"/>
                <a:chOff x="192088" y="3588700"/>
                <a:chExt cx="11839854" cy="123239"/>
              </a:xfrm>
            </p:grpSpPr>
            <p:cxnSp>
              <p:nvCxnSpPr>
                <p:cNvPr id="144" name="직선 화살표 연결선 143">
                  <a:extLst>
                    <a:ext uri="{FF2B5EF4-FFF2-40B4-BE49-F238E27FC236}">
                      <a16:creationId xmlns:a16="http://schemas.microsoft.com/office/drawing/2014/main" id="{EC6F63B5-0FC7-C671-40BE-CF23169B717F}"/>
                    </a:ext>
                  </a:extLst>
                </p:cNvPr>
                <p:cNvCxnSpPr>
                  <a:cxnSpLocks/>
                  <a:endCxn id="88" idx="1"/>
                </p:cNvCxnSpPr>
                <p:nvPr/>
              </p:nvCxnSpPr>
              <p:spPr>
                <a:xfrm>
                  <a:off x="192088" y="3650319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00B050"/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A9162C31-8694-E971-CE63-5054F65D13A2}"/>
                    </a:ext>
                  </a:extLst>
                </p:cNvPr>
                <p:cNvSpPr txBox="1"/>
                <p:nvPr/>
              </p:nvSpPr>
              <p:spPr>
                <a:xfrm>
                  <a:off x="10992088" y="3588700"/>
                  <a:ext cx="1039854" cy="123239"/>
                </a:xfrm>
                <a:prstGeom prst="rect">
                  <a:avLst/>
                </a:prstGeom>
                <a:noFill/>
              </p:spPr>
              <p:txBody>
                <a:bodyPr wrap="none" lIns="53999" tIns="0" rIns="35998" bIns="0" rtlCol="0" anchor="ctr" anchorCtr="0">
                  <a:spAutoFit/>
                </a:bodyPr>
                <a:lstStyle/>
                <a:p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801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801" b="1" dirty="0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발동 지점</a:t>
                  </a:r>
                  <a:endParaRPr lang="en-US" altLang="ko-KR" sz="801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6" name="직사각형 135">
                <a:extLst>
                  <a:ext uri="{FF2B5EF4-FFF2-40B4-BE49-F238E27FC236}">
                    <a16:creationId xmlns:a16="http://schemas.microsoft.com/office/drawing/2014/main" id="{56C0D05C-E5CC-2C84-F72B-BA8A3D0211DA}"/>
                  </a:ext>
                </a:extLst>
              </p:cNvPr>
              <p:cNvSpPr/>
              <p:nvPr/>
            </p:nvSpPr>
            <p:spPr>
              <a:xfrm>
                <a:off x="206610" y="997931"/>
                <a:ext cx="10800001" cy="404724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799" dirty="0"/>
              </a:p>
            </p:txBody>
          </p:sp>
          <p:grpSp>
            <p:nvGrpSpPr>
              <p:cNvPr id="485" name="그룹 484">
                <a:extLst>
                  <a:ext uri="{FF2B5EF4-FFF2-40B4-BE49-F238E27FC236}">
                    <a16:creationId xmlns:a16="http://schemas.microsoft.com/office/drawing/2014/main" id="{FCBCD1BD-E57E-AA6F-360E-13A881DAE677}"/>
                  </a:ext>
                </a:extLst>
              </p:cNvPr>
              <p:cNvGrpSpPr/>
              <p:nvPr/>
            </p:nvGrpSpPr>
            <p:grpSpPr>
              <a:xfrm>
                <a:off x="206610" y="1842014"/>
                <a:ext cx="11516047" cy="644025"/>
                <a:chOff x="192088" y="2264174"/>
                <a:chExt cx="11516048" cy="644025"/>
              </a:xfrm>
            </p:grpSpPr>
            <p:grpSp>
              <p:nvGrpSpPr>
                <p:cNvPr id="465" name="그룹 464">
                  <a:extLst>
                    <a:ext uri="{FF2B5EF4-FFF2-40B4-BE49-F238E27FC236}">
                      <a16:creationId xmlns:a16="http://schemas.microsoft.com/office/drawing/2014/main" id="{5C63B798-9117-3CA3-6904-28F363F77E2C}"/>
                    </a:ext>
                  </a:extLst>
                </p:cNvPr>
                <p:cNvGrpSpPr/>
                <p:nvPr/>
              </p:nvGrpSpPr>
              <p:grpSpPr>
                <a:xfrm>
                  <a:off x="192088" y="2620199"/>
                  <a:ext cx="11516048" cy="288000"/>
                  <a:chOff x="192088" y="2294247"/>
                  <a:chExt cx="11516048" cy="288000"/>
                </a:xfrm>
              </p:grpSpPr>
              <p:grpSp>
                <p:nvGrpSpPr>
                  <p:cNvPr id="11" name="그룹 10">
                    <a:extLst>
                      <a:ext uri="{FF2B5EF4-FFF2-40B4-BE49-F238E27FC236}">
                        <a16:creationId xmlns:a16="http://schemas.microsoft.com/office/drawing/2014/main" id="{3C0D891C-38D8-44A1-D901-C9E069B8F996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76627"/>
                    <a:ext cx="11516048" cy="123239"/>
                    <a:chOff x="192088" y="1896676"/>
                    <a:chExt cx="11516048" cy="123239"/>
                  </a:xfrm>
                </p:grpSpPr>
                <p:cxnSp>
                  <p:nvCxnSpPr>
                    <p:cNvPr id="15" name="직선 연결선 14">
                      <a:extLst>
                        <a:ext uri="{FF2B5EF4-FFF2-40B4-BE49-F238E27FC236}">
                          <a16:creationId xmlns:a16="http://schemas.microsoft.com/office/drawing/2014/main" id="{EAF011A5-C8A6-8E37-4FEE-34EB7795DBA0}"/>
                        </a:ext>
                      </a:extLst>
                    </p:cNvPr>
                    <p:cNvCxnSpPr>
                      <a:cxnSpLocks/>
                      <a:endCxn id="16" idx="1"/>
                    </p:cNvCxnSpPr>
                    <p:nvPr/>
                  </p:nvCxnSpPr>
                  <p:spPr>
                    <a:xfrm flipV="1">
                      <a:off x="192088" y="1958296"/>
                      <a:ext cx="10800001" cy="2"/>
                    </a:xfrm>
                    <a:prstGeom prst="line">
                      <a:avLst/>
                    </a:prstGeom>
                    <a:ln w="9525">
                      <a:solidFill>
                        <a:schemeClr val="bg1">
                          <a:lumMod val="50000"/>
                        </a:schemeClr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" name="TextBox 15">
                      <a:extLst>
                        <a:ext uri="{FF2B5EF4-FFF2-40B4-BE49-F238E27FC236}">
                          <a16:creationId xmlns:a16="http://schemas.microsoft.com/office/drawing/2014/main" id="{7CACB01C-B747-D54A-0673-81F9132F40B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9" y="1896676"/>
                      <a:ext cx="716047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캔슬 가능 지점</a:t>
                      </a:r>
                      <a:endParaRPr lang="en-US" altLang="ko-KR" sz="801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sp>
                <p:nvSpPr>
                  <p:cNvPr id="13" name="직사각형 262">
                    <a:extLst>
                      <a:ext uri="{FF2B5EF4-FFF2-40B4-BE49-F238E27FC236}">
                        <a16:creationId xmlns:a16="http://schemas.microsoft.com/office/drawing/2014/main" id="{C4553EAF-E2FB-34F1-9533-59B72B4FD94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294247"/>
                    <a:ext cx="1081701" cy="288000"/>
                  </a:xfrm>
                  <a:prstGeom prst="homePlate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9525">
                    <a:solidFill>
                      <a:schemeClr val="bg1">
                        <a:lumMod val="5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1" tIns="35998" rIns="72001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2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</a:t>
                    </a:r>
                  </a:p>
                </p:txBody>
              </p:sp>
            </p:grpSp>
            <p:grpSp>
              <p:nvGrpSpPr>
                <p:cNvPr id="484" name="그룹 483">
                  <a:extLst>
                    <a:ext uri="{FF2B5EF4-FFF2-40B4-BE49-F238E27FC236}">
                      <a16:creationId xmlns:a16="http://schemas.microsoft.com/office/drawing/2014/main" id="{3DD0FB71-6996-27C9-488C-D926F57AEF0C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11080029" cy="409886"/>
                  <a:chOff x="192088" y="2264174"/>
                  <a:chExt cx="11080029" cy="409886"/>
                </a:xfrm>
              </p:grpSpPr>
              <p:sp>
                <p:nvSpPr>
                  <p:cNvPr id="355" name="TextBox 354">
                    <a:extLst>
                      <a:ext uri="{FF2B5EF4-FFF2-40B4-BE49-F238E27FC236}">
                        <a16:creationId xmlns:a16="http://schemas.microsoft.com/office/drawing/2014/main" id="{B61C1A3E-15DD-3807-18BC-590E81690339}"/>
                      </a:ext>
                    </a:extLst>
                  </p:cNvPr>
                  <p:cNvSpPr txBox="1"/>
                  <p:nvPr/>
                </p:nvSpPr>
                <p:spPr>
                  <a:xfrm>
                    <a:off x="5982157" y="2566338"/>
                    <a:ext cx="99386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ln w="190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81</a:t>
                    </a:r>
                  </a:p>
                </p:txBody>
              </p:sp>
              <p:grpSp>
                <p:nvGrpSpPr>
                  <p:cNvPr id="275" name="그룹 274">
                    <a:extLst>
                      <a:ext uri="{FF2B5EF4-FFF2-40B4-BE49-F238E27FC236}">
                        <a16:creationId xmlns:a16="http://schemas.microsoft.com/office/drawing/2014/main" id="{D5BEEEDC-E03D-F41A-B79E-3E7A7F2EE401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346554"/>
                    <a:ext cx="11080029" cy="123239"/>
                    <a:chOff x="192088" y="1519376"/>
                    <a:chExt cx="11080029" cy="123239"/>
                  </a:xfrm>
                </p:grpSpPr>
                <p:cxnSp>
                  <p:nvCxnSpPr>
                    <p:cNvPr id="107" name="직선 연결선 106">
                      <a:extLst>
                        <a:ext uri="{FF2B5EF4-FFF2-40B4-BE49-F238E27FC236}">
                          <a16:creationId xmlns:a16="http://schemas.microsoft.com/office/drawing/2014/main" id="{E6FEFE42-48E7-BC27-C1D4-301838170529}"/>
                        </a:ext>
                      </a:extLst>
                    </p:cNvPr>
                    <p:cNvCxnSpPr>
                      <a:cxnSpLocks/>
                      <a:endCxn id="81" idx="1"/>
                    </p:cNvCxnSpPr>
                    <p:nvPr/>
                  </p:nvCxnSpPr>
                  <p:spPr>
                    <a:xfrm flipV="1">
                      <a:off x="192088" y="1580996"/>
                      <a:ext cx="10799999" cy="2"/>
                    </a:xfrm>
                    <a:prstGeom prst="line">
                      <a:avLst/>
                    </a:prstGeom>
                    <a:ln w="9525">
                      <a:solidFill>
                        <a:srgbClr val="BD9C7C"/>
                      </a:solidFill>
                      <a:tailEnd type="none" w="med" len="med"/>
                    </a:ln>
                    <a:effectLst/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A0EACAB0-3BA2-993C-3C21-324DAC1470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992087" y="1519376"/>
                      <a:ext cx="280030" cy="12323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53999" tIns="0" rIns="35998" bIns="0" rtlCol="0" anchor="ctr" anchorCtr="0">
                      <a:spAutoFit/>
                    </a:bodyPr>
                    <a:lstStyle/>
                    <a:p>
                      <a:r>
                        <a:rPr lang="ko-KR" altLang="en-US" sz="801" b="1" dirty="0">
                          <a:solidFill>
                            <a:srgbClr val="BD9C7C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모션</a:t>
                      </a:r>
                    </a:p>
                  </p:txBody>
                </p:sp>
              </p:grpSp>
              <p:grpSp>
                <p:nvGrpSpPr>
                  <p:cNvPr id="483" name="그룹 482">
                    <a:extLst>
                      <a:ext uri="{FF2B5EF4-FFF2-40B4-BE49-F238E27FC236}">
                        <a16:creationId xmlns:a16="http://schemas.microsoft.com/office/drawing/2014/main" id="{8922BCEB-4158-2E65-9353-AFB0EAF140C2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8638298" cy="288000"/>
                    <a:chOff x="192088" y="2264174"/>
                    <a:chExt cx="8638298" cy="288000"/>
                  </a:xfrm>
                </p:grpSpPr>
                <p:sp>
                  <p:nvSpPr>
                    <p:cNvPr id="21" name="직사각형 262">
                      <a:extLst>
                        <a:ext uri="{FF2B5EF4-FFF2-40B4-BE49-F238E27FC236}">
                          <a16:creationId xmlns:a16="http://schemas.microsoft.com/office/drawing/2014/main" id="{9F627DC0-B831-0C0E-B4AA-E5EFD3504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0387" y="2346557"/>
                      <a:ext cx="1079999" cy="123239"/>
                    </a:xfrm>
                    <a:prstGeom prst="rect">
                      <a:avLst/>
                    </a:prstGeom>
                    <a:solidFill>
                      <a:srgbClr val="FAFCBC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</a:t>
                      </a:r>
                      <a:r>
                        <a:rPr lang="en-US" altLang="ko-KR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80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</a:t>
                      </a:r>
                    </a:p>
                  </p:txBody>
                </p:sp>
                <p:grpSp>
                  <p:nvGrpSpPr>
                    <p:cNvPr id="482" name="그룹 481">
                      <a:extLst>
                        <a:ext uri="{FF2B5EF4-FFF2-40B4-BE49-F238E27FC236}">
                          <a16:creationId xmlns:a16="http://schemas.microsoft.com/office/drawing/2014/main" id="{FD4F34D0-187F-6337-1A76-738740FA1C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2088" y="2264174"/>
                      <a:ext cx="7558301" cy="288000"/>
                      <a:chOff x="192088" y="2264174"/>
                      <a:chExt cx="7558301" cy="288000"/>
                    </a:xfrm>
                  </p:grpSpPr>
                  <p:sp>
                    <p:nvSpPr>
                      <p:cNvPr id="32" name="직사각형 260">
                        <a:extLst>
                          <a:ext uri="{FF2B5EF4-FFF2-40B4-BE49-F238E27FC236}">
                            <a16:creationId xmlns:a16="http://schemas.microsoft.com/office/drawing/2014/main" id="{CFD75BD5-8FF1-E258-826B-C7EDE39C4D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2088" y="2264174"/>
                        <a:ext cx="216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 도약</a:t>
                        </a:r>
                      </a:p>
                    </p:txBody>
                  </p:sp>
                  <p:sp>
                    <p:nvSpPr>
                      <p:cNvPr id="33" name="직사각형 261">
                        <a:extLst>
                          <a:ext uri="{FF2B5EF4-FFF2-40B4-BE49-F238E27FC236}">
                            <a16:creationId xmlns:a16="http://schemas.microsoft.com/office/drawing/2014/main" id="{158F14A8-B546-7195-EC62-625ACC71690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52088" y="2264174"/>
                        <a:ext cx="3240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공중에서 천천히 몸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(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허리</a:t>
                        </a:r>
                        <a:r>
                          <a:rPr lang="en-US" altLang="ko-KR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)</a:t>
                        </a:r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회전</a:t>
                        </a:r>
                      </a:p>
                    </p:txBody>
                  </p:sp>
                  <p:sp>
                    <p:nvSpPr>
                      <p:cNvPr id="480" name="직사각형 262">
                        <a:extLst>
                          <a:ext uri="{FF2B5EF4-FFF2-40B4-BE49-F238E27FC236}">
                            <a16:creationId xmlns:a16="http://schemas.microsoft.com/office/drawing/2014/main" id="{FDF8BF3B-AE83-F87C-59EF-10781DAAA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590387" y="2264174"/>
                        <a:ext cx="432000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0" tIns="35998" rIns="0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창</a:t>
                        </a:r>
                        <a:r>
                          <a:rPr lang="en-US" altLang="ko-KR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 </a:t>
                        </a:r>
                        <a:r>
                          <a:rPr lang="ko-KR" altLang="en-US" sz="801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투척</a:t>
                        </a:r>
                      </a:p>
                    </p:txBody>
                  </p:sp>
                  <p:sp>
                    <p:nvSpPr>
                      <p:cNvPr id="481" name="직사각형 262">
                        <a:extLst>
                          <a:ext uri="{FF2B5EF4-FFF2-40B4-BE49-F238E27FC236}">
                            <a16:creationId xmlns:a16="http://schemas.microsoft.com/office/drawing/2014/main" id="{2D0C8D15-C17E-5D02-DF08-5A64AEA62A4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22387" y="2264174"/>
                        <a:ext cx="1728002" cy="288000"/>
                      </a:xfrm>
                      <a:prstGeom prst="homePlate">
                        <a:avLst/>
                      </a:prstGeom>
                      <a:solidFill>
                        <a:srgbClr val="FAFCBC"/>
                      </a:solidFill>
                      <a:ln w="9525">
                        <a:solidFill>
                          <a:srgbClr val="BD9C7C"/>
                        </a:solidFill>
                      </a:ln>
                      <a:effectLst/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tx1"/>
                      </a:fontRef>
                    </p:style>
                    <p:txBody>
                      <a:bodyPr wrap="square" lIns="72001" tIns="35998" rIns="72001" bIns="35998" rtlCol="0" anchor="ctr" anchorCtr="0">
                        <a:noAutofit/>
                      </a:bodyPr>
                      <a:lstStyle/>
                      <a:p>
                        <a:pPr algn="ctr"/>
                        <a:r>
                          <a:rPr lang="ko-KR" altLang="en-US" sz="900" dirty="0">
                            <a:latin typeface="Noto Sans KR" panose="020B0200000000000000" pitchFamily="50" charset="-127"/>
                            <a:ea typeface="Noto Sans KR" panose="020B0200000000000000" pitchFamily="50" charset="-127"/>
                          </a:rPr>
                          <a:t>수직 낙하 후 착지</a:t>
                        </a:r>
                      </a:p>
                    </p:txBody>
                  </p:sp>
                </p:grpSp>
              </p:grpSp>
            </p:grpSp>
          </p:grpSp>
        </p:grp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3F6A391-631E-568F-7640-1EA9B35182E7}"/>
              </a:ext>
            </a:extLst>
          </p:cNvPr>
          <p:cNvGrpSpPr/>
          <p:nvPr/>
        </p:nvGrpSpPr>
        <p:grpSpPr>
          <a:xfrm>
            <a:off x="514351" y="5290066"/>
            <a:ext cx="11772898" cy="4155564"/>
            <a:chOff x="135378" y="5290066"/>
            <a:chExt cx="11772898" cy="4155564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30F3000-2B21-8983-FE8B-6283C1D45E7F}"/>
                </a:ext>
              </a:extLst>
            </p:cNvPr>
            <p:cNvSpPr txBox="1"/>
            <p:nvPr/>
          </p:nvSpPr>
          <p:spPr>
            <a:xfrm>
              <a:off x="135380" y="5290066"/>
              <a:ext cx="878446" cy="15376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999" dirty="0"/>
                <a:t>[</a:t>
              </a:r>
              <a:r>
                <a:rPr lang="ko-KR" altLang="en-US" sz="999" dirty="0"/>
                <a:t>연출 추가 설명</a:t>
              </a:r>
              <a:r>
                <a:rPr lang="en-US" altLang="ko-KR" sz="999" dirty="0"/>
                <a:t>]</a:t>
              </a:r>
              <a:endParaRPr lang="ko-KR" altLang="en-US" sz="999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C2DE329-273A-C649-2303-043A76A91C65}"/>
                </a:ext>
              </a:extLst>
            </p:cNvPr>
            <p:cNvGrpSpPr/>
            <p:nvPr/>
          </p:nvGrpSpPr>
          <p:grpSpPr>
            <a:xfrm>
              <a:off x="135378" y="5795254"/>
              <a:ext cx="11772898" cy="844839"/>
              <a:chOff x="192088" y="801080"/>
              <a:chExt cx="11772900" cy="844840"/>
            </a:xfrm>
          </p:grpSpPr>
          <p:grpSp>
            <p:nvGrpSpPr>
              <p:cNvPr id="269" name="그룹 268">
                <a:extLst>
                  <a:ext uri="{FF2B5EF4-FFF2-40B4-BE49-F238E27FC236}">
                    <a16:creationId xmlns:a16="http://schemas.microsoft.com/office/drawing/2014/main" id="{82B7A51B-05A0-D4A7-CE63-E45AA0948696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96" name="직사각형 295">
                  <a:extLst>
                    <a:ext uri="{FF2B5EF4-FFF2-40B4-BE49-F238E27FC236}">
                      <a16:creationId xmlns:a16="http://schemas.microsoft.com/office/drawing/2014/main" id="{D3A91793-6C4C-349D-C425-7462F306AAA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298" name="직사각형 297">
                  <a:extLst>
                    <a:ext uri="{FF2B5EF4-FFF2-40B4-BE49-F238E27FC236}">
                      <a16:creationId xmlns:a16="http://schemas.microsoft.com/office/drawing/2014/main" id="{320BEE67-3FB2-F029-7BBE-EBF500EAAC63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중심이 안정적인 회전</a:t>
                  </a:r>
                </a:p>
              </p:txBody>
            </p:sp>
            <p:sp>
              <p:nvSpPr>
                <p:cNvPr id="299" name="직사각형 298">
                  <a:extLst>
                    <a:ext uri="{FF2B5EF4-FFF2-40B4-BE49-F238E27FC236}">
                      <a16:creationId xmlns:a16="http://schemas.microsoft.com/office/drawing/2014/main" id="{18D4CF39-4AED-4C92-5B9B-32375230A6E8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0" name="직사각형 299">
                  <a:extLst>
                    <a:ext uri="{FF2B5EF4-FFF2-40B4-BE49-F238E27FC236}">
                      <a16:creationId xmlns:a16="http://schemas.microsoft.com/office/drawing/2014/main" id="{A76CB0D4-66F7-C785-0FF6-E38828E7E147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01" name="직사각형 300">
                  <a:extLst>
                    <a:ext uri="{FF2B5EF4-FFF2-40B4-BE49-F238E27FC236}">
                      <a16:creationId xmlns:a16="http://schemas.microsoft.com/office/drawing/2014/main" id="{31BCB993-7E49-4B9A-0241-AF53B01C2AB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70" name="그룹 269">
                <a:extLst>
                  <a:ext uri="{FF2B5EF4-FFF2-40B4-BE49-F238E27FC236}">
                    <a16:creationId xmlns:a16="http://schemas.microsoft.com/office/drawing/2014/main" id="{815484F1-42CD-5109-4F0A-33CB92999E81}"/>
                  </a:ext>
                </a:extLst>
              </p:cNvPr>
              <p:cNvGrpSpPr/>
              <p:nvPr/>
            </p:nvGrpSpPr>
            <p:grpSpPr>
              <a:xfrm>
                <a:off x="3190227" y="882892"/>
                <a:ext cx="2021736" cy="681218"/>
                <a:chOff x="3190227" y="867726"/>
                <a:chExt cx="2021736" cy="681218"/>
              </a:xfrm>
            </p:grpSpPr>
            <p:sp>
              <p:nvSpPr>
                <p:cNvPr id="289" name="TextBox 70">
                  <a:extLst>
                    <a:ext uri="{FF2B5EF4-FFF2-40B4-BE49-F238E27FC236}">
                      <a16:creationId xmlns:a16="http://schemas.microsoft.com/office/drawing/2014/main" id="{0B3A9803-E732-CDCE-A82A-B3EA9005D526}"/>
                    </a:ext>
                  </a:extLst>
                </p:cNvPr>
                <p:cNvSpPr txBox="1"/>
                <p:nvPr/>
              </p:nvSpPr>
              <p:spPr>
                <a:xfrm>
                  <a:off x="3190227" y="867726"/>
                  <a:ext cx="160208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목 뒤에 걸친 후 회전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sz="801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90" name="TextBox 70">
                  <a:extLst>
                    <a:ext uri="{FF2B5EF4-FFF2-40B4-BE49-F238E27FC236}">
                      <a16:creationId xmlns:a16="http://schemas.microsoft.com/office/drawing/2014/main" id="{82F7FC87-E19B-1C68-426F-B7D1B301F366}"/>
                    </a:ext>
                  </a:extLst>
                </p:cNvPr>
                <p:cNvSpPr txBox="1"/>
                <p:nvPr/>
              </p:nvSpPr>
              <p:spPr>
                <a:xfrm>
                  <a:off x="3192803" y="1130552"/>
                  <a:ext cx="160208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1] </a:t>
                  </a:r>
                  <a:r>
                    <a:rPr lang="ko-KR" altLang="en-US" sz="801" dirty="0"/>
                    <a:t>에너지 응축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BE80CE32-1BF6-6D23-DCFB-2467D50AA304}"/>
                    </a:ext>
                  </a:extLst>
                </p:cNvPr>
                <p:cNvSpPr txBox="1"/>
                <p:nvPr/>
              </p:nvSpPr>
              <p:spPr>
                <a:xfrm>
                  <a:off x="3192806" y="1389354"/>
                  <a:ext cx="2019157" cy="159590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슈퍼 </a:t>
                  </a:r>
                  <a:r>
                    <a:rPr lang="ko-KR" altLang="en-US" sz="801" dirty="0" err="1"/>
                    <a:t>아머</a:t>
                  </a:r>
                  <a:r>
                    <a:rPr lang="en-US" altLang="ko-KR" sz="801" dirty="0"/>
                    <a:t>] </a:t>
                  </a:r>
                  <a:r>
                    <a:rPr lang="ko-KR" altLang="en-US" sz="801" dirty="0"/>
                    <a:t>피격 이상 면역 </a:t>
                  </a:r>
                  <a:r>
                    <a:rPr lang="en-US" altLang="ko-KR" sz="801" dirty="0"/>
                    <a:t>/ </a:t>
                  </a:r>
                  <a:r>
                    <a:rPr lang="ko-KR" altLang="en-US" sz="801" dirty="0"/>
                    <a:t>상태 이상 면역</a:t>
                  </a:r>
                </a:p>
              </p:txBody>
            </p:sp>
          </p:grpSp>
          <p:grpSp>
            <p:nvGrpSpPr>
              <p:cNvPr id="271" name="그룹 270">
                <a:extLst>
                  <a:ext uri="{FF2B5EF4-FFF2-40B4-BE49-F238E27FC236}">
                    <a16:creationId xmlns:a16="http://schemas.microsoft.com/office/drawing/2014/main" id="{E07CD055-33A6-3AA6-4ED2-7E7FE94CFFF1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5027720" cy="681090"/>
                <a:chOff x="5621230" y="867789"/>
                <a:chExt cx="5027720" cy="681090"/>
              </a:xfrm>
            </p:grpSpPr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42C8DCD-4D30-FA6A-7556-C94A34374C84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4896267" cy="159462"/>
                  <a:chOff x="5621230" y="819296"/>
                  <a:chExt cx="4896267" cy="159462"/>
                </a:xfrm>
              </p:grpSpPr>
              <p:sp>
                <p:nvSpPr>
                  <p:cNvPr id="287" name="TextBox 286">
                    <a:extLst>
                      <a:ext uri="{FF2B5EF4-FFF2-40B4-BE49-F238E27FC236}">
                        <a16:creationId xmlns:a16="http://schemas.microsoft.com/office/drawing/2014/main" id="{6A754839-2275-034D-4161-2AFF7D6E4C4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323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왼손으로 잡아 목 뒤에 걸칩니다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무릎을 굽혀 자세를 낮추고 한바퀴 회전합니다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288" name="TextBox 70">
                    <a:extLst>
                      <a:ext uri="{FF2B5EF4-FFF2-40B4-BE49-F238E27FC236}">
                        <a16:creationId xmlns:a16="http://schemas.microsoft.com/office/drawing/2014/main" id="{2D8F6829-6F4D-53E8-1720-82633A184916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45F6E801-96DA-B4C7-E03C-B2C3B3B1DA05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5022037" cy="159462"/>
                  <a:chOff x="5626913" y="1131736"/>
                  <a:chExt cx="5022037" cy="159462"/>
                </a:xfrm>
              </p:grpSpPr>
              <p:sp>
                <p:nvSpPr>
                  <p:cNvPr id="279" name="TextBox 70">
                    <a:extLst>
                      <a:ext uri="{FF2B5EF4-FFF2-40B4-BE49-F238E27FC236}">
                        <a16:creationId xmlns:a16="http://schemas.microsoft.com/office/drawing/2014/main" id="{26EC50D2-967B-903A-E1A8-ACB571EBD25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283" name="TextBox 282">
                    <a:extLst>
                      <a:ext uri="{FF2B5EF4-FFF2-40B4-BE49-F238E27FC236}">
                        <a16:creationId xmlns:a16="http://schemas.microsoft.com/office/drawing/2014/main" id="{7F398DE2-9EAA-D724-AFE7-27810947BD2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6"/>
                    <a:ext cx="445106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캐릭터를 향해 에너지가 흡수되며 모인 에너지는 클래스 마크 모양으로 응축됩니다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EB51FE33-1441-52D4-486B-853F28129D60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2" cy="159462"/>
                  <a:chOff x="5626913" y="1419736"/>
                  <a:chExt cx="3594802" cy="159462"/>
                </a:xfrm>
              </p:grpSpPr>
              <p:sp>
                <p:nvSpPr>
                  <p:cNvPr id="276" name="TextBox 70">
                    <a:extLst>
                      <a:ext uri="{FF2B5EF4-FFF2-40B4-BE49-F238E27FC236}">
                        <a16:creationId xmlns:a16="http://schemas.microsoft.com/office/drawing/2014/main" id="{98D36926-1B26-AEA2-20CE-53AC823582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슈퍼 </a:t>
                    </a:r>
                    <a:r>
                      <a:rPr lang="ko-KR" altLang="en-US" sz="801" dirty="0" err="1"/>
                      <a:t>아머</a:t>
                    </a:r>
                    <a:endParaRPr lang="ko-KR" altLang="en-US" sz="801" dirty="0"/>
                  </a:p>
                </p:txBody>
              </p:sp>
              <p:sp>
                <p:nvSpPr>
                  <p:cNvPr id="277" name="TextBox 276">
                    <a:extLst>
                      <a:ext uri="{FF2B5EF4-FFF2-40B4-BE49-F238E27FC236}">
                        <a16:creationId xmlns:a16="http://schemas.microsoft.com/office/drawing/2014/main" id="{1AFFFCC9-8F34-C6C6-0AF6-235032A5276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3023834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448" name="그룹 447">
              <a:extLst>
                <a:ext uri="{FF2B5EF4-FFF2-40B4-BE49-F238E27FC236}">
                  <a16:creationId xmlns:a16="http://schemas.microsoft.com/office/drawing/2014/main" id="{32901AFF-A2B8-0AAD-F108-C4548F02B143}"/>
                </a:ext>
              </a:extLst>
            </p:cNvPr>
            <p:cNvGrpSpPr/>
            <p:nvPr/>
          </p:nvGrpSpPr>
          <p:grpSpPr>
            <a:xfrm>
              <a:off x="135378" y="6640093"/>
              <a:ext cx="11772898" cy="586844"/>
              <a:chOff x="192088" y="1695160"/>
              <a:chExt cx="11772900" cy="586844"/>
            </a:xfrm>
          </p:grpSpPr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8A292A-165F-C846-CCAC-499051FEA13B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258" name="직사각형 257">
                  <a:extLst>
                    <a:ext uri="{FF2B5EF4-FFF2-40B4-BE49-F238E27FC236}">
                      <a16:creationId xmlns:a16="http://schemas.microsoft.com/office/drawing/2014/main" id="{3DFA503A-2E25-E399-92E9-F53BF0FADF01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264" name="직사각형 263">
                  <a:extLst>
                    <a:ext uri="{FF2B5EF4-FFF2-40B4-BE49-F238E27FC236}">
                      <a16:creationId xmlns:a16="http://schemas.microsoft.com/office/drawing/2014/main" id="{89984FDA-42EA-47BF-5E65-3C0A099CF46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</a:t>
                  </a:r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끝까지쥐어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짜내는 느낌</a:t>
                  </a:r>
                </a:p>
              </p:txBody>
            </p:sp>
            <p:sp>
              <p:nvSpPr>
                <p:cNvPr id="266" name="직사각형 265">
                  <a:extLst>
                    <a:ext uri="{FF2B5EF4-FFF2-40B4-BE49-F238E27FC236}">
                      <a16:creationId xmlns:a16="http://schemas.microsoft.com/office/drawing/2014/main" id="{F761072E-4529-4B4C-66B8-06388C829C3C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7" name="직사각형 266">
                  <a:extLst>
                    <a:ext uri="{FF2B5EF4-FFF2-40B4-BE49-F238E27FC236}">
                      <a16:creationId xmlns:a16="http://schemas.microsoft.com/office/drawing/2014/main" id="{C3B3875E-BABD-0C36-EC19-18B456F050C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68" name="직사각형 267">
                  <a:extLst>
                    <a:ext uri="{FF2B5EF4-FFF2-40B4-BE49-F238E27FC236}">
                      <a16:creationId xmlns:a16="http://schemas.microsoft.com/office/drawing/2014/main" id="{1AAFE04C-501F-6DFD-F893-2BDDCAD9821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3C829F3A-4E5D-E585-B7C3-F230555C2241}"/>
                  </a:ext>
                </a:extLst>
              </p:cNvPr>
              <p:cNvGrpSpPr/>
              <p:nvPr/>
            </p:nvGrpSpPr>
            <p:grpSpPr>
              <a:xfrm>
                <a:off x="3192804" y="1779385"/>
                <a:ext cx="1762619" cy="418396"/>
                <a:chOff x="3192804" y="1765826"/>
                <a:chExt cx="1762619" cy="418396"/>
              </a:xfrm>
            </p:grpSpPr>
            <p:sp>
              <p:nvSpPr>
                <p:cNvPr id="160" name="TextBox 70">
                  <a:extLst>
                    <a:ext uri="{FF2B5EF4-FFF2-40B4-BE49-F238E27FC236}">
                      <a16:creationId xmlns:a16="http://schemas.microsoft.com/office/drawing/2014/main" id="{137F3FF1-8366-6E9F-7B74-51D330CC4A57}"/>
                    </a:ext>
                  </a:extLst>
                </p:cNvPr>
                <p:cNvSpPr txBox="1"/>
                <p:nvPr/>
              </p:nvSpPr>
              <p:spPr>
                <a:xfrm>
                  <a:off x="3192804" y="1765826"/>
                  <a:ext cx="1447776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</a:p>
              </p:txBody>
            </p:sp>
            <p:sp>
              <p:nvSpPr>
                <p:cNvPr id="165" name="TextBox 70">
                  <a:extLst>
                    <a:ext uri="{FF2B5EF4-FFF2-40B4-BE49-F238E27FC236}">
                      <a16:creationId xmlns:a16="http://schemas.microsoft.com/office/drawing/2014/main" id="{B7ED82F1-D795-8708-7FC0-E5CF16F59B3C}"/>
                    </a:ext>
                  </a:extLst>
                </p:cNvPr>
                <p:cNvSpPr txBox="1"/>
                <p:nvPr/>
              </p:nvSpPr>
              <p:spPr>
                <a:xfrm>
                  <a:off x="3192804" y="2024632"/>
                  <a:ext cx="1762619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2] </a:t>
                  </a:r>
                  <a:r>
                    <a:rPr lang="ko-KR" altLang="en-US" sz="801" dirty="0"/>
                    <a:t>창 형태로 축적되는 에너지</a:t>
                  </a:r>
                </a:p>
              </p:txBody>
            </p:sp>
          </p:grpSp>
          <p:grpSp>
            <p:nvGrpSpPr>
              <p:cNvPr id="105" name="그룹 104">
                <a:extLst>
                  <a:ext uri="{FF2B5EF4-FFF2-40B4-BE49-F238E27FC236}">
                    <a16:creationId xmlns:a16="http://schemas.microsoft.com/office/drawing/2014/main" id="{CEC35F5A-7B91-68F8-7775-F686910EFC09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65911" cy="418266"/>
                <a:chOff x="5621230" y="1765890"/>
                <a:chExt cx="4065911" cy="418266"/>
              </a:xfrm>
            </p:grpSpPr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EA064F15-A9B3-FC44-D81E-FBE2BC63B874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65911" cy="159462"/>
                  <a:chOff x="5621230" y="819296"/>
                  <a:chExt cx="4065911" cy="159462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F49355C-3721-E3A8-FD97-49E7BC62589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349351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회전의 힘을 이용하여 오른쪽 발을 들면서 창을 강하게 찌른 후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126" name="TextBox 70">
                    <a:extLst>
                      <a:ext uri="{FF2B5EF4-FFF2-40B4-BE49-F238E27FC236}">
                        <a16:creationId xmlns:a16="http://schemas.microsoft.com/office/drawing/2014/main" id="{3974B200-34CE-76E7-29F6-41D4622D5CD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4D733593-FED6-D4D4-5067-09B63FB58349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3" cy="159462"/>
                  <a:chOff x="5626913" y="1131736"/>
                  <a:chExt cx="3846473" cy="159462"/>
                </a:xfrm>
              </p:grpSpPr>
              <p:sp>
                <p:nvSpPr>
                  <p:cNvPr id="110" name="TextBox 70">
                    <a:extLst>
                      <a:ext uri="{FF2B5EF4-FFF2-40B4-BE49-F238E27FC236}">
                        <a16:creationId xmlns:a16="http://schemas.microsoft.com/office/drawing/2014/main" id="{F3010144-6D5C-8BFD-78F3-1FA92BD2129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C69DB342-C673-4C54-4E5F-6F3B7ED2319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7550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450" name="그룹 449">
              <a:extLst>
                <a:ext uri="{FF2B5EF4-FFF2-40B4-BE49-F238E27FC236}">
                  <a16:creationId xmlns:a16="http://schemas.microsoft.com/office/drawing/2014/main" id="{34B61552-48E6-09F9-C281-3D88A8CC21F3}"/>
                </a:ext>
              </a:extLst>
            </p:cNvPr>
            <p:cNvGrpSpPr/>
            <p:nvPr/>
          </p:nvGrpSpPr>
          <p:grpSpPr>
            <a:xfrm>
              <a:off x="135378" y="8600790"/>
              <a:ext cx="11772898" cy="844840"/>
              <a:chOff x="192088" y="2435900"/>
              <a:chExt cx="11772900" cy="844840"/>
            </a:xfrm>
          </p:grpSpPr>
          <p:grpSp>
            <p:nvGrpSpPr>
              <p:cNvPr id="494" name="그룹 493">
                <a:extLst>
                  <a:ext uri="{FF2B5EF4-FFF2-40B4-BE49-F238E27FC236}">
                    <a16:creationId xmlns:a16="http://schemas.microsoft.com/office/drawing/2014/main" id="{D7976E92-A4DF-8197-220F-B568EA240B4E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509" name="직사각형 508">
                  <a:extLst>
                    <a:ext uri="{FF2B5EF4-FFF2-40B4-BE49-F238E27FC236}">
                      <a16:creationId xmlns:a16="http://schemas.microsoft.com/office/drawing/2014/main" id="{AB610651-BC53-9AFD-A142-999EB3C1FE8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  <p:sp>
              <p:nvSpPr>
                <p:cNvPr id="510" name="직사각형 509">
                  <a:extLst>
                    <a:ext uri="{FF2B5EF4-FFF2-40B4-BE49-F238E27FC236}">
                      <a16:creationId xmlns:a16="http://schemas.microsoft.com/office/drawing/2014/main" id="{F1261F91-A500-AF4C-740F-071470A34A6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11" name="직사각형 510">
                  <a:extLst>
                    <a:ext uri="{FF2B5EF4-FFF2-40B4-BE49-F238E27FC236}">
                      <a16:creationId xmlns:a16="http://schemas.microsoft.com/office/drawing/2014/main" id="{B6F3E0B5-D75C-4766-E37A-7156E62A705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C50BE37E-A40E-1364-4191-C6EC5828367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0222E41F-8477-FDAD-2F7B-723E9F44C98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95" name="그룹 494">
                <a:extLst>
                  <a:ext uri="{FF2B5EF4-FFF2-40B4-BE49-F238E27FC236}">
                    <a16:creationId xmlns:a16="http://schemas.microsoft.com/office/drawing/2014/main" id="{7166BA73-9654-E009-5093-04E727F003C1}"/>
                  </a:ext>
                </a:extLst>
              </p:cNvPr>
              <p:cNvGrpSpPr/>
              <p:nvPr/>
            </p:nvGrpSpPr>
            <p:grpSpPr>
              <a:xfrm>
                <a:off x="3190229" y="2517714"/>
                <a:ext cx="1659626" cy="681216"/>
                <a:chOff x="3190229" y="2517714"/>
                <a:chExt cx="1659626" cy="681216"/>
              </a:xfrm>
            </p:grpSpPr>
            <p:sp>
              <p:nvSpPr>
                <p:cNvPr id="506" name="TextBox 70">
                  <a:extLst>
                    <a:ext uri="{FF2B5EF4-FFF2-40B4-BE49-F238E27FC236}">
                      <a16:creationId xmlns:a16="http://schemas.microsoft.com/office/drawing/2014/main" id="{752D6829-5EA7-7771-BD94-56327869BDBB}"/>
                    </a:ext>
                  </a:extLst>
                </p:cNvPr>
                <p:cNvSpPr txBox="1"/>
                <p:nvPr/>
              </p:nvSpPr>
              <p:spPr>
                <a:xfrm>
                  <a:off x="3190229" y="2517714"/>
                  <a:ext cx="958261" cy="15959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sz="801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sz="801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507" name="TextBox 70">
                  <a:extLst>
                    <a:ext uri="{FF2B5EF4-FFF2-40B4-BE49-F238E27FC236}">
                      <a16:creationId xmlns:a16="http://schemas.microsoft.com/office/drawing/2014/main" id="{7C450251-DB5E-453D-CDE0-A4198DC75070}"/>
                    </a:ext>
                  </a:extLst>
                </p:cNvPr>
                <p:cNvSpPr txBox="1"/>
                <p:nvPr/>
              </p:nvSpPr>
              <p:spPr>
                <a:xfrm>
                  <a:off x="3192804" y="2780538"/>
                  <a:ext cx="1657051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4] </a:t>
                  </a:r>
                  <a:r>
                    <a:rPr lang="ko-KR" altLang="en-US" sz="801" dirty="0"/>
                    <a:t>창이 꽂힌 위치에서 폭발</a:t>
                  </a:r>
                </a:p>
              </p:txBody>
            </p:sp>
            <p:sp>
              <p:nvSpPr>
                <p:cNvPr id="508" name="TextBox 70">
                  <a:extLst>
                    <a:ext uri="{FF2B5EF4-FFF2-40B4-BE49-F238E27FC236}">
                      <a16:creationId xmlns:a16="http://schemas.microsoft.com/office/drawing/2014/main" id="{3ABA202C-3BE5-F17F-0920-51F0ADB90C91}"/>
                    </a:ext>
                  </a:extLst>
                </p:cNvPr>
                <p:cNvSpPr txBox="1"/>
                <p:nvPr/>
              </p:nvSpPr>
              <p:spPr>
                <a:xfrm>
                  <a:off x="3192805" y="3039340"/>
                  <a:ext cx="955683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총 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6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496" name="그룹 495">
                <a:extLst>
                  <a:ext uri="{FF2B5EF4-FFF2-40B4-BE49-F238E27FC236}">
                    <a16:creationId xmlns:a16="http://schemas.microsoft.com/office/drawing/2014/main" id="{32D69277-27E0-772F-748E-4238FD03166A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4787690" cy="681090"/>
                <a:chOff x="5621230" y="2517775"/>
                <a:chExt cx="4787690" cy="681090"/>
              </a:xfrm>
            </p:grpSpPr>
            <p:grpSp>
              <p:nvGrpSpPr>
                <p:cNvPr id="497" name="그룹 496">
                  <a:extLst>
                    <a:ext uri="{FF2B5EF4-FFF2-40B4-BE49-F238E27FC236}">
                      <a16:creationId xmlns:a16="http://schemas.microsoft.com/office/drawing/2014/main" id="{7B5DF444-FF6D-0FFD-FB33-E63E72DCA8BD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72460" cy="159462"/>
                  <a:chOff x="5621230" y="819296"/>
                  <a:chExt cx="4572460" cy="159462"/>
                </a:xfrm>
              </p:grpSpPr>
              <p:sp>
                <p:nvSpPr>
                  <p:cNvPr id="504" name="TextBox 503">
                    <a:extLst>
                      <a:ext uri="{FF2B5EF4-FFF2-40B4-BE49-F238E27FC236}">
                        <a16:creationId xmlns:a16="http://schemas.microsoft.com/office/drawing/2014/main" id="{0FA7D2B1-25AA-E7A2-897B-D1473876D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400006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505" name="TextBox 70">
                    <a:extLst>
                      <a:ext uri="{FF2B5EF4-FFF2-40B4-BE49-F238E27FC236}">
                        <a16:creationId xmlns:a16="http://schemas.microsoft.com/office/drawing/2014/main" id="{7BFD63CC-AE4A-1896-AE0C-092F86F1D67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98" name="그룹 497">
                  <a:extLst>
                    <a:ext uri="{FF2B5EF4-FFF2-40B4-BE49-F238E27FC236}">
                      <a16:creationId xmlns:a16="http://schemas.microsoft.com/office/drawing/2014/main" id="{ADC146CF-59B8-C0CF-D02D-C7CFF06CE715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4782007" cy="159462"/>
                  <a:chOff x="5626913" y="1131736"/>
                  <a:chExt cx="4782007" cy="159462"/>
                </a:xfrm>
              </p:grpSpPr>
              <p:sp>
                <p:nvSpPr>
                  <p:cNvPr id="502" name="TextBox 70">
                    <a:extLst>
                      <a:ext uri="{FF2B5EF4-FFF2-40B4-BE49-F238E27FC236}">
                        <a16:creationId xmlns:a16="http://schemas.microsoft.com/office/drawing/2014/main" id="{2C4C137E-0155-340A-8C68-42054636D720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175274B3-8E5E-A8E9-ABD2-2D89815CF4F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421103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지면에 꽂힌 후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499" name="그룹 498">
                  <a:extLst>
                    <a:ext uri="{FF2B5EF4-FFF2-40B4-BE49-F238E27FC236}">
                      <a16:creationId xmlns:a16="http://schemas.microsoft.com/office/drawing/2014/main" id="{0CE84F31-2948-215F-3B28-FF3686404F6C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500" name="TextBox 70">
                    <a:extLst>
                      <a:ext uri="{FF2B5EF4-FFF2-40B4-BE49-F238E27FC236}">
                        <a16:creationId xmlns:a16="http://schemas.microsoft.com/office/drawing/2014/main" id="{28098A97-39D0-F8E3-86FE-67FCFD3C243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501" name="TextBox 500">
                    <a:extLst>
                      <a:ext uri="{FF2B5EF4-FFF2-40B4-BE49-F238E27FC236}">
                        <a16:creationId xmlns:a16="http://schemas.microsoft.com/office/drawing/2014/main" id="{65431E52-98C4-DBFA-CCD1-9DAA5ECCE81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79" y="1430217"/>
                    <a:ext cx="3926560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451" name="그룹 450">
              <a:extLst>
                <a:ext uri="{FF2B5EF4-FFF2-40B4-BE49-F238E27FC236}">
                  <a16:creationId xmlns:a16="http://schemas.microsoft.com/office/drawing/2014/main" id="{B4D806BD-150F-E55D-0C7F-3C9B310649F9}"/>
                </a:ext>
              </a:extLst>
            </p:cNvPr>
            <p:cNvGrpSpPr/>
            <p:nvPr/>
          </p:nvGrpSpPr>
          <p:grpSpPr>
            <a:xfrm>
              <a:off x="135378" y="5507252"/>
              <a:ext cx="11772898" cy="288000"/>
              <a:chOff x="192088" y="513080"/>
              <a:chExt cx="11772900" cy="288000"/>
            </a:xfrm>
          </p:grpSpPr>
          <p:sp>
            <p:nvSpPr>
              <p:cNvPr id="489" name="직사각형 488">
                <a:extLst>
                  <a:ext uri="{FF2B5EF4-FFF2-40B4-BE49-F238E27FC236}">
                    <a16:creationId xmlns:a16="http://schemas.microsoft.com/office/drawing/2014/main" id="{0375F977-56F9-EE2B-E16C-7865D0ECF2C2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490" name="직사각형 489">
                <a:extLst>
                  <a:ext uri="{FF2B5EF4-FFF2-40B4-BE49-F238E27FC236}">
                    <a16:creationId xmlns:a16="http://schemas.microsoft.com/office/drawing/2014/main" id="{41BF3A73-B853-9A9E-15AE-9D1ABB9EFAF9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491" name="직사각형 490">
                <a:extLst>
                  <a:ext uri="{FF2B5EF4-FFF2-40B4-BE49-F238E27FC236}">
                    <a16:creationId xmlns:a16="http://schemas.microsoft.com/office/drawing/2014/main" id="{FA34E0AF-466F-61BA-6C8F-DD4116553A6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492" name="직사각형 491">
                <a:extLst>
                  <a:ext uri="{FF2B5EF4-FFF2-40B4-BE49-F238E27FC236}">
                    <a16:creationId xmlns:a16="http://schemas.microsoft.com/office/drawing/2014/main" id="{2E539096-CE96-BA07-9F89-60A202305237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493" name="직사각형 492">
                <a:extLst>
                  <a:ext uri="{FF2B5EF4-FFF2-40B4-BE49-F238E27FC236}">
                    <a16:creationId xmlns:a16="http://schemas.microsoft.com/office/drawing/2014/main" id="{CA8D7815-9651-D032-B631-2186F074ABA5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DE95F23D-6C74-251B-A27A-38A1B62742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378" y="5795252"/>
              <a:ext cx="11772898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3" name="그룹 452">
              <a:extLst>
                <a:ext uri="{FF2B5EF4-FFF2-40B4-BE49-F238E27FC236}">
                  <a16:creationId xmlns:a16="http://schemas.microsoft.com/office/drawing/2014/main" id="{AF21F2EC-C2FF-E703-1DDD-DEA26B4D5FF8}"/>
                </a:ext>
              </a:extLst>
            </p:cNvPr>
            <p:cNvGrpSpPr/>
            <p:nvPr/>
          </p:nvGrpSpPr>
          <p:grpSpPr>
            <a:xfrm>
              <a:off x="135378" y="7517228"/>
              <a:ext cx="11772898" cy="1083559"/>
              <a:chOff x="192088" y="3155705"/>
              <a:chExt cx="11772900" cy="1083561"/>
            </a:xfrm>
          </p:grpSpPr>
          <p:grpSp>
            <p:nvGrpSpPr>
              <p:cNvPr id="456" name="그룹 455">
                <a:extLst>
                  <a:ext uri="{FF2B5EF4-FFF2-40B4-BE49-F238E27FC236}">
                    <a16:creationId xmlns:a16="http://schemas.microsoft.com/office/drawing/2014/main" id="{49F174D5-D184-9020-7DAF-B23AE7BDCD7A}"/>
                  </a:ext>
                </a:extLst>
              </p:cNvPr>
              <p:cNvGrpSpPr/>
              <p:nvPr/>
            </p:nvGrpSpPr>
            <p:grpSpPr>
              <a:xfrm>
                <a:off x="192088" y="3155705"/>
                <a:ext cx="11772900" cy="1083561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478" name="직사각형 477">
                  <a:extLst>
                    <a:ext uri="{FF2B5EF4-FFF2-40B4-BE49-F238E27FC236}">
                      <a16:creationId xmlns:a16="http://schemas.microsoft.com/office/drawing/2014/main" id="{B67CFFCC-446E-0CBA-3594-8BD42D409EE7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차 공격</a:t>
                  </a:r>
                </a:p>
              </p:txBody>
            </p:sp>
            <p:sp>
              <p:nvSpPr>
                <p:cNvPr id="479" name="직사각형 478">
                  <a:extLst>
                    <a:ext uri="{FF2B5EF4-FFF2-40B4-BE49-F238E27FC236}">
                      <a16:creationId xmlns:a16="http://schemas.microsoft.com/office/drawing/2014/main" id="{38D40CFC-12F9-DAEE-2E9B-E8612BF51BC5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순식간에 여러 번 휘두르기</a:t>
                  </a:r>
                </a:p>
              </p:txBody>
            </p:sp>
            <p:sp>
              <p:nvSpPr>
                <p:cNvPr id="486" name="직사각형 485">
                  <a:extLst>
                    <a:ext uri="{FF2B5EF4-FFF2-40B4-BE49-F238E27FC236}">
                      <a16:creationId xmlns:a16="http://schemas.microsoft.com/office/drawing/2014/main" id="{815E102E-9C21-CDBA-7470-26D9353490ED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0.3s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7" name="직사각형 486">
                  <a:extLst>
                    <a:ext uri="{FF2B5EF4-FFF2-40B4-BE49-F238E27FC236}">
                      <a16:creationId xmlns:a16="http://schemas.microsoft.com/office/drawing/2014/main" id="{B9EA4C76-22BC-F10F-7C40-921C59E4379B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8" name="직사각형 487">
                  <a:extLst>
                    <a:ext uri="{FF2B5EF4-FFF2-40B4-BE49-F238E27FC236}">
                      <a16:creationId xmlns:a16="http://schemas.microsoft.com/office/drawing/2014/main" id="{37D45018-D82A-8D91-086C-AB59479F9DAC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57" name="그룹 456">
                <a:extLst>
                  <a:ext uri="{FF2B5EF4-FFF2-40B4-BE49-F238E27FC236}">
                    <a16:creationId xmlns:a16="http://schemas.microsoft.com/office/drawing/2014/main" id="{D768AC2A-9718-88AF-4FF0-968D5C9F21C2}"/>
                  </a:ext>
                </a:extLst>
              </p:cNvPr>
              <p:cNvGrpSpPr/>
              <p:nvPr/>
            </p:nvGrpSpPr>
            <p:grpSpPr>
              <a:xfrm>
                <a:off x="5621230" y="3237581"/>
                <a:ext cx="3826508" cy="897163"/>
                <a:chOff x="5621230" y="3399627"/>
                <a:chExt cx="3826508" cy="897163"/>
              </a:xfrm>
            </p:grpSpPr>
            <p:grpSp>
              <p:nvGrpSpPr>
                <p:cNvPr id="469" name="그룹 468">
                  <a:extLst>
                    <a:ext uri="{FF2B5EF4-FFF2-40B4-BE49-F238E27FC236}">
                      <a16:creationId xmlns:a16="http://schemas.microsoft.com/office/drawing/2014/main" id="{8A1DFCCB-B033-F0EC-AE8D-FCBF862738AD}"/>
                    </a:ext>
                  </a:extLst>
                </p:cNvPr>
                <p:cNvGrpSpPr/>
                <p:nvPr/>
              </p:nvGrpSpPr>
              <p:grpSpPr>
                <a:xfrm>
                  <a:off x="5621230" y="3399627"/>
                  <a:ext cx="3440743" cy="353943"/>
                  <a:chOff x="5621230" y="819296"/>
                  <a:chExt cx="3440743" cy="353943"/>
                </a:xfrm>
              </p:grpSpPr>
              <p:sp>
                <p:nvSpPr>
                  <p:cNvPr id="476" name="TextBox 475">
                    <a:extLst>
                      <a:ext uri="{FF2B5EF4-FFF2-40B4-BE49-F238E27FC236}">
                        <a16:creationId xmlns:a16="http://schemas.microsoft.com/office/drawing/2014/main" id="{14D1325B-49FE-1527-E17C-1D39F995622B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1" y="819296"/>
                    <a:ext cx="2868342" cy="341120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t" anchorCtr="0">
                    <a:spAutoFit/>
                  </a:bodyPr>
                  <a:lstStyle/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허리의 반동을 이용해 창을 지정한 위치로 강하게 던집니다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  <a:p>
                    <a:pPr fontAlgn="ctr">
                      <a:spcAft>
                        <a:spcPts val="5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수직 낙하하여 지면에 착지합니다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77" name="TextBox 70">
                    <a:extLst>
                      <a:ext uri="{FF2B5EF4-FFF2-40B4-BE49-F238E27FC236}">
                        <a16:creationId xmlns:a16="http://schemas.microsoft.com/office/drawing/2014/main" id="{4018D0B7-806A-213F-14A3-B3322162946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353943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470" name="그룹 469">
                  <a:extLst>
                    <a:ext uri="{FF2B5EF4-FFF2-40B4-BE49-F238E27FC236}">
                      <a16:creationId xmlns:a16="http://schemas.microsoft.com/office/drawing/2014/main" id="{994BC918-6AA7-E7EF-163A-EFA46388A2CC}"/>
                    </a:ext>
                  </a:extLst>
                </p:cNvPr>
                <p:cNvGrpSpPr/>
                <p:nvPr/>
              </p:nvGrpSpPr>
              <p:grpSpPr>
                <a:xfrm>
                  <a:off x="5626913" y="3878525"/>
                  <a:ext cx="3820825" cy="159462"/>
                  <a:chOff x="5626913" y="1131736"/>
                  <a:chExt cx="3820825" cy="159462"/>
                </a:xfrm>
              </p:grpSpPr>
              <p:sp>
                <p:nvSpPr>
                  <p:cNvPr id="474" name="TextBox 70">
                    <a:extLst>
                      <a:ext uri="{FF2B5EF4-FFF2-40B4-BE49-F238E27FC236}">
                        <a16:creationId xmlns:a16="http://schemas.microsoft.com/office/drawing/2014/main" id="{9BC9417E-9884-8C02-2002-CC81BB478D6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이펙트</a:t>
                    </a:r>
                  </a:p>
                </p:txBody>
              </p:sp>
              <p:sp>
                <p:nvSpPr>
                  <p:cNvPr id="475" name="TextBox 474">
                    <a:extLst>
                      <a:ext uri="{FF2B5EF4-FFF2-40B4-BE49-F238E27FC236}">
                        <a16:creationId xmlns:a16="http://schemas.microsoft.com/office/drawing/2014/main" id="{C033C8DD-ED3A-8268-3CE2-7366F5AAB61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7"/>
                    <a:ext cx="3249857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축적된 에너지가 지점을 향해 날아간 후 지면에 꽂힙니다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471" name="그룹 470">
                  <a:extLst>
                    <a:ext uri="{FF2B5EF4-FFF2-40B4-BE49-F238E27FC236}">
                      <a16:creationId xmlns:a16="http://schemas.microsoft.com/office/drawing/2014/main" id="{531FD271-4E7F-7C31-3D7F-7DB8C7E01276}"/>
                    </a:ext>
                  </a:extLst>
                </p:cNvPr>
                <p:cNvGrpSpPr/>
                <p:nvPr/>
              </p:nvGrpSpPr>
              <p:grpSpPr>
                <a:xfrm>
                  <a:off x="5626913" y="4137328"/>
                  <a:ext cx="2131260" cy="159462"/>
                  <a:chOff x="5626913" y="1419736"/>
                  <a:chExt cx="2131260" cy="159462"/>
                </a:xfrm>
              </p:grpSpPr>
              <p:sp>
                <p:nvSpPr>
                  <p:cNvPr id="472" name="TextBox 70">
                    <a:extLst>
                      <a:ext uri="{FF2B5EF4-FFF2-40B4-BE49-F238E27FC236}">
                        <a16:creationId xmlns:a16="http://schemas.microsoft.com/office/drawing/2014/main" id="{CE83E3D8-2E84-CB62-069E-C37925ACAD6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sz="801" dirty="0"/>
                      <a:t>타격</a:t>
                    </a:r>
                  </a:p>
                </p:txBody>
              </p:sp>
              <p:sp>
                <p:nvSpPr>
                  <p:cNvPr id="473" name="TextBox 472">
                    <a:extLst>
                      <a:ext uri="{FF2B5EF4-FFF2-40B4-BE49-F238E27FC236}">
                        <a16:creationId xmlns:a16="http://schemas.microsoft.com/office/drawing/2014/main" id="{4334A63B-4C2A-A6D7-FE2C-4B69D424691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7"/>
                    <a:ext cx="156029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 충돌 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458" name="그룹 457">
                <a:extLst>
                  <a:ext uri="{FF2B5EF4-FFF2-40B4-BE49-F238E27FC236}">
                    <a16:creationId xmlns:a16="http://schemas.microsoft.com/office/drawing/2014/main" id="{5FDB81B8-858F-7D75-629D-BD079FDD32F4}"/>
                  </a:ext>
                </a:extLst>
              </p:cNvPr>
              <p:cNvGrpSpPr/>
              <p:nvPr/>
            </p:nvGrpSpPr>
            <p:grpSpPr>
              <a:xfrm>
                <a:off x="3190228" y="3237516"/>
                <a:ext cx="1764660" cy="897291"/>
                <a:chOff x="3190228" y="3399562"/>
                <a:chExt cx="1764660" cy="897291"/>
              </a:xfrm>
            </p:grpSpPr>
            <p:grpSp>
              <p:nvGrpSpPr>
                <p:cNvPr id="459" name="그룹 458">
                  <a:extLst>
                    <a:ext uri="{FF2B5EF4-FFF2-40B4-BE49-F238E27FC236}">
                      <a16:creationId xmlns:a16="http://schemas.microsoft.com/office/drawing/2014/main" id="{1F9D696A-F939-51B8-718D-D9B7DC994779}"/>
                    </a:ext>
                  </a:extLst>
                </p:cNvPr>
                <p:cNvGrpSpPr/>
                <p:nvPr/>
              </p:nvGrpSpPr>
              <p:grpSpPr>
                <a:xfrm>
                  <a:off x="3190228" y="3399562"/>
                  <a:ext cx="1388409" cy="354071"/>
                  <a:chOff x="3190228" y="3399562"/>
                  <a:chExt cx="1388409" cy="354071"/>
                </a:xfrm>
              </p:grpSpPr>
              <p:sp>
                <p:nvSpPr>
                  <p:cNvPr id="462" name="TextBox 70">
                    <a:extLst>
                      <a:ext uri="{FF2B5EF4-FFF2-40B4-BE49-F238E27FC236}">
                        <a16:creationId xmlns:a16="http://schemas.microsoft.com/office/drawing/2014/main" id="{61FE3E61-0269-442E-0AF5-E233A360EAB5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399562"/>
                    <a:ext cx="958261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3-1]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휘두르기</a:t>
                    </a:r>
                  </a:p>
                </p:txBody>
              </p:sp>
              <p:sp>
                <p:nvSpPr>
                  <p:cNvPr id="468" name="TextBox 70">
                    <a:extLst>
                      <a:ext uri="{FF2B5EF4-FFF2-40B4-BE49-F238E27FC236}">
                        <a16:creationId xmlns:a16="http://schemas.microsoft.com/office/drawing/2014/main" id="{2EEB0F25-AA2D-0E98-7FFF-52A8F6CB310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0228" y="3594043"/>
                    <a:ext cx="1388409" cy="15959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0" bIns="18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l"/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모션 </a:t>
                    </a:r>
                    <a:r>
                      <a:rPr lang="en-US" altLang="ko-KR" sz="801" dirty="0">
                        <a:solidFill>
                          <a:sysClr val="windowText" lastClr="000000"/>
                        </a:solidFill>
                      </a:rPr>
                      <a:t>3-2] </a:t>
                    </a:r>
                    <a:r>
                      <a:rPr lang="ko-KR" altLang="en-US" sz="801" dirty="0">
                        <a:solidFill>
                          <a:sysClr val="windowText" lastClr="000000"/>
                        </a:solidFill>
                      </a:rPr>
                      <a:t>찌르기</a:t>
                    </a:r>
                  </a:p>
                </p:txBody>
              </p:sp>
            </p:grpSp>
            <p:sp>
              <p:nvSpPr>
                <p:cNvPr id="460" name="TextBox 70">
                  <a:extLst>
                    <a:ext uri="{FF2B5EF4-FFF2-40B4-BE49-F238E27FC236}">
                      <a16:creationId xmlns:a16="http://schemas.microsoft.com/office/drawing/2014/main" id="{08A65263-F5BB-9843-A432-895AC99F5BA3}"/>
                    </a:ext>
                  </a:extLst>
                </p:cNvPr>
                <p:cNvSpPr txBox="1"/>
                <p:nvPr/>
              </p:nvSpPr>
              <p:spPr>
                <a:xfrm>
                  <a:off x="3190228" y="3878460"/>
                  <a:ext cx="1764660" cy="15959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이펙트 </a:t>
                  </a:r>
                  <a:r>
                    <a:rPr lang="en-US" altLang="ko-KR" sz="801" dirty="0"/>
                    <a:t>3] </a:t>
                  </a:r>
                  <a:r>
                    <a:rPr lang="ko-KR" altLang="en-US" sz="801" dirty="0"/>
                    <a:t>지점으로 날아가 꽂히는 창</a:t>
                  </a:r>
                </a:p>
              </p:txBody>
            </p:sp>
            <p:sp>
              <p:nvSpPr>
                <p:cNvPr id="461" name="TextBox 70">
                  <a:extLst>
                    <a:ext uri="{FF2B5EF4-FFF2-40B4-BE49-F238E27FC236}">
                      <a16:creationId xmlns:a16="http://schemas.microsoft.com/office/drawing/2014/main" id="{45F5E0E0-90CD-0505-DDE9-73141E11D463}"/>
                    </a:ext>
                  </a:extLst>
                </p:cNvPr>
                <p:cNvSpPr txBox="1"/>
                <p:nvPr/>
              </p:nvSpPr>
              <p:spPr>
                <a:xfrm>
                  <a:off x="3190228" y="4137263"/>
                  <a:ext cx="695460" cy="15959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1" dirty="0">
                      <a:solidFill>
                        <a:schemeClr val="tx1"/>
                      </a:solidFill>
                    </a:rPr>
                    <a:t>] 1</a:t>
                  </a:r>
                  <a:r>
                    <a:rPr lang="ko-KR" altLang="en-US" sz="801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454" name="직사각형 453">
              <a:extLst>
                <a:ext uri="{FF2B5EF4-FFF2-40B4-BE49-F238E27FC236}">
                  <a16:creationId xmlns:a16="http://schemas.microsoft.com/office/drawing/2014/main" id="{9540C16D-54FA-7E95-8DAE-5AAA71885A62}"/>
                </a:ext>
              </a:extLst>
            </p:cNvPr>
            <p:cNvSpPr/>
            <p:nvPr/>
          </p:nvSpPr>
          <p:spPr>
            <a:xfrm>
              <a:off x="135378" y="5507257"/>
              <a:ext cx="11772898" cy="393837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55" name="TextBox 70">
              <a:extLst>
                <a:ext uri="{FF2B5EF4-FFF2-40B4-BE49-F238E27FC236}">
                  <a16:creationId xmlns:a16="http://schemas.microsoft.com/office/drawing/2014/main" id="{2E4FB3FF-11D6-8681-9AAC-09ECC6B1DF18}"/>
                </a:ext>
              </a:extLst>
            </p:cNvPr>
            <p:cNvSpPr txBox="1"/>
            <p:nvPr/>
          </p:nvSpPr>
          <p:spPr>
            <a:xfrm>
              <a:off x="3133518" y="7255131"/>
              <a:ext cx="695460" cy="159590"/>
            </a:xfrm>
            <a:prstGeom prst="homePlate">
              <a:avLst/>
            </a:prstGeom>
            <a:solidFill>
              <a:srgbClr val="FFD1D1"/>
            </a:solidFill>
            <a:ln w="6350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5998" tIns="18000" rIns="0" bIns="18000" rtlCol="0" anchor="ctr">
              <a:spAutoFit/>
            </a:bodyPr>
            <a:lstStyle>
              <a:defPPr>
                <a:defRPr lang="ko-KR"/>
              </a:defPPr>
              <a:lvl1pPr algn="ctr">
                <a:defRPr sz="800" b="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l"/>
              <a:r>
                <a:rPr lang="en-US" altLang="ko-KR" sz="801" dirty="0">
                  <a:solidFill>
                    <a:schemeClr val="tx1"/>
                  </a:solidFill>
                </a:rPr>
                <a:t>[</a:t>
              </a:r>
              <a:r>
                <a:rPr lang="ko-KR" altLang="en-US" sz="801" dirty="0">
                  <a:solidFill>
                    <a:schemeClr val="tx1"/>
                  </a:solidFill>
                </a:rPr>
                <a:t>타격</a:t>
              </a:r>
              <a:r>
                <a:rPr lang="en-US" altLang="ko-KR" sz="801" dirty="0">
                  <a:solidFill>
                    <a:schemeClr val="tx1"/>
                  </a:solidFill>
                </a:rPr>
                <a:t>] 2</a:t>
              </a:r>
              <a:r>
                <a:rPr lang="ko-KR" altLang="en-US" sz="801" dirty="0">
                  <a:solidFill>
                    <a:schemeClr val="tx1"/>
                  </a:solidFill>
                </a:rPr>
                <a:t>회</a:t>
              </a:r>
            </a:p>
          </p:txBody>
        </p:sp>
      </p:grpSp>
      <p:grpSp>
        <p:nvGrpSpPr>
          <p:cNvPr id="312" name="그룹 311">
            <a:extLst>
              <a:ext uri="{FF2B5EF4-FFF2-40B4-BE49-F238E27FC236}">
                <a16:creationId xmlns:a16="http://schemas.microsoft.com/office/drawing/2014/main" id="{DC422399-88F3-D19E-8D57-44CD8D83EA3F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313" name="그룹 312">
              <a:extLst>
                <a:ext uri="{FF2B5EF4-FFF2-40B4-BE49-F238E27FC236}">
                  <a16:creationId xmlns:a16="http://schemas.microsoft.com/office/drawing/2014/main" id="{70402194-E68F-4DBE-5DD1-26CD228F7ED5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315" name="TextBox 314">
                <a:extLst>
                  <a:ext uri="{FF2B5EF4-FFF2-40B4-BE49-F238E27FC236}">
                    <a16:creationId xmlns:a16="http://schemas.microsoft.com/office/drawing/2014/main" id="{9F2CDFBF-C6F9-34C7-C842-C81412C2BB5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316" name="직선 연결선 315">
                <a:extLst>
                  <a:ext uri="{FF2B5EF4-FFF2-40B4-BE49-F238E27FC236}">
                    <a16:creationId xmlns:a16="http://schemas.microsoft.com/office/drawing/2014/main" id="{503C7AB8-7B81-EC68-36B0-3D40D35360E0}"/>
                  </a:ext>
                </a:extLst>
              </p:cNvPr>
              <p:cNvCxnSpPr>
                <a:cxnSpLocks/>
                <a:stCxn id="315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4" name="타원 313">
              <a:extLst>
                <a:ext uri="{FF2B5EF4-FFF2-40B4-BE49-F238E27FC236}">
                  <a16:creationId xmlns:a16="http://schemas.microsoft.com/office/drawing/2014/main" id="{25AE2221-A50F-24F9-C537-5E31CDF99234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4219271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460180"/>
              </p:ext>
            </p:extLst>
          </p:nvPr>
        </p:nvGraphicFramePr>
        <p:xfrm>
          <a:off x="2374424" y="1427806"/>
          <a:ext cx="8052752" cy="37916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위치로 날아가 꽂힌 후 주변에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충돌구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를 발생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충돌구는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2385855" y="5677918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618863"/>
              </p:ext>
            </p:extLst>
          </p:nvPr>
        </p:nvGraphicFramePr>
        <p:xfrm>
          <a:off x="2385858" y="5923841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BB18A99A-88BC-D4A3-D543-DA5A8B046119}"/>
              </a:ext>
            </a:extLst>
          </p:cNvPr>
          <p:cNvSpPr/>
          <p:nvPr/>
        </p:nvSpPr>
        <p:spPr>
          <a:xfrm>
            <a:off x="135378" y="151641"/>
            <a:ext cx="12530844" cy="9297918"/>
          </a:xfrm>
          <a:prstGeom prst="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93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2948</TotalTime>
  <Words>1270</Words>
  <Application>Microsoft Office PowerPoint</Application>
  <PresentationFormat>A3 용지(297x420mm)</PresentationFormat>
  <Paragraphs>294</Paragraphs>
  <Slides>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Noto Sans KR</vt:lpstr>
      <vt:lpstr>Pretendard Medium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88</cp:revision>
  <dcterms:created xsi:type="dcterms:W3CDTF">2025-06-06T11:22:44Z</dcterms:created>
  <dcterms:modified xsi:type="dcterms:W3CDTF">2025-06-17T12:48:11Z</dcterms:modified>
</cp:coreProperties>
</file>