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8" r:id="rId2"/>
    <p:sldId id="276" r:id="rId3"/>
    <p:sldId id="310" r:id="rId4"/>
    <p:sldId id="311" r:id="rId5"/>
    <p:sldId id="309" r:id="rId6"/>
    <p:sldId id="301" r:id="rId7"/>
    <p:sldId id="302" r:id="rId8"/>
    <p:sldId id="298" r:id="rId9"/>
    <p:sldId id="303" r:id="rId10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01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CBC"/>
    <a:srgbClr val="FFFF9B"/>
    <a:srgbClr val="FFAFAF"/>
    <a:srgbClr val="FF8B8B"/>
    <a:srgbClr val="D4F2FC"/>
    <a:srgbClr val="AA8056"/>
    <a:srgbClr val="BD9C7C"/>
    <a:srgbClr val="87A87B"/>
    <a:srgbClr val="C7C31B"/>
    <a:srgbClr val="D3E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94110" autoAdjust="0"/>
  </p:normalViewPr>
  <p:slideViewPr>
    <p:cSldViewPr snapToGrid="0" showGuides="1">
      <p:cViewPr>
        <p:scale>
          <a:sx n="75" d="100"/>
          <a:sy n="75" d="100"/>
        </p:scale>
        <p:origin x="278" y="19"/>
      </p:cViewPr>
      <p:guideLst>
        <p:guide orient="horz" pos="2160"/>
        <p:guide pos="3840"/>
        <p:guide orient="horz" pos="4201"/>
        <p:guide orient="horz" pos="96"/>
        <p:guide pos="121"/>
        <p:guide pos="75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4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45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11DFC-654A-88D7-B844-EDF9C5CD0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C7BFAA-878D-8724-4079-6F1AA1CD8B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09D1D4-6B4F-A6BC-10DC-AA3AC7297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4C946-010E-0B60-6CFC-75DD7ED4D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8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9CB45-2C4A-221B-11FF-09D38A939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ABAC0C-1EA2-DB2A-0805-5040DEDE7D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EC42A2-2416-EFFE-F93A-0530AC399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08B4B-1977-A828-1A7E-E6421E9111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1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D2C4-E7B7-BDF5-F3C3-29D88E7D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5C30AB-642E-D5C5-24EF-083A4ADE1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990F04-66DE-E1AA-99B2-B3CAEF78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FEB3E-B798-1FED-552D-3573AE93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9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gi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gif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gif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gif"/><Relationship Id="rId5" Type="http://schemas.openxmlformats.org/officeDocument/2006/relationships/image" Target="../media/image4.png"/><Relationship Id="rId15" Type="http://schemas.openxmlformats.org/officeDocument/2006/relationships/image" Target="../media/image12.gif"/><Relationship Id="rId10" Type="http://schemas.openxmlformats.org/officeDocument/2006/relationships/image" Target="../media/image7.png"/><Relationship Id="rId4" Type="http://schemas.openxmlformats.org/officeDocument/2006/relationships/image" Target="../media/image3.gif"/><Relationship Id="rId9" Type="http://schemas.microsoft.com/office/2007/relationships/hdphoto" Target="../media/hdphoto2.wdp"/><Relationship Id="rId1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B919D-3683-74DB-607D-8ED36AD33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FF9FF602-D0CE-8477-B625-7C51DFF2D013}"/>
              </a:ext>
            </a:extLst>
          </p:cNvPr>
          <p:cNvGrpSpPr/>
          <p:nvPr/>
        </p:nvGrpSpPr>
        <p:grpSpPr>
          <a:xfrm>
            <a:off x="192090" y="2437595"/>
            <a:ext cx="11807825" cy="402775"/>
            <a:chOff x="192088" y="54772"/>
            <a:chExt cx="11807825" cy="40277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0822FD4-FED2-7DDA-C20C-44C2F57392E0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E1CDC3-B14B-AA7D-C228-934A16BA85F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데이터</a:t>
                </a: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E6A9D13E-F5A3-29A1-E2E1-3EB83BE21CEE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05F4324-41CE-2EBE-EF2D-0E06A4DECBB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5F4C1F-D989-28B5-D90E-D940AB22F26F}"/>
              </a:ext>
            </a:extLst>
          </p:cNvPr>
          <p:cNvGraphicFramePr>
            <a:graphicFrameLocks noGrp="1"/>
          </p:cNvGraphicFramePr>
          <p:nvPr/>
        </p:nvGraphicFramePr>
        <p:xfrm>
          <a:off x="182348" y="830754"/>
          <a:ext cx="11827307" cy="106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805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189253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정신을 집중 한 뒤 순간적으로 전방에 창을 찔러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창을 당겨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적들을 당겨온다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창을 휘둘러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5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회 주고 찌르는 공격으로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</a:t>
                      </a:r>
                      <a:r>
                        <a:rPr lang="ko-KR" altLang="en-US" sz="1000" b="0" dirty="0">
                          <a:solidFill>
                            <a:srgbClr val="D3E08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8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회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피니쉬로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전방으로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8m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전진하며 이동 공격을 하여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이동 중 모험가 및 몬스터와 충돌이 무시된다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F537AEC-9FFE-4112-A77A-943E885F5AF9}"/>
              </a:ext>
            </a:extLst>
          </p:cNvPr>
          <p:cNvSpPr txBox="1"/>
          <p:nvPr/>
        </p:nvSpPr>
        <p:spPr>
          <a:xfrm>
            <a:off x="0" y="0"/>
            <a:ext cx="4296136" cy="830754"/>
          </a:xfrm>
          <a:prstGeom prst="rect">
            <a:avLst/>
          </a:prstGeom>
          <a:noFill/>
        </p:spPr>
        <p:txBody>
          <a:bodyPr wrap="square" lIns="180000" tIns="252000" rIns="180000" bIns="144000" rtlCol="0" anchor="b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창술사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 각성기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연가창식</a:t>
            </a:r>
            <a:r>
              <a:rPr lang="en-US" altLang="ko-KR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6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적룡질풍격</a:t>
            </a:r>
            <a:endParaRPr lang="ko-KR" altLang="en-US" sz="1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842BFA-1B36-B1C8-949E-DEDC43982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28102" y="887818"/>
            <a:ext cx="722862" cy="722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6B347D-D84A-E944-23EE-772F2AB6923B}"/>
              </a:ext>
            </a:extLst>
          </p:cNvPr>
          <p:cNvSpPr txBox="1"/>
          <p:nvPr/>
        </p:nvSpPr>
        <p:spPr>
          <a:xfrm>
            <a:off x="0" y="4081723"/>
            <a:ext cx="1044792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E600B-B797-59A1-0C1F-85B3C54174F9}"/>
              </a:ext>
            </a:extLst>
          </p:cNvPr>
          <p:cNvSpPr txBox="1"/>
          <p:nvPr/>
        </p:nvSpPr>
        <p:spPr>
          <a:xfrm>
            <a:off x="2" y="2937714"/>
            <a:ext cx="1298067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Info 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FA78EF4-2E69-14D9-45A9-9342925B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24484"/>
              </p:ext>
            </p:extLst>
          </p:nvPr>
        </p:nvGraphicFramePr>
        <p:xfrm>
          <a:off x="182346" y="3148915"/>
          <a:ext cx="8013600" cy="3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56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LANCEMASTER_27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적룡질풍격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CD7341-D93F-0219-3449-E88BF0266F34}"/>
              </a:ext>
            </a:extLst>
          </p:cNvPr>
          <p:cNvGraphicFramePr>
            <a:graphicFrameLocks noGrp="1"/>
          </p:cNvGraphicFramePr>
          <p:nvPr/>
        </p:nvGraphicFramePr>
        <p:xfrm>
          <a:off x="182346" y="4292924"/>
          <a:ext cx="8016774" cy="18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6129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LANCEMASTER_27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 스킬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total_time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4.0, 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0, 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0}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CF247B8A-D0EB-FE56-E8EF-E40F886EBD41}"/>
              </a:ext>
            </a:extLst>
          </p:cNvPr>
          <p:cNvSpPr txBox="1"/>
          <p:nvPr/>
        </p:nvSpPr>
        <p:spPr>
          <a:xfrm>
            <a:off x="6751643" y="3508915"/>
            <a:ext cx="1444305" cy="215444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algn="ctr" defTabSz="914400" fontAlgn="ctr"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C43493A-159B-DC33-E53A-878824F66C23}"/>
              </a:ext>
            </a:extLst>
          </p:cNvPr>
          <p:cNvGrpSpPr/>
          <p:nvPr/>
        </p:nvGrpSpPr>
        <p:grpSpPr>
          <a:xfrm>
            <a:off x="9027088" y="5752769"/>
            <a:ext cx="2305539" cy="180000"/>
            <a:chOff x="9191580" y="6276291"/>
            <a:chExt cx="2305539" cy="18000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6040A7EC-CBAF-9259-07FA-1B1EECE6A274}"/>
                </a:ext>
              </a:extLst>
            </p:cNvPr>
            <p:cNvGrpSpPr/>
            <p:nvPr/>
          </p:nvGrpSpPr>
          <p:grpSpPr>
            <a:xfrm>
              <a:off x="9191580" y="6276291"/>
              <a:ext cx="622246" cy="180000"/>
              <a:chOff x="10376220" y="5903869"/>
              <a:chExt cx="622246" cy="1800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D78B9839-BFEF-2674-6826-711CD92E48DF}"/>
                  </a:ext>
                </a:extLst>
              </p:cNvPr>
              <p:cNvSpPr/>
              <p:nvPr/>
            </p:nvSpPr>
            <p:spPr>
              <a:xfrm>
                <a:off x="10376220" y="5903869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F7E135-1C45-DC87-65F1-BC47D41E0A3B}"/>
                  </a:ext>
                </a:extLst>
              </p:cNvPr>
              <p:cNvSpPr txBox="1"/>
              <p:nvPr/>
            </p:nvSpPr>
            <p:spPr>
              <a:xfrm>
                <a:off x="10661699" y="5932314"/>
                <a:ext cx="336767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캐릭터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B002C73-310C-C972-D794-FAFE5E0F1980}"/>
                </a:ext>
              </a:extLst>
            </p:cNvPr>
            <p:cNvGrpSpPr/>
            <p:nvPr/>
          </p:nvGrpSpPr>
          <p:grpSpPr>
            <a:xfrm>
              <a:off x="9927744" y="6276291"/>
              <a:ext cx="727729" cy="180000"/>
              <a:chOff x="11103948" y="5903869"/>
              <a:chExt cx="727729" cy="180000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515CA7C-263D-E151-DB7E-104B67B92D71}"/>
                  </a:ext>
                </a:extLst>
              </p:cNvPr>
              <p:cNvSpPr/>
              <p:nvPr/>
            </p:nvSpPr>
            <p:spPr>
              <a:xfrm>
                <a:off x="11103948" y="5903869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9F137E1-ED8B-2B04-2893-D9D10BFA4A90}"/>
                  </a:ext>
                </a:extLst>
              </p:cNvPr>
              <p:cNvSpPr txBox="1"/>
              <p:nvPr/>
            </p:nvSpPr>
            <p:spPr>
              <a:xfrm>
                <a:off x="11389429" y="5932314"/>
                <a:ext cx="4422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공격 범위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25996FA-976B-A36F-8E2B-8531455AA643}"/>
                </a:ext>
              </a:extLst>
            </p:cNvPr>
            <p:cNvGrpSpPr/>
            <p:nvPr/>
          </p:nvGrpSpPr>
          <p:grpSpPr>
            <a:xfrm>
              <a:off x="10769390" y="6276291"/>
              <a:ext cx="727729" cy="180000"/>
              <a:chOff x="11103948" y="5903869"/>
              <a:chExt cx="727729" cy="18000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83F19D0-1BCB-53D8-7CF6-2ABD80373C28}"/>
                  </a:ext>
                </a:extLst>
              </p:cNvPr>
              <p:cNvSpPr/>
              <p:nvPr/>
            </p:nvSpPr>
            <p:spPr>
              <a:xfrm>
                <a:off x="11103948" y="5903869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DC2C32C-3A16-8266-7E0D-0D121B09AB80}"/>
                  </a:ext>
                </a:extLst>
              </p:cNvPr>
              <p:cNvSpPr txBox="1"/>
              <p:nvPr/>
            </p:nvSpPr>
            <p:spPr>
              <a:xfrm>
                <a:off x="11389429" y="5932314"/>
                <a:ext cx="4422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이동 거리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D48311-E8BF-1BB2-5141-391F3E1946F8}"/>
              </a:ext>
            </a:extLst>
          </p:cNvPr>
          <p:cNvSpPr/>
          <p:nvPr/>
        </p:nvSpPr>
        <p:spPr>
          <a:xfrm>
            <a:off x="8359798" y="3702373"/>
            <a:ext cx="1116000" cy="193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9C68C4-7F38-935C-E046-82B54D5757EF}"/>
              </a:ext>
            </a:extLst>
          </p:cNvPr>
          <p:cNvSpPr txBox="1"/>
          <p:nvPr/>
        </p:nvSpPr>
        <p:spPr>
          <a:xfrm>
            <a:off x="8359798" y="3702371"/>
            <a:ext cx="1116000" cy="1958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0" tIns="36000" rIns="0" bIns="36000" rtlCol="0" anchor="ctr" anchorCtr="0">
            <a:spAutoFit/>
          </a:bodyPr>
          <a:lstStyle>
            <a:defPPr>
              <a:defRPr lang="ko-KR"/>
            </a:defPPr>
            <a:lvl1pPr>
              <a:spcAft>
                <a:spcPts val="400"/>
              </a:spcAft>
              <a:defRPr sz="80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dirty="0"/>
              <a:t>[1</a:t>
            </a:r>
            <a:r>
              <a:rPr lang="ko-KR" altLang="en-US" dirty="0"/>
              <a:t>차 공격</a:t>
            </a:r>
            <a:r>
              <a:rPr lang="en-US" altLang="ko-KR" dirty="0"/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33954B-28F1-A64F-5F80-57C8DBF9B73A}"/>
              </a:ext>
            </a:extLst>
          </p:cNvPr>
          <p:cNvSpPr txBox="1"/>
          <p:nvPr/>
        </p:nvSpPr>
        <p:spPr>
          <a:xfrm>
            <a:off x="8605212" y="3898187"/>
            <a:ext cx="625172" cy="295397"/>
          </a:xfrm>
          <a:prstGeom prst="rect">
            <a:avLst/>
          </a:prstGeom>
          <a:noFill/>
        </p:spPr>
        <p:txBody>
          <a:bodyPr wrap="none" lIns="0" tIns="36000" rIns="0" bIns="0" rtlCol="0" anchor="ctr" anchorCtr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찌른 후 당기기</a:t>
            </a:r>
            <a:endParaRPr lang="en-US" altLang="ko-KR" sz="800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pPr algn="ctr">
              <a:spcAft>
                <a:spcPts val="100"/>
              </a:spcAft>
            </a:pP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{dmg_1}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A80399-C71C-8DC3-6996-C1EEFD370A28}"/>
              </a:ext>
            </a:extLst>
          </p:cNvPr>
          <p:cNvSpPr/>
          <p:nvPr/>
        </p:nvSpPr>
        <p:spPr>
          <a:xfrm>
            <a:off x="10883913" y="3702370"/>
            <a:ext cx="1116000" cy="19384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9523B-7D99-091B-E33F-4588DDBA3D02}"/>
              </a:ext>
            </a:extLst>
          </p:cNvPr>
          <p:cNvSpPr txBox="1"/>
          <p:nvPr/>
        </p:nvSpPr>
        <p:spPr>
          <a:xfrm>
            <a:off x="10883913" y="3702370"/>
            <a:ext cx="1116000" cy="1958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0" tIns="36000" rIns="0" bIns="36000" rtlCol="0" anchor="ctr" anchorCtr="0">
            <a:spAutoFit/>
          </a:bodyPr>
          <a:lstStyle>
            <a:defPPr>
              <a:defRPr lang="ko-KR"/>
            </a:defPPr>
            <a:lvl1pPr algn="ctr">
              <a:spcAft>
                <a:spcPts val="400"/>
              </a:spcAft>
              <a:defRPr sz="80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dirty="0"/>
              <a:t>[</a:t>
            </a:r>
            <a:r>
              <a:rPr lang="ko-KR" altLang="en-US" dirty="0"/>
              <a:t>마무리 공격</a:t>
            </a:r>
            <a:r>
              <a:rPr lang="en-US" altLang="ko-KR" dirty="0"/>
              <a:t>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7BF0E0-19C3-6575-349F-4260F49ABF53}"/>
              </a:ext>
            </a:extLst>
          </p:cNvPr>
          <p:cNvSpPr txBox="1"/>
          <p:nvPr/>
        </p:nvSpPr>
        <p:spPr>
          <a:xfrm>
            <a:off x="11143757" y="3898186"/>
            <a:ext cx="596317" cy="295397"/>
          </a:xfrm>
          <a:prstGeom prst="rect">
            <a:avLst/>
          </a:prstGeom>
          <a:noFill/>
        </p:spPr>
        <p:txBody>
          <a:bodyPr wrap="none" lIns="0" tIns="36000" rIns="0" bIns="0" rtlCol="0" anchor="ctr" anchorCtr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전진하며 베기</a:t>
            </a:r>
            <a:endParaRPr lang="en-US" altLang="ko-KR" sz="800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pPr algn="ctr">
              <a:spcAft>
                <a:spcPts val="100"/>
              </a:spcAft>
            </a:pP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{dmg_4}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FCF0F9-90A9-BB77-0B76-F7CC341B76C9}"/>
              </a:ext>
            </a:extLst>
          </p:cNvPr>
          <p:cNvSpPr/>
          <p:nvPr/>
        </p:nvSpPr>
        <p:spPr>
          <a:xfrm>
            <a:off x="9621856" y="3702370"/>
            <a:ext cx="1116000" cy="19384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86FE9A-3A43-925A-5C87-E362752EDC9D}"/>
              </a:ext>
            </a:extLst>
          </p:cNvPr>
          <p:cNvSpPr txBox="1"/>
          <p:nvPr/>
        </p:nvSpPr>
        <p:spPr>
          <a:xfrm>
            <a:off x="9621856" y="3702370"/>
            <a:ext cx="1116000" cy="1958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0" tIns="36000" rIns="0" bIns="36000" rtlCol="0" anchor="ctr" anchorCtr="0">
            <a:spAutoFit/>
          </a:bodyPr>
          <a:lstStyle>
            <a:defPPr>
              <a:defRPr lang="ko-KR"/>
            </a:defPPr>
            <a:lvl1pPr>
              <a:spcAft>
                <a:spcPts val="400"/>
              </a:spcAft>
              <a:defRPr sz="80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dirty="0"/>
              <a:t>[2~3</a:t>
            </a:r>
            <a:r>
              <a:rPr lang="ko-KR" altLang="en-US" dirty="0"/>
              <a:t>차 공격</a:t>
            </a:r>
            <a:r>
              <a:rPr lang="en-US" altLang="ko-KR" dirty="0"/>
              <a:t>]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18034DE-D466-4A2C-F5DB-0AC534A9BD4E}"/>
              </a:ext>
            </a:extLst>
          </p:cNvPr>
          <p:cNvGrpSpPr/>
          <p:nvPr/>
        </p:nvGrpSpPr>
        <p:grpSpPr>
          <a:xfrm>
            <a:off x="9717603" y="3898186"/>
            <a:ext cx="924506" cy="295397"/>
            <a:chOff x="9760923" y="4461221"/>
            <a:chExt cx="924506" cy="29539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075387-BCD0-501B-6B36-F16E6D0FBDFE}"/>
                </a:ext>
              </a:extLst>
            </p:cNvPr>
            <p:cNvSpPr txBox="1"/>
            <p:nvPr/>
          </p:nvSpPr>
          <p:spPr>
            <a:xfrm>
              <a:off x="9760923" y="4461221"/>
              <a:ext cx="402354" cy="295397"/>
            </a:xfrm>
            <a:prstGeom prst="rect">
              <a:avLst/>
            </a:prstGeom>
            <a:noFill/>
          </p:spPr>
          <p:txBody>
            <a:bodyPr wrap="none" lIns="0" tIns="36000" rIns="0" bIns="0" rtlCol="0" anchor="ctr" anchorCtr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휘두르기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pPr algn="ctr">
                <a:spcAft>
                  <a:spcPts val="100"/>
                </a:spcAft>
              </a:pP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{dmg_2}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DA48E-2282-146D-6A4D-3E1EE06A442A}"/>
                </a:ext>
              </a:extLst>
            </p:cNvPr>
            <p:cNvSpPr txBox="1"/>
            <p:nvPr/>
          </p:nvSpPr>
          <p:spPr>
            <a:xfrm>
              <a:off x="10283075" y="4461221"/>
              <a:ext cx="402354" cy="295397"/>
            </a:xfrm>
            <a:prstGeom prst="rect">
              <a:avLst/>
            </a:prstGeom>
            <a:noFill/>
          </p:spPr>
          <p:txBody>
            <a:bodyPr wrap="none" lIns="0" tIns="36000" rIns="0" bIns="0" rtlCol="0" anchor="ctr" anchorCtr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찌르기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pPr algn="ctr">
                <a:spcAft>
                  <a:spcPts val="100"/>
                </a:spcAft>
              </a:pP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{dmg_3}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1495E1-87E4-C09B-20BD-88A572018F5D}"/>
                </a:ext>
              </a:extLst>
            </p:cNvPr>
            <p:cNvSpPr txBox="1"/>
            <p:nvPr/>
          </p:nvSpPr>
          <p:spPr>
            <a:xfrm>
              <a:off x="10185505" y="4547364"/>
              <a:ext cx="7534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&amp;</a:t>
              </a:r>
            </a:p>
          </p:txBody>
        </p:sp>
      </p:grp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8F90D084-C485-4AF0-71C1-15E5359275A1}"/>
              </a:ext>
            </a:extLst>
          </p:cNvPr>
          <p:cNvSpPr/>
          <p:nvPr/>
        </p:nvSpPr>
        <p:spPr>
          <a:xfrm>
            <a:off x="9428097" y="4595562"/>
            <a:ext cx="241460" cy="1520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C7844491-A66E-89EF-B4CE-3003ED6ED2F8}"/>
              </a:ext>
            </a:extLst>
          </p:cNvPr>
          <p:cNvSpPr/>
          <p:nvPr/>
        </p:nvSpPr>
        <p:spPr>
          <a:xfrm>
            <a:off x="10690155" y="4595562"/>
            <a:ext cx="241460" cy="1520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5B3506E-F63E-2AB3-5531-BA03427475B2}"/>
              </a:ext>
            </a:extLst>
          </p:cNvPr>
          <p:cNvGrpSpPr/>
          <p:nvPr/>
        </p:nvGrpSpPr>
        <p:grpSpPr>
          <a:xfrm>
            <a:off x="8569741" y="4496442"/>
            <a:ext cx="742824" cy="1076744"/>
            <a:chOff x="8735199" y="4496442"/>
            <a:chExt cx="742824" cy="107674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E4C1153-8AAB-C0E6-CCD6-DBC9FD816FD2}"/>
                </a:ext>
              </a:extLst>
            </p:cNvPr>
            <p:cNvSpPr/>
            <p:nvPr/>
          </p:nvSpPr>
          <p:spPr>
            <a:xfrm>
              <a:off x="8735199" y="4775837"/>
              <a:ext cx="360000" cy="720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5A971480-6A0B-D5CE-6EC2-A279994AA266}"/>
                </a:ext>
              </a:extLst>
            </p:cNvPr>
            <p:cNvGrpSpPr/>
            <p:nvPr/>
          </p:nvGrpSpPr>
          <p:grpSpPr>
            <a:xfrm>
              <a:off x="8755347" y="5264782"/>
              <a:ext cx="319705" cy="308404"/>
              <a:chOff x="3829212" y="2412758"/>
              <a:chExt cx="683799" cy="659626"/>
            </a:xfrm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3F0615B8-ECC5-3580-3755-51ECD3C7A901}"/>
                  </a:ext>
                </a:extLst>
              </p:cNvPr>
              <p:cNvSpPr/>
              <p:nvPr/>
            </p:nvSpPr>
            <p:spPr>
              <a:xfrm>
                <a:off x="3829212" y="2802350"/>
                <a:ext cx="683799" cy="188214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5B63403A-060A-C459-96E8-5A8B68C7EF24}"/>
                  </a:ext>
                </a:extLst>
              </p:cNvPr>
              <p:cNvSpPr/>
              <p:nvPr/>
            </p:nvSpPr>
            <p:spPr>
              <a:xfrm>
                <a:off x="3995185" y="2720530"/>
                <a:ext cx="351854" cy="3518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C25A0C8D-092D-3D19-32DA-11AB24FB2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1112" y="2412758"/>
                <a:ext cx="0" cy="3077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ffectLst>
                <a:glow rad="38100">
                  <a:schemeClr val="bg1"/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ACFDA853-4183-8B06-687C-D1091EC1E78B}"/>
                </a:ext>
              </a:extLst>
            </p:cNvPr>
            <p:cNvGrpSpPr/>
            <p:nvPr/>
          </p:nvGrpSpPr>
          <p:grpSpPr>
            <a:xfrm>
              <a:off x="8967530" y="4775837"/>
              <a:ext cx="510493" cy="720000"/>
              <a:chOff x="8967530" y="4775837"/>
              <a:chExt cx="510493" cy="720000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57433CB-FBA9-FA41-397F-5DAF8C41F846}"/>
                  </a:ext>
                </a:extLst>
              </p:cNvPr>
              <p:cNvSpPr txBox="1"/>
              <p:nvPr/>
            </p:nvSpPr>
            <p:spPr>
              <a:xfrm>
                <a:off x="9234875" y="5074281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10m</a:t>
                </a:r>
              </a:p>
            </p:txBody>
          </p:sp>
          <p:sp>
            <p:nvSpPr>
              <p:cNvPr id="111" name="원호 110">
                <a:extLst>
                  <a:ext uri="{FF2B5EF4-FFF2-40B4-BE49-F238E27FC236}">
                    <a16:creationId xmlns:a16="http://schemas.microsoft.com/office/drawing/2014/main" id="{E55CE4F1-53DD-17E2-365E-BC502800D759}"/>
                  </a:ext>
                </a:extLst>
              </p:cNvPr>
              <p:cNvSpPr/>
              <p:nvPr/>
            </p:nvSpPr>
            <p:spPr>
              <a:xfrm rot="5400000">
                <a:off x="8738597" y="5004770"/>
                <a:ext cx="720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087D817F-2CA5-C33B-63E2-14CE4A35B34C}"/>
                </a:ext>
              </a:extLst>
            </p:cNvPr>
            <p:cNvGrpSpPr/>
            <p:nvPr/>
          </p:nvGrpSpPr>
          <p:grpSpPr>
            <a:xfrm>
              <a:off x="8738597" y="4496442"/>
              <a:ext cx="360000" cy="392801"/>
              <a:chOff x="8738597" y="4496442"/>
              <a:chExt cx="360000" cy="392801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B875AEE-48F9-3389-F18E-895F419ED163}"/>
                  </a:ext>
                </a:extLst>
              </p:cNvPr>
              <p:cNvSpPr txBox="1"/>
              <p:nvPr/>
            </p:nvSpPr>
            <p:spPr>
              <a:xfrm>
                <a:off x="8799409" y="4496442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5m</a:t>
                </a:r>
              </a:p>
            </p:txBody>
          </p:sp>
          <p:sp>
            <p:nvSpPr>
              <p:cNvPr id="109" name="원호 108">
                <a:extLst>
                  <a:ext uri="{FF2B5EF4-FFF2-40B4-BE49-F238E27FC236}">
                    <a16:creationId xmlns:a16="http://schemas.microsoft.com/office/drawing/2014/main" id="{01EA5E5A-EEE4-3821-C568-38F87D08FF22}"/>
                  </a:ext>
                </a:extLst>
              </p:cNvPr>
              <p:cNvSpPr/>
              <p:nvPr/>
            </p:nvSpPr>
            <p:spPr>
              <a:xfrm>
                <a:off x="8738597" y="4627110"/>
                <a:ext cx="360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4728A30E-123C-76E3-1C7D-FB489D49AC9B}"/>
              </a:ext>
            </a:extLst>
          </p:cNvPr>
          <p:cNvGrpSpPr/>
          <p:nvPr/>
        </p:nvGrpSpPr>
        <p:grpSpPr>
          <a:xfrm>
            <a:off x="9654124" y="4647726"/>
            <a:ext cx="996687" cy="925460"/>
            <a:chOff x="9819580" y="4647726"/>
            <a:chExt cx="996687" cy="925460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91BB504C-6987-7BBD-ABA0-8C48508CE1B6}"/>
                </a:ext>
              </a:extLst>
            </p:cNvPr>
            <p:cNvGrpSpPr/>
            <p:nvPr/>
          </p:nvGrpSpPr>
          <p:grpSpPr>
            <a:xfrm>
              <a:off x="9819580" y="4915925"/>
              <a:ext cx="720000" cy="657261"/>
              <a:chOff x="10660656" y="3483219"/>
              <a:chExt cx="1539966" cy="1405775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39915D3-8319-6FBC-51E5-A1F93CBFDA91}"/>
                  </a:ext>
                </a:extLst>
              </p:cNvPr>
              <p:cNvSpPr/>
              <p:nvPr/>
            </p:nvSpPr>
            <p:spPr>
              <a:xfrm>
                <a:off x="10660656" y="3483219"/>
                <a:ext cx="1539966" cy="123197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66CDBC0C-5E42-EF72-F796-2BB67A182190}"/>
                  </a:ext>
                </a:extLst>
              </p:cNvPr>
              <p:cNvGrpSpPr/>
              <p:nvPr/>
            </p:nvGrpSpPr>
            <p:grpSpPr>
              <a:xfrm>
                <a:off x="11089329" y="4229368"/>
                <a:ext cx="683799" cy="659626"/>
                <a:chOff x="3829212" y="2412758"/>
                <a:chExt cx="683799" cy="659626"/>
              </a:xfrm>
            </p:grpSpPr>
            <p:sp>
              <p:nvSpPr>
                <p:cNvPr id="125" name="사각형: 둥근 모서리 124">
                  <a:extLst>
                    <a:ext uri="{FF2B5EF4-FFF2-40B4-BE49-F238E27FC236}">
                      <a16:creationId xmlns:a16="http://schemas.microsoft.com/office/drawing/2014/main" id="{50650D4F-14EF-1F0B-43C8-7DC98F6A3BF9}"/>
                    </a:ext>
                  </a:extLst>
                </p:cNvPr>
                <p:cNvSpPr/>
                <p:nvPr/>
              </p:nvSpPr>
              <p:spPr>
                <a:xfrm>
                  <a:off x="3829212" y="2802350"/>
                  <a:ext cx="683799" cy="1882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57625870-119A-48BE-6247-7D1C6F295662}"/>
                    </a:ext>
                  </a:extLst>
                </p:cNvPr>
                <p:cNvSpPr/>
                <p:nvPr/>
              </p:nvSpPr>
              <p:spPr>
                <a:xfrm>
                  <a:off x="3995185" y="2720530"/>
                  <a:ext cx="351854" cy="35185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cxnSp>
              <p:nvCxnSpPr>
                <p:cNvPr id="127" name="직선 화살표 연결선 126">
                  <a:extLst>
                    <a:ext uri="{FF2B5EF4-FFF2-40B4-BE49-F238E27FC236}">
                      <a16:creationId xmlns:a16="http://schemas.microsoft.com/office/drawing/2014/main" id="{73AAC56F-EC0B-5254-1E03-A69C289ED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71112" y="2412758"/>
                  <a:ext cx="0" cy="30777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  <a:effectLst>
                  <a:glow rad="38100">
                    <a:schemeClr val="bg1"/>
                  </a:glo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3291213D-B767-6535-FC62-0253AE89A52D}"/>
                </a:ext>
              </a:extLst>
            </p:cNvPr>
            <p:cNvGrpSpPr/>
            <p:nvPr/>
          </p:nvGrpSpPr>
          <p:grpSpPr>
            <a:xfrm>
              <a:off x="10417307" y="4915925"/>
              <a:ext cx="398960" cy="576000"/>
              <a:chOff x="10417307" y="4915925"/>
              <a:chExt cx="398960" cy="576000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17F3225-AD28-D5C8-7620-DF8ED47BB45D}"/>
                  </a:ext>
                </a:extLst>
              </p:cNvPr>
              <p:cNvSpPr txBox="1"/>
              <p:nvPr/>
            </p:nvSpPr>
            <p:spPr>
              <a:xfrm>
                <a:off x="10573119" y="5142369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8m</a:t>
                </a:r>
              </a:p>
            </p:txBody>
          </p:sp>
          <p:sp>
            <p:nvSpPr>
              <p:cNvPr id="122" name="원호 121">
                <a:extLst>
                  <a:ext uri="{FF2B5EF4-FFF2-40B4-BE49-F238E27FC236}">
                    <a16:creationId xmlns:a16="http://schemas.microsoft.com/office/drawing/2014/main" id="{76E4CD7C-8B6F-C989-AF21-CE567453ACE8}"/>
                  </a:ext>
                </a:extLst>
              </p:cNvPr>
              <p:cNvSpPr/>
              <p:nvPr/>
            </p:nvSpPr>
            <p:spPr>
              <a:xfrm rot="5400000">
                <a:off x="10260374" y="5072858"/>
                <a:ext cx="576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75CA59AC-6A5C-D668-6E9B-858B17827E7B}"/>
                </a:ext>
              </a:extLst>
            </p:cNvPr>
            <p:cNvGrpSpPr/>
            <p:nvPr/>
          </p:nvGrpSpPr>
          <p:grpSpPr>
            <a:xfrm>
              <a:off x="9819580" y="4647726"/>
              <a:ext cx="720000" cy="392801"/>
              <a:chOff x="9819580" y="4647726"/>
              <a:chExt cx="720000" cy="392801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CFA3F6D-7605-09AE-F46F-15637297A691}"/>
                  </a:ext>
                </a:extLst>
              </p:cNvPr>
              <p:cNvSpPr txBox="1"/>
              <p:nvPr/>
            </p:nvSpPr>
            <p:spPr>
              <a:xfrm>
                <a:off x="10060668" y="4647726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10m</a:t>
                </a:r>
              </a:p>
            </p:txBody>
          </p:sp>
          <p:sp>
            <p:nvSpPr>
              <p:cNvPr id="120" name="원호 119">
                <a:extLst>
                  <a:ext uri="{FF2B5EF4-FFF2-40B4-BE49-F238E27FC236}">
                    <a16:creationId xmlns:a16="http://schemas.microsoft.com/office/drawing/2014/main" id="{DCD04512-304A-2F24-39B3-5143226387FE}"/>
                  </a:ext>
                </a:extLst>
              </p:cNvPr>
              <p:cNvSpPr/>
              <p:nvPr/>
            </p:nvSpPr>
            <p:spPr>
              <a:xfrm>
                <a:off x="9819580" y="4778394"/>
                <a:ext cx="720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F3EAC5D-7AB3-AFA4-1007-15C2FB952B1B}"/>
              </a:ext>
            </a:extLst>
          </p:cNvPr>
          <p:cNvGrpSpPr/>
          <p:nvPr/>
        </p:nvGrpSpPr>
        <p:grpSpPr>
          <a:xfrm>
            <a:off x="10916454" y="4276140"/>
            <a:ext cx="1114089" cy="1297047"/>
            <a:chOff x="11081910" y="4276138"/>
            <a:chExt cx="1114089" cy="1297047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78A0257-CD5A-517A-6C92-A78AEE3F41A7}"/>
                </a:ext>
              </a:extLst>
            </p:cNvPr>
            <p:cNvSpPr/>
            <p:nvPr/>
          </p:nvSpPr>
          <p:spPr>
            <a:xfrm>
              <a:off x="11081910" y="4547916"/>
              <a:ext cx="720000" cy="360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BC7369B-6145-EF78-507B-C3E7E6BDCB7F}"/>
                </a:ext>
              </a:extLst>
            </p:cNvPr>
            <p:cNvSpPr/>
            <p:nvPr/>
          </p:nvSpPr>
          <p:spPr>
            <a:xfrm>
              <a:off x="11361984" y="4909187"/>
              <a:ext cx="159854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D9A28486-BA5C-00A4-7A98-BEADB5A9CBFF}"/>
                </a:ext>
              </a:extLst>
            </p:cNvPr>
            <p:cNvGrpSpPr/>
            <p:nvPr/>
          </p:nvGrpSpPr>
          <p:grpSpPr>
            <a:xfrm>
              <a:off x="11282058" y="5281262"/>
              <a:ext cx="319705" cy="291923"/>
              <a:chOff x="6133225" y="2448007"/>
              <a:chExt cx="683799" cy="624377"/>
            </a:xfrm>
          </p:grpSpPr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DB572029-5264-EE5B-2504-0331238F04C3}"/>
                  </a:ext>
                </a:extLst>
              </p:cNvPr>
              <p:cNvSpPr/>
              <p:nvPr/>
            </p:nvSpPr>
            <p:spPr>
              <a:xfrm>
                <a:off x="6133225" y="2802350"/>
                <a:ext cx="683799" cy="188214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9CA3C222-1D31-0629-C814-B9F2474A3305}"/>
                  </a:ext>
                </a:extLst>
              </p:cNvPr>
              <p:cNvSpPr/>
              <p:nvPr/>
            </p:nvSpPr>
            <p:spPr>
              <a:xfrm>
                <a:off x="6299198" y="2720530"/>
                <a:ext cx="351854" cy="3518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AE4AB371-0A38-E6B0-33BE-6CD7EA94FC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5125" y="2448007"/>
                <a:ext cx="0" cy="27252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ffectLst>
                <a:glow rad="38100">
                  <a:schemeClr val="bg1"/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C979A8FC-68B7-C07C-A02E-943A8D60F5C0}"/>
                </a:ext>
              </a:extLst>
            </p:cNvPr>
            <p:cNvGrpSpPr/>
            <p:nvPr/>
          </p:nvGrpSpPr>
          <p:grpSpPr>
            <a:xfrm>
              <a:off x="11390106" y="4915925"/>
              <a:ext cx="510493" cy="576000"/>
              <a:chOff x="11390106" y="4915925"/>
              <a:chExt cx="510493" cy="576000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301B0D6-4AA5-3397-B24E-E677B8D43DAF}"/>
                  </a:ext>
                </a:extLst>
              </p:cNvPr>
              <p:cNvSpPr txBox="1"/>
              <p:nvPr/>
            </p:nvSpPr>
            <p:spPr>
              <a:xfrm>
                <a:off x="11657451" y="5142369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8m</a:t>
                </a:r>
              </a:p>
            </p:txBody>
          </p:sp>
          <p:sp>
            <p:nvSpPr>
              <p:cNvPr id="140" name="원호 139">
                <a:extLst>
                  <a:ext uri="{FF2B5EF4-FFF2-40B4-BE49-F238E27FC236}">
                    <a16:creationId xmlns:a16="http://schemas.microsoft.com/office/drawing/2014/main" id="{197477FE-CE01-FBCF-85E9-2F6F3A18F3AB}"/>
                  </a:ext>
                </a:extLst>
              </p:cNvPr>
              <p:cNvSpPr/>
              <p:nvPr/>
            </p:nvSpPr>
            <p:spPr>
              <a:xfrm rot="5400000">
                <a:off x="11233173" y="5072858"/>
                <a:ext cx="576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C6828131-D23E-2687-B0DD-6EF5DC450637}"/>
                </a:ext>
              </a:extLst>
            </p:cNvPr>
            <p:cNvGrpSpPr/>
            <p:nvPr/>
          </p:nvGrpSpPr>
          <p:grpSpPr>
            <a:xfrm>
              <a:off x="11081910" y="4276138"/>
              <a:ext cx="720000" cy="392801"/>
              <a:chOff x="11081910" y="4276138"/>
              <a:chExt cx="720000" cy="392801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C7DEA50-2115-327B-3CC9-74219DBA0270}"/>
                  </a:ext>
                </a:extLst>
              </p:cNvPr>
              <p:cNvSpPr txBox="1"/>
              <p:nvPr/>
            </p:nvSpPr>
            <p:spPr>
              <a:xfrm>
                <a:off x="11322998" y="4276138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10m</a:t>
                </a:r>
              </a:p>
            </p:txBody>
          </p:sp>
          <p:sp>
            <p:nvSpPr>
              <p:cNvPr id="138" name="원호 137">
                <a:extLst>
                  <a:ext uri="{FF2B5EF4-FFF2-40B4-BE49-F238E27FC236}">
                    <a16:creationId xmlns:a16="http://schemas.microsoft.com/office/drawing/2014/main" id="{434E130B-39D6-A1F9-AAA8-F6A36D7AF6BA}"/>
                  </a:ext>
                </a:extLst>
              </p:cNvPr>
              <p:cNvSpPr/>
              <p:nvPr/>
            </p:nvSpPr>
            <p:spPr>
              <a:xfrm>
                <a:off x="11081910" y="4406806"/>
                <a:ext cx="720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FACFF414-41C5-4F64-A1BC-0BA6C20E161A}"/>
                </a:ext>
              </a:extLst>
            </p:cNvPr>
            <p:cNvGrpSpPr/>
            <p:nvPr/>
          </p:nvGrpSpPr>
          <p:grpSpPr>
            <a:xfrm>
              <a:off x="11687894" y="4547916"/>
              <a:ext cx="508105" cy="360000"/>
              <a:chOff x="11687894" y="4547916"/>
              <a:chExt cx="508105" cy="360000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EAE822A-9E78-0874-A0C2-F0941A91BF7B}"/>
                  </a:ext>
                </a:extLst>
              </p:cNvPr>
              <p:cNvSpPr txBox="1"/>
              <p:nvPr/>
            </p:nvSpPr>
            <p:spPr>
              <a:xfrm>
                <a:off x="11952851" y="4666360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5m</a:t>
                </a:r>
              </a:p>
            </p:txBody>
          </p:sp>
          <p:sp>
            <p:nvSpPr>
              <p:cNvPr id="136" name="원호 135">
                <a:extLst>
                  <a:ext uri="{FF2B5EF4-FFF2-40B4-BE49-F238E27FC236}">
                    <a16:creationId xmlns:a16="http://schemas.microsoft.com/office/drawing/2014/main" id="{266E461A-2764-C146-E27A-315E2980D3F6}"/>
                  </a:ext>
                </a:extLst>
              </p:cNvPr>
              <p:cNvSpPr/>
              <p:nvPr/>
            </p:nvSpPr>
            <p:spPr>
              <a:xfrm rot="5400000">
                <a:off x="11638961" y="4596849"/>
                <a:ext cx="360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059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9A00-56EB-4ECC-4B2D-7CC6E91C3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80EBF32-4055-38CC-286E-EB06CF2D30DD}"/>
              </a:ext>
            </a:extLst>
          </p:cNvPr>
          <p:cNvCxnSpPr>
            <a:cxnSpLocks/>
          </p:cNvCxnSpPr>
          <p:nvPr/>
        </p:nvCxnSpPr>
        <p:spPr>
          <a:xfrm flipV="1">
            <a:off x="194095" y="664883"/>
            <a:ext cx="12770394" cy="14142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B93594-44C3-0A37-51A0-AB3F2F7AB7A9}"/>
              </a:ext>
            </a:extLst>
          </p:cNvPr>
          <p:cNvSpPr/>
          <p:nvPr/>
        </p:nvSpPr>
        <p:spPr>
          <a:xfrm>
            <a:off x="4155126" y="461483"/>
            <a:ext cx="3434699" cy="4152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61" name="직사각형 2060">
            <a:extLst>
              <a:ext uri="{FF2B5EF4-FFF2-40B4-BE49-F238E27FC236}">
                <a16:creationId xmlns:a16="http://schemas.microsoft.com/office/drawing/2014/main" id="{AE60894B-7F85-66FA-1CD6-A4D8AF7A0DA4}"/>
              </a:ext>
            </a:extLst>
          </p:cNvPr>
          <p:cNvSpPr/>
          <p:nvPr/>
        </p:nvSpPr>
        <p:spPr>
          <a:xfrm>
            <a:off x="194095" y="461483"/>
            <a:ext cx="3434699" cy="4152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36CE59-D170-F675-1994-1867A41A70C8}"/>
              </a:ext>
            </a:extLst>
          </p:cNvPr>
          <p:cNvGrpSpPr/>
          <p:nvPr/>
        </p:nvGrpSpPr>
        <p:grpSpPr>
          <a:xfrm>
            <a:off x="192090" y="54774"/>
            <a:ext cx="11807825" cy="402775"/>
            <a:chOff x="192088" y="54772"/>
            <a:chExt cx="11807825" cy="402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3336E0-0585-59D3-315C-886C36E8A95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29A161-7C36-B6D2-0090-B22B21381EC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744D6A5D-719E-0051-81E9-8DCEFC7DE6BF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1379497" y="256159"/>
                <a:ext cx="10620416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C7FB6A4-9720-F931-3AE2-7B3A53FA535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6AA1B01-B3B7-7750-FB71-6D2C3A68F902}"/>
              </a:ext>
            </a:extLst>
          </p:cNvPr>
          <p:cNvSpPr/>
          <p:nvPr/>
        </p:nvSpPr>
        <p:spPr>
          <a:xfrm>
            <a:off x="7914905" y="242906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408948C-952D-A0E1-3C44-F06E2DD528C0}"/>
              </a:ext>
            </a:extLst>
          </p:cNvPr>
          <p:cNvSpPr/>
          <p:nvPr/>
        </p:nvSpPr>
        <p:spPr>
          <a:xfrm>
            <a:off x="3761721" y="242906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2" name="그룹 2071">
            <a:extLst>
              <a:ext uri="{FF2B5EF4-FFF2-40B4-BE49-F238E27FC236}">
                <a16:creationId xmlns:a16="http://schemas.microsoft.com/office/drawing/2014/main" id="{FCA232F0-C04F-B1CC-04F9-0E58CCEB9195}"/>
              </a:ext>
            </a:extLst>
          </p:cNvPr>
          <p:cNvGrpSpPr/>
          <p:nvPr/>
        </p:nvGrpSpPr>
        <p:grpSpPr>
          <a:xfrm>
            <a:off x="194095" y="461481"/>
            <a:ext cx="3434699" cy="444038"/>
            <a:chOff x="196096" y="471641"/>
            <a:chExt cx="3434699" cy="444038"/>
          </a:xfrm>
        </p:grpSpPr>
        <p:grpSp>
          <p:nvGrpSpPr>
            <p:cNvPr id="2071" name="그룹 2070">
              <a:extLst>
                <a:ext uri="{FF2B5EF4-FFF2-40B4-BE49-F238E27FC236}">
                  <a16:creationId xmlns:a16="http://schemas.microsoft.com/office/drawing/2014/main" id="{30D87BC6-93C4-2D97-AFFE-CFC8292271CA}"/>
                </a:ext>
              </a:extLst>
            </p:cNvPr>
            <p:cNvGrpSpPr/>
            <p:nvPr/>
          </p:nvGrpSpPr>
          <p:grpSpPr>
            <a:xfrm>
              <a:off x="196096" y="471641"/>
              <a:ext cx="3434699" cy="444038"/>
              <a:chOff x="196096" y="471641"/>
              <a:chExt cx="3434699" cy="44403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0F5038D-FB07-B5BF-C628-4729D5144CF4}"/>
                  </a:ext>
                </a:extLst>
              </p:cNvPr>
              <p:cNvSpPr/>
              <p:nvPr/>
            </p:nvSpPr>
            <p:spPr>
              <a:xfrm>
                <a:off x="196096" y="471641"/>
                <a:ext cx="343469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70" name="TextBox 70">
                <a:extLst>
                  <a:ext uri="{FF2B5EF4-FFF2-40B4-BE49-F238E27FC236}">
                    <a16:creationId xmlns:a16="http://schemas.microsoft.com/office/drawing/2014/main" id="{323A8362-4F2F-462B-E372-6426C51E3381}"/>
                  </a:ext>
                </a:extLst>
              </p:cNvPr>
              <p:cNvSpPr txBox="1"/>
              <p:nvPr/>
            </p:nvSpPr>
            <p:spPr>
              <a:xfrm>
                <a:off x="196096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１</a:t>
                </a:r>
              </a:p>
            </p:txBody>
          </p:sp>
        </p:grpSp>
        <p:sp>
          <p:nvSpPr>
            <p:cNvPr id="14" name="TextBox 65">
              <a:extLst>
                <a:ext uri="{FF2B5EF4-FFF2-40B4-BE49-F238E27FC236}">
                  <a16:creationId xmlns:a16="http://schemas.microsoft.com/office/drawing/2014/main" id="{531D487E-253C-586A-0999-E2789A0A08A0}"/>
                </a:ext>
              </a:extLst>
            </p:cNvPr>
            <p:cNvSpPr txBox="1"/>
            <p:nvPr/>
          </p:nvSpPr>
          <p:spPr>
            <a:xfrm>
              <a:off x="493826" y="520536"/>
              <a:ext cx="2887329" cy="34624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목에 걸친 후 자세를 낮춰 한바퀴 회전합니다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동시에 주변의 에너지가 캐릭터를 향해 모여듭니다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FC95F1B-2EBD-7D0B-622B-FF47EDD26399}"/>
              </a:ext>
            </a:extLst>
          </p:cNvPr>
          <p:cNvGrpSpPr/>
          <p:nvPr/>
        </p:nvGrpSpPr>
        <p:grpSpPr>
          <a:xfrm>
            <a:off x="384003" y="931168"/>
            <a:ext cx="562153" cy="270419"/>
            <a:chOff x="372454" y="941326"/>
            <a:chExt cx="562153" cy="27041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9D92F0A-CE17-6500-3062-ECC9890F3731}"/>
                </a:ext>
              </a:extLst>
            </p:cNvPr>
            <p:cNvGrpSpPr/>
            <p:nvPr/>
          </p:nvGrpSpPr>
          <p:grpSpPr>
            <a:xfrm>
              <a:off x="545740" y="1093688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33A2BDB0-55ED-F3D1-6F26-E7BC93EE069B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27FE015-814D-05B5-C7A7-1FF85AD05195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CFF4F39-5E17-0180-EB71-064E0947E437}"/>
                </a:ext>
              </a:extLst>
            </p:cNvPr>
            <p:cNvGrpSpPr/>
            <p:nvPr/>
          </p:nvGrpSpPr>
          <p:grpSpPr>
            <a:xfrm>
              <a:off x="372454" y="941326"/>
              <a:ext cx="562153" cy="123111"/>
              <a:chOff x="372454" y="941326"/>
              <a:chExt cx="562153" cy="123111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CAAAA74-1F9B-A1E5-F0DD-62D000ADB1B1}"/>
                  </a:ext>
                </a:extLst>
              </p:cNvPr>
              <p:cNvSpPr txBox="1"/>
              <p:nvPr/>
            </p:nvSpPr>
            <p:spPr>
              <a:xfrm>
                <a:off x="542524" y="941326"/>
                <a:ext cx="39208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카메라</a:t>
                </a:r>
                <a:endPara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2A00190E-CB64-FE48-B9B1-C9FD66D1E61F}"/>
                  </a:ext>
                </a:extLst>
              </p:cNvPr>
              <p:cNvGrpSpPr/>
              <p:nvPr/>
            </p:nvGrpSpPr>
            <p:grpSpPr>
              <a:xfrm>
                <a:off x="372454" y="958329"/>
                <a:ext cx="89105" cy="89105"/>
                <a:chOff x="1394247" y="792216"/>
                <a:chExt cx="89105" cy="89105"/>
              </a:xfrm>
            </p:grpSpPr>
            <p:sp>
              <p:nvSpPr>
                <p:cNvPr id="110" name="자유형: 도형 109">
                  <a:extLst>
                    <a:ext uri="{FF2B5EF4-FFF2-40B4-BE49-F238E27FC236}">
                      <a16:creationId xmlns:a16="http://schemas.microsoft.com/office/drawing/2014/main" id="{D536D56A-6DB1-5C06-8DA7-ACC8FF1E022B}"/>
                    </a:ext>
                  </a:extLst>
                </p:cNvPr>
                <p:cNvSpPr/>
                <p:nvPr/>
              </p:nvSpPr>
              <p:spPr>
                <a:xfrm>
                  <a:off x="1394247" y="792216"/>
                  <a:ext cx="89105" cy="89105"/>
                </a:xfrm>
                <a:custGeom>
                  <a:avLst/>
                  <a:gdLst>
                    <a:gd name="connsiteX0" fmla="*/ 0 w 514350"/>
                    <a:gd name="connsiteY0" fmla="*/ 0 h 514350"/>
                    <a:gd name="connsiteX1" fmla="*/ 0 w 514350"/>
                    <a:gd name="connsiteY1" fmla="*/ 514350 h 514350"/>
                    <a:gd name="connsiteX2" fmla="*/ 514350 w 514350"/>
                    <a:gd name="connsiteY2" fmla="*/ 514350 h 514350"/>
                    <a:gd name="connsiteX3" fmla="*/ 514350 w 514350"/>
                    <a:gd name="connsiteY3" fmla="*/ 0 h 514350"/>
                    <a:gd name="connsiteX4" fmla="*/ 457200 w 514350"/>
                    <a:gd name="connsiteY4" fmla="*/ 457200 h 514350"/>
                    <a:gd name="connsiteX5" fmla="*/ 57150 w 514350"/>
                    <a:gd name="connsiteY5" fmla="*/ 457200 h 514350"/>
                    <a:gd name="connsiteX6" fmla="*/ 57150 w 514350"/>
                    <a:gd name="connsiteY6" fmla="*/ 57150 h 514350"/>
                    <a:gd name="connsiteX7" fmla="*/ 457200 w 514350"/>
                    <a:gd name="connsiteY7" fmla="*/ 5715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4350" h="514350">
                      <a:moveTo>
                        <a:pt x="0" y="0"/>
                      </a:moveTo>
                      <a:lnTo>
                        <a:pt x="0" y="514350"/>
                      </a:lnTo>
                      <a:lnTo>
                        <a:pt x="514350" y="514350"/>
                      </a:lnTo>
                      <a:lnTo>
                        <a:pt x="514350" y="0"/>
                      </a:lnTo>
                      <a:close/>
                      <a:moveTo>
                        <a:pt x="457200" y="457200"/>
                      </a:moveTo>
                      <a:lnTo>
                        <a:pt x="57150" y="457200"/>
                      </a:lnTo>
                      <a:lnTo>
                        <a:pt x="57150" y="57150"/>
                      </a:lnTo>
                      <a:lnTo>
                        <a:pt x="457200" y="571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8" name="자유형: 도형 117">
                  <a:extLst>
                    <a:ext uri="{FF2B5EF4-FFF2-40B4-BE49-F238E27FC236}">
                      <a16:creationId xmlns:a16="http://schemas.microsoft.com/office/drawing/2014/main" id="{4B72AD0B-CEB5-B07E-44C0-BADEC87B981C}"/>
                    </a:ext>
                  </a:extLst>
                </p:cNvPr>
                <p:cNvSpPr/>
                <p:nvPr/>
              </p:nvSpPr>
              <p:spPr>
                <a:xfrm>
                  <a:off x="1409688" y="812534"/>
                  <a:ext cx="58225" cy="44382"/>
                </a:xfrm>
                <a:custGeom>
                  <a:avLst/>
                  <a:gdLst>
                    <a:gd name="connsiteX0" fmla="*/ 336099 w 336099"/>
                    <a:gd name="connsiteY0" fmla="*/ 40815 h 256193"/>
                    <a:gd name="connsiteX1" fmla="*/ 296094 w 336099"/>
                    <a:gd name="connsiteY1" fmla="*/ 0 h 256193"/>
                    <a:gd name="connsiteX2" fmla="*/ 116710 w 336099"/>
                    <a:gd name="connsiteY2" fmla="*/ 175784 h 256193"/>
                    <a:gd name="connsiteX3" fmla="*/ 40415 w 336099"/>
                    <a:gd name="connsiteY3" fmla="*/ 99489 h 256193"/>
                    <a:gd name="connsiteX4" fmla="*/ 0 w 336099"/>
                    <a:gd name="connsiteY4" fmla="*/ 139894 h 256193"/>
                    <a:gd name="connsiteX5" fmla="*/ 116300 w 336099"/>
                    <a:gd name="connsiteY5" fmla="*/ 256194 h 256193"/>
                    <a:gd name="connsiteX6" fmla="*/ 336099 w 336099"/>
                    <a:gd name="connsiteY6" fmla="*/ 40815 h 256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099" h="256193">
                      <a:moveTo>
                        <a:pt x="336099" y="40815"/>
                      </a:moveTo>
                      <a:lnTo>
                        <a:pt x="296094" y="0"/>
                      </a:lnTo>
                      <a:lnTo>
                        <a:pt x="116710" y="175784"/>
                      </a:lnTo>
                      <a:lnTo>
                        <a:pt x="40415" y="99489"/>
                      </a:lnTo>
                      <a:lnTo>
                        <a:pt x="0" y="139894"/>
                      </a:lnTo>
                      <a:lnTo>
                        <a:pt x="116300" y="256194"/>
                      </a:lnTo>
                      <a:lnTo>
                        <a:pt x="336099" y="408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B46C109-F1B3-2F6A-65E2-82C4D4F3F7BF}"/>
              </a:ext>
            </a:extLst>
          </p:cNvPr>
          <p:cNvGrpSpPr/>
          <p:nvPr/>
        </p:nvGrpSpPr>
        <p:grpSpPr>
          <a:xfrm>
            <a:off x="8307492" y="471641"/>
            <a:ext cx="3688412" cy="444038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40E00A0-0863-5603-083F-CF3B97CCA81F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D122B3A-63DC-3BA6-6D9E-00AE39719735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379BEFD9-68EB-0C79-5EF7-92A3A0B16FA0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065B5E92-E551-5B1C-D01B-207A8C1AD58E}"/>
                </a:ext>
              </a:extLst>
            </p:cNvPr>
            <p:cNvSpPr txBox="1"/>
            <p:nvPr/>
          </p:nvSpPr>
          <p:spPr>
            <a:xfrm>
              <a:off x="9254149" y="616716"/>
              <a:ext cx="1694695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좌우로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 휘두릅니다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78A30EA-D8C8-D6BE-47F6-CC19B302FB66}"/>
              </a:ext>
            </a:extLst>
          </p:cNvPr>
          <p:cNvGrpSpPr/>
          <p:nvPr/>
        </p:nvGrpSpPr>
        <p:grpSpPr>
          <a:xfrm>
            <a:off x="4155126" y="461481"/>
            <a:ext cx="3434699" cy="444038"/>
            <a:chOff x="4150670" y="446662"/>
            <a:chExt cx="343469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EF795B5-33A3-C47F-B192-F8A01E1CAD32}"/>
                </a:ext>
              </a:extLst>
            </p:cNvPr>
            <p:cNvGrpSpPr/>
            <p:nvPr/>
          </p:nvGrpSpPr>
          <p:grpSpPr>
            <a:xfrm>
              <a:off x="4150670" y="446662"/>
              <a:ext cx="3434699" cy="444038"/>
              <a:chOff x="4404725" y="471641"/>
              <a:chExt cx="343469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A1AC3A8-BDC7-3725-437E-E126476ECB8B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43469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EE02CC6F-72E8-AF2D-C73A-3462AFA8AC7E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D04F6585-6FB0-7954-5294-D58DA45D54C4}"/>
                </a:ext>
              </a:extLst>
            </p:cNvPr>
            <p:cNvSpPr txBox="1"/>
            <p:nvPr/>
          </p:nvSpPr>
          <p:spPr>
            <a:xfrm>
              <a:off x="4661599" y="495557"/>
              <a:ext cx="2412840" cy="34624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오른쪽 다리를 뒤로 접으며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찌릅니다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이후 다리를 피며 창을 강하게 당겨옵니다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sp>
        <p:nvSpPr>
          <p:cNvPr id="2084" name="TextBox 65">
            <a:extLst>
              <a:ext uri="{FF2B5EF4-FFF2-40B4-BE49-F238E27FC236}">
                <a16:creationId xmlns:a16="http://schemas.microsoft.com/office/drawing/2014/main" id="{D05AB6FD-D9F9-C992-B7B1-B748E410DC29}"/>
              </a:ext>
            </a:extLst>
          </p:cNvPr>
          <p:cNvSpPr txBox="1"/>
          <p:nvPr/>
        </p:nvSpPr>
        <p:spPr>
          <a:xfrm>
            <a:off x="8909861" y="4191139"/>
            <a:ext cx="2568112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</a:t>
            </a:r>
            <a:r>
              <a:rPr lang="ko-KR" altLang="en-US" dirty="0"/>
              <a:t>허리의</a:t>
            </a:r>
            <a:r>
              <a:rPr lang="en-US" altLang="ko-KR" dirty="0"/>
              <a:t> </a:t>
            </a:r>
            <a:r>
              <a:rPr lang="ko-KR" altLang="en-US" dirty="0"/>
              <a:t>반동을 이용해 창을 더 강하게 던집니다</a:t>
            </a:r>
            <a:r>
              <a:rPr lang="en-US" altLang="ko-KR" dirty="0"/>
              <a:t>.</a:t>
            </a:r>
          </a:p>
        </p:txBody>
      </p:sp>
      <p:sp>
        <p:nvSpPr>
          <p:cNvPr id="29" name="TextBox 65">
            <a:extLst>
              <a:ext uri="{FF2B5EF4-FFF2-40B4-BE49-F238E27FC236}">
                <a16:creationId xmlns:a16="http://schemas.microsoft.com/office/drawing/2014/main" id="{0DEF8EC9-A504-F969-3B3C-C8560AE6A0DF}"/>
              </a:ext>
            </a:extLst>
          </p:cNvPr>
          <p:cNvSpPr txBox="1"/>
          <p:nvPr/>
        </p:nvSpPr>
        <p:spPr>
          <a:xfrm>
            <a:off x="8722225" y="3774539"/>
            <a:ext cx="3076264" cy="3796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loop </a:t>
            </a:r>
            <a:r>
              <a:rPr lang="ko-KR" altLang="en-US" dirty="0"/>
              <a:t>모션 대신 각기 다른 높이로 찌르기 공격을 진행하면 </a:t>
            </a:r>
            <a:endParaRPr lang="en-US" altLang="ko-KR" dirty="0"/>
          </a:p>
          <a:p>
            <a:r>
              <a:rPr lang="ko-KR" altLang="en-US" dirty="0"/>
              <a:t>몰아치는 느낌과 자연스러움을 더욱 살릴 수 있습니다</a:t>
            </a:r>
            <a:r>
              <a:rPr lang="en-US" altLang="ko-KR" dirty="0"/>
              <a:t>.</a:t>
            </a:r>
          </a:p>
        </p:txBody>
      </p:sp>
      <p:grpSp>
        <p:nvGrpSpPr>
          <p:cNvPr id="2060" name="그룹 2059">
            <a:extLst>
              <a:ext uri="{FF2B5EF4-FFF2-40B4-BE49-F238E27FC236}">
                <a16:creationId xmlns:a16="http://schemas.microsoft.com/office/drawing/2014/main" id="{321CDBED-4669-F19A-DAF8-598027FA4D3C}"/>
              </a:ext>
            </a:extLst>
          </p:cNvPr>
          <p:cNvGrpSpPr/>
          <p:nvPr/>
        </p:nvGrpSpPr>
        <p:grpSpPr>
          <a:xfrm>
            <a:off x="733441" y="1241923"/>
            <a:ext cx="2356007" cy="1292740"/>
            <a:chOff x="530915" y="1257163"/>
            <a:chExt cx="2356007" cy="1292740"/>
          </a:xfrm>
        </p:grpSpPr>
        <p:pic>
          <p:nvPicPr>
            <p:cNvPr id="10" name="그림 9" descr="만화 영화, 무기, 의류이(가) 표시된 사진&#10;&#10;자동 생성된 설명">
              <a:extLst>
                <a:ext uri="{FF2B5EF4-FFF2-40B4-BE49-F238E27FC236}">
                  <a16:creationId xmlns:a16="http://schemas.microsoft.com/office/drawing/2014/main" id="{3CAF3343-E50B-1A90-7A1B-EA4967A3F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0" t="9086" r="691"/>
            <a:stretch/>
          </p:blipFill>
          <p:spPr>
            <a:xfrm>
              <a:off x="530915" y="1433410"/>
              <a:ext cx="2303342" cy="1116493"/>
            </a:xfrm>
            <a:prstGeom prst="rect">
              <a:avLst/>
            </a:prstGeom>
          </p:spPr>
        </p:pic>
        <p:grpSp>
          <p:nvGrpSpPr>
            <p:cNvPr id="2059" name="그룹 2058">
              <a:extLst>
                <a:ext uri="{FF2B5EF4-FFF2-40B4-BE49-F238E27FC236}">
                  <a16:creationId xmlns:a16="http://schemas.microsoft.com/office/drawing/2014/main" id="{077D02FE-85AB-78D0-B9A3-6226CF75ADB3}"/>
                </a:ext>
              </a:extLst>
            </p:cNvPr>
            <p:cNvGrpSpPr/>
            <p:nvPr/>
          </p:nvGrpSpPr>
          <p:grpSpPr>
            <a:xfrm>
              <a:off x="911860" y="1257163"/>
              <a:ext cx="1975062" cy="491331"/>
              <a:chOff x="911860" y="1257163"/>
              <a:chExt cx="1975062" cy="491331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374EA27-2697-180F-0865-E6DE071DFD28}"/>
                  </a:ext>
                </a:extLst>
              </p:cNvPr>
              <p:cNvSpPr/>
              <p:nvPr/>
            </p:nvSpPr>
            <p:spPr>
              <a:xfrm>
                <a:off x="911860" y="1532494"/>
                <a:ext cx="216000" cy="216000"/>
              </a:xfrm>
              <a:prstGeom prst="ellipse">
                <a:avLst/>
              </a:prstGeom>
              <a:noFill/>
              <a:ln w="19050">
                <a:solidFill>
                  <a:schemeClr val="accent4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  <p:cxnSp>
            <p:nvCxnSpPr>
              <p:cNvPr id="38" name="연결선: 꺾임 37">
                <a:extLst>
                  <a:ext uri="{FF2B5EF4-FFF2-40B4-BE49-F238E27FC236}">
                    <a16:creationId xmlns:a16="http://schemas.microsoft.com/office/drawing/2014/main" id="{25E2F90C-79C4-F653-8F16-5C639F933B7A}"/>
                  </a:ext>
                </a:extLst>
              </p:cNvPr>
              <p:cNvCxnSpPr>
                <a:cxnSpLocks/>
                <a:stCxn id="30" idx="0"/>
                <a:endCxn id="44" idx="1"/>
              </p:cNvCxnSpPr>
              <p:nvPr/>
            </p:nvCxnSpPr>
            <p:spPr>
              <a:xfrm rot="5400000" flipH="1" flipV="1">
                <a:off x="966973" y="1371607"/>
                <a:ext cx="213775" cy="108000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E552ADB2-C8AE-DD98-82F5-9320D8DF629E}"/>
                  </a:ext>
                </a:extLst>
              </p:cNvPr>
              <p:cNvGrpSpPr/>
              <p:nvPr/>
            </p:nvGrpSpPr>
            <p:grpSpPr>
              <a:xfrm>
                <a:off x="1127860" y="1257163"/>
                <a:ext cx="1759062" cy="246073"/>
                <a:chOff x="1127860" y="1174605"/>
                <a:chExt cx="1759062" cy="246073"/>
              </a:xfrm>
            </p:grpSpPr>
            <p:sp>
              <p:nvSpPr>
                <p:cNvPr id="44" name="TextBox 4">
                  <a:extLst>
                    <a:ext uri="{FF2B5EF4-FFF2-40B4-BE49-F238E27FC236}">
                      <a16:creationId xmlns:a16="http://schemas.microsoft.com/office/drawing/2014/main" id="{0FC12BED-E079-B7E2-90C8-DD96BF7584B9}"/>
                    </a:ext>
                  </a:extLst>
                </p:cNvPr>
                <p:cNvSpPr txBox="1"/>
                <p:nvPr/>
              </p:nvSpPr>
              <p:spPr>
                <a:xfrm>
                  <a:off x="1127860" y="1174605"/>
                  <a:ext cx="1759062" cy="123111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r>
                    <a:rPr lang="ko-KR" altLang="en-US" sz="800" dirty="0"/>
                    <a:t>왼손은 반드시 창을 잡고 있어야 합니다</a:t>
                  </a:r>
                  <a:r>
                    <a:rPr lang="en-US" altLang="ko-KR" sz="800" dirty="0"/>
                    <a:t>.</a:t>
                  </a:r>
                </a:p>
              </p:txBody>
            </p:sp>
            <p:sp>
              <p:nvSpPr>
                <p:cNvPr id="50" name="TextBox 4">
                  <a:extLst>
                    <a:ext uri="{FF2B5EF4-FFF2-40B4-BE49-F238E27FC236}">
                      <a16:creationId xmlns:a16="http://schemas.microsoft.com/office/drawing/2014/main" id="{3C0E35C2-B6D3-46DD-8000-ECD417BE4496}"/>
                    </a:ext>
                  </a:extLst>
                </p:cNvPr>
                <p:cNvSpPr txBox="1"/>
                <p:nvPr/>
              </p:nvSpPr>
              <p:spPr>
                <a:xfrm>
                  <a:off x="1214823" y="1312956"/>
                  <a:ext cx="1577907" cy="10772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∵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[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모션 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2] 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에서 왼손으로 창을 찔러 공격</a:t>
                  </a:r>
                </a:p>
              </p:txBody>
            </p:sp>
          </p:grpSp>
        </p:grpSp>
      </p:grpSp>
      <p:grpSp>
        <p:nvGrpSpPr>
          <p:cNvPr id="2058" name="그룹 2057">
            <a:extLst>
              <a:ext uri="{FF2B5EF4-FFF2-40B4-BE49-F238E27FC236}">
                <a16:creationId xmlns:a16="http://schemas.microsoft.com/office/drawing/2014/main" id="{761716A7-A47E-FBE5-8858-27E3415F483E}"/>
              </a:ext>
            </a:extLst>
          </p:cNvPr>
          <p:cNvGrpSpPr/>
          <p:nvPr/>
        </p:nvGrpSpPr>
        <p:grpSpPr>
          <a:xfrm>
            <a:off x="685664" y="2781730"/>
            <a:ext cx="2451559" cy="1613417"/>
            <a:chOff x="636664" y="2698698"/>
            <a:chExt cx="2451559" cy="1613417"/>
          </a:xfrm>
        </p:grpSpPr>
        <p:sp>
          <p:nvSpPr>
            <p:cNvPr id="108" name="TextBox 4">
              <a:extLst>
                <a:ext uri="{FF2B5EF4-FFF2-40B4-BE49-F238E27FC236}">
                  <a16:creationId xmlns:a16="http://schemas.microsoft.com/office/drawing/2014/main" id="{8804D117-2331-8B23-181C-3B5C149F6189}"/>
                </a:ext>
              </a:extLst>
            </p:cNvPr>
            <p:cNvSpPr txBox="1"/>
            <p:nvPr/>
          </p:nvSpPr>
          <p:spPr>
            <a:xfrm>
              <a:off x="1290599" y="2698698"/>
              <a:ext cx="1143690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0" dirty="0"/>
                <a:t>[</a:t>
              </a:r>
              <a:r>
                <a:rPr lang="ko-KR" altLang="en-US" sz="800" dirty="0"/>
                <a:t>에너지 흡수 예시</a:t>
              </a:r>
              <a:r>
                <a:rPr lang="en-US" altLang="ko-KR" sz="800" dirty="0"/>
                <a:t>]</a:t>
              </a:r>
              <a:endParaRPr lang="ko-KR" altLang="en-US" sz="800" dirty="0"/>
            </a:p>
          </p:txBody>
        </p:sp>
        <p:sp>
          <p:nvSpPr>
            <p:cNvPr id="2049" name="TextBox 4">
              <a:extLst>
                <a:ext uri="{FF2B5EF4-FFF2-40B4-BE49-F238E27FC236}">
                  <a16:creationId xmlns:a16="http://schemas.microsoft.com/office/drawing/2014/main" id="{11180E41-5E2A-4C45-1BF4-312D85A5E618}"/>
                </a:ext>
              </a:extLst>
            </p:cNvPr>
            <p:cNvSpPr txBox="1"/>
            <p:nvPr/>
          </p:nvSpPr>
          <p:spPr>
            <a:xfrm>
              <a:off x="636664" y="4189004"/>
              <a:ext cx="2451559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 에너지가 모여들어 클래스 마크의 모양을 형성합니다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48" name="그림 2047" descr="어둠, 우주, 성운, 불꽃놀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AD44CD9-F2CE-1F35-A92D-B51FE4956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8" y="2845434"/>
              <a:ext cx="2347192" cy="1319181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05D390E-7C93-5D27-A846-F40201C9ABB7}"/>
              </a:ext>
            </a:extLst>
          </p:cNvPr>
          <p:cNvGrpSpPr/>
          <p:nvPr/>
        </p:nvGrpSpPr>
        <p:grpSpPr>
          <a:xfrm>
            <a:off x="4362542" y="1049700"/>
            <a:ext cx="3019867" cy="1732028"/>
            <a:chOff x="4408935" y="1049700"/>
            <a:chExt cx="3019867" cy="173202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A3A2521-C77E-2159-704D-3C33C00FDCBF}"/>
                </a:ext>
              </a:extLst>
            </p:cNvPr>
            <p:cNvGrpSpPr/>
            <p:nvPr/>
          </p:nvGrpSpPr>
          <p:grpSpPr>
            <a:xfrm>
              <a:off x="4408935" y="1049700"/>
              <a:ext cx="3019867" cy="1732028"/>
              <a:chOff x="4179509" y="968487"/>
              <a:chExt cx="3333097" cy="1911679"/>
            </a:xfrm>
          </p:grpSpPr>
          <p:pic>
            <p:nvPicPr>
              <p:cNvPr id="67" name="그림 66" descr="물고기, 다채로움, 빛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FEE7C02B-9BA9-2B32-ECAC-30E0CF2D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367" t="72246" b="12559"/>
              <a:stretch>
                <a:fillRect/>
              </a:stretch>
            </p:blipFill>
            <p:spPr>
              <a:xfrm>
                <a:off x="4179509" y="968487"/>
                <a:ext cx="3333097" cy="1577930"/>
              </a:xfrm>
              <a:prstGeom prst="rect">
                <a:avLst/>
              </a:prstGeom>
              <a:effectLst>
                <a:softEdge rad="0"/>
              </a:effectLst>
            </p:spPr>
          </p:pic>
          <p:pic>
            <p:nvPicPr>
              <p:cNvPr id="93" name="그림 92" descr="코스튬, 가상의 캐릭터, 인간의 얼굴, 의류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B2E42038-1B70-987F-5D98-5843749ED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360" b="99680" l="1598" r="94674">
                            <a14:foregroundMark x1="36751" y1="64320" x2="36218" y2="98560"/>
                            <a14:foregroundMark x1="41678" y1="61440" x2="44075" y2="99680"/>
                            <a14:foregroundMark x1="42610" y1="70080" x2="41678" y2="99680"/>
                            <a14:foregroundMark x1="16112" y1="18080" x2="5593" y2="45760"/>
                            <a14:foregroundMark x1="21571" y1="14080" x2="1864" y2="33280"/>
                            <a14:foregroundMark x1="19441" y1="10400" x2="4128" y2="22720"/>
                            <a14:foregroundMark x1="22370" y1="16960" x2="8921" y2="63200"/>
                            <a14:foregroundMark x1="33688" y1="7520" x2="23435" y2="64160"/>
                            <a14:foregroundMark x1="31292" y1="13280" x2="41545" y2="96800"/>
                            <a14:foregroundMark x1="60719" y1="10400" x2="82557" y2="36960"/>
                            <a14:foregroundMark x1="48069" y1="16160" x2="80160" y2="41280"/>
                            <a14:foregroundMark x1="45539" y1="30720" x2="85619" y2="27840"/>
                            <a14:foregroundMark x1="37683" y1="28480" x2="90413" y2="26720"/>
                            <a14:foregroundMark x1="64048" y1="23840" x2="89747" y2="28480"/>
                            <a14:foregroundMark x1="72969" y1="18080" x2="94674" y2="34400"/>
                            <a14:foregroundMark x1="54594" y1="28640" x2="45806" y2="36160"/>
                            <a14:foregroundMark x1="51398" y1="22880" x2="43409" y2="47840"/>
                            <a14:foregroundMark x1="47403" y1="20960" x2="30493" y2="55520"/>
                            <a14:foregroundMark x1="34621" y1="20960" x2="33688" y2="80320"/>
                            <a14:foregroundMark x1="33688" y1="50880" x2="40746" y2="94080"/>
                            <a14:foregroundMark x1="36218" y1="52640" x2="46471" y2="97760"/>
                            <a14:backgroundMark x1="54594" y1="48960" x2="53795" y2="56320"/>
                            <a14:backgroundMark x1="53129" y1="44960" x2="52197" y2="46720"/>
                            <a14:backgroundMark x1="50466" y1="53760" x2="57656" y2="71840"/>
                            <a14:backgroundMark x1="49800" y1="46880" x2="61651" y2="67840"/>
                            <a14:backgroundMark x1="52197" y1="44960" x2="60719" y2="7952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897" r="5498" b="6212"/>
              <a:stretch>
                <a:fillRect/>
              </a:stretch>
            </p:blipFill>
            <p:spPr>
              <a:xfrm>
                <a:off x="4322442" y="1444628"/>
                <a:ext cx="1966561" cy="14355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DF7E2C3-9761-D761-4F58-E9B8A71C9F0A}"/>
                </a:ext>
              </a:extLst>
            </p:cNvPr>
            <p:cNvGrpSpPr/>
            <p:nvPr/>
          </p:nvGrpSpPr>
          <p:grpSpPr>
            <a:xfrm>
              <a:off x="5390461" y="1525533"/>
              <a:ext cx="972354" cy="131766"/>
              <a:chOff x="5168379" y="1391590"/>
              <a:chExt cx="972354" cy="131766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45F9E128-B0F1-7E28-885D-2D7F32B59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8379" y="1523356"/>
                <a:ext cx="972354" cy="0"/>
              </a:xfrm>
              <a:prstGeom prst="straightConnector1">
                <a:avLst/>
              </a:prstGeom>
              <a:ln w="1905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3" name="TextBox 4">
                <a:extLst>
                  <a:ext uri="{FF2B5EF4-FFF2-40B4-BE49-F238E27FC236}">
                    <a16:creationId xmlns:a16="http://schemas.microsoft.com/office/drawing/2014/main" id="{3C92E604-C80B-64DE-E403-9DB5E601521A}"/>
                  </a:ext>
                </a:extLst>
              </p:cNvPr>
              <p:cNvSpPr txBox="1"/>
              <p:nvPr/>
            </p:nvSpPr>
            <p:spPr>
              <a:xfrm>
                <a:off x="5267606" y="1391590"/>
                <a:ext cx="145115" cy="107722"/>
              </a:xfrm>
              <a:prstGeom prst="rect">
                <a:avLst/>
              </a:prstGeom>
              <a:solidFill>
                <a:srgbClr val="FAFCBC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700" dirty="0"/>
                  <a:t>1</a:t>
                </a:r>
                <a:endParaRPr lang="ko-KR" altLang="en-US" sz="700" dirty="0"/>
              </a:p>
            </p:txBody>
          </p:sp>
          <p:sp>
            <p:nvSpPr>
              <p:cNvPr id="55" name="TextBox 4">
                <a:extLst>
                  <a:ext uri="{FF2B5EF4-FFF2-40B4-BE49-F238E27FC236}">
                    <a16:creationId xmlns:a16="http://schemas.microsoft.com/office/drawing/2014/main" id="{F6E2F71E-2A41-7411-6D2F-60D0C9599CB9}"/>
                  </a:ext>
                </a:extLst>
              </p:cNvPr>
              <p:cNvSpPr txBox="1"/>
              <p:nvPr/>
            </p:nvSpPr>
            <p:spPr>
              <a:xfrm>
                <a:off x="5412721" y="1391590"/>
                <a:ext cx="351176" cy="10772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ko-KR" altLang="en-US" sz="700" dirty="0">
                    <a:solidFill>
                      <a:srgbClr val="FAFCBC"/>
                    </a:solidFill>
                  </a:rPr>
                  <a:t>찌르기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68FD0BC-3CD8-F04D-8A3D-22DBE08B2176}"/>
                </a:ext>
              </a:extLst>
            </p:cNvPr>
            <p:cNvGrpSpPr/>
            <p:nvPr/>
          </p:nvGrpSpPr>
          <p:grpSpPr>
            <a:xfrm>
              <a:off x="5198125" y="2002538"/>
              <a:ext cx="801716" cy="129223"/>
              <a:chOff x="5705996" y="1928656"/>
              <a:chExt cx="801716" cy="129223"/>
            </a:xfrm>
          </p:grpSpPr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D83AE8C6-E44E-807A-A929-457295D1BA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5996" y="1928656"/>
                <a:ext cx="801716" cy="0"/>
              </a:xfrm>
              <a:prstGeom prst="straightConnector1">
                <a:avLst/>
              </a:prstGeom>
              <a:ln w="1905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2" name="TextBox 4">
                <a:extLst>
                  <a:ext uri="{FF2B5EF4-FFF2-40B4-BE49-F238E27FC236}">
                    <a16:creationId xmlns:a16="http://schemas.microsoft.com/office/drawing/2014/main" id="{8484AF82-1DDD-7A00-45AF-68B212EAE633}"/>
                  </a:ext>
                </a:extLst>
              </p:cNvPr>
              <p:cNvSpPr txBox="1"/>
              <p:nvPr/>
            </p:nvSpPr>
            <p:spPr>
              <a:xfrm>
                <a:off x="5991805" y="1950157"/>
                <a:ext cx="144000" cy="107722"/>
              </a:xfrm>
              <a:prstGeom prst="rect">
                <a:avLst/>
              </a:prstGeom>
              <a:solidFill>
                <a:srgbClr val="FAFCBC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7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56" name="TextBox 4">
                <a:extLst>
                  <a:ext uri="{FF2B5EF4-FFF2-40B4-BE49-F238E27FC236}">
                    <a16:creationId xmlns:a16="http://schemas.microsoft.com/office/drawing/2014/main" id="{FAD6543C-D564-61A6-7E1F-123CFE12C497}"/>
                  </a:ext>
                </a:extLst>
              </p:cNvPr>
              <p:cNvSpPr txBox="1"/>
              <p:nvPr/>
            </p:nvSpPr>
            <p:spPr>
              <a:xfrm>
                <a:off x="6139405" y="1950157"/>
                <a:ext cx="343947" cy="10772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7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dirty="0">
                    <a:solidFill>
                      <a:srgbClr val="FAFCBC"/>
                    </a:solidFill>
                  </a:rPr>
                  <a:t>당기기</a:t>
                </a:r>
              </a:p>
            </p:txBody>
          </p:sp>
        </p:grpSp>
        <p:sp>
          <p:nvSpPr>
            <p:cNvPr id="58" name="TextBox 4">
              <a:extLst>
                <a:ext uri="{FF2B5EF4-FFF2-40B4-BE49-F238E27FC236}">
                  <a16:creationId xmlns:a16="http://schemas.microsoft.com/office/drawing/2014/main" id="{68AF9ED8-C91F-7C1B-F617-EC6AE8DB10C0}"/>
                </a:ext>
              </a:extLst>
            </p:cNvPr>
            <p:cNvSpPr txBox="1"/>
            <p:nvPr/>
          </p:nvSpPr>
          <p:spPr>
            <a:xfrm>
              <a:off x="5575429" y="2510578"/>
              <a:ext cx="1814599" cy="2462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 창 형상의 붉은빛 에너지가 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찌르는 동작에 맞춰 전방으로 흐릅니다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53" name="그룹 1052">
            <a:extLst>
              <a:ext uri="{FF2B5EF4-FFF2-40B4-BE49-F238E27FC236}">
                <a16:creationId xmlns:a16="http://schemas.microsoft.com/office/drawing/2014/main" id="{62F1B958-987E-30E8-A591-E8FA7C050CD5}"/>
              </a:ext>
            </a:extLst>
          </p:cNvPr>
          <p:cNvGrpSpPr/>
          <p:nvPr/>
        </p:nvGrpSpPr>
        <p:grpSpPr>
          <a:xfrm>
            <a:off x="4393384" y="3152139"/>
            <a:ext cx="2958183" cy="1226521"/>
            <a:chOff x="4649912" y="4013331"/>
            <a:chExt cx="2958183" cy="1226521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9521C7B0-9BF3-0DB1-B5CE-A536835012B2}"/>
                </a:ext>
              </a:extLst>
            </p:cNvPr>
            <p:cNvGrpSpPr/>
            <p:nvPr/>
          </p:nvGrpSpPr>
          <p:grpSpPr>
            <a:xfrm>
              <a:off x="4687076" y="4013331"/>
              <a:ext cx="2921019" cy="1226521"/>
              <a:chOff x="4880238" y="3269658"/>
              <a:chExt cx="2921019" cy="1226521"/>
            </a:xfrm>
          </p:grpSpPr>
          <p:pic>
            <p:nvPicPr>
              <p:cNvPr id="79" name="그림 78" descr="물고기, 다채로움, 빛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F946CA34-1DA0-ABDF-FEA4-511BE14F8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115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699" t="16457" r="2809" b="74059"/>
              <a:stretch>
                <a:fillRect/>
              </a:stretch>
            </p:blipFill>
            <p:spPr>
              <a:xfrm rot="10800000">
                <a:off x="5565589" y="3269658"/>
                <a:ext cx="1712123" cy="1226521"/>
              </a:xfrm>
              <a:prstGeom prst="rect">
                <a:avLst/>
              </a:prstGeom>
              <a:effectLst>
                <a:softEdge rad="444500"/>
              </a:effectLst>
            </p:spPr>
          </p:pic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EEA0CC8A-272D-41AF-E5A1-2212B5A339AE}"/>
                  </a:ext>
                </a:extLst>
              </p:cNvPr>
              <p:cNvGrpSpPr/>
              <p:nvPr/>
            </p:nvGrpSpPr>
            <p:grpSpPr>
              <a:xfrm>
                <a:off x="4880238" y="3376510"/>
                <a:ext cx="2921019" cy="984297"/>
                <a:chOff x="4635489" y="4184129"/>
                <a:chExt cx="2921019" cy="984297"/>
              </a:xfrm>
            </p:grpSpPr>
            <p:pic>
              <p:nvPicPr>
                <p:cNvPr id="86" name="그림 85" descr="물고기, 다채로움, 빛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96B657A-BFD6-C8E1-D24D-78E000DFAC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alphaModFix amt="63000"/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colorTemperature colorTemp="115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699" t="16457" r="2809" b="74059"/>
                <a:stretch>
                  <a:fillRect/>
                </a:stretch>
              </p:blipFill>
              <p:spPr>
                <a:xfrm rot="10800000" flipV="1">
                  <a:off x="4635491" y="4504258"/>
                  <a:ext cx="2921017" cy="309391"/>
                </a:xfrm>
                <a:prstGeom prst="rect">
                  <a:avLst/>
                </a:prstGeom>
                <a:effectLst>
                  <a:softEdge rad="114300"/>
                </a:effectLst>
              </p:spPr>
            </p:pic>
            <p:pic>
              <p:nvPicPr>
                <p:cNvPr id="90" name="그림 89" descr="물고기, 다채로움, 빛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A1336498-84EB-5405-650B-E6668B57A4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699" t="16457" r="2809" b="74059"/>
                <a:stretch>
                  <a:fillRect/>
                </a:stretch>
              </p:blipFill>
              <p:spPr>
                <a:xfrm rot="10800000">
                  <a:off x="4728878" y="4629718"/>
                  <a:ext cx="1712123" cy="88334"/>
                </a:xfrm>
                <a:prstGeom prst="rect">
                  <a:avLst/>
                </a:prstGeom>
                <a:effectLst>
                  <a:softEdge rad="38100"/>
                </a:effectLst>
              </p:spPr>
            </p:pic>
            <p:pic>
              <p:nvPicPr>
                <p:cNvPr id="89" name="그림 88" descr="무기, 공구, 밤이(가) 표시된 사진&#10;&#10;자동 생성된 설명">
                  <a:extLst>
                    <a:ext uri="{FF2B5EF4-FFF2-40B4-BE49-F238E27FC236}">
                      <a16:creationId xmlns:a16="http://schemas.microsoft.com/office/drawing/2014/main" id="{4F43FBD2-F94B-D9F0-0DD0-22B56698A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34" t="41451" r="36345" b="39852"/>
                <a:stretch>
                  <a:fillRect/>
                </a:stretch>
              </p:blipFill>
              <p:spPr>
                <a:xfrm rot="10800000" flipV="1">
                  <a:off x="4635489" y="4574458"/>
                  <a:ext cx="1059983" cy="218984"/>
                </a:xfrm>
                <a:prstGeom prst="rect">
                  <a:avLst/>
                </a:prstGeom>
              </p:spPr>
            </p:pic>
            <p:pic>
              <p:nvPicPr>
                <p:cNvPr id="82" name="그림 81" descr="물고기, 다채로움, 빛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1B0C2EF4-5656-D823-3D86-E263FF3DA6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colorTemperature colorTemp="115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699" t="16457" r="2809" b="74059"/>
                <a:stretch>
                  <a:fillRect/>
                </a:stretch>
              </p:blipFill>
              <p:spPr>
                <a:xfrm rot="11718326" flipV="1">
                  <a:off x="5320841" y="4898289"/>
                  <a:ext cx="1712123" cy="88334"/>
                </a:xfrm>
                <a:prstGeom prst="rect">
                  <a:avLst/>
                </a:prstGeom>
                <a:effectLst>
                  <a:softEdge rad="38100"/>
                </a:effectLst>
              </p:spPr>
            </p:pic>
            <p:pic>
              <p:nvPicPr>
                <p:cNvPr id="88" name="그림 87" descr="물고기, 다채로움, 빛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D43B078-62AB-2A7A-3F09-2E76972CD7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colorTemperature colorTemp="115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699" t="16457" r="2809" b="74059"/>
                <a:stretch>
                  <a:fillRect/>
                </a:stretch>
              </p:blipFill>
              <p:spPr>
                <a:xfrm rot="9881674">
                  <a:off x="5320841" y="4365932"/>
                  <a:ext cx="1712123" cy="88334"/>
                </a:xfrm>
                <a:prstGeom prst="rect">
                  <a:avLst/>
                </a:prstGeom>
                <a:effectLst>
                  <a:softEdge rad="38100"/>
                </a:effectLst>
              </p:spPr>
            </p:pic>
            <p:cxnSp>
              <p:nvCxnSpPr>
                <p:cNvPr id="95" name="직선 화살표 연결선 94">
                  <a:extLst>
                    <a:ext uri="{FF2B5EF4-FFF2-40B4-BE49-F238E27FC236}">
                      <a16:creationId xmlns:a16="http://schemas.microsoft.com/office/drawing/2014/main" id="{9390BB4A-21E3-9774-8CE5-05BA63066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28165" y="4670651"/>
                  <a:ext cx="1119320" cy="0"/>
                </a:xfrm>
                <a:prstGeom prst="straightConnector1">
                  <a:avLst/>
                </a:prstGeom>
                <a:ln w="9525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화살표 연결선 102">
                  <a:extLst>
                    <a:ext uri="{FF2B5EF4-FFF2-40B4-BE49-F238E27FC236}">
                      <a16:creationId xmlns:a16="http://schemas.microsoft.com/office/drawing/2014/main" id="{74A812E2-5519-2511-0452-4BED94B9FC07}"/>
                    </a:ext>
                  </a:extLst>
                </p:cNvPr>
                <p:cNvCxnSpPr>
                  <a:cxnSpLocks/>
                  <a:stCxn id="88" idx="1"/>
                </p:cNvCxnSpPr>
                <p:nvPr/>
              </p:nvCxnSpPr>
              <p:spPr>
                <a:xfrm flipH="1">
                  <a:off x="6490504" y="4184129"/>
                  <a:ext cx="512098" cy="141868"/>
                </a:xfrm>
                <a:prstGeom prst="straightConnector1">
                  <a:avLst/>
                </a:prstGeom>
                <a:ln w="9525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화살표 연결선 113">
                  <a:extLst>
                    <a:ext uri="{FF2B5EF4-FFF2-40B4-BE49-F238E27FC236}">
                      <a16:creationId xmlns:a16="http://schemas.microsoft.com/office/drawing/2014/main" id="{46459926-50E1-705A-3565-6C68D530CF51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flipH="1" flipV="1">
                  <a:off x="6490504" y="5021981"/>
                  <a:ext cx="512098" cy="146445"/>
                </a:xfrm>
                <a:prstGeom prst="straightConnector1">
                  <a:avLst/>
                </a:prstGeom>
                <a:ln w="9525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TextBox 4">
              <a:extLst>
                <a:ext uri="{FF2B5EF4-FFF2-40B4-BE49-F238E27FC236}">
                  <a16:creationId xmlns:a16="http://schemas.microsoft.com/office/drawing/2014/main" id="{AA0C4649-4EA7-1A6C-ED8C-ACF06FEFAF23}"/>
                </a:ext>
              </a:extLst>
            </p:cNvPr>
            <p:cNvSpPr txBox="1"/>
            <p:nvPr/>
          </p:nvSpPr>
          <p:spPr>
            <a:xfrm>
              <a:off x="5371363" y="5104480"/>
              <a:ext cx="1469954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창 쪽으로 에너지가 모여듭니다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0" dirty="0"/>
            </a:p>
          </p:txBody>
        </p:sp>
        <p:sp>
          <p:nvSpPr>
            <p:cNvPr id="27" name="TextBox 4">
              <a:extLst>
                <a:ext uri="{FF2B5EF4-FFF2-40B4-BE49-F238E27FC236}">
                  <a16:creationId xmlns:a16="http://schemas.microsoft.com/office/drawing/2014/main" id="{C3E9593B-B52D-3980-A2BE-582DBDE974D6}"/>
                </a:ext>
              </a:extLst>
            </p:cNvPr>
            <p:cNvSpPr txBox="1"/>
            <p:nvPr/>
          </p:nvSpPr>
          <p:spPr>
            <a:xfrm>
              <a:off x="4649912" y="4057095"/>
              <a:ext cx="1226298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>
                <a:spcAft>
                  <a:spcPts val="300"/>
                </a:spcAft>
              </a:pPr>
              <a:r>
                <a:rPr lang="en-US" altLang="ko-KR" sz="800" dirty="0"/>
                <a:t>[</a:t>
              </a:r>
              <a:r>
                <a:rPr lang="ko-KR" altLang="en-US" sz="800" dirty="0"/>
                <a:t>창을 당길 때의 이펙트</a:t>
              </a:r>
              <a:r>
                <a:rPr lang="en-US" altLang="ko-KR" sz="800" dirty="0"/>
                <a:t> </a:t>
              </a:r>
              <a:r>
                <a:rPr lang="ko-KR" altLang="en-US" sz="800" dirty="0"/>
                <a:t>예시</a:t>
              </a:r>
              <a:r>
                <a:rPr lang="en-US" altLang="ko-KR" sz="800" dirty="0"/>
                <a:t>]</a:t>
              </a:r>
            </a:p>
          </p:txBody>
        </p:sp>
      </p:grpSp>
      <p:pic>
        <p:nvPicPr>
          <p:cNvPr id="123" name="그림 122" descr="만화 영화, 스케치, 댄스, 그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03272FB-E9D1-7438-A487-52ACCE4BEF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2" r="12652"/>
          <a:stretch>
            <a:fillRect/>
          </a:stretch>
        </p:blipFill>
        <p:spPr>
          <a:xfrm flipH="1">
            <a:off x="8635744" y="1037274"/>
            <a:ext cx="3031911" cy="1416694"/>
          </a:xfrm>
          <a:prstGeom prst="rect">
            <a:avLst/>
          </a:prstGeom>
        </p:spPr>
      </p:pic>
      <p:sp>
        <p:nvSpPr>
          <p:cNvPr id="1038" name="TextBox 4">
            <a:extLst>
              <a:ext uri="{FF2B5EF4-FFF2-40B4-BE49-F238E27FC236}">
                <a16:creationId xmlns:a16="http://schemas.microsoft.com/office/drawing/2014/main" id="{F370D77A-D31B-CFAF-EAE6-841EDB98E930}"/>
              </a:ext>
            </a:extLst>
          </p:cNvPr>
          <p:cNvSpPr txBox="1"/>
          <p:nvPr/>
        </p:nvSpPr>
        <p:spPr>
          <a:xfrm>
            <a:off x="10627151" y="2947865"/>
            <a:ext cx="743793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  휘두르기 동작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F53AD7B-AAF6-F77A-E2C5-7ADF07A05DB7}"/>
              </a:ext>
            </a:extLst>
          </p:cNvPr>
          <p:cNvGrpSpPr/>
          <p:nvPr/>
        </p:nvGrpSpPr>
        <p:grpSpPr>
          <a:xfrm>
            <a:off x="192088" y="5443457"/>
            <a:ext cx="7320518" cy="396883"/>
            <a:chOff x="192088" y="5443455"/>
            <a:chExt cx="7320518" cy="39688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647581E-7F14-0A86-F7DF-C64B1AE1E542}"/>
                </a:ext>
              </a:extLst>
            </p:cNvPr>
            <p:cNvGrpSpPr/>
            <p:nvPr/>
          </p:nvGrpSpPr>
          <p:grpSpPr>
            <a:xfrm>
              <a:off x="282088" y="5686450"/>
              <a:ext cx="7230518" cy="153888"/>
              <a:chOff x="1101523" y="6200815"/>
              <a:chExt cx="7230518" cy="153888"/>
            </a:xfrm>
          </p:grpSpPr>
          <p:sp>
            <p:nvSpPr>
              <p:cNvPr id="17" name="TextBox 65">
                <a:extLst>
                  <a:ext uri="{FF2B5EF4-FFF2-40B4-BE49-F238E27FC236}">
                    <a16:creationId xmlns:a16="http://schemas.microsoft.com/office/drawing/2014/main" id="{8D9EEB3E-E368-6FFB-4A5F-4C11DA571652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952544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모션에 맞춰 </a:t>
                </a:r>
                <a:r>
                  <a:rPr lang="ko-KR" altLang="en-US" sz="1000" dirty="0" err="1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F70872A3-DB3B-F3E2-EF42-AF22B7C5861C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3" name="이등변 삼각형 22">
                  <a:extLst>
                    <a:ext uri="{FF2B5EF4-FFF2-40B4-BE49-F238E27FC236}">
                      <a16:creationId xmlns:a16="http://schemas.microsoft.com/office/drawing/2014/main" id="{6B307E3B-F128-9BD9-FB57-007A7B6CA1C2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5FFD094-DB11-76E5-91C3-FBC39ED8C650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B8904109-38B1-145F-390E-48FEB8898EEC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>
                <a:off x="1208584" y="6353679"/>
                <a:ext cx="67203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79060D-CC6A-89D8-4831-01FC4C54884B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DAA088DA-523B-9DA3-0A7C-B6C1BC0B380D}"/>
              </a:ext>
            </a:extLst>
          </p:cNvPr>
          <p:cNvSpPr/>
          <p:nvPr/>
        </p:nvSpPr>
        <p:spPr>
          <a:xfrm>
            <a:off x="12062169" y="243922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8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6BAAC31-915B-7A0D-DBAF-196231CD7A9D}"/>
              </a:ext>
            </a:extLst>
          </p:cNvPr>
          <p:cNvCxnSpPr>
            <a:cxnSpLocks/>
          </p:cNvCxnSpPr>
          <p:nvPr/>
        </p:nvCxnSpPr>
        <p:spPr>
          <a:xfrm flipV="1">
            <a:off x="0" y="667785"/>
            <a:ext cx="10149840" cy="11240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EF875F-CD9F-FF86-9FAC-F693A74A5436}"/>
              </a:ext>
            </a:extLst>
          </p:cNvPr>
          <p:cNvSpPr/>
          <p:nvPr/>
        </p:nvSpPr>
        <p:spPr>
          <a:xfrm>
            <a:off x="4736200" y="471643"/>
            <a:ext cx="3434699" cy="4152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474716-3066-D919-CD74-E7B6C25FD31B}"/>
              </a:ext>
            </a:extLst>
          </p:cNvPr>
          <p:cNvSpPr/>
          <p:nvPr/>
        </p:nvSpPr>
        <p:spPr>
          <a:xfrm>
            <a:off x="775986" y="471643"/>
            <a:ext cx="3434699" cy="4152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BFE863F-EFA3-5311-56CE-D09A6D40B8B9}"/>
              </a:ext>
            </a:extLst>
          </p:cNvPr>
          <p:cNvSpPr/>
          <p:nvPr/>
        </p:nvSpPr>
        <p:spPr>
          <a:xfrm>
            <a:off x="4343612" y="243922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FEA3B17-98B1-E13D-24A9-56B1D2AC8843}"/>
              </a:ext>
            </a:extLst>
          </p:cNvPr>
          <p:cNvGrpSpPr/>
          <p:nvPr/>
        </p:nvGrpSpPr>
        <p:grpSpPr>
          <a:xfrm>
            <a:off x="775986" y="471641"/>
            <a:ext cx="3434699" cy="444038"/>
            <a:chOff x="196096" y="471641"/>
            <a:chExt cx="3434699" cy="44403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3AB5AAC-0142-1C49-7A1A-17CE6F7113BD}"/>
                </a:ext>
              </a:extLst>
            </p:cNvPr>
            <p:cNvGrpSpPr/>
            <p:nvPr/>
          </p:nvGrpSpPr>
          <p:grpSpPr>
            <a:xfrm>
              <a:off x="196096" y="471641"/>
              <a:ext cx="3434699" cy="444038"/>
              <a:chOff x="196096" y="471641"/>
              <a:chExt cx="3434699" cy="44403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F625203-8875-D872-5D71-B2B86E0BBE92}"/>
                  </a:ext>
                </a:extLst>
              </p:cNvPr>
              <p:cNvSpPr/>
              <p:nvPr/>
            </p:nvSpPr>
            <p:spPr>
              <a:xfrm>
                <a:off x="196096" y="471641"/>
                <a:ext cx="343469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" name="TextBox 70">
                <a:extLst>
                  <a:ext uri="{FF2B5EF4-FFF2-40B4-BE49-F238E27FC236}">
                    <a16:creationId xmlns:a16="http://schemas.microsoft.com/office/drawing/2014/main" id="{E7682917-920D-DBD5-7934-84F531BC4AE5}"/>
                  </a:ext>
                </a:extLst>
              </p:cNvPr>
              <p:cNvSpPr txBox="1"/>
              <p:nvPr/>
            </p:nvSpPr>
            <p:spPr>
              <a:xfrm>
                <a:off x="196096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8" name="TextBox 65">
              <a:extLst>
                <a:ext uri="{FF2B5EF4-FFF2-40B4-BE49-F238E27FC236}">
                  <a16:creationId xmlns:a16="http://schemas.microsoft.com/office/drawing/2014/main" id="{EF54851A-1F0C-78BB-7AA2-7E7A27239666}"/>
                </a:ext>
              </a:extLst>
            </p:cNvPr>
            <p:cNvSpPr txBox="1"/>
            <p:nvPr/>
          </p:nvSpPr>
          <p:spPr>
            <a:xfrm>
              <a:off x="674965" y="616716"/>
              <a:ext cx="2476960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오른손으로 쥐고 빠르게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8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번 찌릅니다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B6229B-08F0-9C3C-1F5E-304A7269E8EC}"/>
              </a:ext>
            </a:extLst>
          </p:cNvPr>
          <p:cNvGrpSpPr/>
          <p:nvPr/>
        </p:nvGrpSpPr>
        <p:grpSpPr>
          <a:xfrm>
            <a:off x="4737017" y="471641"/>
            <a:ext cx="3627669" cy="444038"/>
            <a:chOff x="4150670" y="446662"/>
            <a:chExt cx="3627669" cy="44403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963AE2C-A5F3-5D0A-402B-AC0DEA34618A}"/>
                </a:ext>
              </a:extLst>
            </p:cNvPr>
            <p:cNvGrpSpPr/>
            <p:nvPr/>
          </p:nvGrpSpPr>
          <p:grpSpPr>
            <a:xfrm>
              <a:off x="4150670" y="446662"/>
              <a:ext cx="3627669" cy="444038"/>
              <a:chOff x="4404725" y="471641"/>
              <a:chExt cx="3627669" cy="44403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0242EE2-E6A7-2E7B-350D-03896E0D9AA0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4" name="TextBox 70">
                <a:extLst>
                  <a:ext uri="{FF2B5EF4-FFF2-40B4-BE49-F238E27FC236}">
                    <a16:creationId xmlns:a16="http://schemas.microsoft.com/office/drawing/2014/main" id="{5BFFDF67-8630-09E2-7833-B08FBF1AEAF9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5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2" name="TextBox 65">
              <a:extLst>
                <a:ext uri="{FF2B5EF4-FFF2-40B4-BE49-F238E27FC236}">
                  <a16:creationId xmlns:a16="http://schemas.microsoft.com/office/drawing/2014/main" id="{BB1962DB-0C3D-3FD2-7B6B-FCA4B07A4171}"/>
                </a:ext>
              </a:extLst>
            </p:cNvPr>
            <p:cNvSpPr txBox="1"/>
            <p:nvPr/>
          </p:nvSpPr>
          <p:spPr>
            <a:xfrm>
              <a:off x="4716406" y="591737"/>
              <a:ext cx="2496196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전방으로 전진하며 창을 휘둘러 공격합니다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46C973D2-A5D8-1710-F507-EBE7602042E1}"/>
              </a:ext>
            </a:extLst>
          </p:cNvPr>
          <p:cNvSpPr/>
          <p:nvPr/>
        </p:nvSpPr>
        <p:spPr>
          <a:xfrm>
            <a:off x="-103632" y="2439224"/>
            <a:ext cx="74669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054" name="Picture 4">
            <a:extLst>
              <a:ext uri="{FF2B5EF4-FFF2-40B4-BE49-F238E27FC236}">
                <a16:creationId xmlns:a16="http://schemas.microsoft.com/office/drawing/2014/main" id="{19E8360B-3738-AD7C-06A4-706137E3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t="86301" r="27457" b="1835"/>
          <a:stretch/>
        </p:blipFill>
        <p:spPr bwMode="auto">
          <a:xfrm>
            <a:off x="2005975" y="3198831"/>
            <a:ext cx="1863068" cy="87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C825C5FC-4138-3992-0E94-0FCB4E3B79CD}"/>
              </a:ext>
            </a:extLst>
          </p:cNvPr>
          <p:cNvGrpSpPr/>
          <p:nvPr/>
        </p:nvGrpSpPr>
        <p:grpSpPr>
          <a:xfrm>
            <a:off x="1254853" y="1122037"/>
            <a:ext cx="2434178" cy="1528388"/>
            <a:chOff x="1344859" y="1184332"/>
            <a:chExt cx="1445089" cy="907352"/>
          </a:xfrm>
        </p:grpSpPr>
        <p:pic>
          <p:nvPicPr>
            <p:cNvPr id="1056" name="그림 1055" descr="장난감, 무기, 액션 피겨, 피규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495FD50-5E8E-6D5A-F470-B66005331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74" t="9821" b="9666"/>
            <a:stretch>
              <a:fillRect/>
            </a:stretch>
          </p:blipFill>
          <p:spPr>
            <a:xfrm>
              <a:off x="1344859" y="1184332"/>
              <a:ext cx="1445089" cy="907352"/>
            </a:xfrm>
            <a:prstGeom prst="rect">
              <a:avLst/>
            </a:prstGeom>
          </p:spPr>
        </p:pic>
        <p:cxnSp>
          <p:nvCxnSpPr>
            <p:cNvPr id="1057" name="직선 화살표 연결선 1056">
              <a:extLst>
                <a:ext uri="{FF2B5EF4-FFF2-40B4-BE49-F238E27FC236}">
                  <a16:creationId xmlns:a16="http://schemas.microsoft.com/office/drawing/2014/main" id="{F2596A16-A2C9-FB79-B863-4B910AD02731}"/>
                </a:ext>
              </a:extLst>
            </p:cNvPr>
            <p:cNvCxnSpPr>
              <a:cxnSpLocks/>
            </p:cNvCxnSpPr>
            <p:nvPr/>
          </p:nvCxnSpPr>
          <p:spPr>
            <a:xfrm>
              <a:off x="1926314" y="1477111"/>
              <a:ext cx="417481" cy="123151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964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3802B-7771-0092-12E3-495A17824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361DD362-0F14-82A8-DD7A-1C4943645559}"/>
              </a:ext>
            </a:extLst>
          </p:cNvPr>
          <p:cNvGrpSpPr/>
          <p:nvPr/>
        </p:nvGrpSpPr>
        <p:grpSpPr>
          <a:xfrm>
            <a:off x="192090" y="54774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938D6CE-71EF-36CF-110E-450C47830629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C800B1-5201-A1D4-5968-497ABEC8A2B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D2FF27E-4049-FF90-1CEB-3D8D63892E05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61E5503-1B39-0D31-4638-D4794B25002A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8A28A3-338F-E67F-4DAB-08183DCA3231}"/>
              </a:ext>
            </a:extLst>
          </p:cNvPr>
          <p:cNvGrpSpPr/>
          <p:nvPr/>
        </p:nvGrpSpPr>
        <p:grpSpPr>
          <a:xfrm>
            <a:off x="211592" y="956552"/>
            <a:ext cx="3203891" cy="153888"/>
            <a:chOff x="1499245" y="907057"/>
            <a:chExt cx="3203891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64C07E-E612-A37F-7449-0E4592B7923C}"/>
                </a:ext>
              </a:extLst>
            </p:cNvPr>
            <p:cNvSpPr txBox="1"/>
            <p:nvPr/>
          </p:nvSpPr>
          <p:spPr>
            <a:xfrm>
              <a:off x="3652147" y="937834"/>
              <a:ext cx="105098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DD8BB-874C-B693-B5AE-3482129D1E2E}"/>
                </a:ext>
              </a:extLst>
            </p:cNvPr>
            <p:cNvSpPr txBox="1"/>
            <p:nvPr/>
          </p:nvSpPr>
          <p:spPr>
            <a:xfrm>
              <a:off x="1499245" y="907057"/>
              <a:ext cx="227171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C3156A5B-0BCF-4791-2E09-01AD01D0A014}"/>
              </a:ext>
            </a:extLst>
          </p:cNvPr>
          <p:cNvGrpSpPr/>
          <p:nvPr/>
        </p:nvGrpSpPr>
        <p:grpSpPr>
          <a:xfrm>
            <a:off x="264089" y="1420091"/>
            <a:ext cx="10656000" cy="4001523"/>
            <a:chOff x="736420" y="1146801"/>
            <a:chExt cx="10656000" cy="2091600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0A5C2DF0-F0CF-29C6-EC16-381E066E115A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A6A1DF3F-A240-51A0-29B4-78BE0B8959B1}"/>
                </a:ext>
              </a:extLst>
            </p:cNvPr>
            <p:cNvCxnSpPr>
              <a:cxnSpLocks/>
            </p:cNvCxnSpPr>
            <p:nvPr/>
          </p:nvCxnSpPr>
          <p:spPr>
            <a:xfrm>
              <a:off x="13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0DC62194-DE3B-A79E-394A-49F3952700DB}"/>
                </a:ext>
              </a:extLst>
            </p:cNvPr>
            <p:cNvCxnSpPr>
              <a:cxnSpLocks/>
            </p:cNvCxnSpPr>
            <p:nvPr/>
          </p:nvCxnSpPr>
          <p:spPr>
            <a:xfrm>
              <a:off x="21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615C21D9-61DE-FF00-B313-537831C29380}"/>
                </a:ext>
              </a:extLst>
            </p:cNvPr>
            <p:cNvCxnSpPr>
              <a:cxnSpLocks/>
            </p:cNvCxnSpPr>
            <p:nvPr/>
          </p:nvCxnSpPr>
          <p:spPr>
            <a:xfrm>
              <a:off x="498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8DB2A555-7EEF-34D3-ED0A-22F2137B48C4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B6037E6-0DA5-784F-93CF-0E74290E15C2}"/>
                </a:ext>
              </a:extLst>
            </p:cNvPr>
            <p:cNvCxnSpPr>
              <a:cxnSpLocks/>
            </p:cNvCxnSpPr>
            <p:nvPr/>
          </p:nvCxnSpPr>
          <p:spPr>
            <a:xfrm>
              <a:off x="42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5F74BF47-E8C3-7894-7C18-EBA97417895B}"/>
                </a:ext>
              </a:extLst>
            </p:cNvPr>
            <p:cNvCxnSpPr>
              <a:cxnSpLocks/>
            </p:cNvCxnSpPr>
            <p:nvPr/>
          </p:nvCxnSpPr>
          <p:spPr>
            <a:xfrm>
              <a:off x="714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4BD83332-0A88-3FF1-9A46-1A5195C281FC}"/>
                </a:ext>
              </a:extLst>
            </p:cNvPr>
            <p:cNvCxnSpPr>
              <a:cxnSpLocks/>
            </p:cNvCxnSpPr>
            <p:nvPr/>
          </p:nvCxnSpPr>
          <p:spPr>
            <a:xfrm>
              <a:off x="57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CEA7DE40-CA25-12BC-6C7F-78EF3BEC3800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E7C5D2DE-BB8B-EC08-4AFC-9DD429ECD7BD}"/>
                </a:ext>
              </a:extLst>
            </p:cNvPr>
            <p:cNvCxnSpPr>
              <a:cxnSpLocks/>
            </p:cNvCxnSpPr>
            <p:nvPr/>
          </p:nvCxnSpPr>
          <p:spPr>
            <a:xfrm>
              <a:off x="930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A11289A6-9FC5-85DD-526F-3E2F70564665}"/>
                </a:ext>
              </a:extLst>
            </p:cNvPr>
            <p:cNvCxnSpPr>
              <a:cxnSpLocks/>
            </p:cNvCxnSpPr>
            <p:nvPr/>
          </p:nvCxnSpPr>
          <p:spPr>
            <a:xfrm>
              <a:off x="78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D1B3DAD-D302-DB54-6B1D-B2AE5C05C2B8}"/>
                </a:ext>
              </a:extLst>
            </p:cNvPr>
            <p:cNvCxnSpPr>
              <a:cxnSpLocks/>
            </p:cNvCxnSpPr>
            <p:nvPr/>
          </p:nvCxnSpPr>
          <p:spPr>
            <a:xfrm>
              <a:off x="85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12E797B4-1E98-0987-4693-30210180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00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11308E84-8121-7565-B426-0F3BFF7ED4FA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F11BAFB8-4BD3-2016-BBF8-1FCDA9889048}"/>
                </a:ext>
              </a:extLst>
            </p:cNvPr>
            <p:cNvGrpSpPr/>
            <p:nvPr/>
          </p:nvGrpSpPr>
          <p:grpSpPr>
            <a:xfrm>
              <a:off x="736420" y="1146801"/>
              <a:ext cx="576000" cy="2091600"/>
              <a:chOff x="1200793" y="1061414"/>
              <a:chExt cx="576000" cy="209160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5B4BF684-152C-D864-3DCC-CE39584C52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D07312D-BDD7-64F5-90FD-75BABE4DD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1915A5B2-3BB2-7388-8414-1DD5AD2A9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0ED2A7A8-B392-B9AC-1A10-DB87473B5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AECAEEA1-175B-63D3-90EC-FCE29F92F4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40D72E1B-4C0B-6B82-158F-B61640BC3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6857792A-E220-6947-691B-9D595D446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0C8B0EF-9C55-B5A5-CDF0-B5B6AC8EE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24B9683A-0E1C-8A26-2465-63BA5F073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1230477-54F9-AA9A-40AA-65259AB3CEDA}"/>
                </a:ext>
              </a:extLst>
            </p:cNvPr>
            <p:cNvGrpSpPr/>
            <p:nvPr/>
          </p:nvGrpSpPr>
          <p:grpSpPr>
            <a:xfrm>
              <a:off x="14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219A14A3-83CE-9A16-784C-C66A336BD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F86C800D-7811-E21C-C54E-3966EAE52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641B28A-D3A2-630C-FED1-2E458E8BD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36905EA2-8B40-EF45-5029-635EAC4D7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6AD37CD0-7902-5849-E779-28C7784F5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2808EEA9-FEA5-95AB-4DE7-0B5F8FF44D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519D8372-6A10-2E1D-4FF0-B1492CFE6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67AC9E74-7D5C-B088-8D9D-5FD722609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61715523-43D9-883C-10C3-7C9E0094E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4073DE3-0447-C94F-CFB0-434E0D922A84}"/>
                </a:ext>
              </a:extLst>
            </p:cNvPr>
            <p:cNvGrpSpPr/>
            <p:nvPr/>
          </p:nvGrpSpPr>
          <p:grpSpPr>
            <a:xfrm>
              <a:off x="21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0CA6634-3069-8C40-C40B-E2A212A8C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C457E5FB-6D37-78FF-FF1E-62E0FC199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BFA539FD-C8AA-2358-D2AC-CF0689D506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0DB356B9-C2B6-A8A9-CF46-033B457B9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5D4632DE-FAA2-7F95-0594-7E7BBEB8C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641B17D9-340E-BBC1-4176-D41690C65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5C56F8F7-1749-7717-3115-D2F32AB68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F5598175-BF6F-A21B-9F53-5C2F6DD353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833411C6-5548-34D9-A535-9A9059220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8A128577-52F8-2E3E-C832-0554A90DE668}"/>
                </a:ext>
              </a:extLst>
            </p:cNvPr>
            <p:cNvGrpSpPr/>
            <p:nvPr/>
          </p:nvGrpSpPr>
          <p:grpSpPr>
            <a:xfrm>
              <a:off x="28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CBA114AA-4A82-B2C0-AFAB-F09F0F4A3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E3754CB7-8007-E043-AC8E-82D46C161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0D734308-D94F-CF85-1DC7-54452447B9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9F999591-3A5A-A46C-1B1C-2E8D7B461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2659B924-22F0-7F2E-3346-237ED74D4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0CA7FCC2-F160-70E5-1FE3-F8303221F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BA51FB46-CF19-0D41-E63B-C23DA6964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7CFB2C7D-10C4-BAE1-6115-A7F352BD17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3ABABC6D-EF9C-C2F3-06C4-B0394C30C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64F88613-AC4E-FD36-4808-6340E245B7BB}"/>
                </a:ext>
              </a:extLst>
            </p:cNvPr>
            <p:cNvGrpSpPr/>
            <p:nvPr/>
          </p:nvGrpSpPr>
          <p:grpSpPr>
            <a:xfrm>
              <a:off x="36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E5202514-A5B5-E925-1A70-AD7099A53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CE7958E9-2639-3386-2EB4-DC1164DF69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DFEE3CF5-BFDE-9005-8693-4FCE2990E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9ADD7949-B5EC-4AB3-987F-DE5A6BB685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221A5D45-F723-D0A1-92AF-B697388AB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EDCD865F-1318-F5A0-2FC8-A252C6C53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0088B864-98AC-7CD3-AA87-C033FCE13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AD5251F2-17C8-ECE7-4EF1-F07314354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A7ADA8FA-26A9-606A-EAD5-674F0EBAA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B8EC4F99-E28F-907C-83D3-32A43DA728DF}"/>
                </a:ext>
              </a:extLst>
            </p:cNvPr>
            <p:cNvGrpSpPr/>
            <p:nvPr/>
          </p:nvGrpSpPr>
          <p:grpSpPr>
            <a:xfrm>
              <a:off x="43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90A51C23-AF8E-3F39-838B-81CE37356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E09F0137-1591-2EE4-5D8E-0BE3C200B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FF3B3306-1289-09DC-B0A3-196EB4ACDF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E00EAF34-2651-079D-B844-DFD087FDA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728EAB67-D377-C960-F8DE-5101D4B68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CDDF5CE5-ED8B-7224-B6D0-88234B6738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AE6C98C7-DB56-15F1-88EC-0B65BC6DE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A657BBE8-87A5-3782-951A-9A9F8F0003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AFA4B782-E822-E978-3A87-ACF202990F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8A03FA1E-61F9-9DF0-25A7-B71CB2072836}"/>
                </a:ext>
              </a:extLst>
            </p:cNvPr>
            <p:cNvGrpSpPr/>
            <p:nvPr/>
          </p:nvGrpSpPr>
          <p:grpSpPr>
            <a:xfrm>
              <a:off x="50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AF0EBABE-5A71-F113-DA3A-BE1DD4ED6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05138180-9476-4672-1ADA-9A95DC875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8814F9B5-BEAE-B3F1-7E81-E3557F254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0444295E-87C2-EA25-0D98-5FF7797AC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5B089D55-B296-45FE-508C-E0D52C8B6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BD9314EA-3CA4-08EA-96D7-AD1CFCB6A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5CCF81E9-3F1D-FF6D-C204-4DDE9C3AA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FD1C068B-540F-E817-FE9F-EA44166FB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17B39B4B-00C0-2C8E-EB33-4A280E6C8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BCD778A6-9BB7-F913-664B-BCAB7FE8A430}"/>
                </a:ext>
              </a:extLst>
            </p:cNvPr>
            <p:cNvGrpSpPr/>
            <p:nvPr/>
          </p:nvGrpSpPr>
          <p:grpSpPr>
            <a:xfrm>
              <a:off x="57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32E74C39-EFBD-EF70-D75D-B0D8077FD5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30D6DFA3-AD5B-F6E9-5EBD-D62CA4C0A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D8317D4A-6797-0F62-6422-48DA0243B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A8DFD307-C2F6-2FDE-006E-FFB028E61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8FEA3ACE-1B20-00BF-BBAA-D2EC6AC14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031560A3-2544-6352-872A-4A8574CAE6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4E9DFF43-15A7-6EA1-9961-E61666272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EBD4BC7A-ED3D-74FF-BCC8-A03FCE30C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ABDB58BA-7E6E-4580-9E71-2E2CABC45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5D525DC-E244-A584-0185-99540DEE9003}"/>
                </a:ext>
              </a:extLst>
            </p:cNvPr>
            <p:cNvGrpSpPr/>
            <p:nvPr/>
          </p:nvGrpSpPr>
          <p:grpSpPr>
            <a:xfrm>
              <a:off x="64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CF84C81D-9449-0D85-5E32-F3C5D9F58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4C5A04AD-DF19-59BF-E709-96044D759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78B67D9C-ECE8-F4A0-1547-6C6861C12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EA277E5A-AD37-394F-25EB-762C503D9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D0F53B76-6CA1-CF22-4307-CF6CB7C26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016F4B04-1F7D-CAB0-FF52-F8C089AA6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CC2223E4-E7E8-94B2-FBFC-272DE7EA8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44A1FEFF-2B9D-0BF7-9C01-966E6DF87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C42F044A-7FDB-306B-E44F-13747BE60C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5ED43CEE-823E-FEE9-ED8D-47DA25C14D36}"/>
                </a:ext>
              </a:extLst>
            </p:cNvPr>
            <p:cNvGrpSpPr/>
            <p:nvPr/>
          </p:nvGrpSpPr>
          <p:grpSpPr>
            <a:xfrm>
              <a:off x="72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29A9E44E-6019-DA11-BC4F-552BEDC063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F7C7D7A6-8C7F-7F2C-8C89-835C86ABD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A0F9E870-8706-7061-FE2A-6CBAAA430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2D46F4AD-EEAC-51FD-5A88-ACE75D21FE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0EEA88B5-96B5-FA49-ACD0-B4375EEE1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9E1E64EF-2517-CB3B-6BC1-478E15D06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A575064C-C1A2-CD10-8706-8D2FAFABC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A04B237A-CF9B-B7E2-A29D-A5E613761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223C67B7-F91F-3582-3444-D7DBD215B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78A5BF96-176C-3D05-933A-31E483A3CB3C}"/>
                </a:ext>
              </a:extLst>
            </p:cNvPr>
            <p:cNvGrpSpPr/>
            <p:nvPr/>
          </p:nvGrpSpPr>
          <p:grpSpPr>
            <a:xfrm>
              <a:off x="79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A39AA5B6-3966-6C1D-C26C-311C3CE79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AB3D95BC-B94D-319A-1DF6-897DF02F6A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5E05B529-BF92-E7C5-7086-F9206DE21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B2CFA19F-57C1-1DF1-99A9-8C9C71002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6A59B40F-FC09-467C-3B96-61F5F3FD1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F01545C8-D7DA-A814-C251-8A28C0BD2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408E9D14-AD91-408C-F3CA-15A47BB4F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0415FA5F-40AD-E2CD-3577-23B7BD3C2E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E0DEC6C5-461E-6E90-E7E6-61A88FFF49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272E03B4-B0F9-7254-90D4-4AC758E260C7}"/>
                </a:ext>
              </a:extLst>
            </p:cNvPr>
            <p:cNvGrpSpPr/>
            <p:nvPr/>
          </p:nvGrpSpPr>
          <p:grpSpPr>
            <a:xfrm>
              <a:off x="86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A2374B7E-FEFB-A062-7852-5D563D788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85EFACCC-32B1-43B1-D983-47031A842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4CA81D5F-5E72-05D2-2BEC-F4426FCAB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57A1DEFA-FEF9-A4F7-F1B5-8D2E47B45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6CF04DE5-B0D7-F3E1-95FA-C5B4F1051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8FF9E0B9-349C-5D73-E343-1ECBC0489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70AD1366-9E38-47D1-60F7-472EBE2739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9F53648E-44FB-A004-7FD8-F7C7F1DAE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82EE9AE2-960A-2757-E569-A11F47913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8A698468-21A9-6BC8-2237-E69279FF0C66}"/>
                </a:ext>
              </a:extLst>
            </p:cNvPr>
            <p:cNvGrpSpPr/>
            <p:nvPr/>
          </p:nvGrpSpPr>
          <p:grpSpPr>
            <a:xfrm>
              <a:off x="93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B5DF12E5-79C7-BF8B-D0AF-452B6C9B0E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5E7DF722-4F32-60CE-1D5B-969AE6562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9BC594BF-F017-A997-9232-3EE2BBAB8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FD2BC0BC-6171-BB46-744D-C08764450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32A670FE-2180-1EAC-9BDD-ACF32FCF1A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B3394DC4-F0D6-3940-5736-F68EE976F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497A7765-A00E-7F9F-3511-A1D7EBAA6F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1E77DB90-3952-BA5C-560D-72081F738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9AD10858-C896-0631-A37F-3368678EA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6B9E8075-E72A-F2DE-20C2-7D8BFB52B776}"/>
                </a:ext>
              </a:extLst>
            </p:cNvPr>
            <p:cNvGrpSpPr/>
            <p:nvPr/>
          </p:nvGrpSpPr>
          <p:grpSpPr>
            <a:xfrm>
              <a:off x="100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FEA11A61-9B4D-7EC4-F501-B560EC444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E226A2B9-AB4C-3FCF-9967-9E32CF5D1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EF1B4FB5-A99A-C1D1-B4BB-2D9B9020D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5426A39E-4943-5694-023F-164F94D304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685D7269-3057-4D18-C362-A4FFDA30A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7E7B3C72-B463-FA97-6AEA-56BF83B64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17D231A8-49D8-B855-A947-0E41DB9AB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D0F63D0B-976F-02E9-585C-E6225B65C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F480B910-F9FB-DD45-046A-28B5994E1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A57A2294-32DE-C2A3-2AA8-BA4D9AFCB7EE}"/>
                </a:ext>
              </a:extLst>
            </p:cNvPr>
            <p:cNvGrpSpPr/>
            <p:nvPr/>
          </p:nvGrpSpPr>
          <p:grpSpPr>
            <a:xfrm>
              <a:off x="108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DD2419FC-C67D-8627-A205-DCB4C6C8A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EA72614B-4A57-5299-E318-5E670657E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88542A8A-FA97-3C4E-4123-246781022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6733ECA-3B49-C2C2-C5BE-C395407F3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C16F68BA-D02E-6F6F-DD4C-87C6DEA30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3E02CBDC-15FD-B898-C4B5-88892C448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17541C05-0CFD-7A8A-2B9F-11F8056DE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667BAA8C-1711-CF88-B0BA-275580EAB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15817DBC-CB10-1EE7-11BE-93F59523B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1204082B-640D-380D-C613-66C6B992C792}"/>
              </a:ext>
            </a:extLst>
          </p:cNvPr>
          <p:cNvGrpSpPr/>
          <p:nvPr/>
        </p:nvGrpSpPr>
        <p:grpSpPr>
          <a:xfrm>
            <a:off x="161610" y="1228611"/>
            <a:ext cx="11205091" cy="272680"/>
            <a:chOff x="161608" y="1144542"/>
            <a:chExt cx="11205091" cy="27268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A68AE34-47BF-97E4-6096-58B32B55F1F5}"/>
                </a:ext>
              </a:extLst>
            </p:cNvPr>
            <p:cNvGrpSpPr/>
            <p:nvPr/>
          </p:nvGrpSpPr>
          <p:grpSpPr>
            <a:xfrm>
              <a:off x="161608" y="1144542"/>
              <a:ext cx="10924120" cy="191479"/>
              <a:chOff x="161608" y="955322"/>
              <a:chExt cx="10924120" cy="19147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65295D6-095B-7E96-9A2D-B50D255455CD}"/>
                  </a:ext>
                </a:extLst>
              </p:cNvPr>
              <p:cNvGrpSpPr/>
              <p:nvPr/>
            </p:nvGrpSpPr>
            <p:grpSpPr>
              <a:xfrm>
                <a:off x="192088" y="979042"/>
                <a:ext cx="10800000" cy="167759"/>
                <a:chOff x="192088" y="858603"/>
                <a:chExt cx="10800000" cy="167759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B04C1177-EE93-842B-7EEF-02107C330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088" y="858603"/>
                  <a:ext cx="0" cy="167759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9922A8D0-C7F8-1E55-D422-53E964B1D1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6CE012C7-9EFE-C7CE-E81D-1AC208250E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1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D5375E3-C528-B030-4C76-433EA52301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7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3EB5D585-9ED2-1066-0AFF-CF23F1097B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3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2A563430-4709-3CB8-68C3-9A2219CAA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92088" y="887678"/>
                  <a:ext cx="0" cy="138684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4B79DD48-89D1-E88B-AF98-C27A9D8A93AB}"/>
                  </a:ext>
                </a:extLst>
              </p:cNvPr>
              <p:cNvGrpSpPr/>
              <p:nvPr/>
            </p:nvGrpSpPr>
            <p:grpSpPr>
              <a:xfrm>
                <a:off x="161608" y="955322"/>
                <a:ext cx="10924120" cy="123111"/>
                <a:chOff x="164148" y="1022716"/>
                <a:chExt cx="10924120" cy="123111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C62C2079-3CB4-C332-FFB8-7CDD49756ECE}"/>
                    </a:ext>
                  </a:extLst>
                </p:cNvPr>
                <p:cNvSpPr txBox="1"/>
                <p:nvPr/>
              </p:nvSpPr>
              <p:spPr>
                <a:xfrm>
                  <a:off x="6614380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90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C1F2BDAC-15CC-1ED7-6A05-DD570547025F}"/>
                    </a:ext>
                  </a:extLst>
                </p:cNvPr>
                <p:cNvSpPr txBox="1"/>
                <p:nvPr/>
              </p:nvSpPr>
              <p:spPr>
                <a:xfrm>
                  <a:off x="1090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150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8BCB2D0-D5D0-1A50-3BDD-054E5EC4B025}"/>
                    </a:ext>
                  </a:extLst>
                </p:cNvPr>
                <p:cNvSpPr txBox="1"/>
                <p:nvPr/>
              </p:nvSpPr>
              <p:spPr>
                <a:xfrm>
                  <a:off x="229438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30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1F5FBC3-1DED-13C5-E50B-39F26DB3B1E1}"/>
                    </a:ext>
                  </a:extLst>
                </p:cNvPr>
                <p:cNvSpPr txBox="1"/>
                <p:nvPr/>
              </p:nvSpPr>
              <p:spPr>
                <a:xfrm>
                  <a:off x="874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120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ACD2E6B-09F0-DAAB-DABE-B0C7B8AEDF84}"/>
                    </a:ext>
                  </a:extLst>
                </p:cNvPr>
                <p:cNvSpPr txBox="1"/>
                <p:nvPr/>
              </p:nvSpPr>
              <p:spPr>
                <a:xfrm>
                  <a:off x="445555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60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1BA5907-88BF-C3E4-BCEB-058B8A8FF140}"/>
                    </a:ext>
                  </a:extLst>
                </p:cNvPr>
                <p:cNvSpPr txBox="1"/>
                <p:nvPr/>
              </p:nvSpPr>
              <p:spPr>
                <a:xfrm>
                  <a:off x="164148" y="1022716"/>
                  <a:ext cx="60914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</p:grp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19B426B7-2D05-70E6-A194-58121DD766C9}"/>
                </a:ext>
              </a:extLst>
            </p:cNvPr>
            <p:cNvGrpSpPr/>
            <p:nvPr/>
          </p:nvGrpSpPr>
          <p:grpSpPr>
            <a:xfrm>
              <a:off x="192088" y="1294111"/>
              <a:ext cx="11174611" cy="123111"/>
              <a:chOff x="192088" y="882828"/>
              <a:chExt cx="11174611" cy="123111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4C8B4FA8-57A8-31EF-5F44-12CA6DBF67A4}"/>
                  </a:ext>
                </a:extLst>
              </p:cNvPr>
              <p:cNvSpPr/>
              <p:nvPr/>
            </p:nvSpPr>
            <p:spPr>
              <a:xfrm flipV="1">
                <a:off x="192088" y="924738"/>
                <a:ext cx="10800000" cy="45719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4659E2F-6062-A3E3-BA1D-CC1ED8292CE8}"/>
                  </a:ext>
                </a:extLst>
              </p:cNvPr>
              <p:cNvSpPr txBox="1"/>
              <p:nvPr/>
            </p:nvSpPr>
            <p:spPr>
              <a:xfrm>
                <a:off x="10992088" y="882828"/>
                <a:ext cx="374611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</a:t>
                </a:r>
                <a:endPara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6A3D3ABD-AD2F-27E1-850C-4101F2747F76}"/>
                </a:ext>
              </a:extLst>
            </p:cNvPr>
            <p:cNvSpPr txBox="1"/>
            <p:nvPr/>
          </p:nvSpPr>
          <p:spPr>
            <a:xfrm>
              <a:off x="86239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E64764BA-6A65-FEE9-8FE7-8BC10F487FCE}"/>
                </a:ext>
              </a:extLst>
            </p:cNvPr>
            <p:cNvSpPr txBox="1"/>
            <p:nvPr/>
          </p:nvSpPr>
          <p:spPr>
            <a:xfrm>
              <a:off x="15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A9690966-B747-A7F0-0B2D-B836B1C9363E}"/>
                </a:ext>
              </a:extLst>
            </p:cNvPr>
            <p:cNvSpPr txBox="1"/>
            <p:nvPr/>
          </p:nvSpPr>
          <p:spPr>
            <a:xfrm>
              <a:off x="302426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34CE0793-C82F-7041-C830-4EDFD45A1139}"/>
                </a:ext>
              </a:extLst>
            </p:cNvPr>
            <p:cNvSpPr txBox="1"/>
            <p:nvPr/>
          </p:nvSpPr>
          <p:spPr>
            <a:xfrm>
              <a:off x="374239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B9D99D5-262C-DA68-CB76-460EFB4FF59B}"/>
                </a:ext>
              </a:extLst>
            </p:cNvPr>
            <p:cNvSpPr txBox="1"/>
            <p:nvPr/>
          </p:nvSpPr>
          <p:spPr>
            <a:xfrm>
              <a:off x="51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C9DA506F-FD5C-F4CD-BAEF-1D7C272124B9}"/>
                </a:ext>
              </a:extLst>
            </p:cNvPr>
            <p:cNvSpPr txBox="1"/>
            <p:nvPr/>
          </p:nvSpPr>
          <p:spPr>
            <a:xfrm>
              <a:off x="5898654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80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1F00D437-DDF7-C785-D90C-F5F31FB0F7C3}"/>
                </a:ext>
              </a:extLst>
            </p:cNvPr>
            <p:cNvSpPr txBox="1"/>
            <p:nvPr/>
          </p:nvSpPr>
          <p:spPr>
            <a:xfrm>
              <a:off x="7314368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100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7D63422F-CDEF-65F1-54CF-47CD7858A65D}"/>
                </a:ext>
              </a:extLst>
            </p:cNvPr>
            <p:cNvSpPr txBox="1"/>
            <p:nvPr/>
          </p:nvSpPr>
          <p:spPr>
            <a:xfrm>
              <a:off x="8040117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110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B0C6AC54-AEF5-C3D9-E9E4-D5A95C6137DE}"/>
                </a:ext>
              </a:extLst>
            </p:cNvPr>
            <p:cNvSpPr txBox="1"/>
            <p:nvPr/>
          </p:nvSpPr>
          <p:spPr>
            <a:xfrm>
              <a:off x="9475493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130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CE336147-BDF5-A398-4BA7-A7CA2ACE6612}"/>
                </a:ext>
              </a:extLst>
            </p:cNvPr>
            <p:cNvSpPr txBox="1"/>
            <p:nvPr/>
          </p:nvSpPr>
          <p:spPr>
            <a:xfrm>
              <a:off x="10201242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140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4AB8716-D023-79CD-8FC1-93BCE13A59A4}"/>
              </a:ext>
            </a:extLst>
          </p:cNvPr>
          <p:cNvGrpSpPr/>
          <p:nvPr/>
        </p:nvGrpSpPr>
        <p:grpSpPr>
          <a:xfrm>
            <a:off x="192088" y="1544629"/>
            <a:ext cx="10799998" cy="515659"/>
            <a:chOff x="192088" y="1382522"/>
            <a:chExt cx="10799998" cy="51565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66F8A905-6465-3B3A-C6AE-C9F91BB1CED2}"/>
                </a:ext>
              </a:extLst>
            </p:cNvPr>
            <p:cNvGrpSpPr/>
            <p:nvPr/>
          </p:nvGrpSpPr>
          <p:grpSpPr>
            <a:xfrm>
              <a:off x="192088" y="1382522"/>
              <a:ext cx="10799998" cy="360000"/>
              <a:chOff x="192088" y="1382522"/>
              <a:chExt cx="10799998" cy="360000"/>
            </a:xfrm>
          </p:grpSpPr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5FC9C645-DB1F-F9BA-46BF-52FCA45E3730}"/>
                  </a:ext>
                </a:extLst>
              </p:cNvPr>
              <p:cNvSpPr/>
              <p:nvPr/>
            </p:nvSpPr>
            <p:spPr>
              <a:xfrm>
                <a:off x="192088" y="1382522"/>
                <a:ext cx="216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시전 준비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D845DEB-0D20-BCE8-AF4C-37A21081C76A}"/>
                  </a:ext>
                </a:extLst>
              </p:cNvPr>
              <p:cNvSpPr/>
              <p:nvPr/>
            </p:nvSpPr>
            <p:spPr>
              <a:xfrm>
                <a:off x="2352088" y="1382522"/>
                <a:ext cx="324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51" name="직사각형 3">
                <a:extLst>
                  <a:ext uri="{FF2B5EF4-FFF2-40B4-BE49-F238E27FC236}">
                    <a16:creationId xmlns:a16="http://schemas.microsoft.com/office/drawing/2014/main" id="{C4E49701-83E7-173E-BF4B-31A9D94889B3}"/>
                  </a:ext>
                </a:extLst>
              </p:cNvPr>
              <p:cNvSpPr/>
              <p:nvPr/>
            </p:nvSpPr>
            <p:spPr>
              <a:xfrm>
                <a:off x="5592087" y="1382522"/>
                <a:ext cx="2158302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52" name="직사각형 9">
                <a:extLst>
                  <a:ext uri="{FF2B5EF4-FFF2-40B4-BE49-F238E27FC236}">
                    <a16:creationId xmlns:a16="http://schemas.microsoft.com/office/drawing/2014/main" id="{1F90B7E8-E844-3353-C753-421C22E8E31E}"/>
                  </a:ext>
                </a:extLst>
              </p:cNvPr>
              <p:cNvSpPr/>
              <p:nvPr/>
            </p:nvSpPr>
            <p:spPr>
              <a:xfrm>
                <a:off x="7750391" y="1382522"/>
                <a:ext cx="3241695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616B1FF-2ACB-021E-2EB7-C937FB49938D}"/>
                </a:ext>
              </a:extLst>
            </p:cNvPr>
            <p:cNvSpPr txBox="1"/>
            <p:nvPr/>
          </p:nvSpPr>
          <p:spPr>
            <a:xfrm>
              <a:off x="5543330" y="1790459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58DED3B-CE65-B073-E34F-BFD51C7C3D18}"/>
                </a:ext>
              </a:extLst>
            </p:cNvPr>
            <p:cNvSpPr txBox="1"/>
            <p:nvPr/>
          </p:nvSpPr>
          <p:spPr>
            <a:xfrm>
              <a:off x="7692845" y="1790459"/>
              <a:ext cx="14908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105</a:t>
              </a:r>
            </a:p>
          </p:txBody>
        </p:sp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C51F42D8-DCF8-A0E2-6C3C-C203877DDC52}"/>
              </a:ext>
            </a:extLst>
          </p:cNvPr>
          <p:cNvGrpSpPr/>
          <p:nvPr/>
        </p:nvGrpSpPr>
        <p:grpSpPr>
          <a:xfrm>
            <a:off x="192088" y="4375724"/>
            <a:ext cx="11298042" cy="288000"/>
            <a:chOff x="192088" y="4049772"/>
            <a:chExt cx="11298042" cy="2880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8DF6DF-E29E-3A91-F2F8-5E9A96EC56A5}"/>
                </a:ext>
              </a:extLst>
            </p:cNvPr>
            <p:cNvGrpSpPr/>
            <p:nvPr/>
          </p:nvGrpSpPr>
          <p:grpSpPr>
            <a:xfrm>
              <a:off x="192088" y="4132217"/>
              <a:ext cx="11298042" cy="123111"/>
              <a:chOff x="192088" y="2274044"/>
              <a:chExt cx="11298042" cy="12311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D655295F-897E-DFFF-F6CA-2D98F2B78A09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192088" y="2335600"/>
                <a:ext cx="10800000" cy="0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74B9B5B-E9C6-D6BE-0605-8BA55BF04CBF}"/>
                  </a:ext>
                </a:extLst>
              </p:cNvPr>
              <p:cNvSpPr txBox="1"/>
              <p:nvPr/>
            </p:nvSpPr>
            <p:spPr>
              <a:xfrm>
                <a:off x="10992088" y="2274044"/>
                <a:ext cx="498042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8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77" name="직사각형 261">
              <a:extLst>
                <a:ext uri="{FF2B5EF4-FFF2-40B4-BE49-F238E27FC236}">
                  <a16:creationId xmlns:a16="http://schemas.microsoft.com/office/drawing/2014/main" id="{1DC67605-9587-E4BF-609B-65254B54060E}"/>
                </a:ext>
              </a:extLst>
            </p:cNvPr>
            <p:cNvSpPr/>
            <p:nvPr/>
          </p:nvSpPr>
          <p:spPr>
            <a:xfrm>
              <a:off x="192088" y="4049772"/>
              <a:ext cx="7560000" cy="2880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</a:p>
          </p:txBody>
        </p:sp>
      </p:grp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2DD30802-994C-6577-A390-27D55F84F4D7}"/>
              </a:ext>
            </a:extLst>
          </p:cNvPr>
          <p:cNvGrpSpPr/>
          <p:nvPr/>
        </p:nvGrpSpPr>
        <p:grpSpPr>
          <a:xfrm>
            <a:off x="192090" y="3205375"/>
            <a:ext cx="11775737" cy="413504"/>
            <a:chOff x="192088" y="2879423"/>
            <a:chExt cx="11775737" cy="413504"/>
          </a:xfrm>
        </p:grpSpPr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154CA350-9AB2-B91F-8B22-ABE3CEE9ACB9}"/>
                </a:ext>
              </a:extLst>
            </p:cNvPr>
            <p:cNvGrpSpPr/>
            <p:nvPr/>
          </p:nvGrpSpPr>
          <p:grpSpPr>
            <a:xfrm>
              <a:off x="192088" y="2879423"/>
              <a:ext cx="11775737" cy="288000"/>
              <a:chOff x="192088" y="2879423"/>
              <a:chExt cx="11775737" cy="28800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0FD6751E-5760-29C4-B288-5AC868C203A5}"/>
                  </a:ext>
                </a:extLst>
              </p:cNvPr>
              <p:cNvGrpSpPr/>
              <p:nvPr/>
            </p:nvGrpSpPr>
            <p:grpSpPr>
              <a:xfrm>
                <a:off x="192088" y="2961868"/>
                <a:ext cx="11775737" cy="123111"/>
                <a:chOff x="192088" y="2725429"/>
                <a:chExt cx="11775737" cy="123111"/>
              </a:xfrm>
            </p:grpSpPr>
            <p:cxnSp>
              <p:nvCxnSpPr>
                <p:cNvPr id="150" name="직선 화살표 연결선 149">
                  <a:extLst>
                    <a:ext uri="{FF2B5EF4-FFF2-40B4-BE49-F238E27FC236}">
                      <a16:creationId xmlns:a16="http://schemas.microsoft.com/office/drawing/2014/main" id="{FCE96ABF-F6F7-1991-0B27-D5173F9EC222}"/>
                    </a:ext>
                  </a:extLst>
                </p:cNvPr>
                <p:cNvCxnSpPr>
                  <a:cxnSpLocks/>
                  <a:endCxn id="155" idx="1"/>
                </p:cNvCxnSpPr>
                <p:nvPr/>
              </p:nvCxnSpPr>
              <p:spPr>
                <a:xfrm>
                  <a:off x="192088" y="2786985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A8442C5-C91C-2FA5-2171-DA9BD399F110}"/>
                    </a:ext>
                  </a:extLst>
                </p:cNvPr>
                <p:cNvSpPr txBox="1"/>
                <p:nvPr/>
              </p:nvSpPr>
              <p:spPr>
                <a:xfrm>
                  <a:off x="10992088" y="2725429"/>
                  <a:ext cx="975737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비주얼 이펙트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(VFX)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CE12B7E-93C9-97EA-64AD-C97C1C81F8DE}"/>
                  </a:ext>
                </a:extLst>
              </p:cNvPr>
              <p:cNvGrpSpPr/>
              <p:nvPr/>
            </p:nvGrpSpPr>
            <p:grpSpPr>
              <a:xfrm>
                <a:off x="1920088" y="2879423"/>
                <a:ext cx="9071994" cy="288000"/>
                <a:chOff x="1920088" y="3209942"/>
                <a:chExt cx="9071994" cy="288000"/>
              </a:xfrm>
            </p:grpSpPr>
            <p:sp>
              <p:nvSpPr>
                <p:cNvPr id="127" name="화살표: 오각형 126">
                  <a:extLst>
                    <a:ext uri="{FF2B5EF4-FFF2-40B4-BE49-F238E27FC236}">
                      <a16:creationId xmlns:a16="http://schemas.microsoft.com/office/drawing/2014/main" id="{5D881D74-46A1-AF9E-61F3-29FDAE788D25}"/>
                    </a:ext>
                  </a:extLst>
                </p:cNvPr>
                <p:cNvSpPr/>
                <p:nvPr/>
              </p:nvSpPr>
              <p:spPr>
                <a:xfrm>
                  <a:off x="7750400" y="3209942"/>
                  <a:ext cx="3241682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꽂힌 위치에서 발생하는 폭발</a:t>
                  </a:r>
                </a:p>
              </p:txBody>
            </p:sp>
            <p:sp>
              <p:nvSpPr>
                <p:cNvPr id="132" name="화살표: 오각형 131">
                  <a:extLst>
                    <a:ext uri="{FF2B5EF4-FFF2-40B4-BE49-F238E27FC236}">
                      <a16:creationId xmlns:a16="http://schemas.microsoft.com/office/drawing/2014/main" id="{C823DA9C-6D75-A7C1-D7CD-2269468F171D}"/>
                    </a:ext>
                  </a:extLst>
                </p:cNvPr>
                <p:cNvSpPr/>
                <p:nvPr/>
              </p:nvSpPr>
              <p:spPr>
                <a:xfrm>
                  <a:off x="1920088" y="3209942"/>
                  <a:ext cx="432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파동 </a:t>
                  </a:r>
                  <a:endParaRPr lang="en-US" altLang="ko-KR" sz="9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4" name="화살표: 오각형 133">
                  <a:extLst>
                    <a:ext uri="{FF2B5EF4-FFF2-40B4-BE49-F238E27FC236}">
                      <a16:creationId xmlns:a16="http://schemas.microsoft.com/office/drawing/2014/main" id="{1FFA8D57-A468-AFD2-43D6-2A92381B1811}"/>
                    </a:ext>
                  </a:extLst>
                </p:cNvPr>
                <p:cNvSpPr/>
                <p:nvPr/>
              </p:nvSpPr>
              <p:spPr>
                <a:xfrm>
                  <a:off x="2352088" y="3209942"/>
                  <a:ext cx="324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축적되는 에너지</a:t>
                  </a:r>
                </a:p>
              </p:txBody>
            </p:sp>
            <p:sp>
              <p:nvSpPr>
                <p:cNvPr id="145" name="화살표: 오각형 144">
                  <a:extLst>
                    <a:ext uri="{FF2B5EF4-FFF2-40B4-BE49-F238E27FC236}">
                      <a16:creationId xmlns:a16="http://schemas.microsoft.com/office/drawing/2014/main" id="{FA4051DA-F7F1-0A4A-C70C-C5ADB2FC033A}"/>
                    </a:ext>
                  </a:extLst>
                </p:cNvPr>
                <p:cNvSpPr/>
                <p:nvPr/>
              </p:nvSpPr>
              <p:spPr>
                <a:xfrm>
                  <a:off x="5592088" y="3209942"/>
                  <a:ext cx="216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지점으로 날아가 꽂히는 창</a:t>
                  </a: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C23B945-FB3C-1F10-430A-913ED5D5F765}"/>
                </a:ext>
              </a:extLst>
            </p:cNvPr>
            <p:cNvSpPr txBox="1"/>
            <p:nvPr/>
          </p:nvSpPr>
          <p:spPr>
            <a:xfrm>
              <a:off x="1870511" y="3185205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24</a:t>
              </a:r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9609815D-0150-44E9-0CBC-61392769BA96}"/>
              </a:ext>
            </a:extLst>
          </p:cNvPr>
          <p:cNvGrpSpPr/>
          <p:nvPr/>
        </p:nvGrpSpPr>
        <p:grpSpPr>
          <a:xfrm>
            <a:off x="192088" y="3805874"/>
            <a:ext cx="11812606" cy="332585"/>
            <a:chOff x="192088" y="3479920"/>
            <a:chExt cx="11812606" cy="3325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9C49044A-97D3-987A-14B7-697C13E4521D}"/>
                </a:ext>
              </a:extLst>
            </p:cNvPr>
            <p:cNvGrpSpPr/>
            <p:nvPr/>
          </p:nvGrpSpPr>
          <p:grpSpPr>
            <a:xfrm>
              <a:off x="192088" y="3547042"/>
              <a:ext cx="11812606" cy="123111"/>
              <a:chOff x="192088" y="3218554"/>
              <a:chExt cx="11812606" cy="123111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79ABB537-2904-5F8F-6E7D-5A874A65CE57}"/>
                  </a:ext>
                </a:extLst>
              </p:cNvPr>
              <p:cNvSpPr txBox="1"/>
              <p:nvPr/>
            </p:nvSpPr>
            <p:spPr>
              <a:xfrm>
                <a:off x="10992088" y="3218554"/>
                <a:ext cx="1012606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66D86636-6244-0BE9-0588-62662E593BCE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AC10D4F-A25D-643D-80BE-B8742B1835E7}"/>
                </a:ext>
              </a:extLst>
            </p:cNvPr>
            <p:cNvGrpSpPr/>
            <p:nvPr/>
          </p:nvGrpSpPr>
          <p:grpSpPr>
            <a:xfrm>
              <a:off x="6486494" y="3479920"/>
              <a:ext cx="3669263" cy="332585"/>
              <a:chOff x="6416351" y="5337822"/>
              <a:chExt cx="3669263" cy="33258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61FE5A18-0BEB-AF6C-4814-789C89881948}"/>
                  </a:ext>
                </a:extLst>
              </p:cNvPr>
              <p:cNvGrpSpPr/>
              <p:nvPr/>
            </p:nvGrpSpPr>
            <p:grpSpPr>
              <a:xfrm>
                <a:off x="6416351" y="5337822"/>
                <a:ext cx="783869" cy="282751"/>
                <a:chOff x="6416351" y="3200915"/>
                <a:chExt cx="783869" cy="282751"/>
              </a:xfrm>
            </p:grpSpPr>
            <p:sp>
              <p:nvSpPr>
                <p:cNvPr id="303" name="이등변 삼각형 302">
                  <a:extLst>
                    <a:ext uri="{FF2B5EF4-FFF2-40B4-BE49-F238E27FC236}">
                      <a16:creationId xmlns:a16="http://schemas.microsoft.com/office/drawing/2014/main" id="{7D080C4D-EF48-D331-0956-CF945399E262}"/>
                    </a:ext>
                  </a:extLst>
                </p:cNvPr>
                <p:cNvSpPr/>
                <p:nvPr/>
              </p:nvSpPr>
              <p:spPr>
                <a:xfrm rot="10800000">
                  <a:off x="6753675" y="320091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직사각형 262">
                  <a:extLst>
                    <a:ext uri="{FF2B5EF4-FFF2-40B4-BE49-F238E27FC236}">
                      <a16:creationId xmlns:a16="http://schemas.microsoft.com/office/drawing/2014/main" id="{66A45324-1308-D0CD-3BCC-E90D9FFF8AD8}"/>
                    </a:ext>
                  </a:extLst>
                </p:cNvPr>
                <p:cNvSpPr/>
                <p:nvPr/>
              </p:nvSpPr>
              <p:spPr>
                <a:xfrm>
                  <a:off x="6416351" y="3360555"/>
                  <a:ext cx="783869" cy="12311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충돌 시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57635509-B327-44A5-1A6F-129DE93B3D62}"/>
                  </a:ext>
                </a:extLst>
              </p:cNvPr>
              <p:cNvGrpSpPr/>
              <p:nvPr/>
            </p:nvGrpSpPr>
            <p:grpSpPr>
              <a:xfrm>
                <a:off x="7502471" y="5337822"/>
                <a:ext cx="2583143" cy="332585"/>
                <a:chOff x="7502471" y="3170435"/>
                <a:chExt cx="2583143" cy="332585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06C9F961-4933-F428-7AEE-4FB072EDCC1B}"/>
                    </a:ext>
                  </a:extLst>
                </p:cNvPr>
                <p:cNvSpPr/>
                <p:nvPr/>
              </p:nvSpPr>
              <p:spPr>
                <a:xfrm rot="10800000">
                  <a:off x="7620533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1" name="이등변 삼각형 260">
                  <a:extLst>
                    <a:ext uri="{FF2B5EF4-FFF2-40B4-BE49-F238E27FC236}">
                      <a16:creationId xmlns:a16="http://schemas.microsoft.com/office/drawing/2014/main" id="{BC19DD91-E8E7-C7F4-49E9-FC0DA83191A9}"/>
                    </a:ext>
                  </a:extLst>
                </p:cNvPr>
                <p:cNvSpPr/>
                <p:nvPr/>
              </p:nvSpPr>
              <p:spPr>
                <a:xfrm rot="10800000">
                  <a:off x="8052330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66B592B0-9E61-5536-1A78-8EBDC3976CBC}"/>
                    </a:ext>
                  </a:extLst>
                </p:cNvPr>
                <p:cNvSpPr/>
                <p:nvPr/>
              </p:nvSpPr>
              <p:spPr>
                <a:xfrm rot="10800000">
                  <a:off x="8484127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이등변 삼각형 279">
                  <a:extLst>
                    <a:ext uri="{FF2B5EF4-FFF2-40B4-BE49-F238E27FC236}">
                      <a16:creationId xmlns:a16="http://schemas.microsoft.com/office/drawing/2014/main" id="{0ED0362B-A1D8-337B-420B-66B9D03A3EF4}"/>
                    </a:ext>
                  </a:extLst>
                </p:cNvPr>
                <p:cNvSpPr/>
                <p:nvPr/>
              </p:nvSpPr>
              <p:spPr>
                <a:xfrm rot="10800000">
                  <a:off x="9347721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이등변 삼각형 280">
                  <a:extLst>
                    <a:ext uri="{FF2B5EF4-FFF2-40B4-BE49-F238E27FC236}">
                      <a16:creationId xmlns:a16="http://schemas.microsoft.com/office/drawing/2014/main" id="{35F7B133-CD04-94DE-5E9D-0F10744F7502}"/>
                    </a:ext>
                  </a:extLst>
                </p:cNvPr>
                <p:cNvSpPr/>
                <p:nvPr/>
              </p:nvSpPr>
              <p:spPr>
                <a:xfrm rot="10800000">
                  <a:off x="9779516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이등변 삼각형 281">
                  <a:extLst>
                    <a:ext uri="{FF2B5EF4-FFF2-40B4-BE49-F238E27FC236}">
                      <a16:creationId xmlns:a16="http://schemas.microsoft.com/office/drawing/2014/main" id="{342469F3-04E4-7732-DBC2-B5E23FA4D5CA}"/>
                    </a:ext>
                  </a:extLst>
                </p:cNvPr>
                <p:cNvSpPr/>
                <p:nvPr/>
              </p:nvSpPr>
              <p:spPr>
                <a:xfrm rot="10800000">
                  <a:off x="8915924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8257F998-F302-D1C5-365E-685861584B05}"/>
                    </a:ext>
                  </a:extLst>
                </p:cNvPr>
                <p:cNvGrpSpPr/>
                <p:nvPr/>
              </p:nvGrpSpPr>
              <p:grpSpPr>
                <a:xfrm>
                  <a:off x="7681375" y="3337343"/>
                  <a:ext cx="1728000" cy="165677"/>
                  <a:chOff x="7681375" y="3401972"/>
                  <a:chExt cx="1728000" cy="165677"/>
                </a:xfrm>
              </p:grpSpPr>
              <p:sp>
                <p:nvSpPr>
                  <p:cNvPr id="293" name="왼쪽 대괄호 292">
                    <a:extLst>
                      <a:ext uri="{FF2B5EF4-FFF2-40B4-BE49-F238E27FC236}">
                        <a16:creationId xmlns:a16="http://schemas.microsoft.com/office/drawing/2014/main" id="{17B6B06C-D7AA-5DE4-2B35-3B1664D1491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8575" y="2584772"/>
                    <a:ext cx="93600" cy="1728000"/>
                  </a:xfrm>
                  <a:prstGeom prst="leftBracket">
                    <a:avLst>
                      <a:gd name="adj" fmla="val 0"/>
                    </a:avLst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62">
                    <a:extLst>
                      <a:ext uri="{FF2B5EF4-FFF2-40B4-BE49-F238E27FC236}">
                        <a16:creationId xmlns:a16="http://schemas.microsoft.com/office/drawing/2014/main" id="{68B24012-2FC6-4B26-498E-1DC70203E103}"/>
                      </a:ext>
                    </a:extLst>
                  </p:cNvPr>
                  <p:cNvSpPr/>
                  <p:nvPr/>
                </p:nvSpPr>
                <p:spPr>
                  <a:xfrm>
                    <a:off x="8434986" y="3444538"/>
                    <a:ext cx="239203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경직</a:t>
                    </a:r>
                  </a:p>
                </p:txBody>
              </p: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47E7754D-8778-45B1-4AC5-2E9183E678E5}"/>
                    </a:ext>
                  </a:extLst>
                </p:cNvPr>
                <p:cNvGrpSpPr/>
                <p:nvPr/>
              </p:nvGrpSpPr>
              <p:grpSpPr>
                <a:xfrm>
                  <a:off x="9594209" y="3337342"/>
                  <a:ext cx="491405" cy="165678"/>
                  <a:chOff x="9594209" y="3401971"/>
                  <a:chExt cx="491405" cy="165678"/>
                </a:xfrm>
              </p:grpSpPr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51E0660C-4CD7-BB77-1198-525F7AEEC2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41787" y="3401971"/>
                    <a:ext cx="0" cy="9360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직사각형 262">
                    <a:extLst>
                      <a:ext uri="{FF2B5EF4-FFF2-40B4-BE49-F238E27FC236}">
                        <a16:creationId xmlns:a16="http://schemas.microsoft.com/office/drawing/2014/main" id="{88FD13DA-251F-C7EB-7C63-8711D5776026}"/>
                      </a:ext>
                    </a:extLst>
                  </p:cNvPr>
                  <p:cNvSpPr/>
                  <p:nvPr/>
                </p:nvSpPr>
                <p:spPr>
                  <a:xfrm>
                    <a:off x="9594209" y="3444538"/>
                    <a:ext cx="491405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42C143C3-34AD-7D78-D60B-2A3C07C19299}"/>
                    </a:ext>
                  </a:extLst>
                </p:cNvPr>
                <p:cNvSpPr txBox="1"/>
                <p:nvPr/>
              </p:nvSpPr>
              <p:spPr>
                <a:xfrm>
                  <a:off x="7502471" y="3309458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105</a:t>
                  </a:r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6300A6E-B077-51D6-711A-602A6EB14E4D}"/>
              </a:ext>
            </a:extLst>
          </p:cNvPr>
          <p:cNvGrpSpPr/>
          <p:nvPr/>
        </p:nvGrpSpPr>
        <p:grpSpPr>
          <a:xfrm>
            <a:off x="192090" y="2064616"/>
            <a:ext cx="1440003" cy="118057"/>
            <a:chOff x="192089" y="2137940"/>
            <a:chExt cx="1440003" cy="118057"/>
          </a:xfrm>
        </p:grpSpPr>
        <p:sp>
          <p:nvSpPr>
            <p:cNvPr id="449" name="사다리꼴 448">
              <a:extLst>
                <a:ext uri="{FF2B5EF4-FFF2-40B4-BE49-F238E27FC236}">
                  <a16:creationId xmlns:a16="http://schemas.microsoft.com/office/drawing/2014/main" id="{FE4DAC21-22A8-A5B1-3E83-BBD6186E8463}"/>
                </a:ext>
              </a:extLst>
            </p:cNvPr>
            <p:cNvSpPr/>
            <p:nvPr/>
          </p:nvSpPr>
          <p:spPr>
            <a:xfrm rot="16200000">
              <a:off x="961129" y="1585033"/>
              <a:ext cx="118056" cy="1223871"/>
            </a:xfrm>
            <a:prstGeom prst="trapezoid">
              <a:avLst/>
            </a:prstGeom>
            <a:solidFill>
              <a:srgbClr val="FFFFA3"/>
            </a:solidFill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2BAADE4F-599D-C7A1-2B0D-FC8D40E1E6FF}"/>
                </a:ext>
              </a:extLst>
            </p:cNvPr>
            <p:cNvGrpSpPr/>
            <p:nvPr/>
          </p:nvGrpSpPr>
          <p:grpSpPr>
            <a:xfrm>
              <a:off x="192089" y="2137940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06" name="이등변 삼각형 405">
                <a:extLst>
                  <a:ext uri="{FF2B5EF4-FFF2-40B4-BE49-F238E27FC236}">
                    <a16:creationId xmlns:a16="http://schemas.microsoft.com/office/drawing/2014/main" id="{E479B766-A7A7-7EF1-9BCE-C9439BC8256A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1794E201-C6B9-DF75-5156-1AFF96C8ABB4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82E103D-F04E-11B4-5E40-F1450E6CD6B3}"/>
              </a:ext>
            </a:extLst>
          </p:cNvPr>
          <p:cNvGrpSpPr/>
          <p:nvPr/>
        </p:nvGrpSpPr>
        <p:grpSpPr>
          <a:xfrm>
            <a:off x="192090" y="5043345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9AF885FB-F9BB-4DC7-F057-97FD8CF754AB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4BB7E8-4D27-5B83-932B-E19ECDCBEF36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FAD7768-3E06-DC0E-7011-53F16F33D4F4}"/>
              </a:ext>
            </a:extLst>
          </p:cNvPr>
          <p:cNvSpPr/>
          <p:nvPr/>
        </p:nvSpPr>
        <p:spPr>
          <a:xfrm>
            <a:off x="192088" y="1420093"/>
            <a:ext cx="10800000" cy="4047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737E5DB0-D2ED-8E91-161C-B4C76E613FF6}"/>
              </a:ext>
            </a:extLst>
          </p:cNvPr>
          <p:cNvGrpSpPr/>
          <p:nvPr/>
        </p:nvGrpSpPr>
        <p:grpSpPr>
          <a:xfrm>
            <a:off x="192088" y="2264176"/>
            <a:ext cx="11516050" cy="644025"/>
            <a:chOff x="192088" y="2264174"/>
            <a:chExt cx="11516050" cy="644025"/>
          </a:xfrm>
        </p:grpSpPr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96936961-1BB1-3C38-4042-B7A97D724911}"/>
                </a:ext>
              </a:extLst>
            </p:cNvPr>
            <p:cNvGrpSpPr/>
            <p:nvPr/>
          </p:nvGrpSpPr>
          <p:grpSpPr>
            <a:xfrm>
              <a:off x="192088" y="2620199"/>
              <a:ext cx="11516050" cy="288000"/>
              <a:chOff x="192088" y="2294247"/>
              <a:chExt cx="11516050" cy="2880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82833DB-511C-471F-7B7D-F3EE89DD21F2}"/>
                  </a:ext>
                </a:extLst>
              </p:cNvPr>
              <p:cNvGrpSpPr/>
              <p:nvPr/>
            </p:nvGrpSpPr>
            <p:grpSpPr>
              <a:xfrm>
                <a:off x="192088" y="2376692"/>
                <a:ext cx="11516050" cy="123111"/>
                <a:chOff x="192088" y="1896741"/>
                <a:chExt cx="11516050" cy="123111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E72375D-F226-6DFB-3231-C7179F24255D}"/>
                    </a:ext>
                  </a:extLst>
                </p:cNvPr>
                <p:cNvCxnSpPr>
                  <a:cxnSpLocks/>
                  <a:endCxn id="16" idx="1"/>
                </p:cNvCxnSpPr>
                <p:nvPr/>
              </p:nvCxnSpPr>
              <p:spPr>
                <a:xfrm flipV="1">
                  <a:off x="192088" y="1958297"/>
                  <a:ext cx="10800000" cy="1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DA98EED-9D23-C690-6302-9B17F9F81DFC}"/>
                    </a:ext>
                  </a:extLst>
                </p:cNvPr>
                <p:cNvSpPr txBox="1"/>
                <p:nvPr/>
              </p:nvSpPr>
              <p:spPr>
                <a:xfrm>
                  <a:off x="10992088" y="1896741"/>
                  <a:ext cx="716050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endPara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3" name="직사각형 262">
                <a:extLst>
                  <a:ext uri="{FF2B5EF4-FFF2-40B4-BE49-F238E27FC236}">
                    <a16:creationId xmlns:a16="http://schemas.microsoft.com/office/drawing/2014/main" id="{F8DD1FF8-575D-9EAB-9832-B76CCE092827}"/>
                  </a:ext>
                </a:extLst>
              </p:cNvPr>
              <p:cNvSpPr/>
              <p:nvPr/>
            </p:nvSpPr>
            <p:spPr>
              <a:xfrm>
                <a:off x="7750386" y="2294247"/>
                <a:ext cx="1081701" cy="288000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</p:grpSp>
        <p:grpSp>
          <p:nvGrpSpPr>
            <p:cNvPr id="484" name="그룹 483">
              <a:extLst>
                <a:ext uri="{FF2B5EF4-FFF2-40B4-BE49-F238E27FC236}">
                  <a16:creationId xmlns:a16="http://schemas.microsoft.com/office/drawing/2014/main" id="{6170D7E9-FC92-4F45-6BB9-C433872575E1}"/>
                </a:ext>
              </a:extLst>
            </p:cNvPr>
            <p:cNvGrpSpPr/>
            <p:nvPr/>
          </p:nvGrpSpPr>
          <p:grpSpPr>
            <a:xfrm>
              <a:off x="192088" y="2264174"/>
              <a:ext cx="11080033" cy="409886"/>
              <a:chOff x="192088" y="2264174"/>
              <a:chExt cx="11080033" cy="409886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7B454755-337B-040F-5B3C-860BE56D97EF}"/>
                  </a:ext>
                </a:extLst>
              </p:cNvPr>
              <p:cNvSpPr txBox="1"/>
              <p:nvPr/>
            </p:nvSpPr>
            <p:spPr>
              <a:xfrm>
                <a:off x="5982159" y="2566338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81</a:t>
                </a:r>
              </a:p>
            </p:txBody>
          </p: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AED44292-118C-1F12-A7C6-5B6DDDC023DF}"/>
                  </a:ext>
                </a:extLst>
              </p:cNvPr>
              <p:cNvGrpSpPr/>
              <p:nvPr/>
            </p:nvGrpSpPr>
            <p:grpSpPr>
              <a:xfrm>
                <a:off x="192088" y="2346619"/>
                <a:ext cx="11080033" cy="123111"/>
                <a:chOff x="192088" y="1519441"/>
                <a:chExt cx="11080033" cy="123111"/>
              </a:xfrm>
            </p:grpSpPr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266B2A15-575B-22C6-6359-8D6CF1DCE3FC}"/>
                    </a:ext>
                  </a:extLst>
                </p:cNvPr>
                <p:cNvCxnSpPr>
                  <a:cxnSpLocks/>
                  <a:endCxn id="81" idx="1"/>
                </p:cNvCxnSpPr>
                <p:nvPr/>
              </p:nvCxnSpPr>
              <p:spPr>
                <a:xfrm>
                  <a:off x="192088" y="1580997"/>
                  <a:ext cx="10800000" cy="0"/>
                </a:xfrm>
                <a:prstGeom prst="line">
                  <a:avLst/>
                </a:prstGeom>
                <a:ln w="9525">
                  <a:solidFill>
                    <a:srgbClr val="BD9C7C"/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2AE9381-CECA-AF21-6D45-AE0E676F2715}"/>
                    </a:ext>
                  </a:extLst>
                </p:cNvPr>
                <p:cNvSpPr txBox="1"/>
                <p:nvPr/>
              </p:nvSpPr>
              <p:spPr>
                <a:xfrm>
                  <a:off x="10992088" y="1519441"/>
                  <a:ext cx="280033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BD9C7C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</a:p>
              </p:txBody>
            </p:sp>
          </p:grpSp>
          <p:grpSp>
            <p:nvGrpSpPr>
              <p:cNvPr id="483" name="그룹 482">
                <a:extLst>
                  <a:ext uri="{FF2B5EF4-FFF2-40B4-BE49-F238E27FC236}">
                    <a16:creationId xmlns:a16="http://schemas.microsoft.com/office/drawing/2014/main" id="{49ECC982-929B-3DDA-707A-B8AE189411E6}"/>
                  </a:ext>
                </a:extLst>
              </p:cNvPr>
              <p:cNvGrpSpPr/>
              <p:nvPr/>
            </p:nvGrpSpPr>
            <p:grpSpPr>
              <a:xfrm>
                <a:off x="192088" y="2264174"/>
                <a:ext cx="8638298" cy="288000"/>
                <a:chOff x="192088" y="2264174"/>
                <a:chExt cx="8638298" cy="288000"/>
              </a:xfrm>
            </p:grpSpPr>
            <p:sp>
              <p:nvSpPr>
                <p:cNvPr id="21" name="직사각형 262">
                  <a:extLst>
                    <a:ext uri="{FF2B5EF4-FFF2-40B4-BE49-F238E27FC236}">
                      <a16:creationId xmlns:a16="http://schemas.microsoft.com/office/drawing/2014/main" id="{360FB03B-8486-54E8-6E1E-F3A2C6F92194}"/>
                    </a:ext>
                  </a:extLst>
                </p:cNvPr>
                <p:cNvSpPr/>
                <p:nvPr/>
              </p:nvSpPr>
              <p:spPr>
                <a:xfrm>
                  <a:off x="7750386" y="2346619"/>
                  <a:ext cx="1080000" cy="123111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grpSp>
              <p:nvGrpSpPr>
                <p:cNvPr id="482" name="그룹 481">
                  <a:extLst>
                    <a:ext uri="{FF2B5EF4-FFF2-40B4-BE49-F238E27FC236}">
                      <a16:creationId xmlns:a16="http://schemas.microsoft.com/office/drawing/2014/main" id="{BC323B0E-698F-F98C-D770-901592A21D9C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7558301" cy="288000"/>
                  <a:chOff x="192088" y="2264174"/>
                  <a:chExt cx="7558301" cy="288000"/>
                </a:xfrm>
              </p:grpSpPr>
              <p:sp>
                <p:nvSpPr>
                  <p:cNvPr id="32" name="직사각형 260">
                    <a:extLst>
                      <a:ext uri="{FF2B5EF4-FFF2-40B4-BE49-F238E27FC236}">
                        <a16:creationId xmlns:a16="http://schemas.microsoft.com/office/drawing/2014/main" id="{8F220B70-F907-C91D-7C2A-97377EC49CAD}"/>
                      </a:ext>
                    </a:extLst>
                  </p:cNvPr>
                  <p:cNvSpPr/>
                  <p:nvPr/>
                </p:nvSpPr>
                <p:spPr>
                  <a:xfrm>
                    <a:off x="192088" y="2264174"/>
                    <a:ext cx="216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도약</a:t>
                    </a:r>
                  </a:p>
                </p:txBody>
              </p:sp>
              <p:sp>
                <p:nvSpPr>
                  <p:cNvPr id="33" name="직사각형 261">
                    <a:extLst>
                      <a:ext uri="{FF2B5EF4-FFF2-40B4-BE49-F238E27FC236}">
                        <a16:creationId xmlns:a16="http://schemas.microsoft.com/office/drawing/2014/main" id="{B7CC0C2A-8F90-2F5E-D6FE-278797F5292B}"/>
                      </a:ext>
                    </a:extLst>
                  </p:cNvPr>
                  <p:cNvSpPr/>
                  <p:nvPr/>
                </p:nvSpPr>
                <p:spPr>
                  <a:xfrm>
                    <a:off x="2352088" y="2264174"/>
                    <a:ext cx="324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공중에서 천천히 몸</a:t>
                    </a:r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회전</a:t>
                    </a:r>
                  </a:p>
                </p:txBody>
              </p:sp>
              <p:sp>
                <p:nvSpPr>
                  <p:cNvPr id="480" name="직사각형 262">
                    <a:extLst>
                      <a:ext uri="{FF2B5EF4-FFF2-40B4-BE49-F238E27FC236}">
                        <a16:creationId xmlns:a16="http://schemas.microsoft.com/office/drawing/2014/main" id="{46A68CB6-B513-6ED4-95EB-714A884C0969}"/>
                      </a:ext>
                    </a:extLst>
                  </p:cNvPr>
                  <p:cNvSpPr/>
                  <p:nvPr/>
                </p:nvSpPr>
                <p:spPr>
                  <a:xfrm>
                    <a:off x="5590387" y="2264174"/>
                    <a:ext cx="432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36000" rIns="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투척</a:t>
                    </a:r>
                  </a:p>
                </p:txBody>
              </p:sp>
              <p:sp>
                <p:nvSpPr>
                  <p:cNvPr id="481" name="직사각형 262">
                    <a:extLst>
                      <a:ext uri="{FF2B5EF4-FFF2-40B4-BE49-F238E27FC236}">
                        <a16:creationId xmlns:a16="http://schemas.microsoft.com/office/drawing/2014/main" id="{E6F33B9E-D0A4-9994-270F-1445EC5FC73F}"/>
                      </a:ext>
                    </a:extLst>
                  </p:cNvPr>
                  <p:cNvSpPr/>
                  <p:nvPr/>
                </p:nvSpPr>
                <p:spPr>
                  <a:xfrm>
                    <a:off x="6022387" y="2264174"/>
                    <a:ext cx="1728002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수직 낙하 후 착지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31910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E3FBE-7E13-D244-16BD-258845DF6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07B32E-F1EB-DF8C-52B1-DA2F9DA89B5D}"/>
              </a:ext>
            </a:extLst>
          </p:cNvPr>
          <p:cNvSpPr/>
          <p:nvPr/>
        </p:nvSpPr>
        <p:spPr>
          <a:xfrm>
            <a:off x="6312664" y="3702688"/>
            <a:ext cx="3688412" cy="2966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D1C19F3-C3AA-AFDE-8CBB-5618D63D392B}"/>
              </a:ext>
            </a:extLst>
          </p:cNvPr>
          <p:cNvSpPr/>
          <p:nvPr/>
        </p:nvSpPr>
        <p:spPr>
          <a:xfrm>
            <a:off x="8307492" y="461483"/>
            <a:ext cx="3688412" cy="29675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C137AF-FCE3-9914-685B-69F0674959F7}"/>
              </a:ext>
            </a:extLst>
          </p:cNvPr>
          <p:cNvSpPr/>
          <p:nvPr/>
        </p:nvSpPr>
        <p:spPr>
          <a:xfrm>
            <a:off x="4155124" y="461483"/>
            <a:ext cx="3625674" cy="29675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61" name="직사각형 2060">
            <a:extLst>
              <a:ext uri="{FF2B5EF4-FFF2-40B4-BE49-F238E27FC236}">
                <a16:creationId xmlns:a16="http://schemas.microsoft.com/office/drawing/2014/main" id="{2DFF9A13-4107-C961-4AE4-9EDAFC4F962E}"/>
              </a:ext>
            </a:extLst>
          </p:cNvPr>
          <p:cNvSpPr/>
          <p:nvPr/>
        </p:nvSpPr>
        <p:spPr>
          <a:xfrm>
            <a:off x="194095" y="461483"/>
            <a:ext cx="3434699" cy="2966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300095-AB5C-3FF1-4C51-37F462C51287}"/>
              </a:ext>
            </a:extLst>
          </p:cNvPr>
          <p:cNvGrpSpPr/>
          <p:nvPr/>
        </p:nvGrpSpPr>
        <p:grpSpPr>
          <a:xfrm>
            <a:off x="192090" y="54774"/>
            <a:ext cx="11807825" cy="402775"/>
            <a:chOff x="192088" y="54772"/>
            <a:chExt cx="11807825" cy="402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8456669-1418-E587-B2CC-462446EFD0E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6E6BFC-260D-8DB6-1D14-26F55B2B722F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8AFF5B87-B68D-089A-A132-0593FB3D0E12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1379497" y="256159"/>
                <a:ext cx="10620416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78DE940-3860-384E-3E2C-08028D8E9F8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E9EB8BA1-9C09-28F1-2B22-8CFF0EB053C1}"/>
              </a:ext>
            </a:extLst>
          </p:cNvPr>
          <p:cNvSpPr/>
          <p:nvPr/>
        </p:nvSpPr>
        <p:spPr>
          <a:xfrm>
            <a:off x="7914905" y="242906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D6DB094-47D2-0540-7DEE-371636B92DA5}"/>
              </a:ext>
            </a:extLst>
          </p:cNvPr>
          <p:cNvSpPr/>
          <p:nvPr/>
        </p:nvSpPr>
        <p:spPr>
          <a:xfrm>
            <a:off x="3761721" y="242906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2" name="그룹 2071">
            <a:extLst>
              <a:ext uri="{FF2B5EF4-FFF2-40B4-BE49-F238E27FC236}">
                <a16:creationId xmlns:a16="http://schemas.microsoft.com/office/drawing/2014/main" id="{2EC47C13-EC91-341F-34EF-72878C6DAB90}"/>
              </a:ext>
            </a:extLst>
          </p:cNvPr>
          <p:cNvGrpSpPr/>
          <p:nvPr/>
        </p:nvGrpSpPr>
        <p:grpSpPr>
          <a:xfrm>
            <a:off x="194095" y="461481"/>
            <a:ext cx="3434699" cy="444038"/>
            <a:chOff x="196096" y="471641"/>
            <a:chExt cx="3434699" cy="444038"/>
          </a:xfrm>
        </p:grpSpPr>
        <p:grpSp>
          <p:nvGrpSpPr>
            <p:cNvPr id="2071" name="그룹 2070">
              <a:extLst>
                <a:ext uri="{FF2B5EF4-FFF2-40B4-BE49-F238E27FC236}">
                  <a16:creationId xmlns:a16="http://schemas.microsoft.com/office/drawing/2014/main" id="{0607829A-3F91-E17F-7DFC-6260685F9E7A}"/>
                </a:ext>
              </a:extLst>
            </p:cNvPr>
            <p:cNvGrpSpPr/>
            <p:nvPr/>
          </p:nvGrpSpPr>
          <p:grpSpPr>
            <a:xfrm>
              <a:off x="196096" y="471641"/>
              <a:ext cx="3434699" cy="444038"/>
              <a:chOff x="196096" y="471641"/>
              <a:chExt cx="3434699" cy="44403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4AE7C4C-8E23-A789-E04A-88D99E4B76BA}"/>
                  </a:ext>
                </a:extLst>
              </p:cNvPr>
              <p:cNvSpPr/>
              <p:nvPr/>
            </p:nvSpPr>
            <p:spPr>
              <a:xfrm>
                <a:off x="196096" y="471641"/>
                <a:ext cx="343469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70" name="TextBox 70">
                <a:extLst>
                  <a:ext uri="{FF2B5EF4-FFF2-40B4-BE49-F238E27FC236}">
                    <a16:creationId xmlns:a16="http://schemas.microsoft.com/office/drawing/2014/main" id="{103C6A22-A781-5819-713A-AEDC5EB42975}"/>
                  </a:ext>
                </a:extLst>
              </p:cNvPr>
              <p:cNvSpPr txBox="1"/>
              <p:nvPr/>
            </p:nvSpPr>
            <p:spPr>
              <a:xfrm>
                <a:off x="196096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１</a:t>
                </a:r>
              </a:p>
            </p:txBody>
          </p:sp>
        </p:grpSp>
        <p:sp>
          <p:nvSpPr>
            <p:cNvPr id="14" name="TextBox 65">
              <a:extLst>
                <a:ext uri="{FF2B5EF4-FFF2-40B4-BE49-F238E27FC236}">
                  <a16:creationId xmlns:a16="http://schemas.microsoft.com/office/drawing/2014/main" id="{90952DAE-3425-3C7F-4DCB-682FB4B45125}"/>
                </a:ext>
              </a:extLst>
            </p:cNvPr>
            <p:cNvSpPr txBox="1"/>
            <p:nvPr/>
          </p:nvSpPr>
          <p:spPr>
            <a:xfrm>
              <a:off x="493826" y="520536"/>
              <a:ext cx="2887329" cy="34624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목에 걸친 후 자세를 낮춰 한바퀴 회전합니다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동시에 주변의 에너지가 캐릭터를 향해 모여듭니다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2365BC6-1F6F-3212-1FC3-FA5F30999768}"/>
              </a:ext>
            </a:extLst>
          </p:cNvPr>
          <p:cNvGrpSpPr/>
          <p:nvPr/>
        </p:nvGrpSpPr>
        <p:grpSpPr>
          <a:xfrm>
            <a:off x="8307492" y="461483"/>
            <a:ext cx="3688412" cy="444038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2F3A81B-2BBB-4020-5B79-118F27BEB1EB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C0D6717-3582-35C2-2B57-79CCB32B5544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45105B38-46F4-892E-0C60-52DF834B7AC7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A2F030DF-4031-F1E3-54AC-DC0A474314EA}"/>
                </a:ext>
              </a:extLst>
            </p:cNvPr>
            <p:cNvSpPr txBox="1"/>
            <p:nvPr/>
          </p:nvSpPr>
          <p:spPr>
            <a:xfrm>
              <a:off x="9058583" y="616716"/>
              <a:ext cx="2085827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좌우로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 휘둘러 공격합니다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E818C3-479F-B99F-7D3A-70F571EFFF7A}"/>
              </a:ext>
            </a:extLst>
          </p:cNvPr>
          <p:cNvGrpSpPr/>
          <p:nvPr/>
        </p:nvGrpSpPr>
        <p:grpSpPr>
          <a:xfrm>
            <a:off x="4155126" y="461481"/>
            <a:ext cx="3627669" cy="444038"/>
            <a:chOff x="4150670" y="446662"/>
            <a:chExt cx="362766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D307B44-5FDB-BF18-4D60-B890A8C4EFA0}"/>
                </a:ext>
              </a:extLst>
            </p:cNvPr>
            <p:cNvGrpSpPr/>
            <p:nvPr/>
          </p:nvGrpSpPr>
          <p:grpSpPr>
            <a:xfrm>
              <a:off x="4150670" y="446662"/>
              <a:ext cx="3627669" cy="444038"/>
              <a:chOff x="4404725" y="471641"/>
              <a:chExt cx="362766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1172878-5FEF-331A-1CAB-A81ABF2FCB48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FDC62D52-DD03-3E34-8A09-EB47FFC97BD8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6583B26B-BB45-D60D-0759-9425CA40EAAA}"/>
                </a:ext>
              </a:extLst>
            </p:cNvPr>
            <p:cNvSpPr txBox="1"/>
            <p:nvPr/>
          </p:nvSpPr>
          <p:spPr>
            <a:xfrm>
              <a:off x="4758084" y="495557"/>
              <a:ext cx="2412840" cy="34624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오른쪽 다리를 뒤로 접으며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찌릅니다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이후 다리를 피며 창을 강하게 당겨옵니다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1048" name="그룹 1047">
            <a:extLst>
              <a:ext uri="{FF2B5EF4-FFF2-40B4-BE49-F238E27FC236}">
                <a16:creationId xmlns:a16="http://schemas.microsoft.com/office/drawing/2014/main" id="{B7A7FC82-B01B-CA84-38C6-B8BF0C031A19}"/>
              </a:ext>
            </a:extLst>
          </p:cNvPr>
          <p:cNvGrpSpPr/>
          <p:nvPr/>
        </p:nvGrpSpPr>
        <p:grpSpPr>
          <a:xfrm>
            <a:off x="258187" y="1103670"/>
            <a:ext cx="2327581" cy="1261032"/>
            <a:chOff x="258187" y="1103670"/>
            <a:chExt cx="2327581" cy="1261032"/>
          </a:xfrm>
        </p:grpSpPr>
        <p:pic>
          <p:nvPicPr>
            <p:cNvPr id="10" name="그림 9" descr="만화 영화, 무기, 의류이(가) 표시된 사진&#10;&#10;자동 생성된 설명">
              <a:extLst>
                <a:ext uri="{FF2B5EF4-FFF2-40B4-BE49-F238E27FC236}">
                  <a16:creationId xmlns:a16="http://schemas.microsoft.com/office/drawing/2014/main" id="{073D6C5C-FFDA-CADA-EC4B-A886B6477D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0" t="9086" r="691"/>
            <a:stretch/>
          </p:blipFill>
          <p:spPr>
            <a:xfrm>
              <a:off x="258187" y="1266673"/>
              <a:ext cx="2265252" cy="1098029"/>
            </a:xfrm>
            <a:prstGeom prst="rect">
              <a:avLst/>
            </a:prstGeom>
          </p:spPr>
        </p:pic>
        <p:grpSp>
          <p:nvGrpSpPr>
            <p:cNvPr id="2059" name="그룹 2058">
              <a:extLst>
                <a:ext uri="{FF2B5EF4-FFF2-40B4-BE49-F238E27FC236}">
                  <a16:creationId xmlns:a16="http://schemas.microsoft.com/office/drawing/2014/main" id="{7416440E-D6B2-791F-735B-A3A9336A5D8E}"/>
                </a:ext>
              </a:extLst>
            </p:cNvPr>
            <p:cNvGrpSpPr/>
            <p:nvPr/>
          </p:nvGrpSpPr>
          <p:grpSpPr>
            <a:xfrm>
              <a:off x="610706" y="1103670"/>
              <a:ext cx="1975062" cy="491331"/>
              <a:chOff x="911860" y="1257163"/>
              <a:chExt cx="1975062" cy="491331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39EA6C3-04AB-F8F7-161E-07FD4267E6F3}"/>
                  </a:ext>
                </a:extLst>
              </p:cNvPr>
              <p:cNvSpPr/>
              <p:nvPr/>
            </p:nvSpPr>
            <p:spPr>
              <a:xfrm>
                <a:off x="911860" y="1532494"/>
                <a:ext cx="216000" cy="216000"/>
              </a:xfrm>
              <a:prstGeom prst="ellipse">
                <a:avLst/>
              </a:prstGeom>
              <a:noFill/>
              <a:ln w="19050">
                <a:solidFill>
                  <a:schemeClr val="accent4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  <p:cxnSp>
            <p:nvCxnSpPr>
              <p:cNvPr id="38" name="연결선: 꺾임 37">
                <a:extLst>
                  <a:ext uri="{FF2B5EF4-FFF2-40B4-BE49-F238E27FC236}">
                    <a16:creationId xmlns:a16="http://schemas.microsoft.com/office/drawing/2014/main" id="{9E92EE4B-A0C4-71C6-F23E-E87C6B39C712}"/>
                  </a:ext>
                </a:extLst>
              </p:cNvPr>
              <p:cNvCxnSpPr>
                <a:cxnSpLocks/>
                <a:stCxn id="30" idx="0"/>
                <a:endCxn id="44" idx="1"/>
              </p:cNvCxnSpPr>
              <p:nvPr/>
            </p:nvCxnSpPr>
            <p:spPr>
              <a:xfrm rot="5400000" flipH="1" flipV="1">
                <a:off x="966973" y="1371607"/>
                <a:ext cx="213775" cy="108000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D313DA2B-45E4-4F61-B636-212883A4D116}"/>
                  </a:ext>
                </a:extLst>
              </p:cNvPr>
              <p:cNvGrpSpPr/>
              <p:nvPr/>
            </p:nvGrpSpPr>
            <p:grpSpPr>
              <a:xfrm>
                <a:off x="1127860" y="1257163"/>
                <a:ext cx="1759062" cy="246073"/>
                <a:chOff x="1127860" y="1174605"/>
                <a:chExt cx="1759062" cy="246073"/>
              </a:xfrm>
            </p:grpSpPr>
            <p:sp>
              <p:nvSpPr>
                <p:cNvPr id="44" name="TextBox 4">
                  <a:extLst>
                    <a:ext uri="{FF2B5EF4-FFF2-40B4-BE49-F238E27FC236}">
                      <a16:creationId xmlns:a16="http://schemas.microsoft.com/office/drawing/2014/main" id="{77D6B85A-5BFC-8251-D966-3FED1A11D1CD}"/>
                    </a:ext>
                  </a:extLst>
                </p:cNvPr>
                <p:cNvSpPr txBox="1"/>
                <p:nvPr/>
              </p:nvSpPr>
              <p:spPr>
                <a:xfrm>
                  <a:off x="1127860" y="1174605"/>
                  <a:ext cx="1759062" cy="123111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r>
                    <a:rPr lang="ko-KR" altLang="en-US" sz="800" dirty="0"/>
                    <a:t>왼손은 반드시 창을 잡고 있어야 합니다</a:t>
                  </a:r>
                  <a:r>
                    <a:rPr lang="en-US" altLang="ko-KR" sz="800" dirty="0"/>
                    <a:t>.</a:t>
                  </a:r>
                </a:p>
              </p:txBody>
            </p:sp>
            <p:sp>
              <p:nvSpPr>
                <p:cNvPr id="50" name="TextBox 4">
                  <a:extLst>
                    <a:ext uri="{FF2B5EF4-FFF2-40B4-BE49-F238E27FC236}">
                      <a16:creationId xmlns:a16="http://schemas.microsoft.com/office/drawing/2014/main" id="{E29563A7-41BA-494E-2503-E44D87FBF675}"/>
                    </a:ext>
                  </a:extLst>
                </p:cNvPr>
                <p:cNvSpPr txBox="1"/>
                <p:nvPr/>
              </p:nvSpPr>
              <p:spPr>
                <a:xfrm>
                  <a:off x="1214823" y="1312956"/>
                  <a:ext cx="1577907" cy="10772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∵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[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모션 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2] 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에서 왼손으로 창을 찔러 공격</a:t>
                  </a:r>
                </a:p>
              </p:txBody>
            </p:sp>
          </p:grpSp>
        </p:grp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4C46885-6F8F-4411-EA49-AE4181E8FD3A}"/>
              </a:ext>
            </a:extLst>
          </p:cNvPr>
          <p:cNvGrpSpPr/>
          <p:nvPr/>
        </p:nvGrpSpPr>
        <p:grpSpPr>
          <a:xfrm>
            <a:off x="753645" y="2110738"/>
            <a:ext cx="2797810" cy="1222014"/>
            <a:chOff x="753645" y="1947940"/>
            <a:chExt cx="2797810" cy="1222014"/>
          </a:xfrm>
        </p:grpSpPr>
        <p:sp>
          <p:nvSpPr>
            <p:cNvPr id="108" name="TextBox 4">
              <a:extLst>
                <a:ext uri="{FF2B5EF4-FFF2-40B4-BE49-F238E27FC236}">
                  <a16:creationId xmlns:a16="http://schemas.microsoft.com/office/drawing/2014/main" id="{49722FE7-7FC2-A7CF-6F34-F006C2F6EA53}"/>
                </a:ext>
              </a:extLst>
            </p:cNvPr>
            <p:cNvSpPr txBox="1"/>
            <p:nvPr/>
          </p:nvSpPr>
          <p:spPr>
            <a:xfrm>
              <a:off x="2394661" y="1947940"/>
              <a:ext cx="1143690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0" dirty="0"/>
                <a:t>[</a:t>
              </a:r>
              <a:r>
                <a:rPr lang="ko-KR" altLang="en-US" sz="800" dirty="0"/>
                <a:t>에너지 흡수 예시</a:t>
              </a:r>
              <a:r>
                <a:rPr lang="en-US" altLang="ko-KR" sz="800" dirty="0"/>
                <a:t>]</a:t>
              </a:r>
              <a:endParaRPr lang="ko-KR" altLang="en-US" sz="800" dirty="0"/>
            </a:p>
          </p:txBody>
        </p:sp>
        <p:sp>
          <p:nvSpPr>
            <p:cNvPr id="2049" name="TextBox 4">
              <a:extLst>
                <a:ext uri="{FF2B5EF4-FFF2-40B4-BE49-F238E27FC236}">
                  <a16:creationId xmlns:a16="http://schemas.microsoft.com/office/drawing/2014/main" id="{EF6033D1-9265-A256-CAB7-A013C636A535}"/>
                </a:ext>
              </a:extLst>
            </p:cNvPr>
            <p:cNvSpPr txBox="1"/>
            <p:nvPr/>
          </p:nvSpPr>
          <p:spPr>
            <a:xfrm>
              <a:off x="753645" y="2902569"/>
              <a:ext cx="1512201" cy="2462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에너지가 모여들어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클래스 마크의 모양을 형성합니다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48" name="그림 2047" descr="어둠, 우주, 성운, 불꽃놀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8C117A3F-C5F5-854F-B477-2A5E5D4F5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00" r="20574"/>
            <a:stretch>
              <a:fillRect/>
            </a:stretch>
          </p:blipFill>
          <p:spPr>
            <a:xfrm>
              <a:off x="2381562" y="2094270"/>
              <a:ext cx="1169893" cy="1075684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A6D815-04D7-1266-3C0E-7B92A91970A2}"/>
              </a:ext>
            </a:extLst>
          </p:cNvPr>
          <p:cNvGrpSpPr/>
          <p:nvPr/>
        </p:nvGrpSpPr>
        <p:grpSpPr>
          <a:xfrm>
            <a:off x="4259176" y="974231"/>
            <a:ext cx="3417570" cy="1514402"/>
            <a:chOff x="4302410" y="1211742"/>
            <a:chExt cx="4074490" cy="1805498"/>
          </a:xfrm>
        </p:grpSpPr>
        <p:pic>
          <p:nvPicPr>
            <p:cNvPr id="67" name="그림 66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73B31CE-C4AA-C502-2CA1-6C927CD70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67" t="74589" b="14651"/>
            <a:stretch>
              <a:fillRect/>
            </a:stretch>
          </p:blipFill>
          <p:spPr>
            <a:xfrm>
              <a:off x="4302410" y="1211742"/>
              <a:ext cx="4074490" cy="1117373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93" name="그림 92" descr="코스튬, 가상의 캐릭터, 인간의 얼굴, 의류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BF1CF51-B448-3056-2B97-1CD1DA385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360" b="99680" l="1598" r="94674">
                          <a14:foregroundMark x1="36751" y1="64320" x2="36218" y2="98560"/>
                          <a14:foregroundMark x1="41678" y1="61440" x2="44075" y2="99680"/>
                          <a14:foregroundMark x1="42610" y1="70080" x2="41678" y2="99680"/>
                          <a14:foregroundMark x1="16112" y1="18080" x2="5593" y2="45760"/>
                          <a14:foregroundMark x1="21571" y1="14080" x2="1864" y2="33280"/>
                          <a14:foregroundMark x1="19441" y1="10400" x2="4128" y2="22720"/>
                          <a14:foregroundMark x1="22370" y1="16960" x2="8921" y2="63200"/>
                          <a14:foregroundMark x1="33688" y1="7520" x2="23435" y2="64160"/>
                          <a14:foregroundMark x1="31292" y1="13280" x2="41545" y2="96800"/>
                          <a14:foregroundMark x1="60719" y1="10400" x2="82557" y2="36960"/>
                          <a14:foregroundMark x1="48069" y1="16160" x2="80160" y2="41280"/>
                          <a14:foregroundMark x1="45539" y1="30720" x2="85619" y2="27840"/>
                          <a14:foregroundMark x1="37683" y1="28480" x2="90413" y2="26720"/>
                          <a14:foregroundMark x1="64048" y1="23840" x2="89747" y2="28480"/>
                          <a14:foregroundMark x1="72969" y1="18080" x2="94674" y2="34400"/>
                          <a14:foregroundMark x1="54594" y1="28640" x2="45806" y2="36160"/>
                          <a14:foregroundMark x1="51398" y1="22880" x2="43409" y2="47840"/>
                          <a14:foregroundMark x1="47403" y1="20960" x2="30493" y2="55520"/>
                          <a14:foregroundMark x1="34621" y1="20960" x2="33688" y2="80320"/>
                          <a14:foregroundMark x1="33688" y1="50880" x2="40746" y2="94080"/>
                          <a14:foregroundMark x1="36218" y1="52640" x2="46471" y2="97760"/>
                          <a14:backgroundMark x1="54594" y1="48960" x2="53795" y2="56320"/>
                          <a14:backgroundMark x1="53129" y1="44960" x2="52197" y2="46720"/>
                          <a14:backgroundMark x1="50466" y1="53760" x2="57656" y2="71840"/>
                          <a14:backgroundMark x1="49800" y1="46880" x2="61651" y2="67840"/>
                          <a14:backgroundMark x1="52197" y1="44960" x2="60719" y2="795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97" r="5498" b="6212"/>
            <a:stretch>
              <a:fillRect/>
            </a:stretch>
          </p:blipFill>
          <p:spPr>
            <a:xfrm>
              <a:off x="4445343" y="1415678"/>
              <a:ext cx="2193998" cy="1601562"/>
            </a:xfrm>
            <a:prstGeom prst="rect">
              <a:avLst/>
            </a:prstGeom>
            <a:effectLst/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1FF827-553B-5EFC-AD87-BCD169E18C34}"/>
              </a:ext>
            </a:extLst>
          </p:cNvPr>
          <p:cNvGrpSpPr/>
          <p:nvPr/>
        </p:nvGrpSpPr>
        <p:grpSpPr>
          <a:xfrm>
            <a:off x="5217005" y="1107750"/>
            <a:ext cx="972354" cy="131766"/>
            <a:chOff x="5168379" y="1391590"/>
            <a:chExt cx="972354" cy="131766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7A70A9C-F691-39B9-19CB-E49225B1CA5A}"/>
                </a:ext>
              </a:extLst>
            </p:cNvPr>
            <p:cNvCxnSpPr>
              <a:cxnSpLocks/>
            </p:cNvCxnSpPr>
            <p:nvPr/>
          </p:nvCxnSpPr>
          <p:spPr>
            <a:xfrm>
              <a:off x="5168379" y="1523356"/>
              <a:ext cx="972354" cy="0"/>
            </a:xfrm>
            <a:prstGeom prst="straightConnector1">
              <a:avLst/>
            </a:prstGeom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TextBox 4">
              <a:extLst>
                <a:ext uri="{FF2B5EF4-FFF2-40B4-BE49-F238E27FC236}">
                  <a16:creationId xmlns:a16="http://schemas.microsoft.com/office/drawing/2014/main" id="{5AB8DAD5-E272-B4E5-D137-7D2F1926379C}"/>
                </a:ext>
              </a:extLst>
            </p:cNvPr>
            <p:cNvSpPr txBox="1"/>
            <p:nvPr/>
          </p:nvSpPr>
          <p:spPr>
            <a:xfrm>
              <a:off x="5267606" y="1391590"/>
              <a:ext cx="145115" cy="107722"/>
            </a:xfrm>
            <a:prstGeom prst="rect">
              <a:avLst/>
            </a:prstGeom>
            <a:solidFill>
              <a:srgbClr val="FAFCBC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700" dirty="0"/>
                <a:t>1</a:t>
              </a:r>
              <a:endParaRPr lang="ko-KR" altLang="en-US" sz="700" dirty="0"/>
            </a:p>
          </p:txBody>
        </p:sp>
        <p:sp>
          <p:nvSpPr>
            <p:cNvPr id="55" name="TextBox 4">
              <a:extLst>
                <a:ext uri="{FF2B5EF4-FFF2-40B4-BE49-F238E27FC236}">
                  <a16:creationId xmlns:a16="http://schemas.microsoft.com/office/drawing/2014/main" id="{3070EB04-25B8-75CF-DCF1-D75E847DD8B5}"/>
                </a:ext>
              </a:extLst>
            </p:cNvPr>
            <p:cNvSpPr txBox="1"/>
            <p:nvPr/>
          </p:nvSpPr>
          <p:spPr>
            <a:xfrm>
              <a:off x="5412721" y="1391590"/>
              <a:ext cx="351176" cy="10772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700" dirty="0">
                  <a:solidFill>
                    <a:srgbClr val="FAFCBC"/>
                  </a:solidFill>
                </a:rPr>
                <a:t>찌르기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8BA8B8D-D831-8B8F-7825-062B808FE059}"/>
              </a:ext>
            </a:extLst>
          </p:cNvPr>
          <p:cNvGrpSpPr/>
          <p:nvPr/>
        </p:nvGrpSpPr>
        <p:grpSpPr>
          <a:xfrm>
            <a:off x="4979656" y="1615379"/>
            <a:ext cx="801716" cy="129223"/>
            <a:chOff x="5705996" y="1928656"/>
            <a:chExt cx="801716" cy="129223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4759435-CE9E-5E8F-49CA-4218AC9B0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5996" y="1928656"/>
              <a:ext cx="801716" cy="0"/>
            </a:xfrm>
            <a:prstGeom prst="straightConnector1">
              <a:avLst/>
            </a:prstGeom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TextBox 4">
              <a:extLst>
                <a:ext uri="{FF2B5EF4-FFF2-40B4-BE49-F238E27FC236}">
                  <a16:creationId xmlns:a16="http://schemas.microsoft.com/office/drawing/2014/main" id="{95B57956-DC2D-0863-4908-812CFF780C16}"/>
                </a:ext>
              </a:extLst>
            </p:cNvPr>
            <p:cNvSpPr txBox="1"/>
            <p:nvPr/>
          </p:nvSpPr>
          <p:spPr>
            <a:xfrm>
              <a:off x="5991805" y="1950157"/>
              <a:ext cx="144000" cy="107722"/>
            </a:xfrm>
            <a:prstGeom prst="rect">
              <a:avLst/>
            </a:prstGeom>
            <a:solidFill>
              <a:srgbClr val="FAFCBC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7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6" name="TextBox 4">
              <a:extLst>
                <a:ext uri="{FF2B5EF4-FFF2-40B4-BE49-F238E27FC236}">
                  <a16:creationId xmlns:a16="http://schemas.microsoft.com/office/drawing/2014/main" id="{B5026878-2A37-D556-A4E1-B6709DAA189C}"/>
                </a:ext>
              </a:extLst>
            </p:cNvPr>
            <p:cNvSpPr txBox="1"/>
            <p:nvPr/>
          </p:nvSpPr>
          <p:spPr>
            <a:xfrm>
              <a:off x="6139405" y="1950157"/>
              <a:ext cx="343947" cy="10772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7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>
                  <a:solidFill>
                    <a:srgbClr val="FAFCBC"/>
                  </a:solidFill>
                </a:rPr>
                <a:t>당기기</a:t>
              </a:r>
            </a:p>
          </p:txBody>
        </p:sp>
      </p:grpSp>
      <p:sp>
        <p:nvSpPr>
          <p:cNvPr id="58" name="TextBox 4">
            <a:extLst>
              <a:ext uri="{FF2B5EF4-FFF2-40B4-BE49-F238E27FC236}">
                <a16:creationId xmlns:a16="http://schemas.microsoft.com/office/drawing/2014/main" id="{DB24F9E4-8D49-EE21-3340-A857802BEE26}"/>
              </a:ext>
            </a:extLst>
          </p:cNvPr>
          <p:cNvSpPr txBox="1"/>
          <p:nvPr/>
        </p:nvSpPr>
        <p:spPr>
          <a:xfrm>
            <a:off x="5812523" y="1946056"/>
            <a:ext cx="1814599" cy="24622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  창 형상의 붉은빛 에너지가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찌르는 동작에 맞춰 전방으로 흐릅니다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44B4719-490C-60F2-9F9B-20F2AF5F7EE2}"/>
              </a:ext>
            </a:extLst>
          </p:cNvPr>
          <p:cNvGrpSpPr/>
          <p:nvPr/>
        </p:nvGrpSpPr>
        <p:grpSpPr>
          <a:xfrm>
            <a:off x="4305089" y="2604782"/>
            <a:ext cx="2022286" cy="782820"/>
            <a:chOff x="5649164" y="2632371"/>
            <a:chExt cx="2022286" cy="782820"/>
          </a:xfrm>
        </p:grpSpPr>
        <p:pic>
          <p:nvPicPr>
            <p:cNvPr id="86" name="그림 85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0AC2FF7-7345-FC4E-2D22-A76282D8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9" t="16457" r="2809" b="74059"/>
            <a:stretch>
              <a:fillRect/>
            </a:stretch>
          </p:blipFill>
          <p:spPr>
            <a:xfrm rot="10800000" flipV="1">
              <a:off x="5649165" y="2899376"/>
              <a:ext cx="2022285" cy="214198"/>
            </a:xfrm>
            <a:prstGeom prst="rect">
              <a:avLst/>
            </a:prstGeom>
            <a:effectLst>
              <a:softEdge rad="88900"/>
            </a:effectLst>
          </p:spPr>
        </p:pic>
        <p:pic>
          <p:nvPicPr>
            <p:cNvPr id="90" name="그림 89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84C5F8F-C93B-8667-8CDC-D6554FF4B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9" t="16457" r="2809" b="74059"/>
            <a:stretch>
              <a:fillRect/>
            </a:stretch>
          </p:blipFill>
          <p:spPr>
            <a:xfrm rot="10800000">
              <a:off x="5713819" y="2986235"/>
              <a:ext cx="1185341" cy="61156"/>
            </a:xfrm>
            <a:prstGeom prst="rect">
              <a:avLst/>
            </a:prstGeom>
            <a:effectLst>
              <a:softEdge rad="25400"/>
            </a:effectLst>
          </p:spPr>
        </p:pic>
        <p:pic>
          <p:nvPicPr>
            <p:cNvPr id="82" name="그림 81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BB13CE8-174C-D312-ABFF-344D45E2D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9" t="16457" r="2809" b="74059"/>
            <a:stretch>
              <a:fillRect/>
            </a:stretch>
          </p:blipFill>
          <p:spPr>
            <a:xfrm rot="11718326" flipV="1">
              <a:off x="6123648" y="3172172"/>
              <a:ext cx="1185341" cy="61156"/>
            </a:xfrm>
            <a:prstGeom prst="rect">
              <a:avLst/>
            </a:prstGeom>
            <a:effectLst>
              <a:softEdge rad="25400"/>
            </a:effectLst>
          </p:spPr>
        </p:pic>
        <p:pic>
          <p:nvPicPr>
            <p:cNvPr id="88" name="그림 87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1A32993-AC0E-7B75-E08A-2A36112B9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9" t="16457" r="2809" b="74059"/>
            <a:stretch>
              <a:fillRect/>
            </a:stretch>
          </p:blipFill>
          <p:spPr>
            <a:xfrm rot="9881674">
              <a:off x="6123648" y="2803610"/>
              <a:ext cx="1185341" cy="61156"/>
            </a:xfrm>
            <a:prstGeom prst="rect">
              <a:avLst/>
            </a:prstGeom>
            <a:effectLst>
              <a:softEdge rad="25400"/>
            </a:effectLst>
          </p:spPr>
        </p:pic>
        <p:pic>
          <p:nvPicPr>
            <p:cNvPr id="79" name="그림 78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E68C4CC-3B04-C23A-8EE8-6DEEA714A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9" t="16457" r="2809" b="74059"/>
            <a:stretch>
              <a:fillRect/>
            </a:stretch>
          </p:blipFill>
          <p:spPr>
            <a:xfrm rot="10800000">
              <a:off x="6082627" y="2632371"/>
              <a:ext cx="1092753" cy="782820"/>
            </a:xfrm>
            <a:prstGeom prst="rect">
              <a:avLst/>
            </a:prstGeom>
            <a:effectLst>
              <a:softEdge rad="279400"/>
            </a:effectLst>
          </p:spPr>
        </p:pic>
        <p:pic>
          <p:nvPicPr>
            <p:cNvPr id="89" name="그림 88" descr="무기, 공구, 밤이(가) 표시된 사진&#10;&#10;자동 생성된 설명">
              <a:extLst>
                <a:ext uri="{FF2B5EF4-FFF2-40B4-BE49-F238E27FC236}">
                  <a16:creationId xmlns:a16="http://schemas.microsoft.com/office/drawing/2014/main" id="{DE43D8D9-3FAB-4402-3FD9-43734A4886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34" t="41451" r="36345" b="39852"/>
            <a:stretch>
              <a:fillRect/>
            </a:stretch>
          </p:blipFill>
          <p:spPr>
            <a:xfrm rot="10800000" flipV="1">
              <a:off x="5649164" y="2947978"/>
              <a:ext cx="733850" cy="151608"/>
            </a:xfrm>
            <a:prstGeom prst="rect">
              <a:avLst/>
            </a:prstGeom>
          </p:spPr>
        </p:pic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0A1103E7-290C-5E39-E2DA-EEF49E937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1041" y="3014574"/>
              <a:ext cx="774930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BC4DA5C8-F5C0-6ACC-91CD-ADEB0EDC3CE3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>
              <a:off x="6933432" y="2677744"/>
              <a:ext cx="354537" cy="9821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1788606D-0A55-4C6F-3F95-583382C5E9FC}"/>
                </a:ext>
              </a:extLst>
            </p:cNvPr>
            <p:cNvCxnSpPr>
              <a:cxnSpLocks/>
              <a:stCxn id="82" idx="1"/>
            </p:cNvCxnSpPr>
            <p:nvPr/>
          </p:nvCxnSpPr>
          <p:spPr>
            <a:xfrm flipH="1" flipV="1">
              <a:off x="6933432" y="3257808"/>
              <a:ext cx="354537" cy="10138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4">
            <a:extLst>
              <a:ext uri="{FF2B5EF4-FFF2-40B4-BE49-F238E27FC236}">
                <a16:creationId xmlns:a16="http://schemas.microsoft.com/office/drawing/2014/main" id="{7D47169B-9C4F-96F6-36F1-43BA1CFCCA59}"/>
              </a:ext>
            </a:extLst>
          </p:cNvPr>
          <p:cNvSpPr txBox="1"/>
          <p:nvPr/>
        </p:nvSpPr>
        <p:spPr>
          <a:xfrm>
            <a:off x="6108880" y="3062809"/>
            <a:ext cx="1569340" cy="28469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>
              <a:spcAft>
                <a:spcPts val="300"/>
              </a:spcAft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창을 당길 때에는 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300"/>
              </a:spcAft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붉은빛 에너지가 창으로 모여듭니다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</a:t>
            </a:r>
            <a:endParaRPr lang="ko-KR" altLang="en-US" sz="800" dirty="0"/>
          </a:p>
        </p:txBody>
      </p:sp>
      <p:pic>
        <p:nvPicPr>
          <p:cNvPr id="123" name="그림 122" descr="만화 영화, 스케치, 댄스, 그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0561BD2-37C5-1CA7-6C1F-9324195578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2" r="12652"/>
          <a:stretch>
            <a:fillRect/>
          </a:stretch>
        </p:blipFill>
        <p:spPr>
          <a:xfrm>
            <a:off x="8389379" y="998920"/>
            <a:ext cx="1949439" cy="910897"/>
          </a:xfrm>
          <a:prstGeom prst="rect">
            <a:avLst/>
          </a:prstGeom>
        </p:spPr>
      </p:pic>
      <p:sp>
        <p:nvSpPr>
          <p:cNvPr id="1038" name="TextBox 4">
            <a:extLst>
              <a:ext uri="{FF2B5EF4-FFF2-40B4-BE49-F238E27FC236}">
                <a16:creationId xmlns:a16="http://schemas.microsoft.com/office/drawing/2014/main" id="{1C473E79-4DD9-35CE-BBC8-9F527C01B238}"/>
              </a:ext>
            </a:extLst>
          </p:cNvPr>
          <p:cNvSpPr txBox="1"/>
          <p:nvPr/>
        </p:nvSpPr>
        <p:spPr>
          <a:xfrm>
            <a:off x="8909314" y="1927377"/>
            <a:ext cx="743793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  휘두르기 동작</a:t>
            </a:r>
          </a:p>
        </p:txBody>
      </p:sp>
      <p:sp>
        <p:nvSpPr>
          <p:cNvPr id="1065" name="직사각형 1064">
            <a:extLst>
              <a:ext uri="{FF2B5EF4-FFF2-40B4-BE49-F238E27FC236}">
                <a16:creationId xmlns:a16="http://schemas.microsoft.com/office/drawing/2014/main" id="{722FA0E7-893C-10FF-9325-3FB6B9E6E16E}"/>
              </a:ext>
            </a:extLst>
          </p:cNvPr>
          <p:cNvSpPr/>
          <p:nvPr/>
        </p:nvSpPr>
        <p:spPr>
          <a:xfrm>
            <a:off x="2134267" y="3702688"/>
            <a:ext cx="3688412" cy="2966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71" name="그룹 1070">
            <a:extLst>
              <a:ext uri="{FF2B5EF4-FFF2-40B4-BE49-F238E27FC236}">
                <a16:creationId xmlns:a16="http://schemas.microsoft.com/office/drawing/2014/main" id="{05CC5FE2-169E-6C99-1742-CFA40BF91C81}"/>
              </a:ext>
            </a:extLst>
          </p:cNvPr>
          <p:cNvGrpSpPr/>
          <p:nvPr/>
        </p:nvGrpSpPr>
        <p:grpSpPr>
          <a:xfrm>
            <a:off x="2134267" y="3702688"/>
            <a:ext cx="3688412" cy="444038"/>
            <a:chOff x="8257290" y="471641"/>
            <a:chExt cx="3688412" cy="444038"/>
          </a:xfrm>
        </p:grpSpPr>
        <p:grpSp>
          <p:nvGrpSpPr>
            <p:cNvPr id="1072" name="그룹 1071">
              <a:extLst>
                <a:ext uri="{FF2B5EF4-FFF2-40B4-BE49-F238E27FC236}">
                  <a16:creationId xmlns:a16="http://schemas.microsoft.com/office/drawing/2014/main" id="{0BFE8FA4-A139-F6F7-4C55-5C16ED277329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074" name="직사각형 1073">
                <a:extLst>
                  <a:ext uri="{FF2B5EF4-FFF2-40B4-BE49-F238E27FC236}">
                    <a16:creationId xmlns:a16="http://schemas.microsoft.com/office/drawing/2014/main" id="{1BE8CDDB-7AF7-B3E9-310D-D01A0F801E62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75" name="TextBox 70">
                <a:extLst>
                  <a:ext uri="{FF2B5EF4-FFF2-40B4-BE49-F238E27FC236}">
                    <a16:creationId xmlns:a16="http://schemas.microsoft.com/office/drawing/2014/main" id="{D9F75589-3985-EA3D-98FC-1D1582B631F9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3" name="TextBox 65">
              <a:extLst>
                <a:ext uri="{FF2B5EF4-FFF2-40B4-BE49-F238E27FC236}">
                  <a16:creationId xmlns:a16="http://schemas.microsoft.com/office/drawing/2014/main" id="{E98A0CA3-37E8-6363-D17D-7DC77A8BDF75}"/>
                </a:ext>
              </a:extLst>
            </p:cNvPr>
            <p:cNvSpPr txBox="1"/>
            <p:nvPr/>
          </p:nvSpPr>
          <p:spPr>
            <a:xfrm>
              <a:off x="9390404" y="616716"/>
              <a:ext cx="1422184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전방으로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8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번 찌릅니다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C36E386-F7B2-28C0-13DF-1CAD69ED2AF9}"/>
              </a:ext>
            </a:extLst>
          </p:cNvPr>
          <p:cNvSpPr/>
          <p:nvPr/>
        </p:nvSpPr>
        <p:spPr>
          <a:xfrm>
            <a:off x="1781271" y="5209151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30F8234-B9F1-380E-B68B-2CDE1068AF23}"/>
              </a:ext>
            </a:extLst>
          </p:cNvPr>
          <p:cNvGrpSpPr/>
          <p:nvPr/>
        </p:nvGrpSpPr>
        <p:grpSpPr>
          <a:xfrm>
            <a:off x="2353223" y="4233641"/>
            <a:ext cx="1966174" cy="1234534"/>
            <a:chOff x="2478709" y="4233641"/>
            <a:chExt cx="1445089" cy="907352"/>
          </a:xfrm>
        </p:grpSpPr>
        <p:pic>
          <p:nvPicPr>
            <p:cNvPr id="17" name="그림 16" descr="장난감, 무기, 액션 피겨, 피규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72C8EAC-8EEA-4C38-B951-CAD06BEA7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74" t="9821" b="9666"/>
            <a:stretch>
              <a:fillRect/>
            </a:stretch>
          </p:blipFill>
          <p:spPr>
            <a:xfrm>
              <a:off x="2478709" y="4233641"/>
              <a:ext cx="1445089" cy="907352"/>
            </a:xfrm>
            <a:prstGeom prst="rect">
              <a:avLst/>
            </a:prstGeom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EAACE01-72AD-0D27-8B90-070255473E38}"/>
                </a:ext>
              </a:extLst>
            </p:cNvPr>
            <p:cNvCxnSpPr>
              <a:cxnSpLocks/>
            </p:cNvCxnSpPr>
            <p:nvPr/>
          </p:nvCxnSpPr>
          <p:spPr>
            <a:xfrm>
              <a:off x="3159454" y="4577682"/>
              <a:ext cx="450639" cy="11775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B33B31B-E577-A1F1-769B-25B0A7D8CA13}"/>
              </a:ext>
            </a:extLst>
          </p:cNvPr>
          <p:cNvGrpSpPr/>
          <p:nvPr/>
        </p:nvGrpSpPr>
        <p:grpSpPr>
          <a:xfrm>
            <a:off x="6312664" y="3702688"/>
            <a:ext cx="3688412" cy="444038"/>
            <a:chOff x="8257290" y="471641"/>
            <a:chExt cx="3688412" cy="444038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FE1AFE6-1E1F-E1C1-3FC3-DD06E6701FAE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705B344-6A66-3446-86D5-3AE1851714B7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" name="TextBox 70">
                <a:extLst>
                  <a:ext uri="{FF2B5EF4-FFF2-40B4-BE49-F238E27FC236}">
                    <a16:creationId xmlns:a16="http://schemas.microsoft.com/office/drawing/2014/main" id="{E7284770-DACC-A0EB-BCA8-498376FFEF74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5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8" name="TextBox 65">
              <a:extLst>
                <a:ext uri="{FF2B5EF4-FFF2-40B4-BE49-F238E27FC236}">
                  <a16:creationId xmlns:a16="http://schemas.microsoft.com/office/drawing/2014/main" id="{82CB78B8-5925-E980-9E02-EFFD83A39192}"/>
                </a:ext>
              </a:extLst>
            </p:cNvPr>
            <p:cNvSpPr txBox="1"/>
            <p:nvPr/>
          </p:nvSpPr>
          <p:spPr>
            <a:xfrm>
              <a:off x="8604933" y="520536"/>
              <a:ext cx="2993127" cy="34624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목 뒤에 걸치고 무릎을 굽혀 돌진 준비를 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이후 전방으로 전진하며 창을 휘둘러 공격합니다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A387E3BB-0EE2-6010-7BCB-B6555EA1DD78}"/>
              </a:ext>
            </a:extLst>
          </p:cNvPr>
          <p:cNvSpPr/>
          <p:nvPr/>
        </p:nvSpPr>
        <p:spPr>
          <a:xfrm>
            <a:off x="5959668" y="5209151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BBE7732-262F-AF02-7449-B4364D164FAD}"/>
              </a:ext>
            </a:extLst>
          </p:cNvPr>
          <p:cNvGrpSpPr/>
          <p:nvPr/>
        </p:nvGrpSpPr>
        <p:grpSpPr>
          <a:xfrm>
            <a:off x="6502574" y="4162215"/>
            <a:ext cx="835101" cy="123111"/>
            <a:chOff x="1341678" y="941326"/>
            <a:chExt cx="835101" cy="12311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61827-9C25-A248-8659-59524382D5F8}"/>
                </a:ext>
              </a:extLst>
            </p:cNvPr>
            <p:cNvSpPr txBox="1"/>
            <p:nvPr/>
          </p:nvSpPr>
          <p:spPr>
            <a:xfrm>
              <a:off x="1510658" y="941326"/>
              <a:ext cx="66612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root </a:t>
              </a:r>
              <a:r>
                <a:rPr lang="ko-KR" altLang="en-US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모션</a:t>
              </a:r>
              <a:endParaRPr lang="en-US" altLang="ko-KR" sz="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9004819-719A-A294-344C-9651F84B7378}"/>
                </a:ext>
              </a:extLst>
            </p:cNvPr>
            <p:cNvGrpSpPr/>
            <p:nvPr/>
          </p:nvGrpSpPr>
          <p:grpSpPr>
            <a:xfrm>
              <a:off x="1341678" y="958329"/>
              <a:ext cx="89105" cy="89105"/>
              <a:chOff x="1394247" y="792216"/>
              <a:chExt cx="89105" cy="89105"/>
            </a:xfrm>
          </p:grpSpPr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84012C5A-FE84-EC39-9E42-3A05D06EDF9F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B35F83C0-5742-C403-6530-2427897C94C7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34" name="그림 33" descr="흑백, 야외, 댄스, 사람이(가) 표시된 사진&#10;&#10;자동 생성된 설명">
            <a:extLst>
              <a:ext uri="{FF2B5EF4-FFF2-40B4-BE49-F238E27FC236}">
                <a16:creationId xmlns:a16="http://schemas.microsoft.com/office/drawing/2014/main" id="{CCABE6F6-205E-BD3C-9BDD-FAAFACDA7F1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9" r="6754" b="6549"/>
          <a:stretch/>
        </p:blipFill>
        <p:spPr>
          <a:xfrm flipH="1">
            <a:off x="8423575" y="4559128"/>
            <a:ext cx="1224797" cy="839528"/>
          </a:xfrm>
          <a:prstGeom prst="rect">
            <a:avLst/>
          </a:prstGeom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B14DB3D7-BD87-E1AD-BB91-67E7F093874A}"/>
              </a:ext>
            </a:extLst>
          </p:cNvPr>
          <p:cNvSpPr/>
          <p:nvPr/>
        </p:nvSpPr>
        <p:spPr>
          <a:xfrm>
            <a:off x="8280806" y="4906892"/>
            <a:ext cx="192204" cy="144001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29D6537-CD1D-0D4D-E080-D2BF14B86CA6}"/>
              </a:ext>
            </a:extLst>
          </p:cNvPr>
          <p:cNvGrpSpPr/>
          <p:nvPr/>
        </p:nvGrpSpPr>
        <p:grpSpPr>
          <a:xfrm>
            <a:off x="3852504" y="5490139"/>
            <a:ext cx="1863068" cy="1122713"/>
            <a:chOff x="3730796" y="5367028"/>
            <a:chExt cx="1863068" cy="1122713"/>
          </a:xfrm>
        </p:grpSpPr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6559E213-023D-CB31-A052-E4277D21E232}"/>
                </a:ext>
              </a:extLst>
            </p:cNvPr>
            <p:cNvSpPr txBox="1"/>
            <p:nvPr/>
          </p:nvSpPr>
          <p:spPr>
            <a:xfrm>
              <a:off x="4255969" y="5367028"/>
              <a:ext cx="812723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dirty="0"/>
                <a:t>[</a:t>
              </a:r>
              <a:r>
                <a:rPr lang="ko-KR" altLang="en-US" dirty="0"/>
                <a:t>트레일 효과 예시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FE7FFD68-4B9C-65F4-EF89-08F92FB7F3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42" t="86301" r="27457" b="1835"/>
            <a:stretch/>
          </p:blipFill>
          <p:spPr bwMode="auto">
            <a:xfrm>
              <a:off x="3730796" y="5490139"/>
              <a:ext cx="1863068" cy="876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4">
              <a:extLst>
                <a:ext uri="{FF2B5EF4-FFF2-40B4-BE49-F238E27FC236}">
                  <a16:creationId xmlns:a16="http://schemas.microsoft.com/office/drawing/2014/main" id="{89E4CA12-13C8-B679-ECDA-1B55D86FC2D4}"/>
                </a:ext>
              </a:extLst>
            </p:cNvPr>
            <p:cNvSpPr txBox="1"/>
            <p:nvPr/>
          </p:nvSpPr>
          <p:spPr>
            <a:xfrm>
              <a:off x="3865638" y="6366630"/>
              <a:ext cx="1593385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여러 창이 동시에 찌르는 듯한 느낌</a:t>
              </a:r>
            </a:p>
          </p:txBody>
        </p:sp>
      </p:grpSp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79320A6C-4590-DC2C-6F98-9D8D7DF7B0E1}"/>
              </a:ext>
            </a:extLst>
          </p:cNvPr>
          <p:cNvGrpSpPr/>
          <p:nvPr/>
        </p:nvGrpSpPr>
        <p:grpSpPr>
          <a:xfrm>
            <a:off x="222860" y="925392"/>
            <a:ext cx="550570" cy="107722"/>
            <a:chOff x="222860" y="925392"/>
            <a:chExt cx="550570" cy="107722"/>
          </a:xfrm>
        </p:grpSpPr>
        <p:grpSp>
          <p:nvGrpSpPr>
            <p:cNvPr id="1031" name="그룹 1030">
              <a:extLst>
                <a:ext uri="{FF2B5EF4-FFF2-40B4-BE49-F238E27FC236}">
                  <a16:creationId xmlns:a16="http://schemas.microsoft.com/office/drawing/2014/main" id="{13D52F46-4F9D-CB6E-5FA6-A7A35BD35A95}"/>
                </a:ext>
              </a:extLst>
            </p:cNvPr>
            <p:cNvGrpSpPr/>
            <p:nvPr/>
          </p:nvGrpSpPr>
          <p:grpSpPr>
            <a:xfrm>
              <a:off x="222860" y="934350"/>
              <a:ext cx="164411" cy="89806"/>
              <a:chOff x="606035" y="927877"/>
              <a:chExt cx="216131" cy="118057"/>
            </a:xfrm>
          </p:grpSpPr>
          <p:sp>
            <p:nvSpPr>
              <p:cNvPr id="1029" name="이등변 삼각형 1028">
                <a:extLst>
                  <a:ext uri="{FF2B5EF4-FFF2-40B4-BE49-F238E27FC236}">
                    <a16:creationId xmlns:a16="http://schemas.microsoft.com/office/drawing/2014/main" id="{F07CAD4F-9EF3-DF73-86D2-3CEE0CD3E642}"/>
                  </a:ext>
                </a:extLst>
              </p:cNvPr>
              <p:cNvSpPr/>
              <p:nvPr/>
            </p:nvSpPr>
            <p:spPr>
              <a:xfrm rot="16200000">
                <a:off x="726006" y="940552"/>
                <a:ext cx="99615" cy="92704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30" name="직사각형 1029">
                <a:extLst>
                  <a:ext uri="{FF2B5EF4-FFF2-40B4-BE49-F238E27FC236}">
                    <a16:creationId xmlns:a16="http://schemas.microsoft.com/office/drawing/2014/main" id="{655EAFD3-5403-4E62-2730-C8847081FC85}"/>
                  </a:ext>
                </a:extLst>
              </p:cNvPr>
              <p:cNvSpPr/>
              <p:nvPr/>
            </p:nvSpPr>
            <p:spPr>
              <a:xfrm>
                <a:off x="606035" y="927877"/>
                <a:ext cx="166482" cy="11805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altLang="ko-KR" sz="7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7B11B195-4A40-F388-B523-075C19C6148E}"/>
                </a:ext>
              </a:extLst>
            </p:cNvPr>
            <p:cNvSpPr txBox="1"/>
            <p:nvPr/>
          </p:nvSpPr>
          <p:spPr>
            <a:xfrm>
              <a:off x="407591" y="925392"/>
              <a:ext cx="365839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7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(</a:t>
              </a:r>
              <a:r>
                <a:rPr lang="ko-KR" altLang="en-US" sz="7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카메라 </a:t>
              </a:r>
              <a:r>
                <a:rPr lang="en-US" altLang="ko-KR" sz="7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1)</a:t>
              </a:r>
            </a:p>
          </p:txBody>
        </p:sp>
      </p:grpSp>
      <p:sp>
        <p:nvSpPr>
          <p:cNvPr id="1049" name="TextBox 4">
            <a:extLst>
              <a:ext uri="{FF2B5EF4-FFF2-40B4-BE49-F238E27FC236}">
                <a16:creationId xmlns:a16="http://schemas.microsoft.com/office/drawing/2014/main" id="{CD04F6EA-739D-80AA-A092-6CD9CE967542}"/>
              </a:ext>
            </a:extLst>
          </p:cNvPr>
          <p:cNvSpPr txBox="1"/>
          <p:nvPr/>
        </p:nvSpPr>
        <p:spPr>
          <a:xfrm>
            <a:off x="6732185" y="4398430"/>
            <a:ext cx="812723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indent="0" algn="ctr">
              <a:defRPr sz="8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(</a:t>
            </a:r>
            <a:r>
              <a:rPr lang="ko-KR" altLang="en-US" dirty="0"/>
              <a:t>준비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50" name="TextBox 4">
            <a:extLst>
              <a:ext uri="{FF2B5EF4-FFF2-40B4-BE49-F238E27FC236}">
                <a16:creationId xmlns:a16="http://schemas.microsoft.com/office/drawing/2014/main" id="{C5632E72-1331-8296-E402-FF0DE1DDE9B0}"/>
              </a:ext>
            </a:extLst>
          </p:cNvPr>
          <p:cNvSpPr txBox="1"/>
          <p:nvPr/>
        </p:nvSpPr>
        <p:spPr>
          <a:xfrm>
            <a:off x="8702423" y="4398430"/>
            <a:ext cx="812723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indent="0" algn="ctr">
              <a:defRPr sz="8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(</a:t>
            </a:r>
            <a:r>
              <a:rPr lang="ko-KR" altLang="en-US" dirty="0"/>
              <a:t>돌진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51" name="TextBox 4">
            <a:extLst>
              <a:ext uri="{FF2B5EF4-FFF2-40B4-BE49-F238E27FC236}">
                <a16:creationId xmlns:a16="http://schemas.microsoft.com/office/drawing/2014/main" id="{B0BF677C-A82D-F01F-762F-BC92BC175868}"/>
              </a:ext>
            </a:extLst>
          </p:cNvPr>
          <p:cNvSpPr txBox="1"/>
          <p:nvPr/>
        </p:nvSpPr>
        <p:spPr>
          <a:xfrm>
            <a:off x="6671554" y="5547158"/>
            <a:ext cx="3032882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 돌진 준비 시 붉은빛의 에너지가 클래스 아이콘의 형태로 번쩍입니다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61" name="그림 1060" descr="야외, 비행, 공기, 스키 타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005F24E-CF6C-4BA5-8A10-2AEBE2B40835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7" t="40210" r="38871" b="40841"/>
          <a:stretch>
            <a:fillRect/>
          </a:stretch>
        </p:blipFill>
        <p:spPr>
          <a:xfrm>
            <a:off x="6487296" y="4657205"/>
            <a:ext cx="1565860" cy="7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5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B208-F074-A681-804F-F75E18F2C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8D569D6-5185-F8A0-3203-C2D9FC6E376E}"/>
              </a:ext>
            </a:extLst>
          </p:cNvPr>
          <p:cNvGrpSpPr/>
          <p:nvPr/>
        </p:nvGrpSpPr>
        <p:grpSpPr>
          <a:xfrm>
            <a:off x="192090" y="54774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459D0F2-2D77-BB77-A0D8-63ADA0914750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315223-EFB7-14B9-584C-4C7440AC5E5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5B8E1F5D-0059-65C7-1F0E-9EA3A0126095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FB773D4-59F3-A368-D741-69637FBD6F9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83E375-E4C2-F9D8-1C5D-E4CB36F35A3C}"/>
              </a:ext>
            </a:extLst>
          </p:cNvPr>
          <p:cNvGrpSpPr/>
          <p:nvPr/>
        </p:nvGrpSpPr>
        <p:grpSpPr>
          <a:xfrm>
            <a:off x="211592" y="956552"/>
            <a:ext cx="3203891" cy="153888"/>
            <a:chOff x="1499245" y="907057"/>
            <a:chExt cx="3203891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6051B4-7279-AF25-5D61-F7CAA5F981C7}"/>
                </a:ext>
              </a:extLst>
            </p:cNvPr>
            <p:cNvSpPr txBox="1"/>
            <p:nvPr/>
          </p:nvSpPr>
          <p:spPr>
            <a:xfrm>
              <a:off x="3652147" y="937834"/>
              <a:ext cx="105098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163366-B43C-F142-F5C7-DB772BAEFBA4}"/>
                </a:ext>
              </a:extLst>
            </p:cNvPr>
            <p:cNvSpPr txBox="1"/>
            <p:nvPr/>
          </p:nvSpPr>
          <p:spPr>
            <a:xfrm>
              <a:off x="1499245" y="907057"/>
              <a:ext cx="227171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3A3E71FE-A376-7B6E-2875-6B031C33E0F6}"/>
              </a:ext>
            </a:extLst>
          </p:cNvPr>
          <p:cNvGrpSpPr/>
          <p:nvPr/>
        </p:nvGrpSpPr>
        <p:grpSpPr>
          <a:xfrm>
            <a:off x="264089" y="1420091"/>
            <a:ext cx="10656000" cy="4001523"/>
            <a:chOff x="736420" y="1146801"/>
            <a:chExt cx="10656000" cy="2091600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FB7F4CD-F703-57EC-7E33-E99298B0DDED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75B0397A-E04E-802C-D09E-220A715E3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BCC160E0-5345-8D3C-CF26-2C1F773A706B}"/>
                </a:ext>
              </a:extLst>
            </p:cNvPr>
            <p:cNvCxnSpPr>
              <a:cxnSpLocks/>
            </p:cNvCxnSpPr>
            <p:nvPr/>
          </p:nvCxnSpPr>
          <p:spPr>
            <a:xfrm>
              <a:off x="21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EBB2A23F-30EF-5C16-68B5-2956AC2B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98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1B2A4A98-36F8-85A5-6CD9-E2DD6668CD5C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149B50E-551D-F8D6-5637-6800791541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A75D0D3-2174-5ED9-8299-A53A3E965847}"/>
                </a:ext>
              </a:extLst>
            </p:cNvPr>
            <p:cNvCxnSpPr>
              <a:cxnSpLocks/>
            </p:cNvCxnSpPr>
            <p:nvPr/>
          </p:nvCxnSpPr>
          <p:spPr>
            <a:xfrm>
              <a:off x="714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12516680-83BC-D1B8-A05A-85E311BD1333}"/>
                </a:ext>
              </a:extLst>
            </p:cNvPr>
            <p:cNvCxnSpPr>
              <a:cxnSpLocks/>
            </p:cNvCxnSpPr>
            <p:nvPr/>
          </p:nvCxnSpPr>
          <p:spPr>
            <a:xfrm>
              <a:off x="57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636FE27-9B6E-7E0B-9FAD-FF5360188A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21936D3-5CAC-15BC-3318-B9D8CAE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930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4FD77EF-0AD9-6621-5598-387607948B11}"/>
                </a:ext>
              </a:extLst>
            </p:cNvPr>
            <p:cNvCxnSpPr>
              <a:cxnSpLocks/>
            </p:cNvCxnSpPr>
            <p:nvPr/>
          </p:nvCxnSpPr>
          <p:spPr>
            <a:xfrm>
              <a:off x="78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8F38B66-434A-118C-A708-738141A1AD11}"/>
                </a:ext>
              </a:extLst>
            </p:cNvPr>
            <p:cNvCxnSpPr>
              <a:cxnSpLocks/>
            </p:cNvCxnSpPr>
            <p:nvPr/>
          </p:nvCxnSpPr>
          <p:spPr>
            <a:xfrm>
              <a:off x="85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8676050A-8729-76F9-EAA3-07B75037869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B5F6A9-47A1-4AF5-C27D-AB9F116C3826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BA51362F-E032-5DC4-FB26-7C4376AFBEC1}"/>
                </a:ext>
              </a:extLst>
            </p:cNvPr>
            <p:cNvGrpSpPr/>
            <p:nvPr/>
          </p:nvGrpSpPr>
          <p:grpSpPr>
            <a:xfrm>
              <a:off x="736420" y="1146801"/>
              <a:ext cx="576000" cy="2091600"/>
              <a:chOff x="1200793" y="1061414"/>
              <a:chExt cx="576000" cy="209160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86B5C03-91CA-78CE-E946-57C88999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1752ED6-59DC-11C1-8C3C-B8EF36F4C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6FECA348-CDEB-56E4-E799-F18922FCA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8EEA785-86DC-A628-45C2-B07303F92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4A10BBB-E305-2B48-F9A3-2AF598F0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9D8F68E-B09D-B5A2-F287-087F7035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2489F5D-9845-3CF1-87CE-D66C3BAF7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070B3C5-4515-AA8A-FC2F-C47DFC0A1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75D5A97-A78F-7A4A-76F8-31C053964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A2B965E-CD83-71E6-C492-E2C9654DFD70}"/>
                </a:ext>
              </a:extLst>
            </p:cNvPr>
            <p:cNvGrpSpPr/>
            <p:nvPr/>
          </p:nvGrpSpPr>
          <p:grpSpPr>
            <a:xfrm>
              <a:off x="14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BCFE695-FB8F-7B4D-8808-AA833D2F5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C51A1A4-FFA6-DB85-9153-FA6DB1B96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D787E25-E827-F3B8-3390-4A9C3D963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327B1F4F-FC51-0AF9-6C7C-DF92F95E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D1553F5-B211-2A77-BDDA-088B3A0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4FC2ABE-B098-30F8-F658-53694485F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92E63817-BB36-7F49-ACA3-E5A33315D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51C8BAB-640A-6F4A-D051-43FD3026C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CCE6FCFB-7F5D-E1D7-0D65-E2C46EF01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146197E-1AC5-B9F0-B963-625FC1C05287}"/>
                </a:ext>
              </a:extLst>
            </p:cNvPr>
            <p:cNvGrpSpPr/>
            <p:nvPr/>
          </p:nvGrpSpPr>
          <p:grpSpPr>
            <a:xfrm>
              <a:off x="21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EDC38003-BAFC-C244-BACD-03CFCDCD4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3EB42C2A-2672-996B-51EC-6703BB43E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94491280-5217-E651-A534-9E5C8AE5E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613BAB54-4882-9C99-EDAD-1C6B751A6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70CC4B0-4D1B-2C9A-9AA3-6B8917DFA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B16BED7-68CD-3F6B-3B28-07429E5C0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C3FB81F-CC5B-03CF-CC59-73C8B7798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46B08542-EB58-70FA-085A-01A9B77E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6145470-8C37-0E53-5A74-BC5036683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02015FA-1FB2-630E-768D-2ACF5A93B073}"/>
                </a:ext>
              </a:extLst>
            </p:cNvPr>
            <p:cNvGrpSpPr/>
            <p:nvPr/>
          </p:nvGrpSpPr>
          <p:grpSpPr>
            <a:xfrm>
              <a:off x="28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0D826B1-E833-A1EB-C636-65A617D49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484ECDC8-0515-DC35-E408-A8ACB1F4A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D202584D-14BE-738D-1D27-1112F6239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ADC9E4C-8023-3FD6-1E4B-26B40B56A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4C08E17-E1FD-23DD-B7AA-E9B47C048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6935C8BB-68AB-07A4-7D8A-58D7AF637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B1B2440-8BFF-025E-1C33-8AF4B9C00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573540BD-3AA4-8D0A-3460-696C89351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2EE22833-17C5-4312-F0ED-0F40A0A80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8FE0792E-10D9-64B5-BF7A-6EA91CDAC3B9}"/>
                </a:ext>
              </a:extLst>
            </p:cNvPr>
            <p:cNvGrpSpPr/>
            <p:nvPr/>
          </p:nvGrpSpPr>
          <p:grpSpPr>
            <a:xfrm>
              <a:off x="36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323CB2F4-0F7A-6558-E776-D8CE575C7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2FE47172-5E13-008C-98DC-EA696E602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3A63CE5B-A6CF-1E28-B1EF-A56FE1801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336163E6-F235-C8C8-9C4F-30686C871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9154757C-F6B8-AF9A-CD63-F005EDC7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EE2C43B-1C77-2277-741B-07F4B42FA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69179622-46BE-B71D-92C8-A9919495D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4C35FA14-2E8B-E3BE-54C6-BF92F35A8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77F526E-1BAF-0689-2008-C91EE4FD7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FCD951C-9BDB-A207-BC18-EA33BAB2FC85}"/>
                </a:ext>
              </a:extLst>
            </p:cNvPr>
            <p:cNvGrpSpPr/>
            <p:nvPr/>
          </p:nvGrpSpPr>
          <p:grpSpPr>
            <a:xfrm>
              <a:off x="43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C3921F37-233F-DEC2-251E-1021546A7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45843B72-78FD-C2DF-BBB8-FD6028788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85EDC06-19BF-D736-18AE-CE517E3AD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4671D180-2FBF-7E18-9578-76A1E1674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5A022C6C-9E03-AE28-5205-E265657DB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32B43623-1903-6256-7CE7-BE21EE552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122A2FC9-93CD-C11B-E7DC-CD1149D86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D695F7D5-817F-8E2C-55F3-423A298FA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30644D97-B2F2-C05A-1662-A7BDE76A2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D36C226F-80F6-1305-E8A4-F0C61123B586}"/>
                </a:ext>
              </a:extLst>
            </p:cNvPr>
            <p:cNvGrpSpPr/>
            <p:nvPr/>
          </p:nvGrpSpPr>
          <p:grpSpPr>
            <a:xfrm>
              <a:off x="50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70DCB4EE-F998-D990-ED61-51AE234BE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40820495-BB80-3188-3AC2-CBF38B210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88A64805-130C-FC62-B091-848B4A8FC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7CCC4D75-8CFA-B1E1-84BE-5A953405D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F9EA2503-99B8-806F-0799-923AA4E6B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D8E368F0-EC35-E9B9-18F9-B74DF8C13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7CAA241-565C-9F1A-324A-62163CF2B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E70A6386-FC77-59CF-8EC5-AEEE888BB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0D8A0AC4-7891-C0E2-B3CF-83E1304C9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9B40EFD2-F46C-8C2F-B43B-3159478B3DD6}"/>
                </a:ext>
              </a:extLst>
            </p:cNvPr>
            <p:cNvGrpSpPr/>
            <p:nvPr/>
          </p:nvGrpSpPr>
          <p:grpSpPr>
            <a:xfrm>
              <a:off x="57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27706F18-6139-1895-2E8E-4AA9C4CF0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1F406E6-DEF3-08B5-A957-1D9EFE17C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7741A13B-D709-0863-2250-DE3B657AF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C40C1E36-2C92-C85E-9DA9-727F772AD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B615083D-8958-AC82-9A35-4E872B958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2DA4FB82-EA2A-D628-F176-9838F6E60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B07F517-6588-41EC-9F9A-8BCE9D2A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96887524-5F6B-6EBF-D617-29F089572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FB23DE84-18C0-E861-6BE2-821B7E989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842F957E-7927-722D-9E7B-1347323C47C5}"/>
                </a:ext>
              </a:extLst>
            </p:cNvPr>
            <p:cNvGrpSpPr/>
            <p:nvPr/>
          </p:nvGrpSpPr>
          <p:grpSpPr>
            <a:xfrm>
              <a:off x="64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7AB06998-2A47-1A4C-7E12-EC5C8B799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1BBF9E9F-C22A-BE6C-DADE-A2405454D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51518C13-0DA8-A2D3-B21E-90B1B1642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02B869CE-428E-0A53-6A86-32DC28839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7043CE7D-269B-BD03-51BF-070CAFA8B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366BDE93-A68B-EB6E-FE8C-EA013CFF9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F497E4F6-A6F9-0269-46AF-0D71B42C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46AF26C0-DB2C-93B2-2FEC-E24654052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CE037961-DBCF-E9F7-3A3E-DE83C52D7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4FA0861-FC42-0839-F774-68D73FA6AC9A}"/>
                </a:ext>
              </a:extLst>
            </p:cNvPr>
            <p:cNvGrpSpPr/>
            <p:nvPr/>
          </p:nvGrpSpPr>
          <p:grpSpPr>
            <a:xfrm>
              <a:off x="72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944D4254-A1B5-F357-6946-0496EA778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13F5C50B-3BA8-ED1C-570F-EA97B7510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85FCAD0D-DD73-EB4C-971C-5FBCB6BF6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C3ECA49E-BAA6-AAA8-7B3B-026F92B21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92D5D2D1-E363-5625-B89E-9600CBB88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EDF9928F-95A5-113F-AC5C-BB189FD2D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9174CD1B-DD55-6D07-D0BF-FB94EF3C4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9B5FE2B2-2BE4-FD38-FE20-EB53AE33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A6F2A4D2-B18F-EA22-FB03-BA08CC7B8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546328D0-09D7-52A1-32D9-B5850289D3B2}"/>
                </a:ext>
              </a:extLst>
            </p:cNvPr>
            <p:cNvGrpSpPr/>
            <p:nvPr/>
          </p:nvGrpSpPr>
          <p:grpSpPr>
            <a:xfrm>
              <a:off x="79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2546EA14-C161-17FC-5ED7-6A9C7CF23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1C400BD5-2ABE-3A11-49A3-9E1DDE07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76148817-C704-6BD1-E11D-1C2B5F0DF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58BFA6AB-3B37-599C-A60D-109F00EEF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4E26A081-F40C-C83D-C26B-B154E10F1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453FA11D-6FF0-0ADF-054E-8A9B6A23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2B3153B2-E11D-F632-D60F-81EC84E69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5CCD1307-CF57-0D28-FFEE-F3B9A49A0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AC4FF747-0B4A-D337-CC36-3E3D0542F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F6A940FB-F08D-39B4-3C24-4D36BD90C88D}"/>
                </a:ext>
              </a:extLst>
            </p:cNvPr>
            <p:cNvGrpSpPr/>
            <p:nvPr/>
          </p:nvGrpSpPr>
          <p:grpSpPr>
            <a:xfrm>
              <a:off x="86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D81701F5-376A-86AE-DB5D-A8B4610A1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075984F0-CCD8-7BB2-2CBA-22E86869D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6F518AA8-720D-B38C-5044-14CEC12B4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0C3F7E04-1B37-5176-2245-859D5FF4E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79EF1EC4-BB92-663C-B2CE-80E7F2AFF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D14FABC9-FF43-C529-EB79-D2F509A8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8A7AD88A-7999-8C42-ABBD-B4CD46A2F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870FAC60-440D-15AA-A823-F8F814D9F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F323617F-3BB7-5012-21A8-D556AF5DC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CF00C521-CD6A-1356-7FF2-27F723D33C51}"/>
                </a:ext>
              </a:extLst>
            </p:cNvPr>
            <p:cNvGrpSpPr/>
            <p:nvPr/>
          </p:nvGrpSpPr>
          <p:grpSpPr>
            <a:xfrm>
              <a:off x="93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620BE78E-C70C-381A-CBA9-8FB242D4B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692AAC60-641F-19FD-53D2-F8A32076C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3DD2535E-8F2C-181A-8349-96C3AB4A6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901D3A7C-76A1-D58E-892F-ABE531D18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E6E6683-CA53-1BB3-0AD8-13B63959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6A607EB-50E7-FABE-B7CD-F7D817070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25E8FEBB-A567-53E5-0D4B-A7E8457F8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27549BDA-D122-5275-CC9B-6E77CD9B0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E897E912-C738-FD95-13A1-B79E1179E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B560BD1B-36F5-03B3-AFBC-99CD80705F1F}"/>
                </a:ext>
              </a:extLst>
            </p:cNvPr>
            <p:cNvGrpSpPr/>
            <p:nvPr/>
          </p:nvGrpSpPr>
          <p:grpSpPr>
            <a:xfrm>
              <a:off x="100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99E8C5BB-213F-22E1-43D3-354F9CC33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F9140200-0836-EFFF-1ABA-44DFB4BD9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42BAC9C5-80D2-6A2B-250B-490271EE4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47BB6BF3-F82D-8C92-9885-4984821A8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C6514860-88EE-E691-1066-9AAA1D2F2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89869317-7D3D-F1AB-ECBC-BD2A50276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798C61DA-C64B-4669-4272-B19660160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AFBBBB92-7EA1-51A2-1197-0D006BB7F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5AF2C75F-A539-C3C0-B297-E99B4F879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FD98CEB3-2BBC-2CD6-CA81-6F428B3FFD2E}"/>
                </a:ext>
              </a:extLst>
            </p:cNvPr>
            <p:cNvGrpSpPr/>
            <p:nvPr/>
          </p:nvGrpSpPr>
          <p:grpSpPr>
            <a:xfrm>
              <a:off x="108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DD75CCC9-FBB8-8EB6-BC2C-1FA28C0E1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F483E3E-3F85-E9D9-AD8A-F280976C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9355451A-B550-49AC-7E91-D3F0C1D0A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4D291279-ECAF-B82F-BAE7-5DB718A54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744D2DB1-A138-38F7-1671-D4807942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1A954261-65F5-ADE9-ADDE-18CC44BE5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B2196FA2-BC71-BC70-EE10-19897B4F7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99592FA2-0B94-6070-BB4A-972BB134F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0548A534-053E-E929-35D0-36CB97065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F24B678A-C736-D7E0-DDE8-9B3B0559C1B5}"/>
              </a:ext>
            </a:extLst>
          </p:cNvPr>
          <p:cNvGrpSpPr/>
          <p:nvPr/>
        </p:nvGrpSpPr>
        <p:grpSpPr>
          <a:xfrm>
            <a:off x="161610" y="1228611"/>
            <a:ext cx="11205091" cy="272680"/>
            <a:chOff x="161608" y="1144542"/>
            <a:chExt cx="11205091" cy="27268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D08D8BA-D650-C543-234C-23A1F618FBC9}"/>
                </a:ext>
              </a:extLst>
            </p:cNvPr>
            <p:cNvGrpSpPr/>
            <p:nvPr/>
          </p:nvGrpSpPr>
          <p:grpSpPr>
            <a:xfrm>
              <a:off x="161608" y="1144542"/>
              <a:ext cx="10924120" cy="191479"/>
              <a:chOff x="161608" y="955322"/>
              <a:chExt cx="10924120" cy="19147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28E7593-5C60-7740-97C1-A1DE6786B698}"/>
                  </a:ext>
                </a:extLst>
              </p:cNvPr>
              <p:cNvGrpSpPr/>
              <p:nvPr/>
            </p:nvGrpSpPr>
            <p:grpSpPr>
              <a:xfrm>
                <a:off x="192088" y="979042"/>
                <a:ext cx="10800000" cy="167759"/>
                <a:chOff x="192088" y="858603"/>
                <a:chExt cx="10800000" cy="167759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2D83E02-B987-92BF-DB2C-3119CFD4F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088" y="858603"/>
                  <a:ext cx="0" cy="167759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F09BAC97-620F-B83A-943E-36A836256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68295391-4A4B-A6B3-2761-131E2DC9A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1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E4CFFE53-E78B-938E-A8AC-48B656A8F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7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93CDB7D-B259-2562-79CB-00C838260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3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31D6B9DE-A2F8-A4EB-F93B-E5766EBD1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92088" y="887678"/>
                  <a:ext cx="0" cy="138684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9E7AF0F9-8CEE-20D7-0471-365946E5F717}"/>
                  </a:ext>
                </a:extLst>
              </p:cNvPr>
              <p:cNvGrpSpPr/>
              <p:nvPr/>
            </p:nvGrpSpPr>
            <p:grpSpPr>
              <a:xfrm>
                <a:off x="161608" y="955322"/>
                <a:ext cx="10924120" cy="123111"/>
                <a:chOff x="164148" y="1022716"/>
                <a:chExt cx="10924120" cy="123111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E378BFD0-3C86-5085-CC28-80620F809659}"/>
                    </a:ext>
                  </a:extLst>
                </p:cNvPr>
                <p:cNvSpPr txBox="1"/>
                <p:nvPr/>
              </p:nvSpPr>
              <p:spPr>
                <a:xfrm>
                  <a:off x="6614380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90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770480AB-AA43-8E19-A33D-DB309380C65B}"/>
                    </a:ext>
                  </a:extLst>
                </p:cNvPr>
                <p:cNvSpPr txBox="1"/>
                <p:nvPr/>
              </p:nvSpPr>
              <p:spPr>
                <a:xfrm>
                  <a:off x="1090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150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D822BFA-B22E-3CEB-AE6A-F9A1A54A263C}"/>
                    </a:ext>
                  </a:extLst>
                </p:cNvPr>
                <p:cNvSpPr txBox="1"/>
                <p:nvPr/>
              </p:nvSpPr>
              <p:spPr>
                <a:xfrm>
                  <a:off x="229438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30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705B125-44DA-F5FE-7F4F-DB2469B85104}"/>
                    </a:ext>
                  </a:extLst>
                </p:cNvPr>
                <p:cNvSpPr txBox="1"/>
                <p:nvPr/>
              </p:nvSpPr>
              <p:spPr>
                <a:xfrm>
                  <a:off x="874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120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AD302C9-0E3D-E61C-925B-32DC23D47705}"/>
                    </a:ext>
                  </a:extLst>
                </p:cNvPr>
                <p:cNvSpPr txBox="1"/>
                <p:nvPr/>
              </p:nvSpPr>
              <p:spPr>
                <a:xfrm>
                  <a:off x="445555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60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96859C1-4CF0-037A-BB36-AF103EC33056}"/>
                    </a:ext>
                  </a:extLst>
                </p:cNvPr>
                <p:cNvSpPr txBox="1"/>
                <p:nvPr/>
              </p:nvSpPr>
              <p:spPr>
                <a:xfrm>
                  <a:off x="164148" y="1022716"/>
                  <a:ext cx="60914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</p:grp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2F199F21-0AD6-0DDF-7597-B992C7FE4E8E}"/>
                </a:ext>
              </a:extLst>
            </p:cNvPr>
            <p:cNvGrpSpPr/>
            <p:nvPr/>
          </p:nvGrpSpPr>
          <p:grpSpPr>
            <a:xfrm>
              <a:off x="192088" y="1294111"/>
              <a:ext cx="11174611" cy="123111"/>
              <a:chOff x="192088" y="882828"/>
              <a:chExt cx="11174611" cy="123111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66C4D1BB-7C4D-9EB6-CEE1-3B69720CBE58}"/>
                  </a:ext>
                </a:extLst>
              </p:cNvPr>
              <p:cNvSpPr/>
              <p:nvPr/>
            </p:nvSpPr>
            <p:spPr>
              <a:xfrm flipV="1">
                <a:off x="192088" y="924738"/>
                <a:ext cx="10800000" cy="45719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690821-BB1E-679C-38AB-27BC7CCF8BE4}"/>
                  </a:ext>
                </a:extLst>
              </p:cNvPr>
              <p:cNvSpPr txBox="1"/>
              <p:nvPr/>
            </p:nvSpPr>
            <p:spPr>
              <a:xfrm>
                <a:off x="10992088" y="882828"/>
                <a:ext cx="374611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</a:t>
                </a:r>
                <a:endPara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94E8FFC-C6BF-5D9F-7D9C-A727C80144C3}"/>
                </a:ext>
              </a:extLst>
            </p:cNvPr>
            <p:cNvSpPr txBox="1"/>
            <p:nvPr/>
          </p:nvSpPr>
          <p:spPr>
            <a:xfrm>
              <a:off x="86239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9309AA9B-B00F-6B4D-D0A4-C3FF3399C60A}"/>
                </a:ext>
              </a:extLst>
            </p:cNvPr>
            <p:cNvSpPr txBox="1"/>
            <p:nvPr/>
          </p:nvSpPr>
          <p:spPr>
            <a:xfrm>
              <a:off x="15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DE88F95A-1CC8-91C9-D03D-10F9293D1294}"/>
                </a:ext>
              </a:extLst>
            </p:cNvPr>
            <p:cNvSpPr txBox="1"/>
            <p:nvPr/>
          </p:nvSpPr>
          <p:spPr>
            <a:xfrm>
              <a:off x="302426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A6D63DBC-0411-6599-BD14-C40E441CC06A}"/>
                </a:ext>
              </a:extLst>
            </p:cNvPr>
            <p:cNvSpPr txBox="1"/>
            <p:nvPr/>
          </p:nvSpPr>
          <p:spPr>
            <a:xfrm>
              <a:off x="374239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4709884-9339-E3EF-45FE-FB800995E355}"/>
                </a:ext>
              </a:extLst>
            </p:cNvPr>
            <p:cNvSpPr txBox="1"/>
            <p:nvPr/>
          </p:nvSpPr>
          <p:spPr>
            <a:xfrm>
              <a:off x="51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CC87C364-FC69-9A91-DDC6-B8082FAF2BD8}"/>
                </a:ext>
              </a:extLst>
            </p:cNvPr>
            <p:cNvSpPr txBox="1"/>
            <p:nvPr/>
          </p:nvSpPr>
          <p:spPr>
            <a:xfrm>
              <a:off x="5898654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80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6D6561FD-CCFF-F291-EDB3-F33B7CD7C26E}"/>
                </a:ext>
              </a:extLst>
            </p:cNvPr>
            <p:cNvSpPr txBox="1"/>
            <p:nvPr/>
          </p:nvSpPr>
          <p:spPr>
            <a:xfrm>
              <a:off x="7314368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100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BCB9039B-717F-5E25-9308-70E0B19C90D7}"/>
                </a:ext>
              </a:extLst>
            </p:cNvPr>
            <p:cNvSpPr txBox="1"/>
            <p:nvPr/>
          </p:nvSpPr>
          <p:spPr>
            <a:xfrm>
              <a:off x="8040117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110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9E00E12-A6E7-0938-647E-4C498C0B84CE}"/>
                </a:ext>
              </a:extLst>
            </p:cNvPr>
            <p:cNvSpPr txBox="1"/>
            <p:nvPr/>
          </p:nvSpPr>
          <p:spPr>
            <a:xfrm>
              <a:off x="9475493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130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EF90D57-ED5D-BC3A-9B70-5224AF62C0D6}"/>
                </a:ext>
              </a:extLst>
            </p:cNvPr>
            <p:cNvSpPr txBox="1"/>
            <p:nvPr/>
          </p:nvSpPr>
          <p:spPr>
            <a:xfrm>
              <a:off x="10201242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140</a:t>
              </a:r>
            </a:p>
          </p:txBody>
        </p:sp>
      </p:grp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CCEEDDF8-A806-DF3E-6877-ACBBB4C591F4}"/>
              </a:ext>
            </a:extLst>
          </p:cNvPr>
          <p:cNvSpPr/>
          <p:nvPr/>
        </p:nvSpPr>
        <p:spPr>
          <a:xfrm>
            <a:off x="192088" y="1544629"/>
            <a:ext cx="2160000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377407-F0C0-60FE-9CC3-695303689697}"/>
              </a:ext>
            </a:extLst>
          </p:cNvPr>
          <p:cNvSpPr/>
          <p:nvPr/>
        </p:nvSpPr>
        <p:spPr>
          <a:xfrm>
            <a:off x="2352088" y="1544629"/>
            <a:ext cx="3240000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 공격</a:t>
            </a:r>
          </a:p>
        </p:txBody>
      </p:sp>
      <p:sp>
        <p:nvSpPr>
          <p:cNvPr id="51" name="직사각형 3">
            <a:extLst>
              <a:ext uri="{FF2B5EF4-FFF2-40B4-BE49-F238E27FC236}">
                <a16:creationId xmlns:a16="http://schemas.microsoft.com/office/drawing/2014/main" id="{69C76F1F-84A8-AD1F-401C-87A8781F02A8}"/>
              </a:ext>
            </a:extLst>
          </p:cNvPr>
          <p:cNvSpPr/>
          <p:nvPr/>
        </p:nvSpPr>
        <p:spPr>
          <a:xfrm>
            <a:off x="5592087" y="1544629"/>
            <a:ext cx="2158302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 공격</a:t>
            </a:r>
          </a:p>
        </p:txBody>
      </p:sp>
      <p:sp>
        <p:nvSpPr>
          <p:cNvPr id="52" name="직사각형 9">
            <a:extLst>
              <a:ext uri="{FF2B5EF4-FFF2-40B4-BE49-F238E27FC236}">
                <a16:creationId xmlns:a16="http://schemas.microsoft.com/office/drawing/2014/main" id="{5A778B8B-E4B4-5DF3-4C87-30804CBFC09A}"/>
              </a:ext>
            </a:extLst>
          </p:cNvPr>
          <p:cNvSpPr/>
          <p:nvPr/>
        </p:nvSpPr>
        <p:spPr>
          <a:xfrm>
            <a:off x="7750391" y="1544629"/>
            <a:ext cx="3241695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공격</a:t>
            </a:r>
          </a:p>
        </p:txBody>
      </p:sp>
      <p:sp>
        <p:nvSpPr>
          <p:cNvPr id="48" name="직사각형 3">
            <a:extLst>
              <a:ext uri="{FF2B5EF4-FFF2-40B4-BE49-F238E27FC236}">
                <a16:creationId xmlns:a16="http://schemas.microsoft.com/office/drawing/2014/main" id="{FC38786E-691F-6680-597D-9B68011A3D2E}"/>
              </a:ext>
            </a:extLst>
          </p:cNvPr>
          <p:cNvSpPr/>
          <p:nvPr/>
        </p:nvSpPr>
        <p:spPr>
          <a:xfrm>
            <a:off x="5592087" y="573405"/>
            <a:ext cx="2158302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 공격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C685E187-2D03-BB79-4584-EB1DFFC924BC}"/>
              </a:ext>
            </a:extLst>
          </p:cNvPr>
          <p:cNvSpPr txBox="1"/>
          <p:nvPr/>
        </p:nvSpPr>
        <p:spPr>
          <a:xfrm>
            <a:off x="5543330" y="1952566"/>
            <a:ext cx="9938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75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8C6C5E-8519-A4FD-D57C-CB6BD83409D6}"/>
              </a:ext>
            </a:extLst>
          </p:cNvPr>
          <p:cNvSpPr txBox="1"/>
          <p:nvPr/>
        </p:nvSpPr>
        <p:spPr>
          <a:xfrm>
            <a:off x="7692845" y="1952566"/>
            <a:ext cx="14908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105</a:t>
            </a:r>
          </a:p>
        </p:txBody>
      </p: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3FA93B11-35F3-1B88-7C02-344B4AB5316A}"/>
              </a:ext>
            </a:extLst>
          </p:cNvPr>
          <p:cNvGrpSpPr/>
          <p:nvPr/>
        </p:nvGrpSpPr>
        <p:grpSpPr>
          <a:xfrm>
            <a:off x="192088" y="4375724"/>
            <a:ext cx="11298042" cy="288000"/>
            <a:chOff x="192088" y="4049772"/>
            <a:chExt cx="11298042" cy="2880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5105CB3-0FB0-508A-A80A-24E5C365CC72}"/>
                </a:ext>
              </a:extLst>
            </p:cNvPr>
            <p:cNvGrpSpPr/>
            <p:nvPr/>
          </p:nvGrpSpPr>
          <p:grpSpPr>
            <a:xfrm>
              <a:off x="192088" y="4132217"/>
              <a:ext cx="11298042" cy="123111"/>
              <a:chOff x="192088" y="2274044"/>
              <a:chExt cx="11298042" cy="12311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432E834E-F183-2138-3CE4-101CAA26D6FE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192088" y="2335600"/>
                <a:ext cx="10800000" cy="0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3A755BE-D14F-B03E-F276-C027D8430243}"/>
                  </a:ext>
                </a:extLst>
              </p:cNvPr>
              <p:cNvSpPr txBox="1"/>
              <p:nvPr/>
            </p:nvSpPr>
            <p:spPr>
              <a:xfrm>
                <a:off x="10992088" y="2274044"/>
                <a:ext cx="498042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8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77" name="직사각형 261">
              <a:extLst>
                <a:ext uri="{FF2B5EF4-FFF2-40B4-BE49-F238E27FC236}">
                  <a16:creationId xmlns:a16="http://schemas.microsoft.com/office/drawing/2014/main" id="{5962B377-51FD-94AB-3EC1-B5097F0AFCF2}"/>
                </a:ext>
              </a:extLst>
            </p:cNvPr>
            <p:cNvSpPr/>
            <p:nvPr/>
          </p:nvSpPr>
          <p:spPr>
            <a:xfrm>
              <a:off x="192088" y="4049772"/>
              <a:ext cx="7560000" cy="2880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</a:p>
          </p:txBody>
        </p:sp>
      </p:grp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AB8205F0-5E1A-ADA1-12A9-B473526FDBB6}"/>
              </a:ext>
            </a:extLst>
          </p:cNvPr>
          <p:cNvGrpSpPr/>
          <p:nvPr/>
        </p:nvGrpSpPr>
        <p:grpSpPr>
          <a:xfrm>
            <a:off x="192090" y="3205375"/>
            <a:ext cx="11775737" cy="413504"/>
            <a:chOff x="192088" y="2879423"/>
            <a:chExt cx="11775737" cy="413504"/>
          </a:xfrm>
        </p:grpSpPr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9071F10D-55D9-3CCE-ECAC-E19FDFB6296E}"/>
                </a:ext>
              </a:extLst>
            </p:cNvPr>
            <p:cNvGrpSpPr/>
            <p:nvPr/>
          </p:nvGrpSpPr>
          <p:grpSpPr>
            <a:xfrm>
              <a:off x="192088" y="2879423"/>
              <a:ext cx="11775737" cy="288000"/>
              <a:chOff x="192088" y="2879423"/>
              <a:chExt cx="11775737" cy="28800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D57567BC-C850-8BDA-8222-D5D764182A72}"/>
                  </a:ext>
                </a:extLst>
              </p:cNvPr>
              <p:cNvGrpSpPr/>
              <p:nvPr/>
            </p:nvGrpSpPr>
            <p:grpSpPr>
              <a:xfrm>
                <a:off x="192088" y="2961868"/>
                <a:ext cx="11775737" cy="123111"/>
                <a:chOff x="192088" y="2725429"/>
                <a:chExt cx="11775737" cy="123111"/>
              </a:xfrm>
            </p:grpSpPr>
            <p:cxnSp>
              <p:nvCxnSpPr>
                <p:cNvPr id="150" name="직선 화살표 연결선 149">
                  <a:extLst>
                    <a:ext uri="{FF2B5EF4-FFF2-40B4-BE49-F238E27FC236}">
                      <a16:creationId xmlns:a16="http://schemas.microsoft.com/office/drawing/2014/main" id="{1A939180-1C9D-3F20-8C10-4C1EDFF28210}"/>
                    </a:ext>
                  </a:extLst>
                </p:cNvPr>
                <p:cNvCxnSpPr>
                  <a:cxnSpLocks/>
                  <a:endCxn id="155" idx="1"/>
                </p:cNvCxnSpPr>
                <p:nvPr/>
              </p:nvCxnSpPr>
              <p:spPr>
                <a:xfrm>
                  <a:off x="192088" y="2786985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754D0DC7-9D4D-65A9-8B89-5EBEE5014BF1}"/>
                    </a:ext>
                  </a:extLst>
                </p:cNvPr>
                <p:cNvSpPr txBox="1"/>
                <p:nvPr/>
              </p:nvSpPr>
              <p:spPr>
                <a:xfrm>
                  <a:off x="10992088" y="2725429"/>
                  <a:ext cx="975737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비주얼 이펙트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(VFX)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A278A7C8-586F-76BC-1799-4FB41918DFEC}"/>
                  </a:ext>
                </a:extLst>
              </p:cNvPr>
              <p:cNvGrpSpPr/>
              <p:nvPr/>
            </p:nvGrpSpPr>
            <p:grpSpPr>
              <a:xfrm>
                <a:off x="1920088" y="2879423"/>
                <a:ext cx="9071994" cy="288000"/>
                <a:chOff x="1920088" y="3209942"/>
                <a:chExt cx="9071994" cy="288000"/>
              </a:xfrm>
            </p:grpSpPr>
            <p:sp>
              <p:nvSpPr>
                <p:cNvPr id="127" name="화살표: 오각형 126">
                  <a:extLst>
                    <a:ext uri="{FF2B5EF4-FFF2-40B4-BE49-F238E27FC236}">
                      <a16:creationId xmlns:a16="http://schemas.microsoft.com/office/drawing/2014/main" id="{D863E0DC-4232-DFEB-93A4-73854686BE1D}"/>
                    </a:ext>
                  </a:extLst>
                </p:cNvPr>
                <p:cNvSpPr/>
                <p:nvPr/>
              </p:nvSpPr>
              <p:spPr>
                <a:xfrm>
                  <a:off x="7750400" y="3209942"/>
                  <a:ext cx="3241682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꽂힌 위치에서 발생하는 폭발</a:t>
                  </a:r>
                </a:p>
              </p:txBody>
            </p:sp>
            <p:sp>
              <p:nvSpPr>
                <p:cNvPr id="132" name="화살표: 오각형 131">
                  <a:extLst>
                    <a:ext uri="{FF2B5EF4-FFF2-40B4-BE49-F238E27FC236}">
                      <a16:creationId xmlns:a16="http://schemas.microsoft.com/office/drawing/2014/main" id="{368D6166-4A41-0DA3-2583-265AD6BAA11A}"/>
                    </a:ext>
                  </a:extLst>
                </p:cNvPr>
                <p:cNvSpPr/>
                <p:nvPr/>
              </p:nvSpPr>
              <p:spPr>
                <a:xfrm>
                  <a:off x="1920088" y="3209942"/>
                  <a:ext cx="432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파동 </a:t>
                  </a:r>
                  <a:endParaRPr lang="en-US" altLang="ko-KR" sz="9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4" name="화살표: 오각형 133">
                  <a:extLst>
                    <a:ext uri="{FF2B5EF4-FFF2-40B4-BE49-F238E27FC236}">
                      <a16:creationId xmlns:a16="http://schemas.microsoft.com/office/drawing/2014/main" id="{8994D4A7-A059-E741-30BF-44C67F926620}"/>
                    </a:ext>
                  </a:extLst>
                </p:cNvPr>
                <p:cNvSpPr/>
                <p:nvPr/>
              </p:nvSpPr>
              <p:spPr>
                <a:xfrm>
                  <a:off x="2352088" y="3209942"/>
                  <a:ext cx="324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축적되는 에너지</a:t>
                  </a:r>
                </a:p>
              </p:txBody>
            </p:sp>
            <p:sp>
              <p:nvSpPr>
                <p:cNvPr id="145" name="화살표: 오각형 144">
                  <a:extLst>
                    <a:ext uri="{FF2B5EF4-FFF2-40B4-BE49-F238E27FC236}">
                      <a16:creationId xmlns:a16="http://schemas.microsoft.com/office/drawing/2014/main" id="{C6139C8E-1F48-0B1A-FB3F-F4B2FF9E23F5}"/>
                    </a:ext>
                  </a:extLst>
                </p:cNvPr>
                <p:cNvSpPr/>
                <p:nvPr/>
              </p:nvSpPr>
              <p:spPr>
                <a:xfrm>
                  <a:off x="5592088" y="3209942"/>
                  <a:ext cx="216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지점으로 날아가 꽂히는 창</a:t>
                  </a: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C4DF06A-387C-7526-6D6C-662A788D7409}"/>
                </a:ext>
              </a:extLst>
            </p:cNvPr>
            <p:cNvSpPr txBox="1"/>
            <p:nvPr/>
          </p:nvSpPr>
          <p:spPr>
            <a:xfrm>
              <a:off x="1870511" y="3185205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24</a:t>
              </a:r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2BD9A502-1DEA-8888-5856-518DE85AFBA3}"/>
              </a:ext>
            </a:extLst>
          </p:cNvPr>
          <p:cNvGrpSpPr/>
          <p:nvPr/>
        </p:nvGrpSpPr>
        <p:grpSpPr>
          <a:xfrm>
            <a:off x="192088" y="3805874"/>
            <a:ext cx="11812606" cy="332585"/>
            <a:chOff x="192088" y="3479920"/>
            <a:chExt cx="11812606" cy="3325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0DF1C12-CC0E-F0D7-D91B-B04B27B0FB98}"/>
                </a:ext>
              </a:extLst>
            </p:cNvPr>
            <p:cNvGrpSpPr/>
            <p:nvPr/>
          </p:nvGrpSpPr>
          <p:grpSpPr>
            <a:xfrm>
              <a:off x="192088" y="3547042"/>
              <a:ext cx="11812606" cy="123111"/>
              <a:chOff x="192088" y="3218554"/>
              <a:chExt cx="11812606" cy="123111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0ED7C38C-AD15-F05C-8D9C-D873BCBEC2FD}"/>
                  </a:ext>
                </a:extLst>
              </p:cNvPr>
              <p:cNvSpPr txBox="1"/>
              <p:nvPr/>
            </p:nvSpPr>
            <p:spPr>
              <a:xfrm>
                <a:off x="10992088" y="3218554"/>
                <a:ext cx="1012606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18518C7A-2F66-636C-7034-45636FD7E4AA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DFE56476-D0C5-C353-B6CD-F1C2AC35BBB1}"/>
                </a:ext>
              </a:extLst>
            </p:cNvPr>
            <p:cNvGrpSpPr/>
            <p:nvPr/>
          </p:nvGrpSpPr>
          <p:grpSpPr>
            <a:xfrm>
              <a:off x="6486494" y="3479920"/>
              <a:ext cx="3669263" cy="332585"/>
              <a:chOff x="6416351" y="5337822"/>
              <a:chExt cx="3669263" cy="33258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39C100D-5AD4-A4C5-68E9-DBFC1A8CD8C1}"/>
                  </a:ext>
                </a:extLst>
              </p:cNvPr>
              <p:cNvGrpSpPr/>
              <p:nvPr/>
            </p:nvGrpSpPr>
            <p:grpSpPr>
              <a:xfrm>
                <a:off x="6416351" y="5337822"/>
                <a:ext cx="783869" cy="282751"/>
                <a:chOff x="6416351" y="3200915"/>
                <a:chExt cx="783869" cy="282751"/>
              </a:xfrm>
            </p:grpSpPr>
            <p:sp>
              <p:nvSpPr>
                <p:cNvPr id="303" name="이등변 삼각형 302">
                  <a:extLst>
                    <a:ext uri="{FF2B5EF4-FFF2-40B4-BE49-F238E27FC236}">
                      <a16:creationId xmlns:a16="http://schemas.microsoft.com/office/drawing/2014/main" id="{E0EBD804-59C1-680F-0A1C-C54BA342932A}"/>
                    </a:ext>
                  </a:extLst>
                </p:cNvPr>
                <p:cNvSpPr/>
                <p:nvPr/>
              </p:nvSpPr>
              <p:spPr>
                <a:xfrm rot="10800000">
                  <a:off x="6753675" y="320091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직사각형 262">
                  <a:extLst>
                    <a:ext uri="{FF2B5EF4-FFF2-40B4-BE49-F238E27FC236}">
                      <a16:creationId xmlns:a16="http://schemas.microsoft.com/office/drawing/2014/main" id="{9880BEAD-513A-0E2D-B465-8AC37D08BAB8}"/>
                    </a:ext>
                  </a:extLst>
                </p:cNvPr>
                <p:cNvSpPr/>
                <p:nvPr/>
              </p:nvSpPr>
              <p:spPr>
                <a:xfrm>
                  <a:off x="6416351" y="3360555"/>
                  <a:ext cx="783869" cy="12311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충돌 시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C42FE1EA-2820-EC98-5431-42BE2B01CBB9}"/>
                  </a:ext>
                </a:extLst>
              </p:cNvPr>
              <p:cNvGrpSpPr/>
              <p:nvPr/>
            </p:nvGrpSpPr>
            <p:grpSpPr>
              <a:xfrm>
                <a:off x="7502471" y="5337822"/>
                <a:ext cx="2583143" cy="332585"/>
                <a:chOff x="7502471" y="3170435"/>
                <a:chExt cx="2583143" cy="332585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D66F386C-0BC3-0ED8-21E8-314216A6A057}"/>
                    </a:ext>
                  </a:extLst>
                </p:cNvPr>
                <p:cNvSpPr/>
                <p:nvPr/>
              </p:nvSpPr>
              <p:spPr>
                <a:xfrm rot="10800000">
                  <a:off x="7620533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1" name="이등변 삼각형 260">
                  <a:extLst>
                    <a:ext uri="{FF2B5EF4-FFF2-40B4-BE49-F238E27FC236}">
                      <a16:creationId xmlns:a16="http://schemas.microsoft.com/office/drawing/2014/main" id="{54CC0639-871E-5308-0BC0-F530AA2A11B6}"/>
                    </a:ext>
                  </a:extLst>
                </p:cNvPr>
                <p:cNvSpPr/>
                <p:nvPr/>
              </p:nvSpPr>
              <p:spPr>
                <a:xfrm rot="10800000">
                  <a:off x="8052330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31886E53-71D5-1FF6-0FF8-B11FA712EB1C}"/>
                    </a:ext>
                  </a:extLst>
                </p:cNvPr>
                <p:cNvSpPr/>
                <p:nvPr/>
              </p:nvSpPr>
              <p:spPr>
                <a:xfrm rot="10800000">
                  <a:off x="8484127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이등변 삼각형 279">
                  <a:extLst>
                    <a:ext uri="{FF2B5EF4-FFF2-40B4-BE49-F238E27FC236}">
                      <a16:creationId xmlns:a16="http://schemas.microsoft.com/office/drawing/2014/main" id="{71772E24-2677-421E-B623-978621CDC71B}"/>
                    </a:ext>
                  </a:extLst>
                </p:cNvPr>
                <p:cNvSpPr/>
                <p:nvPr/>
              </p:nvSpPr>
              <p:spPr>
                <a:xfrm rot="10800000">
                  <a:off x="9347721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이등변 삼각형 280">
                  <a:extLst>
                    <a:ext uri="{FF2B5EF4-FFF2-40B4-BE49-F238E27FC236}">
                      <a16:creationId xmlns:a16="http://schemas.microsoft.com/office/drawing/2014/main" id="{2B5B54F6-17A0-DDD9-ED30-21C487895566}"/>
                    </a:ext>
                  </a:extLst>
                </p:cNvPr>
                <p:cNvSpPr/>
                <p:nvPr/>
              </p:nvSpPr>
              <p:spPr>
                <a:xfrm rot="10800000">
                  <a:off x="9779516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이등변 삼각형 281">
                  <a:extLst>
                    <a:ext uri="{FF2B5EF4-FFF2-40B4-BE49-F238E27FC236}">
                      <a16:creationId xmlns:a16="http://schemas.microsoft.com/office/drawing/2014/main" id="{4E3692EA-8006-A4BD-1976-C1C5AAD7178E}"/>
                    </a:ext>
                  </a:extLst>
                </p:cNvPr>
                <p:cNvSpPr/>
                <p:nvPr/>
              </p:nvSpPr>
              <p:spPr>
                <a:xfrm rot="10800000">
                  <a:off x="8915924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BE6BF6B2-3EAE-7A83-F94E-51A41E742343}"/>
                    </a:ext>
                  </a:extLst>
                </p:cNvPr>
                <p:cNvGrpSpPr/>
                <p:nvPr/>
              </p:nvGrpSpPr>
              <p:grpSpPr>
                <a:xfrm>
                  <a:off x="7681375" y="3337343"/>
                  <a:ext cx="1728000" cy="165677"/>
                  <a:chOff x="7681375" y="3401972"/>
                  <a:chExt cx="1728000" cy="165677"/>
                </a:xfrm>
              </p:grpSpPr>
              <p:sp>
                <p:nvSpPr>
                  <p:cNvPr id="293" name="왼쪽 대괄호 292">
                    <a:extLst>
                      <a:ext uri="{FF2B5EF4-FFF2-40B4-BE49-F238E27FC236}">
                        <a16:creationId xmlns:a16="http://schemas.microsoft.com/office/drawing/2014/main" id="{1E1F93F0-4CDA-5797-76D7-36778DBB243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8575" y="2584772"/>
                    <a:ext cx="93600" cy="1728000"/>
                  </a:xfrm>
                  <a:prstGeom prst="leftBracket">
                    <a:avLst>
                      <a:gd name="adj" fmla="val 0"/>
                    </a:avLst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62">
                    <a:extLst>
                      <a:ext uri="{FF2B5EF4-FFF2-40B4-BE49-F238E27FC236}">
                        <a16:creationId xmlns:a16="http://schemas.microsoft.com/office/drawing/2014/main" id="{EC443342-42E2-5B4D-D67F-D18B5D6028FA}"/>
                      </a:ext>
                    </a:extLst>
                  </p:cNvPr>
                  <p:cNvSpPr/>
                  <p:nvPr/>
                </p:nvSpPr>
                <p:spPr>
                  <a:xfrm>
                    <a:off x="8434986" y="3444538"/>
                    <a:ext cx="239203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경직</a:t>
                    </a:r>
                  </a:p>
                </p:txBody>
              </p: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6645174D-2289-C645-5899-6E1AB55AEE78}"/>
                    </a:ext>
                  </a:extLst>
                </p:cNvPr>
                <p:cNvGrpSpPr/>
                <p:nvPr/>
              </p:nvGrpSpPr>
              <p:grpSpPr>
                <a:xfrm>
                  <a:off x="9594209" y="3337342"/>
                  <a:ext cx="491405" cy="165678"/>
                  <a:chOff x="9594209" y="3401971"/>
                  <a:chExt cx="491405" cy="165678"/>
                </a:xfrm>
              </p:grpSpPr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EAFCA2A5-158E-5644-2F43-66923BB121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41787" y="3401971"/>
                    <a:ext cx="0" cy="9360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직사각형 262">
                    <a:extLst>
                      <a:ext uri="{FF2B5EF4-FFF2-40B4-BE49-F238E27FC236}">
                        <a16:creationId xmlns:a16="http://schemas.microsoft.com/office/drawing/2014/main" id="{A366ABFC-CC06-937D-1CC0-BBBD2F35D864}"/>
                      </a:ext>
                    </a:extLst>
                  </p:cNvPr>
                  <p:cNvSpPr/>
                  <p:nvPr/>
                </p:nvSpPr>
                <p:spPr>
                  <a:xfrm>
                    <a:off x="9594209" y="3444538"/>
                    <a:ext cx="491405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435BB453-3220-3527-C696-6D1D646911DD}"/>
                    </a:ext>
                  </a:extLst>
                </p:cNvPr>
                <p:cNvSpPr txBox="1"/>
                <p:nvPr/>
              </p:nvSpPr>
              <p:spPr>
                <a:xfrm>
                  <a:off x="7502471" y="3309458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105</a:t>
                  </a:r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86DA40-7FFD-2446-EF94-15148232B6F0}"/>
              </a:ext>
            </a:extLst>
          </p:cNvPr>
          <p:cNvGrpSpPr/>
          <p:nvPr/>
        </p:nvGrpSpPr>
        <p:grpSpPr>
          <a:xfrm>
            <a:off x="192090" y="2064616"/>
            <a:ext cx="1440003" cy="118057"/>
            <a:chOff x="192089" y="2137940"/>
            <a:chExt cx="1440003" cy="118057"/>
          </a:xfrm>
        </p:grpSpPr>
        <p:sp>
          <p:nvSpPr>
            <p:cNvPr id="449" name="사다리꼴 448">
              <a:extLst>
                <a:ext uri="{FF2B5EF4-FFF2-40B4-BE49-F238E27FC236}">
                  <a16:creationId xmlns:a16="http://schemas.microsoft.com/office/drawing/2014/main" id="{30A98309-688B-FBC6-727E-37537787CDB1}"/>
                </a:ext>
              </a:extLst>
            </p:cNvPr>
            <p:cNvSpPr/>
            <p:nvPr/>
          </p:nvSpPr>
          <p:spPr>
            <a:xfrm rot="16200000">
              <a:off x="961129" y="1585033"/>
              <a:ext cx="118056" cy="1223871"/>
            </a:xfrm>
            <a:prstGeom prst="trapezoid">
              <a:avLst/>
            </a:prstGeom>
            <a:solidFill>
              <a:srgbClr val="FFFFA3"/>
            </a:solidFill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56BD966B-1FD0-8591-3665-8F728306CA05}"/>
                </a:ext>
              </a:extLst>
            </p:cNvPr>
            <p:cNvGrpSpPr/>
            <p:nvPr/>
          </p:nvGrpSpPr>
          <p:grpSpPr>
            <a:xfrm>
              <a:off x="192089" y="2137940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06" name="이등변 삼각형 405">
                <a:extLst>
                  <a:ext uri="{FF2B5EF4-FFF2-40B4-BE49-F238E27FC236}">
                    <a16:creationId xmlns:a16="http://schemas.microsoft.com/office/drawing/2014/main" id="{8087FFF4-1FE7-B913-5DE1-125D8533E7A2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BB4A6A04-7FB0-0879-26C9-9BC6B5C019C3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4C115D-7475-D631-5527-EC9BC4F5CD3E}"/>
              </a:ext>
            </a:extLst>
          </p:cNvPr>
          <p:cNvGrpSpPr/>
          <p:nvPr/>
        </p:nvGrpSpPr>
        <p:grpSpPr>
          <a:xfrm>
            <a:off x="192090" y="5043345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C6F63B5-0FC7-C671-40BE-CF23169B717F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9162C31-8694-E971-CE63-5054F65D13A2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6C0D05C-E5CC-2C84-F72B-BA8A3D0211DA}"/>
              </a:ext>
            </a:extLst>
          </p:cNvPr>
          <p:cNvSpPr/>
          <p:nvPr/>
        </p:nvSpPr>
        <p:spPr>
          <a:xfrm>
            <a:off x="192088" y="1420093"/>
            <a:ext cx="10800000" cy="4047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FCBCD1BD-E57E-AA6F-360E-13A881DAE677}"/>
              </a:ext>
            </a:extLst>
          </p:cNvPr>
          <p:cNvGrpSpPr/>
          <p:nvPr/>
        </p:nvGrpSpPr>
        <p:grpSpPr>
          <a:xfrm>
            <a:off x="192088" y="2264176"/>
            <a:ext cx="11516050" cy="644025"/>
            <a:chOff x="192088" y="2264174"/>
            <a:chExt cx="11516050" cy="644025"/>
          </a:xfrm>
        </p:grpSpPr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5C63B798-9117-3CA3-6904-28F363F77E2C}"/>
                </a:ext>
              </a:extLst>
            </p:cNvPr>
            <p:cNvGrpSpPr/>
            <p:nvPr/>
          </p:nvGrpSpPr>
          <p:grpSpPr>
            <a:xfrm>
              <a:off x="192088" y="2620199"/>
              <a:ext cx="11516050" cy="288000"/>
              <a:chOff x="192088" y="2294247"/>
              <a:chExt cx="11516050" cy="2880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C0D891C-38D8-44A1-D901-C9E069B8F996}"/>
                  </a:ext>
                </a:extLst>
              </p:cNvPr>
              <p:cNvGrpSpPr/>
              <p:nvPr/>
            </p:nvGrpSpPr>
            <p:grpSpPr>
              <a:xfrm>
                <a:off x="192088" y="2376692"/>
                <a:ext cx="11516050" cy="123111"/>
                <a:chOff x="192088" y="1896741"/>
                <a:chExt cx="11516050" cy="123111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AF011A5-C8A6-8E37-4FEE-34EB7795DBA0}"/>
                    </a:ext>
                  </a:extLst>
                </p:cNvPr>
                <p:cNvCxnSpPr>
                  <a:cxnSpLocks/>
                  <a:endCxn id="16" idx="1"/>
                </p:cNvCxnSpPr>
                <p:nvPr/>
              </p:nvCxnSpPr>
              <p:spPr>
                <a:xfrm flipV="1">
                  <a:off x="192088" y="1958297"/>
                  <a:ext cx="10800000" cy="1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CACB01C-B747-D54A-0673-81F9132F40B8}"/>
                    </a:ext>
                  </a:extLst>
                </p:cNvPr>
                <p:cNvSpPr txBox="1"/>
                <p:nvPr/>
              </p:nvSpPr>
              <p:spPr>
                <a:xfrm>
                  <a:off x="10992088" y="1896741"/>
                  <a:ext cx="716050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endPara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3" name="직사각형 262">
                <a:extLst>
                  <a:ext uri="{FF2B5EF4-FFF2-40B4-BE49-F238E27FC236}">
                    <a16:creationId xmlns:a16="http://schemas.microsoft.com/office/drawing/2014/main" id="{C4553EAF-E2FB-34F1-9533-59B72B4FD948}"/>
                  </a:ext>
                </a:extLst>
              </p:cNvPr>
              <p:cNvSpPr/>
              <p:nvPr/>
            </p:nvSpPr>
            <p:spPr>
              <a:xfrm>
                <a:off x="7750386" y="2294247"/>
                <a:ext cx="1081701" cy="288000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</p:grpSp>
        <p:grpSp>
          <p:nvGrpSpPr>
            <p:cNvPr id="484" name="그룹 483">
              <a:extLst>
                <a:ext uri="{FF2B5EF4-FFF2-40B4-BE49-F238E27FC236}">
                  <a16:creationId xmlns:a16="http://schemas.microsoft.com/office/drawing/2014/main" id="{3DD0FB71-6996-27C9-488C-D926F57AEF0C}"/>
                </a:ext>
              </a:extLst>
            </p:cNvPr>
            <p:cNvGrpSpPr/>
            <p:nvPr/>
          </p:nvGrpSpPr>
          <p:grpSpPr>
            <a:xfrm>
              <a:off x="192088" y="2264174"/>
              <a:ext cx="11080033" cy="409886"/>
              <a:chOff x="192088" y="2264174"/>
              <a:chExt cx="11080033" cy="409886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B61C1A3E-15DD-3807-18BC-590E81690339}"/>
                  </a:ext>
                </a:extLst>
              </p:cNvPr>
              <p:cNvSpPr txBox="1"/>
              <p:nvPr/>
            </p:nvSpPr>
            <p:spPr>
              <a:xfrm>
                <a:off x="5982159" y="2566338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81</a:t>
                </a:r>
              </a:p>
            </p:txBody>
          </p: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D5BEEEDC-E03D-F41A-B79E-3E7A7F2EE401}"/>
                  </a:ext>
                </a:extLst>
              </p:cNvPr>
              <p:cNvGrpSpPr/>
              <p:nvPr/>
            </p:nvGrpSpPr>
            <p:grpSpPr>
              <a:xfrm>
                <a:off x="192088" y="2346619"/>
                <a:ext cx="11080033" cy="123111"/>
                <a:chOff x="192088" y="1519441"/>
                <a:chExt cx="11080033" cy="123111"/>
              </a:xfrm>
            </p:grpSpPr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E6FEFE42-48E7-BC27-C1D4-301838170529}"/>
                    </a:ext>
                  </a:extLst>
                </p:cNvPr>
                <p:cNvCxnSpPr>
                  <a:cxnSpLocks/>
                  <a:endCxn id="81" idx="1"/>
                </p:cNvCxnSpPr>
                <p:nvPr/>
              </p:nvCxnSpPr>
              <p:spPr>
                <a:xfrm>
                  <a:off x="192088" y="1580997"/>
                  <a:ext cx="10800000" cy="0"/>
                </a:xfrm>
                <a:prstGeom prst="line">
                  <a:avLst/>
                </a:prstGeom>
                <a:ln w="9525">
                  <a:solidFill>
                    <a:srgbClr val="BD9C7C"/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0EACAB0-3BA2-993C-3C21-324DAC147095}"/>
                    </a:ext>
                  </a:extLst>
                </p:cNvPr>
                <p:cNvSpPr txBox="1"/>
                <p:nvPr/>
              </p:nvSpPr>
              <p:spPr>
                <a:xfrm>
                  <a:off x="10992088" y="1519441"/>
                  <a:ext cx="280033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BD9C7C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</a:p>
              </p:txBody>
            </p:sp>
          </p:grpSp>
          <p:grpSp>
            <p:nvGrpSpPr>
              <p:cNvPr id="483" name="그룹 482">
                <a:extLst>
                  <a:ext uri="{FF2B5EF4-FFF2-40B4-BE49-F238E27FC236}">
                    <a16:creationId xmlns:a16="http://schemas.microsoft.com/office/drawing/2014/main" id="{8922BCEB-4158-2E65-9353-AFB0EAF140C2}"/>
                  </a:ext>
                </a:extLst>
              </p:cNvPr>
              <p:cNvGrpSpPr/>
              <p:nvPr/>
            </p:nvGrpSpPr>
            <p:grpSpPr>
              <a:xfrm>
                <a:off x="192088" y="2264174"/>
                <a:ext cx="8638298" cy="288000"/>
                <a:chOff x="192088" y="2264174"/>
                <a:chExt cx="8638298" cy="288000"/>
              </a:xfrm>
            </p:grpSpPr>
            <p:sp>
              <p:nvSpPr>
                <p:cNvPr id="21" name="직사각형 262">
                  <a:extLst>
                    <a:ext uri="{FF2B5EF4-FFF2-40B4-BE49-F238E27FC236}">
                      <a16:creationId xmlns:a16="http://schemas.microsoft.com/office/drawing/2014/main" id="{9F627DC0-B831-0C0E-B4AA-E5EFD3504F8F}"/>
                    </a:ext>
                  </a:extLst>
                </p:cNvPr>
                <p:cNvSpPr/>
                <p:nvPr/>
              </p:nvSpPr>
              <p:spPr>
                <a:xfrm>
                  <a:off x="7750386" y="2346619"/>
                  <a:ext cx="1080000" cy="123111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grpSp>
              <p:nvGrpSpPr>
                <p:cNvPr id="482" name="그룹 481">
                  <a:extLst>
                    <a:ext uri="{FF2B5EF4-FFF2-40B4-BE49-F238E27FC236}">
                      <a16:creationId xmlns:a16="http://schemas.microsoft.com/office/drawing/2014/main" id="{FD4F34D0-187F-6337-1A76-738740FA1C09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7558301" cy="288000"/>
                  <a:chOff x="192088" y="2264174"/>
                  <a:chExt cx="7558301" cy="288000"/>
                </a:xfrm>
              </p:grpSpPr>
              <p:sp>
                <p:nvSpPr>
                  <p:cNvPr id="32" name="직사각형 260">
                    <a:extLst>
                      <a:ext uri="{FF2B5EF4-FFF2-40B4-BE49-F238E27FC236}">
                        <a16:creationId xmlns:a16="http://schemas.microsoft.com/office/drawing/2014/main" id="{CFD75BD5-8FF1-E258-826B-C7EDE39C4D7E}"/>
                      </a:ext>
                    </a:extLst>
                  </p:cNvPr>
                  <p:cNvSpPr/>
                  <p:nvPr/>
                </p:nvSpPr>
                <p:spPr>
                  <a:xfrm>
                    <a:off x="192088" y="2264174"/>
                    <a:ext cx="216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도약</a:t>
                    </a:r>
                  </a:p>
                </p:txBody>
              </p:sp>
              <p:sp>
                <p:nvSpPr>
                  <p:cNvPr id="33" name="직사각형 261">
                    <a:extLst>
                      <a:ext uri="{FF2B5EF4-FFF2-40B4-BE49-F238E27FC236}">
                        <a16:creationId xmlns:a16="http://schemas.microsoft.com/office/drawing/2014/main" id="{158F14A8-B546-7195-EC62-625ACC716903}"/>
                      </a:ext>
                    </a:extLst>
                  </p:cNvPr>
                  <p:cNvSpPr/>
                  <p:nvPr/>
                </p:nvSpPr>
                <p:spPr>
                  <a:xfrm>
                    <a:off x="2352088" y="2264174"/>
                    <a:ext cx="324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공중에서 천천히 몸</a:t>
                    </a:r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회전</a:t>
                    </a:r>
                  </a:p>
                </p:txBody>
              </p:sp>
              <p:sp>
                <p:nvSpPr>
                  <p:cNvPr id="480" name="직사각형 262">
                    <a:extLst>
                      <a:ext uri="{FF2B5EF4-FFF2-40B4-BE49-F238E27FC236}">
                        <a16:creationId xmlns:a16="http://schemas.microsoft.com/office/drawing/2014/main" id="{FDF8BF3B-AE83-F87C-59EF-10781DAAA42E}"/>
                      </a:ext>
                    </a:extLst>
                  </p:cNvPr>
                  <p:cNvSpPr/>
                  <p:nvPr/>
                </p:nvSpPr>
                <p:spPr>
                  <a:xfrm>
                    <a:off x="5590387" y="2264174"/>
                    <a:ext cx="432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36000" rIns="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투척</a:t>
                    </a:r>
                  </a:p>
                </p:txBody>
              </p:sp>
              <p:sp>
                <p:nvSpPr>
                  <p:cNvPr id="481" name="직사각형 262">
                    <a:extLst>
                      <a:ext uri="{FF2B5EF4-FFF2-40B4-BE49-F238E27FC236}">
                        <a16:creationId xmlns:a16="http://schemas.microsoft.com/office/drawing/2014/main" id="{2D0C8D15-C17E-5D02-DF08-5A64AEA62A42}"/>
                      </a:ext>
                    </a:extLst>
                  </p:cNvPr>
                  <p:cNvSpPr/>
                  <p:nvPr/>
                </p:nvSpPr>
                <p:spPr>
                  <a:xfrm>
                    <a:off x="6022387" y="2264174"/>
                    <a:ext cx="1728002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수직 낙하 후 착지</a:t>
                    </a:r>
                  </a:p>
                </p:txBody>
              </p:sp>
            </p:grp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A7288C2-A78E-DAEF-D932-0BAC8A5596E5}"/>
              </a:ext>
            </a:extLst>
          </p:cNvPr>
          <p:cNvGrpSpPr/>
          <p:nvPr/>
        </p:nvGrpSpPr>
        <p:grpSpPr>
          <a:xfrm>
            <a:off x="192088" y="5827304"/>
            <a:ext cx="7320518" cy="396883"/>
            <a:chOff x="192088" y="5443455"/>
            <a:chExt cx="7320518" cy="3968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A7F013B-DCA4-CBC1-6AD3-89DEE5AEF9E8}"/>
                </a:ext>
              </a:extLst>
            </p:cNvPr>
            <p:cNvGrpSpPr/>
            <p:nvPr/>
          </p:nvGrpSpPr>
          <p:grpSpPr>
            <a:xfrm>
              <a:off x="282088" y="5686450"/>
              <a:ext cx="7230518" cy="153888"/>
              <a:chOff x="1101523" y="6200815"/>
              <a:chExt cx="7230518" cy="153888"/>
            </a:xfrm>
          </p:grpSpPr>
          <p:sp>
            <p:nvSpPr>
              <p:cNvPr id="14" name="TextBox 65">
                <a:extLst>
                  <a:ext uri="{FF2B5EF4-FFF2-40B4-BE49-F238E27FC236}">
                    <a16:creationId xmlns:a16="http://schemas.microsoft.com/office/drawing/2014/main" id="{2EE3842B-F795-5776-29E3-D03ED9E12B4C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952544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모션에 맞춰 </a:t>
                </a:r>
                <a:r>
                  <a:rPr lang="ko-KR" altLang="en-US" sz="1000" dirty="0" err="1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D3404438-EE23-513C-AC6B-5838BEECBFF1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7" name="이등변 삼각형 36">
                  <a:extLst>
                    <a:ext uri="{FF2B5EF4-FFF2-40B4-BE49-F238E27FC236}">
                      <a16:creationId xmlns:a16="http://schemas.microsoft.com/office/drawing/2014/main" id="{E338C17B-6CB6-D6B5-0540-6158F3E09048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F3DFEFE0-89AA-FF3D-DF5E-DAC4972E1711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83000B8-31AC-DCAB-D192-0F1C1485E75F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>
                <a:off x="1208584" y="6353679"/>
                <a:ext cx="699975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323038-BB88-EE44-B4C7-93DEDFD54393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927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20E2E-D725-99D4-8415-1A7EA40A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Box 278">
            <a:extLst>
              <a:ext uri="{FF2B5EF4-FFF2-40B4-BE49-F238E27FC236}">
                <a16:creationId xmlns:a16="http://schemas.microsoft.com/office/drawing/2014/main" id="{8CC95EFB-DAFF-3D8A-8BD5-B98CF1CA0C70}"/>
              </a:ext>
            </a:extLst>
          </p:cNvPr>
          <p:cNvSpPr txBox="1"/>
          <p:nvPr/>
        </p:nvSpPr>
        <p:spPr>
          <a:xfrm>
            <a:off x="192088" y="1218834"/>
            <a:ext cx="8784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1000" dirty="0"/>
              <a:t>[</a:t>
            </a:r>
            <a:r>
              <a:rPr lang="ko-KR" altLang="en-US" sz="1000" dirty="0"/>
              <a:t>연출 추가 설명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0F8B9517-D5C4-B619-D76D-A88A4EECEED6}"/>
              </a:ext>
            </a:extLst>
          </p:cNvPr>
          <p:cNvGrpSpPr/>
          <p:nvPr/>
        </p:nvGrpSpPr>
        <p:grpSpPr>
          <a:xfrm>
            <a:off x="192088" y="1724022"/>
            <a:ext cx="11772900" cy="844840"/>
            <a:chOff x="192088" y="801080"/>
            <a:chExt cx="11772900" cy="844840"/>
          </a:xfrm>
        </p:grpSpPr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BD6BB882-C5D1-4E07-4742-D4F09BFB2810}"/>
                </a:ext>
              </a:extLst>
            </p:cNvPr>
            <p:cNvGrpSpPr/>
            <p:nvPr/>
          </p:nvGrpSpPr>
          <p:grpSpPr>
            <a:xfrm>
              <a:off x="192088" y="801080"/>
              <a:ext cx="11772900" cy="844840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C9E60AF2-6767-CE73-8EA3-5D9F081F5569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391" name="직사각형 390">
                <a:extLst>
                  <a:ext uri="{FF2B5EF4-FFF2-40B4-BE49-F238E27FC236}">
                    <a16:creationId xmlns:a16="http://schemas.microsoft.com/office/drawing/2014/main" id="{A5951B57-052C-EC28-A129-596CFD2C895A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중심이 안정적인 회전</a:t>
                </a:r>
              </a:p>
            </p:txBody>
          </p:sp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id="{E8840182-63C7-DAEE-4070-85F567BBA1A6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F817E68D-ADD8-8C74-3B97-56AED1A6FF55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8BC285F3-A5BA-E44F-F6C9-F453C1FB255F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1171451A-6DCC-7D52-F869-20309C526CBD}"/>
                </a:ext>
              </a:extLst>
            </p:cNvPr>
            <p:cNvGrpSpPr/>
            <p:nvPr/>
          </p:nvGrpSpPr>
          <p:grpSpPr>
            <a:xfrm>
              <a:off x="3190227" y="882956"/>
              <a:ext cx="2021736" cy="681090"/>
              <a:chOff x="3190227" y="867790"/>
              <a:chExt cx="2021736" cy="681090"/>
            </a:xfrm>
          </p:grpSpPr>
          <p:sp>
            <p:nvSpPr>
              <p:cNvPr id="387" name="TextBox 70">
                <a:extLst>
                  <a:ext uri="{FF2B5EF4-FFF2-40B4-BE49-F238E27FC236}">
                    <a16:creationId xmlns:a16="http://schemas.microsoft.com/office/drawing/2014/main" id="{10040710-3E14-8176-8BDC-1BD4B0CE1F52}"/>
                  </a:ext>
                </a:extLst>
              </p:cNvPr>
              <p:cNvSpPr txBox="1"/>
              <p:nvPr/>
            </p:nvSpPr>
            <p:spPr>
              <a:xfrm>
                <a:off x="3190227" y="867790"/>
                <a:ext cx="1602081" cy="159462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6000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1]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창을 목 뒤에 걸친 후 회전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 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TextBox 70">
                <a:extLst>
                  <a:ext uri="{FF2B5EF4-FFF2-40B4-BE49-F238E27FC236}">
                    <a16:creationId xmlns:a16="http://schemas.microsoft.com/office/drawing/2014/main" id="{1216AEB2-C404-B0D0-029D-0FE314DEC07D}"/>
                  </a:ext>
                </a:extLst>
              </p:cNvPr>
              <p:cNvSpPr txBox="1"/>
              <p:nvPr/>
            </p:nvSpPr>
            <p:spPr>
              <a:xfrm>
                <a:off x="3192803" y="1130615"/>
                <a:ext cx="1602081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1] </a:t>
                </a:r>
                <a:r>
                  <a:rPr lang="ko-KR" altLang="en-US" sz="800" dirty="0"/>
                  <a:t>에너지 응축</a:t>
                </a:r>
              </a:p>
            </p:txBody>
          </p:sp>
          <p:sp>
            <p:nvSpPr>
              <p:cNvPr id="389" name="TextBox 70">
                <a:extLst>
                  <a:ext uri="{FF2B5EF4-FFF2-40B4-BE49-F238E27FC236}">
                    <a16:creationId xmlns:a16="http://schemas.microsoft.com/office/drawing/2014/main" id="{A20F938B-96E5-E9E0-85C7-95D31DCCE095}"/>
                  </a:ext>
                </a:extLst>
              </p:cNvPr>
              <p:cNvSpPr txBox="1"/>
              <p:nvPr/>
            </p:nvSpPr>
            <p:spPr>
              <a:xfrm>
                <a:off x="3192804" y="1389418"/>
                <a:ext cx="2019159" cy="159462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6000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ko-KR" dirty="0"/>
                  <a:t>[</a:t>
                </a:r>
                <a:r>
                  <a:rPr lang="ko-KR" altLang="en-US" dirty="0"/>
                  <a:t>슈퍼 </a:t>
                </a:r>
                <a:r>
                  <a:rPr lang="ko-KR" altLang="en-US" dirty="0" err="1"/>
                  <a:t>아머</a:t>
                </a:r>
                <a:r>
                  <a:rPr lang="en-US" altLang="ko-KR" dirty="0"/>
                  <a:t>] </a:t>
                </a:r>
                <a:r>
                  <a:rPr lang="ko-KR" altLang="en-US" dirty="0"/>
                  <a:t>피격 이상 면역 </a:t>
                </a:r>
                <a:r>
                  <a:rPr lang="en-US" altLang="ko-KR" dirty="0"/>
                  <a:t>/ </a:t>
                </a:r>
                <a:r>
                  <a:rPr lang="ko-KR" altLang="en-US" dirty="0"/>
                  <a:t>상태 이상 면역</a:t>
                </a:r>
              </a:p>
            </p:txBody>
          </p:sp>
        </p:grpSp>
        <p:grpSp>
          <p:nvGrpSpPr>
            <p:cNvPr id="377" name="그룹 376">
              <a:extLst>
                <a:ext uri="{FF2B5EF4-FFF2-40B4-BE49-F238E27FC236}">
                  <a16:creationId xmlns:a16="http://schemas.microsoft.com/office/drawing/2014/main" id="{D2282674-2969-A741-5D17-F0482CBD34CA}"/>
                </a:ext>
              </a:extLst>
            </p:cNvPr>
            <p:cNvGrpSpPr/>
            <p:nvPr/>
          </p:nvGrpSpPr>
          <p:grpSpPr>
            <a:xfrm>
              <a:off x="5621230" y="882955"/>
              <a:ext cx="5027720" cy="681090"/>
              <a:chOff x="5621230" y="867789"/>
              <a:chExt cx="5027720" cy="681090"/>
            </a:xfrm>
          </p:grpSpPr>
          <p:grpSp>
            <p:nvGrpSpPr>
              <p:cNvPr id="378" name="그룹 377">
                <a:extLst>
                  <a:ext uri="{FF2B5EF4-FFF2-40B4-BE49-F238E27FC236}">
                    <a16:creationId xmlns:a16="http://schemas.microsoft.com/office/drawing/2014/main" id="{B6A5732D-EEAC-C538-591C-F8D010A1C7E2}"/>
                  </a:ext>
                </a:extLst>
              </p:cNvPr>
              <p:cNvGrpSpPr/>
              <p:nvPr/>
            </p:nvGrpSpPr>
            <p:grpSpPr>
              <a:xfrm>
                <a:off x="5621230" y="867789"/>
                <a:ext cx="4896267" cy="159462"/>
                <a:chOff x="5621230" y="819296"/>
                <a:chExt cx="4896267" cy="159462"/>
              </a:xfrm>
            </p:grpSpPr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408D2DE5-6B72-9543-7259-9CCEE6F87859}"/>
                    </a:ext>
                  </a:extLst>
                </p:cNvPr>
                <p:cNvSpPr txBox="1"/>
                <p:nvPr/>
              </p:nvSpPr>
              <p:spPr>
                <a:xfrm>
                  <a:off x="6193630" y="832217"/>
                  <a:ext cx="4323867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왼손으로 잡아 목 뒤에 걸칩니다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무릎을 굽혀 자세를 낮추고 한바퀴 회전합니다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86" name="TextBox 70">
                  <a:extLst>
                    <a:ext uri="{FF2B5EF4-FFF2-40B4-BE49-F238E27FC236}">
                      <a16:creationId xmlns:a16="http://schemas.microsoft.com/office/drawing/2014/main" id="{8C0A4517-EA8C-229D-3C0C-A7D2BC20459A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79" name="그룹 378">
                <a:extLst>
                  <a:ext uri="{FF2B5EF4-FFF2-40B4-BE49-F238E27FC236}">
                    <a16:creationId xmlns:a16="http://schemas.microsoft.com/office/drawing/2014/main" id="{851D2CDE-3EFD-8C5B-FA98-A00595CE0053}"/>
                  </a:ext>
                </a:extLst>
              </p:cNvPr>
              <p:cNvGrpSpPr/>
              <p:nvPr/>
            </p:nvGrpSpPr>
            <p:grpSpPr>
              <a:xfrm>
                <a:off x="5626913" y="1130614"/>
                <a:ext cx="5022037" cy="159462"/>
                <a:chOff x="5626913" y="1131736"/>
                <a:chExt cx="5022037" cy="159462"/>
              </a:xfrm>
            </p:grpSpPr>
            <p:sp>
              <p:nvSpPr>
                <p:cNvPr id="383" name="TextBox 70">
                  <a:extLst>
                    <a:ext uri="{FF2B5EF4-FFF2-40B4-BE49-F238E27FC236}">
                      <a16:creationId xmlns:a16="http://schemas.microsoft.com/office/drawing/2014/main" id="{5BEA16AA-29FF-45E0-8543-C17375982537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1345FE1B-41E0-3859-C24C-21C826150835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4451069" cy="138499"/>
                </a:xfrm>
                <a:prstGeom prst="rect">
                  <a:avLst/>
                </a:prstGeom>
                <a:noFill/>
              </p:spPr>
              <p:txBody>
                <a:bodyPr wrap="squar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캐릭터를 향해 에너지가 흡수되며 모인 에너지는 클래스 마크 모양으로 응축됩니다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80" name="그룹 379">
                <a:extLst>
                  <a:ext uri="{FF2B5EF4-FFF2-40B4-BE49-F238E27FC236}">
                    <a16:creationId xmlns:a16="http://schemas.microsoft.com/office/drawing/2014/main" id="{9C2A38D9-6F1E-42E0-542C-17454C47F9B2}"/>
                  </a:ext>
                </a:extLst>
              </p:cNvPr>
              <p:cNvGrpSpPr/>
              <p:nvPr/>
            </p:nvGrpSpPr>
            <p:grpSpPr>
              <a:xfrm>
                <a:off x="5626913" y="1389417"/>
                <a:ext cx="3594800" cy="159462"/>
                <a:chOff x="5626913" y="1419736"/>
                <a:chExt cx="3594800" cy="159462"/>
              </a:xfrm>
            </p:grpSpPr>
            <p:sp>
              <p:nvSpPr>
                <p:cNvPr id="381" name="TextBox 70">
                  <a:extLst>
                    <a:ext uri="{FF2B5EF4-FFF2-40B4-BE49-F238E27FC236}">
                      <a16:creationId xmlns:a16="http://schemas.microsoft.com/office/drawing/2014/main" id="{9473CEAF-5200-7711-1757-4B8E60277828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endParaRPr lang="ko-KR" altLang="en-US" dirty="0"/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0696D29C-257C-B87F-E2B4-CA092AA2E9DA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3023832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스킬을 시전하는 동안 피격 이상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&amp;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상태 이상에 면역이 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</p:grp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5417BC3B-799B-7C9E-E471-075F9484084F}"/>
              </a:ext>
            </a:extLst>
          </p:cNvPr>
          <p:cNvGrpSpPr/>
          <p:nvPr/>
        </p:nvGrpSpPr>
        <p:grpSpPr>
          <a:xfrm>
            <a:off x="192088" y="2568862"/>
            <a:ext cx="11772900" cy="586844"/>
            <a:chOff x="192088" y="1695160"/>
            <a:chExt cx="11772900" cy="586844"/>
          </a:xfrm>
        </p:grpSpPr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id="{DB9A1E81-A2BC-4678-CF62-1B64047ECD54}"/>
                </a:ext>
              </a:extLst>
            </p:cNvPr>
            <p:cNvGrpSpPr/>
            <p:nvPr/>
          </p:nvGrpSpPr>
          <p:grpSpPr>
            <a:xfrm>
              <a:off x="192088" y="1695160"/>
              <a:ext cx="11772900" cy="586844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4288EF7D-40D3-F1D9-9E1B-4E5AF02775B2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7323BF6-89C8-8275-358D-F22B8652F930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힘을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끝까지쥐어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짜내는 느낌</a:t>
                </a: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4C96CC77-0025-3856-18B5-D4077FE414D2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7BB09B6F-D0AB-BDBE-E102-B4F85281481D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0DB71E5F-5319-7B1E-BD4D-0F8B121C3E88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60" name="그룹 359">
              <a:extLst>
                <a:ext uri="{FF2B5EF4-FFF2-40B4-BE49-F238E27FC236}">
                  <a16:creationId xmlns:a16="http://schemas.microsoft.com/office/drawing/2014/main" id="{B00A54DF-E1B2-146A-FF76-14037CA36808}"/>
                </a:ext>
              </a:extLst>
            </p:cNvPr>
            <p:cNvGrpSpPr/>
            <p:nvPr/>
          </p:nvGrpSpPr>
          <p:grpSpPr>
            <a:xfrm>
              <a:off x="3192804" y="1779450"/>
              <a:ext cx="1762619" cy="418266"/>
              <a:chOff x="3192804" y="1765891"/>
              <a:chExt cx="1762619" cy="418266"/>
            </a:xfrm>
          </p:grpSpPr>
          <p:sp>
            <p:nvSpPr>
              <p:cNvPr id="368" name="TextBox 70">
                <a:extLst>
                  <a:ext uri="{FF2B5EF4-FFF2-40B4-BE49-F238E27FC236}">
                    <a16:creationId xmlns:a16="http://schemas.microsoft.com/office/drawing/2014/main" id="{1D986E97-CF44-AA59-0C2C-466E7B8F38BF}"/>
                  </a:ext>
                </a:extLst>
              </p:cNvPr>
              <p:cNvSpPr txBox="1"/>
              <p:nvPr/>
            </p:nvSpPr>
            <p:spPr>
              <a:xfrm>
                <a:off x="3192804" y="1765891"/>
                <a:ext cx="1447776" cy="159462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6000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2]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창을 찌른 후 당기기</a:t>
                </a:r>
              </a:p>
            </p:txBody>
          </p:sp>
          <p:sp>
            <p:nvSpPr>
              <p:cNvPr id="369" name="TextBox 70">
                <a:extLst>
                  <a:ext uri="{FF2B5EF4-FFF2-40B4-BE49-F238E27FC236}">
                    <a16:creationId xmlns:a16="http://schemas.microsoft.com/office/drawing/2014/main" id="{E8F3F212-93AD-8E89-FBC4-4A53E247252A}"/>
                  </a:ext>
                </a:extLst>
              </p:cNvPr>
              <p:cNvSpPr txBox="1"/>
              <p:nvPr/>
            </p:nvSpPr>
            <p:spPr>
              <a:xfrm>
                <a:off x="3192804" y="2024695"/>
                <a:ext cx="1762619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2] </a:t>
                </a:r>
                <a:r>
                  <a:rPr lang="ko-KR" altLang="en-US" sz="800" dirty="0"/>
                  <a:t>창 형태로 축적되는 에너지</a:t>
                </a:r>
              </a:p>
            </p:txBody>
          </p:sp>
        </p:grpSp>
        <p:grpSp>
          <p:nvGrpSpPr>
            <p:cNvPr id="361" name="그룹 360">
              <a:extLst>
                <a:ext uri="{FF2B5EF4-FFF2-40B4-BE49-F238E27FC236}">
                  <a16:creationId xmlns:a16="http://schemas.microsoft.com/office/drawing/2014/main" id="{36CDA55B-304D-89EA-E38E-E8FB99F8F7E6}"/>
                </a:ext>
              </a:extLst>
            </p:cNvPr>
            <p:cNvGrpSpPr/>
            <p:nvPr/>
          </p:nvGrpSpPr>
          <p:grpSpPr>
            <a:xfrm>
              <a:off x="5621230" y="1779449"/>
              <a:ext cx="4157283" cy="418266"/>
              <a:chOff x="5621230" y="1765890"/>
              <a:chExt cx="4157283" cy="418266"/>
            </a:xfrm>
          </p:grpSpPr>
          <p:grpSp>
            <p:nvGrpSpPr>
              <p:cNvPr id="362" name="그룹 361">
                <a:extLst>
                  <a:ext uri="{FF2B5EF4-FFF2-40B4-BE49-F238E27FC236}">
                    <a16:creationId xmlns:a16="http://schemas.microsoft.com/office/drawing/2014/main" id="{E8626D94-5A5F-DC3B-3914-494F703D00C6}"/>
                  </a:ext>
                </a:extLst>
              </p:cNvPr>
              <p:cNvGrpSpPr/>
              <p:nvPr/>
            </p:nvGrpSpPr>
            <p:grpSpPr>
              <a:xfrm>
                <a:off x="5621230" y="1765890"/>
                <a:ext cx="4157283" cy="159462"/>
                <a:chOff x="5621230" y="819296"/>
                <a:chExt cx="4157283" cy="159462"/>
              </a:xfrm>
            </p:grpSpPr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390A5D89-79F9-45D1-3B8E-7DBDB763609E}"/>
                    </a:ext>
                  </a:extLst>
                </p:cNvPr>
                <p:cNvSpPr txBox="1"/>
                <p:nvPr/>
              </p:nvSpPr>
              <p:spPr>
                <a:xfrm>
                  <a:off x="6193630" y="832217"/>
                  <a:ext cx="3584883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회전의 힘을 이용하여 오른쪽 발을 들면서 창을 강하게 찌른 후 당깁니다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67" name="TextBox 70">
                  <a:extLst>
                    <a:ext uri="{FF2B5EF4-FFF2-40B4-BE49-F238E27FC236}">
                      <a16:creationId xmlns:a16="http://schemas.microsoft.com/office/drawing/2014/main" id="{701D835D-E099-D109-F96E-4DCF67D040BB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63" name="그룹 362">
                <a:extLst>
                  <a:ext uri="{FF2B5EF4-FFF2-40B4-BE49-F238E27FC236}">
                    <a16:creationId xmlns:a16="http://schemas.microsoft.com/office/drawing/2014/main" id="{6DFAB798-48A9-C169-E535-35EC84A6CFFC}"/>
                  </a:ext>
                </a:extLst>
              </p:cNvPr>
              <p:cNvGrpSpPr/>
              <p:nvPr/>
            </p:nvGrpSpPr>
            <p:grpSpPr>
              <a:xfrm>
                <a:off x="5626913" y="2024694"/>
                <a:ext cx="3846471" cy="159462"/>
                <a:chOff x="5626913" y="1131736"/>
                <a:chExt cx="3846471" cy="159462"/>
              </a:xfrm>
            </p:grpSpPr>
            <p:sp>
              <p:nvSpPr>
                <p:cNvPr id="364" name="TextBox 70">
                  <a:extLst>
                    <a:ext uri="{FF2B5EF4-FFF2-40B4-BE49-F238E27FC236}">
                      <a16:creationId xmlns:a16="http://schemas.microsoft.com/office/drawing/2014/main" id="{6F2B8901-98F5-73FE-20AA-992EF436C2E5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458CFADC-D032-FF2B-3C11-4654C468B008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3275503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창에 에너지가 모이고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,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모인 에너지는 창 형상을 띄며 점차 커집니다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030C3288-6B68-8817-A2E9-1B49F3B91080}"/>
              </a:ext>
            </a:extLst>
          </p:cNvPr>
          <p:cNvGrpSpPr/>
          <p:nvPr/>
        </p:nvGrpSpPr>
        <p:grpSpPr>
          <a:xfrm>
            <a:off x="192088" y="5537601"/>
            <a:ext cx="11772900" cy="844840"/>
            <a:chOff x="192088" y="2435900"/>
            <a:chExt cx="11772900" cy="844840"/>
          </a:xfrm>
        </p:grpSpPr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8778AF68-5E34-02C1-1083-90C1FA4D9CC5}"/>
                </a:ext>
              </a:extLst>
            </p:cNvPr>
            <p:cNvGrpSpPr/>
            <p:nvPr/>
          </p:nvGrpSpPr>
          <p:grpSpPr>
            <a:xfrm>
              <a:off x="192088" y="2435900"/>
              <a:ext cx="11772900" cy="844840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8D70597C-6794-8C63-780D-B4A6782DD5AE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B5CA29BD-D83E-7635-30D4-8A40F6CA632F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유성이 떨어지는 듯한 강력함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516933D4-9180-5B52-AFF1-892957530B62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2.2s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6F3DB11B-B8D3-C562-CA65-25590EDA242F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717E7DCA-DD42-6BEA-4B38-F3AC49FB4CE3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05" name="그룹 304">
              <a:extLst>
                <a:ext uri="{FF2B5EF4-FFF2-40B4-BE49-F238E27FC236}">
                  <a16:creationId xmlns:a16="http://schemas.microsoft.com/office/drawing/2014/main" id="{E409CD15-E9F8-7C63-85CA-604FF50C411D}"/>
                </a:ext>
              </a:extLst>
            </p:cNvPr>
            <p:cNvGrpSpPr/>
            <p:nvPr/>
          </p:nvGrpSpPr>
          <p:grpSpPr>
            <a:xfrm>
              <a:off x="3190229" y="2517776"/>
              <a:ext cx="1659626" cy="681090"/>
              <a:chOff x="3190229" y="2517776"/>
              <a:chExt cx="1659626" cy="681090"/>
            </a:xfrm>
          </p:grpSpPr>
          <p:sp>
            <p:nvSpPr>
              <p:cNvPr id="319" name="TextBox 70">
                <a:extLst>
                  <a:ext uri="{FF2B5EF4-FFF2-40B4-BE49-F238E27FC236}">
                    <a16:creationId xmlns:a16="http://schemas.microsoft.com/office/drawing/2014/main" id="{C4AED842-F0DB-5D5B-7B48-14D7BE9453FC}"/>
                  </a:ext>
                </a:extLst>
              </p:cNvPr>
              <p:cNvSpPr txBox="1"/>
              <p:nvPr/>
            </p:nvSpPr>
            <p:spPr>
              <a:xfrm>
                <a:off x="3190229" y="2517776"/>
                <a:ext cx="958260" cy="159462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6000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dirty="0">
                    <a:solidFill>
                      <a:sysClr val="windowText" lastClr="000000"/>
                    </a:solidFill>
                  </a:rPr>
                  <a:t>전투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IDLE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로 전환</a:t>
                </a:r>
              </a:p>
            </p:txBody>
          </p:sp>
          <p:sp>
            <p:nvSpPr>
              <p:cNvPr id="320" name="TextBox 70">
                <a:extLst>
                  <a:ext uri="{FF2B5EF4-FFF2-40B4-BE49-F238E27FC236}">
                    <a16:creationId xmlns:a16="http://schemas.microsoft.com/office/drawing/2014/main" id="{FF9D9918-4B47-8040-E416-74F8402DCDF5}"/>
                  </a:ext>
                </a:extLst>
              </p:cNvPr>
              <p:cNvSpPr txBox="1"/>
              <p:nvPr/>
            </p:nvSpPr>
            <p:spPr>
              <a:xfrm>
                <a:off x="3192804" y="2780601"/>
                <a:ext cx="1657051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4] </a:t>
                </a:r>
                <a:r>
                  <a:rPr lang="ko-KR" altLang="en-US" sz="800" dirty="0"/>
                  <a:t>창이 꽂힌 위치에서 폭발</a:t>
                </a:r>
              </a:p>
            </p:txBody>
          </p:sp>
          <p:sp>
            <p:nvSpPr>
              <p:cNvPr id="321" name="TextBox 70">
                <a:extLst>
                  <a:ext uri="{FF2B5EF4-FFF2-40B4-BE49-F238E27FC236}">
                    <a16:creationId xmlns:a16="http://schemas.microsoft.com/office/drawing/2014/main" id="{9BADFC11-DEFB-5793-B7C2-948D8B7A7338}"/>
                  </a:ext>
                </a:extLst>
              </p:cNvPr>
              <p:cNvSpPr txBox="1"/>
              <p:nvPr/>
            </p:nvSpPr>
            <p:spPr>
              <a:xfrm>
                <a:off x="3192805" y="3039404"/>
                <a:ext cx="955684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총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6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D5E87F5E-C5BA-65ED-6F6B-E74FEF872B01}"/>
                </a:ext>
              </a:extLst>
            </p:cNvPr>
            <p:cNvGrpSpPr/>
            <p:nvPr/>
          </p:nvGrpSpPr>
          <p:grpSpPr>
            <a:xfrm>
              <a:off x="5621230" y="2517775"/>
              <a:ext cx="4787690" cy="681090"/>
              <a:chOff x="5621230" y="2517775"/>
              <a:chExt cx="4787690" cy="681090"/>
            </a:xfrm>
          </p:grpSpPr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DC33ED89-A98D-2A08-1260-E67464537334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4540400" cy="159462"/>
                <a:chOff x="5621230" y="819296"/>
                <a:chExt cx="4540400" cy="159462"/>
              </a:xfrm>
            </p:grpSpPr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A645798B-0171-25FC-F357-640AF23AFFDA}"/>
                    </a:ext>
                  </a:extLst>
                </p:cNvPr>
                <p:cNvSpPr txBox="1"/>
                <p:nvPr/>
              </p:nvSpPr>
              <p:spPr>
                <a:xfrm>
                  <a:off x="6193630" y="832217"/>
                  <a:ext cx="396800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사용으로 후 딜레이를 </a:t>
                  </a:r>
                  <a:r>
                    <a:rPr lang="ko-KR" altLang="en-US" sz="900" dirty="0" err="1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캔슬할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수 있습니다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18" name="TextBox 70">
                  <a:extLst>
                    <a:ext uri="{FF2B5EF4-FFF2-40B4-BE49-F238E27FC236}">
                      <a16:creationId xmlns:a16="http://schemas.microsoft.com/office/drawing/2014/main" id="{FA00EF8B-CA22-5ED6-A2C1-5D9F5AC7DA01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08" name="그룹 307">
                <a:extLst>
                  <a:ext uri="{FF2B5EF4-FFF2-40B4-BE49-F238E27FC236}">
                    <a16:creationId xmlns:a16="http://schemas.microsoft.com/office/drawing/2014/main" id="{E5DB0F21-5226-DB9A-9674-9323990E62E9}"/>
                  </a:ext>
                </a:extLst>
              </p:cNvPr>
              <p:cNvGrpSpPr/>
              <p:nvPr/>
            </p:nvGrpSpPr>
            <p:grpSpPr>
              <a:xfrm>
                <a:off x="5626913" y="2780600"/>
                <a:ext cx="4782007" cy="159462"/>
                <a:chOff x="5626913" y="1131736"/>
                <a:chExt cx="4782007" cy="159462"/>
              </a:xfrm>
            </p:grpSpPr>
            <p:sp>
              <p:nvSpPr>
                <p:cNvPr id="315" name="TextBox 70">
                  <a:extLst>
                    <a:ext uri="{FF2B5EF4-FFF2-40B4-BE49-F238E27FC236}">
                      <a16:creationId xmlns:a16="http://schemas.microsoft.com/office/drawing/2014/main" id="{DA06E2E9-E3CF-E47A-5F68-6F27F3E8D41F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D329FAF1-CD70-5BCD-948C-4ED12EC0A36D}"/>
                    </a:ext>
                  </a:extLst>
                </p:cNvPr>
                <p:cNvSpPr txBox="1"/>
                <p:nvPr/>
              </p:nvSpPr>
              <p:spPr>
                <a:xfrm>
                  <a:off x="6197880" y="1142218"/>
                  <a:ext cx="4211040" cy="138499"/>
                </a:xfrm>
                <a:prstGeom prst="rect">
                  <a:avLst/>
                </a:prstGeom>
                <a:noFill/>
              </p:spPr>
              <p:txBody>
                <a:bodyPr wrap="squar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지면에 꽂힌 후 폭발이 일어납니다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폭발 과정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: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폭발 준비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-&gt;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폭발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-&gt;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잔여 이펙트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  <p:grpSp>
            <p:nvGrpSpPr>
              <p:cNvPr id="312" name="그룹 311">
                <a:extLst>
                  <a:ext uri="{FF2B5EF4-FFF2-40B4-BE49-F238E27FC236}">
                    <a16:creationId xmlns:a16="http://schemas.microsoft.com/office/drawing/2014/main" id="{FF0AB700-FF0A-7784-A37F-9C9E65C6A933}"/>
                  </a:ext>
                </a:extLst>
              </p:cNvPr>
              <p:cNvGrpSpPr/>
              <p:nvPr/>
            </p:nvGrpSpPr>
            <p:grpSpPr>
              <a:xfrm>
                <a:off x="5626913" y="3039403"/>
                <a:ext cx="4497526" cy="159462"/>
                <a:chOff x="5626913" y="1419736"/>
                <a:chExt cx="4497526" cy="159462"/>
              </a:xfrm>
            </p:grpSpPr>
            <p:sp>
              <p:nvSpPr>
                <p:cNvPr id="313" name="TextBox 70">
                  <a:extLst>
                    <a:ext uri="{FF2B5EF4-FFF2-40B4-BE49-F238E27FC236}">
                      <a16:creationId xmlns:a16="http://schemas.microsoft.com/office/drawing/2014/main" id="{C9A27B39-E2D0-2208-7210-B98D4D5D0145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83072906-68D7-9F38-FA2B-31543A544D52}"/>
                    </a:ext>
                  </a:extLst>
                </p:cNvPr>
                <p:cNvSpPr txBox="1"/>
                <p:nvPr/>
              </p:nvSpPr>
              <p:spPr>
                <a:xfrm>
                  <a:off x="6197880" y="1430218"/>
                  <a:ext cx="3926559" cy="138499"/>
                </a:xfrm>
                <a:prstGeom prst="rect">
                  <a:avLst/>
                </a:prstGeom>
                <a:noFill/>
              </p:spPr>
              <p:txBody>
                <a:bodyPr wrap="squar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폭발하며 총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6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(1~5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번째 타격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: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경직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/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마지막 타격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: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피격 이상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14B28772-2F09-B641-0147-D222D94F572F}"/>
              </a:ext>
            </a:extLst>
          </p:cNvPr>
          <p:cNvGrpSpPr/>
          <p:nvPr/>
        </p:nvGrpSpPr>
        <p:grpSpPr>
          <a:xfrm>
            <a:off x="192088" y="1436022"/>
            <a:ext cx="11772900" cy="288000"/>
            <a:chOff x="192088" y="513080"/>
            <a:chExt cx="11772900" cy="288000"/>
          </a:xfrm>
        </p:grpSpPr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A14CD99E-AF90-468E-1723-2A3A155654DE}"/>
                </a:ext>
              </a:extLst>
            </p:cNvPr>
            <p:cNvSpPr/>
            <p:nvPr/>
          </p:nvSpPr>
          <p:spPr>
            <a:xfrm>
              <a:off x="192088" y="513080"/>
              <a:ext cx="6300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분류</a:t>
              </a: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908DE857-FC51-5E24-945D-A8D06150C154}"/>
                </a:ext>
              </a:extLst>
            </p:cNvPr>
            <p:cNvSpPr/>
            <p:nvPr/>
          </p:nvSpPr>
          <p:spPr>
            <a:xfrm>
              <a:off x="822088" y="513080"/>
              <a:ext cx="16632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핵심 포인트</a:t>
              </a: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57C3322A-AD4D-08E5-4AAC-002793D99583}"/>
                </a:ext>
              </a:extLst>
            </p:cNvPr>
            <p:cNvSpPr/>
            <p:nvPr/>
          </p:nvSpPr>
          <p:spPr>
            <a:xfrm>
              <a:off x="2485288" y="513080"/>
              <a:ext cx="5940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예상 시간</a:t>
              </a: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9B2E3979-A78B-4CE9-F392-63BF88415B20}"/>
                </a:ext>
              </a:extLst>
            </p:cNvPr>
            <p:cNvSpPr/>
            <p:nvPr/>
          </p:nvSpPr>
          <p:spPr>
            <a:xfrm>
              <a:off x="3079288" y="513080"/>
              <a:ext cx="24696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구성 요소</a:t>
              </a: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7D1DB410-8296-DB11-DE02-75446F33E011}"/>
                </a:ext>
              </a:extLst>
            </p:cNvPr>
            <p:cNvSpPr/>
            <p:nvPr/>
          </p:nvSpPr>
          <p:spPr>
            <a:xfrm>
              <a:off x="5548888" y="513080"/>
              <a:ext cx="64161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추가 설명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52E0CF-F672-B1A7-94CB-33A026F3C7BC}"/>
              </a:ext>
            </a:extLst>
          </p:cNvPr>
          <p:cNvCxnSpPr>
            <a:cxnSpLocks/>
          </p:cNvCxnSpPr>
          <p:nvPr/>
        </p:nvCxnSpPr>
        <p:spPr>
          <a:xfrm>
            <a:off x="192088" y="1724022"/>
            <a:ext cx="1177290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89001B4-8A57-7C5E-3622-21E0A8D7EA93}"/>
              </a:ext>
            </a:extLst>
          </p:cNvPr>
          <p:cNvGrpSpPr/>
          <p:nvPr/>
        </p:nvGrpSpPr>
        <p:grpSpPr>
          <a:xfrm>
            <a:off x="192088" y="4454042"/>
            <a:ext cx="11772900" cy="1083561"/>
            <a:chOff x="192088" y="3155705"/>
            <a:chExt cx="11772900" cy="1083561"/>
          </a:xfrm>
        </p:grpSpPr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4DA24D20-AF68-0796-DBBC-C43A2B637BB7}"/>
                </a:ext>
              </a:extLst>
            </p:cNvPr>
            <p:cNvGrpSpPr/>
            <p:nvPr/>
          </p:nvGrpSpPr>
          <p:grpSpPr>
            <a:xfrm>
              <a:off x="192088" y="3155705"/>
              <a:ext cx="11772900" cy="1083561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6471D5F6-2141-5C29-70E9-3E7A1C429758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264DF7DF-2C0B-53DA-32B1-8E9B693D9A2C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순식간에 여러 번 휘두르기</a:t>
                </a: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19BC0ED4-6820-D80A-8B79-D65B36700F8E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0.3s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68EA0E03-2342-B51C-14FC-F7D482D915A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9579C425-51CF-1C51-7FB9-81F7E9D11662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A0FF224-7E25-32F3-F3DF-C714F92AB885}"/>
                </a:ext>
              </a:extLst>
            </p:cNvPr>
            <p:cNvGrpSpPr/>
            <p:nvPr/>
          </p:nvGrpSpPr>
          <p:grpSpPr>
            <a:xfrm>
              <a:off x="5621230" y="3237581"/>
              <a:ext cx="3826506" cy="897163"/>
              <a:chOff x="5621230" y="3399627"/>
              <a:chExt cx="3826506" cy="897163"/>
            </a:xfrm>
          </p:grpSpPr>
          <p:grpSp>
            <p:nvGrpSpPr>
              <p:cNvPr id="332" name="그룹 331">
                <a:extLst>
                  <a:ext uri="{FF2B5EF4-FFF2-40B4-BE49-F238E27FC236}">
                    <a16:creationId xmlns:a16="http://schemas.microsoft.com/office/drawing/2014/main" id="{B42B6B8B-27B5-DBD1-A411-A79AA687D73F}"/>
                  </a:ext>
                </a:extLst>
              </p:cNvPr>
              <p:cNvGrpSpPr/>
              <p:nvPr/>
            </p:nvGrpSpPr>
            <p:grpSpPr>
              <a:xfrm>
                <a:off x="5621230" y="3399627"/>
                <a:ext cx="3440740" cy="353943"/>
                <a:chOff x="5621230" y="819296"/>
                <a:chExt cx="3440740" cy="353943"/>
              </a:xfrm>
            </p:grpSpPr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12BC2356-8AC1-7F24-94F0-E424414FBDF4}"/>
                    </a:ext>
                  </a:extLst>
                </p:cNvPr>
                <p:cNvSpPr txBox="1"/>
                <p:nvPr/>
              </p:nvSpPr>
              <p:spPr>
                <a:xfrm>
                  <a:off x="6193630" y="819296"/>
                  <a:ext cx="2868340" cy="353943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t" anchorCtr="0">
                  <a:spAutoFit/>
                </a:bodyPr>
                <a:lstStyle/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허리의 반동을 이용해 창을 지정한 위치로 강하게 던집니다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수직 낙하하여 지면에 착지합니다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41" name="TextBox 70">
                  <a:extLst>
                    <a:ext uri="{FF2B5EF4-FFF2-40B4-BE49-F238E27FC236}">
                      <a16:creationId xmlns:a16="http://schemas.microsoft.com/office/drawing/2014/main" id="{7E0BD144-F15F-3FC6-4524-1C8585D806D1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353943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33" name="그룹 332">
                <a:extLst>
                  <a:ext uri="{FF2B5EF4-FFF2-40B4-BE49-F238E27FC236}">
                    <a16:creationId xmlns:a16="http://schemas.microsoft.com/office/drawing/2014/main" id="{D4B3CA53-3A41-0437-3AEE-8C9A52B7FE09}"/>
                  </a:ext>
                </a:extLst>
              </p:cNvPr>
              <p:cNvGrpSpPr/>
              <p:nvPr/>
            </p:nvGrpSpPr>
            <p:grpSpPr>
              <a:xfrm>
                <a:off x="5626913" y="3878525"/>
                <a:ext cx="3820823" cy="159462"/>
                <a:chOff x="5626913" y="1131736"/>
                <a:chExt cx="3820823" cy="159462"/>
              </a:xfrm>
            </p:grpSpPr>
            <p:sp>
              <p:nvSpPr>
                <p:cNvPr id="337" name="TextBox 70">
                  <a:extLst>
                    <a:ext uri="{FF2B5EF4-FFF2-40B4-BE49-F238E27FC236}">
                      <a16:creationId xmlns:a16="http://schemas.microsoft.com/office/drawing/2014/main" id="{142B3764-8346-67E2-4FDE-3D572DAD6E3C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8EA9FF3-8B23-7A30-78A6-5F9C9447E3FD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3249855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축적된 에너지가 지점을 향해 날아간 후 지면에 꽂힙니다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959C4215-4AF0-65A3-4C12-9478797EAE19}"/>
                  </a:ext>
                </a:extLst>
              </p:cNvPr>
              <p:cNvGrpSpPr/>
              <p:nvPr/>
            </p:nvGrpSpPr>
            <p:grpSpPr>
              <a:xfrm>
                <a:off x="5626913" y="4137328"/>
                <a:ext cx="2131258" cy="159462"/>
                <a:chOff x="5626913" y="1419736"/>
                <a:chExt cx="2131258" cy="159462"/>
              </a:xfrm>
            </p:grpSpPr>
            <p:sp>
              <p:nvSpPr>
                <p:cNvPr id="335" name="TextBox 70">
                  <a:extLst>
                    <a:ext uri="{FF2B5EF4-FFF2-40B4-BE49-F238E27FC236}">
                      <a16:creationId xmlns:a16="http://schemas.microsoft.com/office/drawing/2014/main" id="{5167C1E4-FC08-F07F-91C2-9EFC6205D09E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E69E0240-DF53-825E-C397-FA289D86C348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156029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 충돌 시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3D4C7A5-FFB9-E972-01E3-7A25B29939B7}"/>
                </a:ext>
              </a:extLst>
            </p:cNvPr>
            <p:cNvGrpSpPr/>
            <p:nvPr/>
          </p:nvGrpSpPr>
          <p:grpSpPr>
            <a:xfrm>
              <a:off x="3190228" y="3237582"/>
              <a:ext cx="1764660" cy="897162"/>
              <a:chOff x="3190228" y="3399628"/>
              <a:chExt cx="1764660" cy="89716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676C421-12E5-1A01-4265-4CF87C8CCBA5}"/>
                  </a:ext>
                </a:extLst>
              </p:cNvPr>
              <p:cNvGrpSpPr/>
              <p:nvPr/>
            </p:nvGrpSpPr>
            <p:grpSpPr>
              <a:xfrm>
                <a:off x="3190228" y="3399628"/>
                <a:ext cx="1388409" cy="353942"/>
                <a:chOff x="3190228" y="3399628"/>
                <a:chExt cx="1388409" cy="353942"/>
              </a:xfrm>
            </p:grpSpPr>
            <p:sp>
              <p:nvSpPr>
                <p:cNvPr id="342" name="TextBox 70">
                  <a:extLst>
                    <a:ext uri="{FF2B5EF4-FFF2-40B4-BE49-F238E27FC236}">
                      <a16:creationId xmlns:a16="http://schemas.microsoft.com/office/drawing/2014/main" id="{EC6AF2C3-50D6-5E36-4BEF-22796806E9C7}"/>
                    </a:ext>
                  </a:extLst>
                </p:cNvPr>
                <p:cNvSpPr txBox="1"/>
                <p:nvPr/>
              </p:nvSpPr>
              <p:spPr>
                <a:xfrm>
                  <a:off x="3190228" y="3399628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휘두르기</a:t>
                  </a:r>
                </a:p>
              </p:txBody>
            </p:sp>
            <p:sp>
              <p:nvSpPr>
                <p:cNvPr id="4" name="TextBox 70">
                  <a:extLst>
                    <a:ext uri="{FF2B5EF4-FFF2-40B4-BE49-F238E27FC236}">
                      <a16:creationId xmlns:a16="http://schemas.microsoft.com/office/drawing/2014/main" id="{8B8E739E-60C8-567C-46AE-7534F937E883}"/>
                    </a:ext>
                  </a:extLst>
                </p:cNvPr>
                <p:cNvSpPr txBox="1"/>
                <p:nvPr/>
              </p:nvSpPr>
              <p:spPr>
                <a:xfrm>
                  <a:off x="3190228" y="3594108"/>
                  <a:ext cx="1388409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찌르기</a:t>
                  </a:r>
                </a:p>
              </p:txBody>
            </p:sp>
          </p:grpSp>
          <p:sp>
            <p:nvSpPr>
              <p:cNvPr id="6" name="TextBox 70">
                <a:extLst>
                  <a:ext uri="{FF2B5EF4-FFF2-40B4-BE49-F238E27FC236}">
                    <a16:creationId xmlns:a16="http://schemas.microsoft.com/office/drawing/2014/main" id="{7F9C1412-722F-61E3-99BB-77AC6564EC5D}"/>
                  </a:ext>
                </a:extLst>
              </p:cNvPr>
              <p:cNvSpPr txBox="1"/>
              <p:nvPr/>
            </p:nvSpPr>
            <p:spPr>
              <a:xfrm>
                <a:off x="3190228" y="3878525"/>
                <a:ext cx="1764660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3] </a:t>
                </a:r>
                <a:r>
                  <a:rPr lang="ko-KR" altLang="en-US" sz="800" dirty="0"/>
                  <a:t>지점으로 날아가 꽂히는 창</a:t>
                </a:r>
              </a:p>
            </p:txBody>
          </p:sp>
          <p:sp>
            <p:nvSpPr>
              <p:cNvPr id="8" name="TextBox 70">
                <a:extLst>
                  <a:ext uri="{FF2B5EF4-FFF2-40B4-BE49-F238E27FC236}">
                    <a16:creationId xmlns:a16="http://schemas.microsoft.com/office/drawing/2014/main" id="{7E90AF41-A80C-C84B-A530-65C1A2B482E4}"/>
                  </a:ext>
                </a:extLst>
              </p:cNvPr>
              <p:cNvSpPr txBox="1"/>
              <p:nvPr/>
            </p:nvSpPr>
            <p:spPr>
              <a:xfrm>
                <a:off x="3190228" y="4137328"/>
                <a:ext cx="695460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</p:grp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771ACA67-8FCD-E3CB-4BC0-2750D2E2CC83}"/>
              </a:ext>
            </a:extLst>
          </p:cNvPr>
          <p:cNvSpPr/>
          <p:nvPr/>
        </p:nvSpPr>
        <p:spPr>
          <a:xfrm>
            <a:off x="192088" y="1436023"/>
            <a:ext cx="11772900" cy="36480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20E2059A-120F-50F5-8773-74AD0F001B76}"/>
              </a:ext>
            </a:extLst>
          </p:cNvPr>
          <p:cNvSpPr txBox="1"/>
          <p:nvPr/>
        </p:nvSpPr>
        <p:spPr>
          <a:xfrm>
            <a:off x="3190228" y="3183963"/>
            <a:ext cx="695460" cy="159462"/>
          </a:xfrm>
          <a:prstGeom prst="homePlate">
            <a:avLst/>
          </a:prstGeom>
          <a:solidFill>
            <a:srgbClr val="FFD1D1"/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18000" rIns="0" bIns="18000" rtlCol="0" anchor="ctr">
            <a:spAutoFit/>
          </a:bodyPr>
          <a:lstStyle>
            <a:defPPr>
              <a:defRPr lang="ko-KR"/>
            </a:defPPr>
            <a:lvl1pPr algn="ctr">
              <a:defRPr sz="800" b="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타격</a:t>
            </a:r>
            <a:r>
              <a:rPr lang="en-US" altLang="ko-KR" dirty="0">
                <a:solidFill>
                  <a:schemeClr val="tx1"/>
                </a:solidFill>
              </a:rPr>
              <a:t>] 2</a:t>
            </a:r>
            <a:r>
              <a:rPr lang="ko-KR" altLang="en-US" dirty="0">
                <a:solidFill>
                  <a:schemeClr val="tx1"/>
                </a:solidFill>
              </a:rPr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425222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A642E-3393-6C4F-6C08-F8D35495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CB3578B-A584-AD20-2F9B-112E5AD96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96248"/>
              </p:ext>
            </p:extLst>
          </p:nvPr>
        </p:nvGraphicFramePr>
        <p:xfrm>
          <a:off x="192088" y="1592488"/>
          <a:ext cx="11756072" cy="36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997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 당겨오기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 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F9D35-860F-103B-BA52-05BF0C468840}"/>
              </a:ext>
            </a:extLst>
          </p:cNvPr>
          <p:cNvGrpSpPr/>
          <p:nvPr/>
        </p:nvGrpSpPr>
        <p:grpSpPr>
          <a:xfrm>
            <a:off x="192090" y="54774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803DADB-47E7-B7B7-E202-E7D6EF2BBEFF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04DE77-FA4B-0ADC-3E3B-B7EE970C4DF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933FD35-EDE4-05DE-BEBD-F791F5E42E1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7226AA9-2E74-BF1A-4DA2-12843DF18BC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B014774-B9A9-56BC-2B15-7AD702CA326C}"/>
              </a:ext>
            </a:extLst>
          </p:cNvPr>
          <p:cNvSpPr txBox="1"/>
          <p:nvPr/>
        </p:nvSpPr>
        <p:spPr>
          <a:xfrm>
            <a:off x="0" y="1381287"/>
            <a:ext cx="1443940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[Skill-Effect 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2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F6D-787A-33E5-2EC7-E7EDF38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EF3C76-A267-618C-B3B7-D86A3EABAD90}"/>
              </a:ext>
            </a:extLst>
          </p:cNvPr>
          <p:cNvGrpSpPr/>
          <p:nvPr/>
        </p:nvGrpSpPr>
        <p:grpSpPr>
          <a:xfrm>
            <a:off x="8752045" y="1804418"/>
            <a:ext cx="2630140" cy="2653020"/>
            <a:chOff x="8752045" y="1804418"/>
            <a:chExt cx="2630140" cy="2653020"/>
          </a:xfrm>
        </p:grpSpPr>
        <p:pic>
          <p:nvPicPr>
            <p:cNvPr id="66" name="그림 65" descr="원이(가) 표시된 사진&#10;&#10;자동 생성된 설명">
              <a:extLst>
                <a:ext uri="{FF2B5EF4-FFF2-40B4-BE49-F238E27FC236}">
                  <a16:creationId xmlns:a16="http://schemas.microsoft.com/office/drawing/2014/main" id="{08005B3F-4C9C-790A-2822-8E1603157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045" y="1804418"/>
              <a:ext cx="2630140" cy="242668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1C41A27-D633-28C6-786B-5BDDA64FE85E}"/>
                </a:ext>
              </a:extLst>
            </p:cNvPr>
            <p:cNvSpPr txBox="1"/>
            <p:nvPr/>
          </p:nvSpPr>
          <p:spPr>
            <a:xfrm>
              <a:off x="9088715" y="4239813"/>
              <a:ext cx="1956801" cy="217625"/>
            </a:xfrm>
            <a:prstGeom prst="rect">
              <a:avLst/>
            </a:prstGeom>
            <a:noFill/>
          </p:spPr>
          <p:txBody>
            <a:bodyPr wrap="none" lIns="72000" tIns="46800" rIns="72000" bIns="468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6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 예시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 Spot_lm_00.fbx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3030774-C46E-E9DF-C4C2-A575398126F3}"/>
              </a:ext>
            </a:extLst>
          </p:cNvPr>
          <p:cNvGrpSpPr/>
          <p:nvPr/>
        </p:nvGrpSpPr>
        <p:grpSpPr>
          <a:xfrm>
            <a:off x="192090" y="54774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1249334-CD02-0C4D-079F-48B077D33857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DA98C-FB44-406E-A6EB-CD5470AA53AA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354F56F-91A0-E73D-15F2-1A972832DDF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BCFEB0A-0CD7-AB65-E466-8691DE95BD3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1B5E82-259F-254C-663C-37FA54F68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16291"/>
              </p:ext>
            </p:extLst>
          </p:nvPr>
        </p:nvGraphicFramePr>
        <p:xfrm>
          <a:off x="192088" y="665804"/>
          <a:ext cx="8052752" cy="37916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푸른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지정한 위치로 날아가 꽂힌 후 주변에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충돌구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를 발생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폭발이 끝나도 충돌구는 잠깐동안 유지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5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lm_skill_26_spear.fbx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푸른 빛의 에너지가 창의 형태를 띄는 투사체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축적 단계에서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4C5579-08F9-C441-7CE9-E8D17D583302}"/>
              </a:ext>
            </a:extLst>
          </p:cNvPr>
          <p:cNvSpPr txBox="1"/>
          <p:nvPr/>
        </p:nvSpPr>
        <p:spPr>
          <a:xfrm>
            <a:off x="192088" y="494424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13A27C-37F9-17EB-D7EB-AAA6EA7C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84767"/>
              </p:ext>
            </p:extLst>
          </p:nvPr>
        </p:nvGraphicFramePr>
        <p:xfrm>
          <a:off x="192088" y="5161841"/>
          <a:ext cx="8029892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2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28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2904</TotalTime>
  <Words>1620</Words>
  <Application>Microsoft Office PowerPoint</Application>
  <PresentationFormat>와이드스크린</PresentationFormat>
  <Paragraphs>389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KR</vt:lpstr>
      <vt:lpstr>Pretendard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88</cp:revision>
  <dcterms:created xsi:type="dcterms:W3CDTF">2025-06-06T11:22:44Z</dcterms:created>
  <dcterms:modified xsi:type="dcterms:W3CDTF">2025-06-17T12:47:59Z</dcterms:modified>
</cp:coreProperties>
</file>