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67" r:id="rId3"/>
    <p:sldId id="288" r:id="rId4"/>
    <p:sldId id="287" r:id="rId5"/>
    <p:sldId id="282" r:id="rId6"/>
    <p:sldId id="289" r:id="rId7"/>
    <p:sldId id="290" r:id="rId8"/>
    <p:sldId id="29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0"/>
    <a:srgbClr val="33332B"/>
    <a:srgbClr val="676555"/>
    <a:srgbClr val="5B5847"/>
    <a:srgbClr val="464437"/>
    <a:srgbClr val="22211C"/>
    <a:srgbClr val="48443A"/>
    <a:srgbClr val="D1B973"/>
    <a:srgbClr val="C1A255"/>
    <a:srgbClr val="545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389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53FE3A-BAED-8A60-28D1-DE930B9B39B7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619F37-9E12-DED4-AEC9-4E9001A86C7D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6A801-0800-BC45-5D2E-5D10A7ECDEFC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DF7FA7-BB61-9B1D-2F30-AAD947B113D9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024C9D7-7B80-54F4-1A29-BEAA9499CF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704862" y="6633675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600A33F-0662-CAFA-BF43-A6A69F9B11E9}"/>
              </a:ext>
            </a:extLst>
          </p:cNvPr>
          <p:cNvCxnSpPr>
            <a:cxnSpLocks/>
          </p:cNvCxnSpPr>
          <p:nvPr userDrawn="1"/>
        </p:nvCxnSpPr>
        <p:spPr>
          <a:xfrm>
            <a:off x="1623395" y="239682"/>
            <a:ext cx="10568605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703D06-BBF0-F6CD-48D6-D6F7616AE8A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50000"/>
                </a:srgbClr>
              </a:gs>
              <a:gs pos="53000">
                <a:srgbClr val="22211C">
                  <a:alpha val="80000"/>
                </a:srgbClr>
              </a:gs>
              <a:gs pos="25000">
                <a:srgbClr val="22211C"/>
              </a:gs>
              <a:gs pos="86000">
                <a:srgbClr val="22211C">
                  <a:alpha val="20000"/>
                </a:srgbClr>
              </a:gs>
              <a:gs pos="2000">
                <a:srgbClr val="22211C"/>
              </a:gs>
              <a:gs pos="100000">
                <a:srgbClr val="22211C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326055" y="587930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컨텐츠 </a:t>
            </a:r>
            <a:endParaRPr lang="en-US" altLang="ko-KR" sz="11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역기획서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F0BF01-37D3-BF94-CF40-4B3050A42BC2}"/>
              </a:ext>
            </a:extLst>
          </p:cNvPr>
          <p:cNvSpPr/>
          <p:nvPr userDrawn="1"/>
        </p:nvSpPr>
        <p:spPr>
          <a:xfrm>
            <a:off x="1704517" y="224324"/>
            <a:ext cx="10487484" cy="6426000"/>
          </a:xfrm>
          <a:prstGeom prst="rect">
            <a:avLst/>
          </a:prstGeom>
          <a:gradFill flip="none" rotWithShape="1">
            <a:gsLst>
              <a:gs pos="75000">
                <a:srgbClr val="464437">
                  <a:alpha val="50000"/>
                </a:srgbClr>
              </a:gs>
              <a:gs pos="13000">
                <a:srgbClr val="464437">
                  <a:alpha val="40000"/>
                </a:srgbClr>
              </a:gs>
              <a:gs pos="50000">
                <a:srgbClr val="464437">
                  <a:alpha val="50000"/>
                </a:srgbClr>
              </a:gs>
              <a:gs pos="25000">
                <a:srgbClr val="464437">
                  <a:alpha val="50000"/>
                </a:srgbClr>
              </a:gs>
              <a:gs pos="0">
                <a:srgbClr val="464437">
                  <a:alpha val="0"/>
                </a:srgbClr>
              </a:gs>
              <a:gs pos="2000">
                <a:srgbClr val="464437">
                  <a:alpha val="10000"/>
                </a:srgbClr>
              </a:gs>
              <a:gs pos="87000">
                <a:srgbClr val="474438">
                  <a:alpha val="40000"/>
                </a:srgbClr>
              </a:gs>
              <a:gs pos="100000">
                <a:srgbClr val="484439">
                  <a:alpha val="0"/>
                </a:srgbClr>
              </a:gs>
              <a:gs pos="98000">
                <a:srgbClr val="48443A">
                  <a:alpha val="1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729280" y="2723748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19" y="4373027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28969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1) </a:t>
            </a: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2000105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3.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4.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전회 예시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5.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2FF999-279F-DE61-7B03-C3091CB2F909}"/>
              </a:ext>
            </a:extLst>
          </p:cNvPr>
          <p:cNvGrpSpPr/>
          <p:nvPr/>
        </p:nvGrpSpPr>
        <p:grpSpPr>
          <a:xfrm>
            <a:off x="1992916" y="954061"/>
            <a:ext cx="8001921" cy="1362132"/>
            <a:chOff x="1992916" y="954061"/>
            <a:chExt cx="8001921" cy="13621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A75A8-9B50-D515-943E-E88C9F08AC63}"/>
                </a:ext>
              </a:extLst>
            </p:cNvPr>
            <p:cNvSpPr txBox="1"/>
            <p:nvPr/>
          </p:nvSpPr>
          <p:spPr>
            <a:xfrm>
              <a:off x="2205525" y="1454419"/>
              <a:ext cx="77893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전회를 무기에 부여하며 유저 스스로 난이도를 조절할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무기와 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와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성능이 좋은 무기와 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모두를 충족시킬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장르에 익숙하지 않은 유저도 게임에 도전할 수 있는 기회를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2391C-5AC7-C61D-0F9D-2A2304AD77C0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DA3BEAF4-A60B-29E4-87C1-34BA3D3B0E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B671DA-6498-E320-D3A5-36406F2A7B2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19EAAF-B4AD-75B0-3473-EE4981831C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0516C1D-3C14-D3A7-FE1A-5A2935B5C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671B640-0CAE-C2E7-7C7A-9005BD94F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E6199-86F4-44D4-7A4C-57897DFFEEC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521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여러 성향의 유저 겨냥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F470-3D41-23CF-400C-8030822942E0}"/>
              </a:ext>
            </a:extLst>
          </p:cNvPr>
          <p:cNvGrpSpPr/>
          <p:nvPr/>
        </p:nvGrpSpPr>
        <p:grpSpPr>
          <a:xfrm>
            <a:off x="1992916" y="2818973"/>
            <a:ext cx="4625997" cy="1340243"/>
            <a:chOff x="1992916" y="2579169"/>
            <a:chExt cx="4625997" cy="134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0E3445-B541-7EE4-6FCB-EAD37CD51B2C}"/>
                </a:ext>
              </a:extLst>
            </p:cNvPr>
            <p:cNvSpPr txBox="1"/>
            <p:nvPr/>
          </p:nvSpPr>
          <p:spPr>
            <a:xfrm>
              <a:off x="2205525" y="3057638"/>
              <a:ext cx="44133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PVP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등 다양한 전투 컨텐츠의 재미를 극대화합니다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무기와 전회의 조합을 통해 자신에게 맞는 전투 방식을 선택합니다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조합을 실험하는 즐거움을 주고 다양한 전투 스타일을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544E296-67CC-AC03-BC7F-4315731E43F1}"/>
                </a:ext>
              </a:extLst>
            </p:cNvPr>
            <p:cNvGrpSpPr/>
            <p:nvPr/>
          </p:nvGrpSpPr>
          <p:grpSpPr>
            <a:xfrm>
              <a:off x="1992916" y="2579169"/>
              <a:ext cx="2831662" cy="367200"/>
              <a:chOff x="2500453" y="1274905"/>
              <a:chExt cx="2831662" cy="367200"/>
            </a:xfrm>
          </p:grpSpPr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D5C1D580-AD3E-4CB4-94C2-BF3DFAE179E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E476F4B-E0EA-EC9F-1EAB-2F5140C4DEF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F307547-FF07-5118-3657-E01557EB6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4112FAE-1654-70C4-35B3-561145958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2155266F-A7A3-A660-CC13-1D9AFA554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82A8EB-2682-9DF2-F893-04CC0977201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컨텐츠와의 연관성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100007-0D80-B94A-B0AD-9F4E61EFB472}"/>
              </a:ext>
            </a:extLst>
          </p:cNvPr>
          <p:cNvGrpSpPr/>
          <p:nvPr/>
        </p:nvGrpSpPr>
        <p:grpSpPr>
          <a:xfrm>
            <a:off x="1992916" y="4661996"/>
            <a:ext cx="6312356" cy="1032467"/>
            <a:chOff x="1992916" y="4384942"/>
            <a:chExt cx="6312356" cy="103246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E4ED9F-08AD-89E5-9B7D-C0F7BA92FD38}"/>
                </a:ext>
              </a:extLst>
            </p:cNvPr>
            <p:cNvGrpSpPr/>
            <p:nvPr/>
          </p:nvGrpSpPr>
          <p:grpSpPr>
            <a:xfrm>
              <a:off x="1992916" y="4384942"/>
              <a:ext cx="2831662" cy="367200"/>
              <a:chOff x="2500453" y="1274905"/>
              <a:chExt cx="2831662" cy="367200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849318A8-B8E3-0B26-EAC4-0A5B1C86508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7E46BAC-6919-A0B1-7B5F-9094A9897FDD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7C449E1-25F5-B651-4A96-80B5451C62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742542D-77ED-A242-2941-CBA9190C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72299A-469B-63E2-35CF-8373857F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D1AFA0-4B4B-39B0-56FF-2BFE96F664F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896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몰입감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 증가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74E442-180B-F9A9-1092-B296988D9ED1}"/>
                </a:ext>
              </a:extLst>
            </p:cNvPr>
            <p:cNvSpPr txBox="1"/>
            <p:nvPr/>
          </p:nvSpPr>
          <p:spPr>
            <a:xfrm>
              <a:off x="2205525" y="4863411"/>
              <a:ext cx="6099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오픈 월드의 곳곳에 전회를 배치하여 유저가 오픈 월드를 탐험하는 재미를 증가시킵니다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원하는 무기와 전회의 조합을 찾아 전투를 하는 과정에서 게임 세계와 더 많은 상호작용을 하게 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B093D60-95F6-9C97-0D3B-BE7E7744CCE6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7BCCB7-3D64-5691-C894-4060621254EA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ADFC2C-9F49-B1E1-D9D4-DDF40FB66B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ED1CD8F-0B26-E1E4-0A38-5716F5461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14CCAE-3FA1-FCE2-B0A7-C03BACD1935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165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 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소개</a:t>
              </a:r>
            </a:p>
          </p:txBody>
        </p:sp>
      </p:grp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38B3A-CC95-3846-9F36-E2F44F4D1768}"/>
              </a:ext>
            </a:extLst>
          </p:cNvPr>
          <p:cNvGrpSpPr/>
          <p:nvPr/>
        </p:nvGrpSpPr>
        <p:grpSpPr>
          <a:xfrm>
            <a:off x="1992916" y="954061"/>
            <a:ext cx="5616246" cy="1049006"/>
            <a:chOff x="1992916" y="954061"/>
            <a:chExt cx="5616246" cy="10490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7FFD3E-E89D-6F0B-13FD-B8C0D535720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6C4CF741-1C9F-37AE-4554-0FCA785B1DA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2D85DA-EA92-51BE-FA74-4EE16C624B7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9BB2CE0-F9D4-FA1A-83B2-C82ACA17D4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C923CBD-D1EB-BCAF-2E31-CB9E66F7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DF4B55E-3568-84EB-B5D5-E8595BD56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C5734-E9E5-9B5F-0C78-B474FAB53301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단어의 뜻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12A4AB-749F-0625-1E9D-8663E0614CD8}"/>
                </a:ext>
              </a:extLst>
            </p:cNvPr>
            <p:cNvGrpSpPr/>
            <p:nvPr/>
          </p:nvGrpSpPr>
          <p:grpSpPr>
            <a:xfrm>
              <a:off x="2046647" y="1478879"/>
              <a:ext cx="5562515" cy="524188"/>
              <a:chOff x="2218168" y="1478879"/>
              <a:chExt cx="5562515" cy="5241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EDE4F6-7C0B-8FBF-09C2-E400C57E9041}"/>
                  </a:ext>
                </a:extLst>
              </p:cNvPr>
              <p:cNvSpPr txBox="1"/>
              <p:nvPr/>
            </p:nvSpPr>
            <p:spPr>
              <a:xfrm>
                <a:off x="3844990" y="1602700"/>
                <a:ext cx="39356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:  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전회는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전쟁의 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’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라는 뜻으로 영어로는 </a:t>
                </a:r>
                <a:r>
                  <a:rPr lang="en-US" altLang="ko-KR" sz="10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Ashes Of War’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.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55795D-BB07-50D5-DF98-E5022039B450}"/>
                  </a:ext>
                </a:extLst>
              </p:cNvPr>
              <p:cNvGrpSpPr/>
              <p:nvPr/>
            </p:nvGrpSpPr>
            <p:grpSpPr>
              <a:xfrm>
                <a:off x="2218168" y="1478879"/>
                <a:ext cx="1562298" cy="524188"/>
                <a:chOff x="2218168" y="1511334"/>
                <a:chExt cx="1562298" cy="52418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FCCAD22-BB3A-7943-E696-7A6224ED4131}"/>
                    </a:ext>
                  </a:extLst>
                </p:cNvPr>
                <p:cNvGrpSpPr/>
                <p:nvPr/>
              </p:nvGrpSpPr>
              <p:grpSpPr>
                <a:xfrm>
                  <a:off x="3257566" y="1511334"/>
                  <a:ext cx="522900" cy="524188"/>
                  <a:chOff x="3257566" y="1511334"/>
                  <a:chExt cx="522900" cy="524188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91A618-87A0-7C27-4B26-9AF54309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0503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00CC2B1-070A-4BEA-E96B-FB3185B95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566" y="1789301"/>
                    <a:ext cx="5229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회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B9D5E48-1D18-DB87-9C9A-5539C7D3429E}"/>
                    </a:ext>
                  </a:extLst>
                </p:cNvPr>
                <p:cNvGrpSpPr/>
                <p:nvPr/>
              </p:nvGrpSpPr>
              <p:grpSpPr>
                <a:xfrm>
                  <a:off x="2218168" y="1511334"/>
                  <a:ext cx="643125" cy="524188"/>
                  <a:chOff x="2218168" y="1511334"/>
                  <a:chExt cx="643125" cy="5241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209C594-6FA6-BB46-50E7-30BE71154C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217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E6938-1A75-331B-1A7E-65410361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68" y="1789301"/>
                    <a:ext cx="6431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싸움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전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sp>
              <p:nvSpPr>
                <p:cNvPr id="43" name="십자형 42">
                  <a:extLst>
                    <a:ext uri="{FF2B5EF4-FFF2-40B4-BE49-F238E27FC236}">
                      <a16:creationId xmlns:a16="http://schemas.microsoft.com/office/drawing/2014/main" id="{7432DCB2-AF61-42F3-96A3-0502B4C784D5}"/>
                    </a:ext>
                  </a:extLst>
                </p:cNvPr>
                <p:cNvSpPr/>
                <p:nvPr/>
              </p:nvSpPr>
              <p:spPr>
                <a:xfrm>
                  <a:off x="2931350" y="1680611"/>
                  <a:ext cx="185634" cy="185634"/>
                </a:xfrm>
                <a:prstGeom prst="plus">
                  <a:avLst>
                    <a:gd name="adj" fmla="val 39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94B2E9-5730-AE81-32B5-0EFBB7B23020}"/>
              </a:ext>
            </a:extLst>
          </p:cNvPr>
          <p:cNvGrpSpPr/>
          <p:nvPr/>
        </p:nvGrpSpPr>
        <p:grpSpPr>
          <a:xfrm>
            <a:off x="1992916" y="2526558"/>
            <a:ext cx="5130943" cy="1032467"/>
            <a:chOff x="2005200" y="2539496"/>
            <a:chExt cx="5130943" cy="10324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7C7A70-6646-BDA1-70BC-AEC495846D65}"/>
                </a:ext>
              </a:extLst>
            </p:cNvPr>
            <p:cNvSpPr txBox="1"/>
            <p:nvPr/>
          </p:nvSpPr>
          <p:spPr>
            <a:xfrm>
              <a:off x="2217809" y="3017965"/>
              <a:ext cx="49183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전회는 전투 기술과 속성을 무기에 부여하는 아이템입니다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장르의 게임과 차별화된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엘든링만의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고유한 컨텐츠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&amp;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시스템입니다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F9CE60-F8C6-9382-15B9-4362C395E967}"/>
                </a:ext>
              </a:extLst>
            </p:cNvPr>
            <p:cNvGrpSpPr/>
            <p:nvPr/>
          </p:nvGrpSpPr>
          <p:grpSpPr>
            <a:xfrm>
              <a:off x="2005200" y="2539496"/>
              <a:ext cx="2831662" cy="367200"/>
              <a:chOff x="2500453" y="1274905"/>
              <a:chExt cx="2831662" cy="367200"/>
            </a:xfrm>
          </p:grpSpPr>
          <p:pic>
            <p:nvPicPr>
              <p:cNvPr id="111" name="Picture 4">
                <a:extLst>
                  <a:ext uri="{FF2B5EF4-FFF2-40B4-BE49-F238E27FC236}">
                    <a16:creationId xmlns:a16="http://schemas.microsoft.com/office/drawing/2014/main" id="{10831D75-38E4-EB09-9600-0BD51F6BB53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F4E7A64-B022-C937-AA20-5570323E7FB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66CA6A73-B786-5165-6AD2-3102F26AD6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A85BA55A-3D24-297C-3B45-90550B4B6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2CD6E9FC-7FA2-2324-0F23-051A560D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6AD2FD-2D21-C430-DBF8-D5AFCB8E7EE6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0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란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?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BF6B1-672D-7513-E7CF-D1251AE60587}"/>
              </a:ext>
            </a:extLst>
          </p:cNvPr>
          <p:cNvGrpSpPr/>
          <p:nvPr/>
        </p:nvGrpSpPr>
        <p:grpSpPr>
          <a:xfrm>
            <a:off x="1991018" y="4124931"/>
            <a:ext cx="4273336" cy="1032467"/>
            <a:chOff x="2005200" y="4204555"/>
            <a:chExt cx="4273336" cy="1032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3A2C5-FC17-CDE0-EEAE-3E7ACABB7FC5}"/>
                </a:ext>
              </a:extLst>
            </p:cNvPr>
            <p:cNvSpPr txBox="1"/>
            <p:nvPr/>
          </p:nvSpPr>
          <p:spPr>
            <a:xfrm>
              <a:off x="2217809" y="4683024"/>
              <a:ext cx="40607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상황에서 유저에게 전략적 선택을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무기와 전회의 조합으로 반복 플레이의 지루함을 덜어줍니다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111A2E-B8E4-F431-67EC-044CD4A42A74}"/>
                </a:ext>
              </a:extLst>
            </p:cNvPr>
            <p:cNvGrpSpPr/>
            <p:nvPr/>
          </p:nvGrpSpPr>
          <p:grpSpPr>
            <a:xfrm>
              <a:off x="2005200" y="4204555"/>
              <a:ext cx="2831662" cy="367200"/>
              <a:chOff x="2500453" y="1274905"/>
              <a:chExt cx="2831662" cy="367200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4F87904E-7B29-4C03-97AF-056CAEAD81D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1E501F-8EF7-EA60-9484-02975461BC8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42A239-408E-5BBF-97A8-02E735D15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48C635F-C8CF-249C-47F7-7999FE635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76C0A39-8195-2260-A20D-0F411E951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61849-BF9C-6481-1890-0A4FD7D4F550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기능 및 역할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89DE5-4DA8-2285-D8A3-56238F48C3BA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335AE4-62A9-7FE4-8CAD-56CD45B2C1B7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34DD57-C796-4E9C-9567-CA0C465B7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7D7A6D-8F8F-34E9-DB74-6CE713EA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2C446-03C0-448D-4918-E07A70D43C0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1EF9165-4F1E-8B6E-F608-FC252F14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584172"/>
              </p:ext>
            </p:extLst>
          </p:nvPr>
        </p:nvGraphicFramePr>
        <p:xfrm>
          <a:off x="2230461" y="1816799"/>
          <a:ext cx="5017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04">
                  <a:extLst>
                    <a:ext uri="{9D8B030D-6E8A-4147-A177-3AD203B41FA5}">
                      <a16:colId xmlns:a16="http://schemas.microsoft.com/office/drawing/2014/main" val="3721366542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409379271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338394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부여 방법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조건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위치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NPC</a:t>
                      </a:r>
                      <a:endParaRPr lang="ko-KR" altLang="en-US" sz="1000" dirty="0"/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대장장이 </a:t>
                      </a:r>
                      <a:r>
                        <a:rPr lang="ko-KR" altLang="en-US" sz="1000" dirty="0" err="1"/>
                        <a:t>휴그와</a:t>
                      </a:r>
                      <a:r>
                        <a:rPr lang="ko-KR" altLang="en-US" sz="1000" dirty="0"/>
                        <a:t> 상호작용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원탁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08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축복 활성화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숫돌 소도 보유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모든 축복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69132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8C48FB-8271-70A1-C1F1-7EE7D32A0FFF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583F5-9510-8F8B-D32C-43A1AC202884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2158374-77CB-80F9-8394-94EF19A28B9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54" name="Picture 4">
                <a:extLst>
                  <a:ext uri="{FF2B5EF4-FFF2-40B4-BE49-F238E27FC236}">
                    <a16:creationId xmlns:a16="http://schemas.microsoft.com/office/drawing/2014/main" id="{815DBAC6-D4DB-BF7F-D723-1B9F6E3E0852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2B35C8-FDCC-1EDB-8825-0CEF998EDBF8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87F4771-8758-E81D-4EDC-0EB9ABF8F4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6AE5459-9B11-F70D-73A5-6A0006A7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0289C74-B4A7-5BB4-1E7C-9E4396226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8632C6-909F-FCB0-C300-F4B50E03E3D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 방법</a:t>
                </a: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8E9B232-DE65-1B00-5428-8AB067BA509D}"/>
              </a:ext>
            </a:extLst>
          </p:cNvPr>
          <p:cNvGrpSpPr/>
          <p:nvPr/>
        </p:nvGrpSpPr>
        <p:grpSpPr>
          <a:xfrm>
            <a:off x="1992916" y="3464868"/>
            <a:ext cx="2831662" cy="746579"/>
            <a:chOff x="1992916" y="954061"/>
            <a:chExt cx="2831662" cy="74657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4821D1-0637-F817-29A0-26FDC5B37341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B74ADCA0-A13A-5CF7-3CF3-4DA24462F4DB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3" name="Picture 4">
                <a:extLst>
                  <a:ext uri="{FF2B5EF4-FFF2-40B4-BE49-F238E27FC236}">
                    <a16:creationId xmlns:a16="http://schemas.microsoft.com/office/drawing/2014/main" id="{65E53637-36B3-5578-AC32-FAA3AD0AAA9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7F46D797-A06C-1E24-754F-471850BC7D5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4D01365-AE8A-AF9C-AEEF-4265AD49D4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4E0DE7AB-985E-859C-EF72-FC230A613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26C2FDB4-4BB6-F48A-DD7D-9C5BA600F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143F033-3F64-92DF-8E01-DF5AD8C2FC3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1] NPC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89DE5-4DA8-2285-D8A3-56238F48C3BA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335AE4-62A9-7FE4-8CAD-56CD45B2C1B7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34DD57-C796-4E9C-9567-CA0C465B7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7D7A6D-8F8F-34E9-DB74-6CE713EA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2C446-03C0-448D-4918-E07A70D43C0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복제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9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89DE5-4DA8-2285-D8A3-56238F48C3BA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335AE4-62A9-7FE4-8CAD-56CD45B2C1B7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34DD57-C796-4E9C-9567-CA0C465B7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7D7A6D-8F8F-34E9-DB74-6CE713EA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2C446-03C0-448D-4918-E07A70D43C0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89DE5-4DA8-2285-D8A3-56238F48C3BA}"/>
              </a:ext>
            </a:extLst>
          </p:cNvPr>
          <p:cNvGrpSpPr/>
          <p:nvPr/>
        </p:nvGrpSpPr>
        <p:grpSpPr>
          <a:xfrm>
            <a:off x="1704516" y="219855"/>
            <a:ext cx="10487484" cy="392234"/>
            <a:chOff x="1704516" y="219855"/>
            <a:chExt cx="10487484" cy="39223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335AE4-62A9-7FE4-8CAD-56CD45B2C1B7}"/>
                </a:ext>
              </a:extLst>
            </p:cNvPr>
            <p:cNvGrpSpPr/>
            <p:nvPr/>
          </p:nvGrpSpPr>
          <p:grpSpPr>
            <a:xfrm>
              <a:off x="1704516" y="219855"/>
              <a:ext cx="10487484" cy="392234"/>
              <a:chOff x="1704516" y="219855"/>
              <a:chExt cx="10487484" cy="39223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134DD57-C796-4E9C-9567-CA0C465B73C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04516" y="219855"/>
                <a:ext cx="10487484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7D7A6D-8F8F-34E9-DB74-6CE713EA0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2916" y="588667"/>
                <a:ext cx="9829562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72C446-03C0-448D-4918-E07A70D43C0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51195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획득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5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374</Words>
  <Application>Microsoft Office PowerPoint</Application>
  <PresentationFormat>와이드스크린</PresentationFormat>
  <Paragraphs>86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나눔고딕</vt:lpstr>
      <vt:lpstr>넥슨Lv1고딕</vt:lpstr>
      <vt:lpstr>넥슨Lv1고딕 Bold</vt:lpstr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54</cp:revision>
  <dcterms:created xsi:type="dcterms:W3CDTF">2024-10-09T05:41:30Z</dcterms:created>
  <dcterms:modified xsi:type="dcterms:W3CDTF">2024-10-13T09:26:18Z</dcterms:modified>
</cp:coreProperties>
</file>