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72" r:id="rId5"/>
    <p:sldId id="266" r:id="rId6"/>
    <p:sldId id="262" r:id="rId7"/>
    <p:sldId id="269" r:id="rId8"/>
    <p:sldId id="263" r:id="rId9"/>
    <p:sldId id="273" r:id="rId10"/>
    <p:sldId id="270" r:id="rId11"/>
    <p:sldId id="271" r:id="rId12"/>
    <p:sldId id="264" r:id="rId13"/>
    <p:sldId id="257" r:id="rId14"/>
    <p:sldId id="26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61CBF4"/>
    <a:srgbClr val="F0FAFE"/>
    <a:srgbClr val="F2F2F2"/>
    <a:srgbClr val="7F7F7F"/>
    <a:srgbClr val="FCF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1680-B34F-4A3E-9C77-46823E810D7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DEE0-BC41-45E3-B4D0-8B24584D8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DDEE0-BC41-45E3-B4D0-8B24584D8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785384" y="2105561"/>
              <a:ext cx="262123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dirty="0" err="1">
                  <a:effectLst/>
                  <a:latin typeface="Pretendard Variable Black" panose="02000003000000020004" pitchFamily="2" charset="-127"/>
                  <a:ea typeface="Pretendard Variable Black" panose="02000003000000020004" pitchFamily="2" charset="-127"/>
                  <a:cs typeface="Pretendard Variable Black" panose="02000003000000020004" pitchFamily="2" charset="-127"/>
                </a:rPr>
                <a:t>리트루기아</a:t>
              </a:r>
              <a:endParaRPr lang="en-US" altLang="ko-KR" sz="4400" dirty="0">
                <a:effectLst/>
                <a:latin typeface="Pretendard Variable Black" panose="02000003000000020004" pitchFamily="2" charset="-127"/>
                <a:ea typeface="Pretendard Variable Black" panose="02000003000000020004" pitchFamily="2" charset="-127"/>
                <a:cs typeface="Pretendard Variable Black" panose="02000003000000020004" pitchFamily="2" charset="-127"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>
                  <a:latin typeface="Pretendard Variable SemiBold" panose="02000003000000020004" pitchFamily="2" charset="-127"/>
                  <a:ea typeface="Pretendard Variable SemiBold" panose="02000003000000020004" pitchFamily="2" charset="-127"/>
                  <a:cs typeface="Pretendard Variable SemiBold" panose="02000003000000020004" pitchFamily="2" charset="-127"/>
                </a:rPr>
                <a:t>부채 스킬 기획서</a:t>
              </a:r>
              <a:endParaRPr lang="en-US" altLang="ko-KR" sz="24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157955" y="5922814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작성자</a:t>
            </a:r>
            <a:r>
              <a:rPr lang="en-US" altLang="ko-KR" sz="14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: </a:t>
            </a:r>
            <a:r>
              <a:rPr lang="ko-KR" altLang="en-US" sz="1400" b="1" dirty="0"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C31C8-9750-F90F-FFEB-15AA6538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AB6B58F8-775F-6EA7-4265-1250EFD42844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FFF69D-FC2E-4D2D-CEDB-0F522BA1C5BD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D80311-BA90-6377-EAFB-B396AA117BEA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2988D91-E19A-3676-D199-EDC1E154355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C93FFB6-C678-45D1-F3BD-AF4924B48BB7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D5AB06-50AF-EBB3-A863-533D3E9BA8D7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C226D9-045C-2F37-BF1D-4AD7B40516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0667C73-4F0C-E6D0-B5D8-E6346AF83F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BE816D-340F-385C-FDDE-143DB7684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A405F-CAE4-74E5-9F86-4DDF004E2E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2E99F53B-09E5-40DE-F8EB-56E7111C9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5A62E-C553-25DF-FD0A-61377DBB1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198AE-09AE-E5D7-02EA-872F13096A8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A7DB88B9-51D5-D8F6-9C31-F5AD24CA36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A19D6F-9C32-39FE-4E53-991C33DB9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572E256-D49D-558F-6BE3-B3DBC947A56F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EB25E8-799E-3281-964D-EDF0D37167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42DAD78-4AAC-4F97-0BD3-64DEB20852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02BB219-7039-2160-B0C9-3CD098C425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5B82EFE4-167A-8796-7B25-2EBCF5B74376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2B0BB-CD3D-4A97-CAE6-248286F8302F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평화 상태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6A4883-01E9-AA83-F955-3B7AFAC46CDF}"/>
              </a:ext>
            </a:extLst>
          </p:cNvPr>
          <p:cNvSpPr/>
          <p:nvPr/>
        </p:nvSpPr>
        <p:spPr>
          <a:xfrm>
            <a:off x="4802458" y="4191841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8A5EE-4939-1106-3B69-98C9E1E52627}"/>
              </a:ext>
            </a:extLst>
          </p:cNvPr>
          <p:cNvSpPr txBox="1"/>
          <p:nvPr/>
        </p:nvSpPr>
        <p:spPr>
          <a:xfrm>
            <a:off x="4958997" y="4361562"/>
            <a:ext cx="5022529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부채에 번개를 모아서 방출합니다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천뢰침은</a:t>
            </a:r>
            <a:r>
              <a:rPr lang="ko-KR" altLang="en-US" sz="1000" dirty="0">
                <a:latin typeface="+mn-ea"/>
              </a:rPr>
              <a:t> 여러 갈래로 방출된 번개를 한 갈래로 유도하여 피해를 집중시킵니다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5ABE9-9147-7354-0D02-89EC3E1DB075}"/>
              </a:ext>
            </a:extLst>
          </p:cNvPr>
          <p:cNvSpPr txBox="1"/>
          <p:nvPr/>
        </p:nvSpPr>
        <p:spPr>
          <a:xfrm>
            <a:off x="235974" y="1609727"/>
            <a:ext cx="775954" cy="404460"/>
          </a:xfrm>
          <a:prstGeom prst="rect">
            <a:avLst/>
          </a:prstGeom>
          <a:solidFill>
            <a:srgbClr val="0A6D94"/>
          </a:solidFill>
          <a:effectLst/>
        </p:spPr>
        <p:txBody>
          <a:bodyPr wrap="square" lIns="108000" tIns="54000" rIns="108000" bIns="54000" rtlCol="0" anchor="ctr" anchorCtr="0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무기 착용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755F42-4600-AAA2-D11C-DD2DB6CFF335}"/>
              </a:ext>
            </a:extLst>
          </p:cNvPr>
          <p:cNvSpPr/>
          <p:nvPr/>
        </p:nvSpPr>
        <p:spPr>
          <a:xfrm>
            <a:off x="224716" y="1609727"/>
            <a:ext cx="3203234" cy="2582114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AD52C9-29F9-7359-D32E-F2D84CF12A1C}"/>
              </a:ext>
            </a:extLst>
          </p:cNvPr>
          <p:cNvSpPr txBox="1"/>
          <p:nvPr/>
        </p:nvSpPr>
        <p:spPr>
          <a:xfrm>
            <a:off x="1023186" y="1665250"/>
            <a:ext cx="214353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허리 뒤쪽에 비스듬히 착용합니다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BFADB-EB36-A581-D30E-BC8B959CDDD1}"/>
              </a:ext>
            </a:extLst>
          </p:cNvPr>
          <p:cNvSpPr/>
          <p:nvPr/>
        </p:nvSpPr>
        <p:spPr>
          <a:xfrm>
            <a:off x="224716" y="4290493"/>
            <a:ext cx="3203234" cy="2382305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CB30-C734-E478-1693-DE95ED6F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018B5D43-86C6-A323-2666-C81052ABDB88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85B064-25F0-562D-9003-A0FB7A0284D1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486904-8443-D210-BD1D-61075063EFAC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EBE5B8E-685F-C262-5A31-2A911F9662F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5F4C1B3-5F4F-7046-82F7-A6496E942DEB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A127D8-7E4B-AC98-A19C-7540C7BDDD2B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7CEE25B-6E8A-55C7-B633-ED89EEC34C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DED8091D-F0CD-37D5-A06A-515C85DD66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A273FE-2C02-7AEB-92C4-1AE8787EB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56E1EEC-2C05-EF7E-4819-18E879BFB04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D85606E0-4755-FA7C-FD7C-43A6C2A450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8B62A8-0DD6-9C79-BCAA-440962196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E8BB58-3726-6895-B2BA-58C6BCF4C9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D80FF24-6FF3-7CDC-DDCC-E18CD3C06A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86649-3B24-63BE-F4C8-7D85123FC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75D95F3-69E0-A9E1-3913-DB99EB56403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DF718A-5926-099E-194D-C259D51436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DA8DAA5-4F79-F001-92E2-4F308DC44F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BF8DA13-2253-A9A1-0B02-2D98B7E63F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3AB1F9ED-BC82-0B9C-3260-2906EBCE6EEE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B8D98-2658-1D42-EEFC-EC903B06FFE7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전투 상태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839BE34-65AA-FC42-C412-143B5EA5A431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평화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전투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부채를 허리춤에 장착하고 양 손으로 뒷짐을 집니다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왼손은 주먹을 쥔 상태로 뒷짐을 지고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</a:rPr>
                        <a:t>몸을 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오른손의 부채를 가슴 쪽으로 가져간다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이후 부채를 살랑살랑 흔든다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16" name="Picture 14">
            <a:extLst>
              <a:ext uri="{FF2B5EF4-FFF2-40B4-BE49-F238E27FC236}">
                <a16:creationId xmlns:a16="http://schemas.microsoft.com/office/drawing/2014/main" id="{6414B04C-3233-6CDC-D161-9C471F8DE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1" b="-1"/>
          <a:stretch/>
        </p:blipFill>
        <p:spPr bwMode="auto">
          <a:xfrm flipH="1">
            <a:off x="2752928" y="2408675"/>
            <a:ext cx="2614993" cy="21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 descr="공구, 칼이(가) 표시된 사진&#10;&#10;자동 생성된 설명">
            <a:extLst>
              <a:ext uri="{FF2B5EF4-FFF2-40B4-BE49-F238E27FC236}">
                <a16:creationId xmlns:a16="http://schemas.microsoft.com/office/drawing/2014/main" id="{548D10A7-9337-81B7-29BA-789751B2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t="36662" b="39193"/>
          <a:stretch/>
        </p:blipFill>
        <p:spPr>
          <a:xfrm rot="5400000">
            <a:off x="3076816" y="4072230"/>
            <a:ext cx="885631" cy="183364"/>
          </a:xfrm>
          <a:prstGeom prst="rect">
            <a:avLst/>
          </a:prstGeom>
          <a:effectLst>
            <a:glow rad="101600">
              <a:schemeClr val="bg1">
                <a:alpha val="81000"/>
              </a:schemeClr>
            </a:glo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F7D839-0531-DBF5-1132-7CB772F03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/>
          <a:stretch/>
        </p:blipFill>
        <p:spPr bwMode="auto">
          <a:xfrm>
            <a:off x="7325746" y="2353153"/>
            <a:ext cx="1990725" cy="33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1961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effectLst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개요</a:t>
            </a:r>
            <a:endParaRPr lang="en-US" altLang="ko-KR" sz="1400" dirty="0">
              <a:effectLst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effectLst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무기 소개</a:t>
            </a:r>
            <a:endParaRPr lang="en-US" altLang="ko-KR" sz="1400" dirty="0">
              <a:effectLst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effectLst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기본 모션</a:t>
            </a:r>
            <a:endParaRPr lang="en-US" altLang="ko-KR" sz="1400" dirty="0">
              <a:effectLst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effectLst/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스킬</a:t>
            </a:r>
            <a:endParaRPr lang="en-US" altLang="ko-KR" sz="1400" dirty="0">
              <a:effectLst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342900" indent="-342900">
              <a:buAutoNum type="arabicPeriod"/>
            </a:pPr>
            <a:endParaRPr lang="en-US" altLang="ko-KR" sz="1400" dirty="0">
              <a:effectLst/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68840" y="256223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ffectLst/>
                <a:latin typeface="Pretendard Variable SemiBold" panose="02000003000000020004" pitchFamily="2" charset="-127"/>
                <a:ea typeface="Pretendard Variable SemiBold" panose="02000003000000020004" pitchFamily="2" charset="-127"/>
                <a:cs typeface="Pretendard Variable SemiBold" panose="02000003000000020004" pitchFamily="2" charset="-127"/>
              </a:rPr>
              <a:t>목차</a:t>
            </a:r>
            <a:endParaRPr lang="en-US" altLang="ko-KR" sz="1600" dirty="0">
              <a:effectLst/>
              <a:latin typeface="Pretendard Variable SemiBold" panose="02000003000000020004" pitchFamily="2" charset="-127"/>
              <a:ea typeface="Pretendard Variable SemiBold" panose="02000003000000020004" pitchFamily="2" charset="-127"/>
              <a:cs typeface="Pretendard Variable SemiBold" panose="02000003000000020004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1116B5-9529-20E0-5ADE-BD0F3B19F761}"/>
              </a:ext>
            </a:extLst>
          </p:cNvPr>
          <p:cNvGrpSpPr/>
          <p:nvPr/>
        </p:nvGrpSpPr>
        <p:grpSpPr>
          <a:xfrm>
            <a:off x="1" y="994687"/>
            <a:ext cx="1302025" cy="404461"/>
            <a:chOff x="1" y="994687"/>
            <a:chExt cx="1302025" cy="404461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67681E7-B45E-AF02-DB4C-A39B1EB8C192}"/>
                </a:ext>
              </a:extLst>
            </p:cNvPr>
            <p:cNvSpPr/>
            <p:nvPr/>
          </p:nvSpPr>
          <p:spPr>
            <a:xfrm>
              <a:off x="1" y="994687"/>
              <a:ext cx="1302025" cy="404461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rgbClr val="0A6D9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44E08-1A61-F131-6FA1-BC44E1B1D6D8}"/>
                </a:ext>
              </a:extLst>
            </p:cNvPr>
            <p:cNvSpPr txBox="1"/>
            <p:nvPr/>
          </p:nvSpPr>
          <p:spPr>
            <a:xfrm>
              <a:off x="33832" y="1058417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1. </a:t>
              </a:r>
              <a:r>
                <a:rPr lang="ko-KR" altLang="en-US" sz="1200" b="1" dirty="0">
                  <a:latin typeface="+mn-ea"/>
                </a:rPr>
                <a:t>기획 의도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2188-D98E-D9D6-3469-146134D3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BEFCB7-6F96-F546-0A0A-589580D1394B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98A2BFE-4F3A-342F-225F-F78B6458A176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2EC509-3074-05DE-3E09-86E415F351F1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B06CED3-4671-23F7-34A1-6780CCE50FAA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3C1572D4-C9E3-4460-94BC-25F5DD397691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2D444-7145-2DA1-8B38-384F992683F7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9B3A69-87CD-66C2-D3B0-0A5AB9A09A15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22CB4B5A-5C74-8F58-974D-B67A6980196B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EE4467-3ABC-A8C9-FCF6-C0A1F14E172D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2CB80F0-19D9-AE28-269C-AB207432A0A1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DD3936C-C35B-D811-0628-F8744EFE97B6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E93893-FCCD-B990-8CF3-6C821577F4B3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B7E72E-1229-1B26-818A-86FF4469CCB2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CFA9C-7F8C-E1A0-0CD7-3787CF25E607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2242399-A165-4F63-9AE5-BA09689D0C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B687C6B4-9A24-BF35-1FF4-DFAA4D5CCB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33F81AC0-61A3-E619-ACA9-6F91F6D0EA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C79E63A4-68D7-7973-044C-66790E3AC56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5E7B6-9161-4AA0-1C77-24F1A01AEC8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968B8B-0698-1855-5E60-41AE2FFEEA7C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3763F6-651B-DBCC-5272-FC0BF116CB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8B95898-6DCC-5E5E-1365-BA880D4AC457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354F80F-1C66-E376-B83A-F84CA166728E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5ABFE1-E467-AD28-47B8-A7730FE1C24F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475CBE-E2AC-9D5B-8655-317D984670BE}"/>
              </a:ext>
            </a:extLst>
          </p:cNvPr>
          <p:cNvGrpSpPr/>
          <p:nvPr/>
        </p:nvGrpSpPr>
        <p:grpSpPr>
          <a:xfrm>
            <a:off x="1401257" y="757704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C5C3-FDCB-63C8-F197-4D868A0ADC4C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46CFFE-EA54-61AE-0D99-D7621FCFEDE9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B2DF19-6511-483A-4415-690F3EC2DC45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4414D-083C-0619-9423-F1A9DB6DAF78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1F8739-BACA-CC8B-C0EF-7026C89B7E6C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0EBDB2E-EFBD-91D1-BA2A-AC68E6D2D9A2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C5CDD-60FF-4D87-99E7-4B45DF052275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58AA54-CC97-6632-400B-CA9AECD97CB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BA31DD3-E12F-41AD-D548-6FFB8EDFF58F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C9394C4-EB27-73CB-D8CF-6078CDAAFE4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FE8C3F-35A0-4160-AB99-8BCC203DE4B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1F6A68-ACB0-26F4-061A-658C7D3DD715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419BC38-DB59-265E-AA74-2A9649C469C8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59D4C23-1E0A-4325-0CFF-C6623DA5A6B2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5B38F-4ADD-0D26-2B0E-A4CB69407BFF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FCB573-DF2B-AA61-9EDB-5B7CA19067BC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CFA7A1-2B3D-391C-58A6-2684DED238B3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637CA7-1AC0-DFEF-334F-B0C5900E4B66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6D23A-6C76-4697-E802-B07CA0264872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D9424F-4850-1B02-528B-B5FF2379DB6D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B1965F9-55F4-32C7-5476-21F533D2CA93}"/>
              </a:ext>
            </a:extLst>
          </p:cNvPr>
          <p:cNvSpPr txBox="1"/>
          <p:nvPr/>
        </p:nvSpPr>
        <p:spPr>
          <a:xfrm>
            <a:off x="191213" y="76855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  <a:endParaRPr lang="en-US" altLang="ko-KR" sz="1200" b="1" dirty="0">
              <a:ln w="12700">
                <a:noFill/>
              </a:ln>
              <a:solidFill>
                <a:schemeClr val="bg1"/>
              </a:solidFill>
              <a:effectLst>
                <a:glow rad="1270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674019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279322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1777862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32570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 err="1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보호막이 파괴되거나 적과의 거리가 멀어지면 사라집니다</a:t>
                      </a: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900" dirty="0">
                        <a:solidFill>
                          <a:srgbClr val="0A6D9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</a:t>
            </a:r>
            <a:r>
              <a:rPr lang="ko-KR" altLang="en-US" sz="1200" dirty="0">
                <a:solidFill>
                  <a:srgbClr val="FF0000"/>
                </a:solidFill>
              </a:rPr>
              <a:t>피해를 한 곳에 집중</a:t>
            </a:r>
            <a:r>
              <a:rPr lang="ko-KR" altLang="en-US" sz="1200" dirty="0"/>
              <a:t>시키기 위해 </a:t>
            </a:r>
            <a:r>
              <a:rPr lang="ko-KR" altLang="en-US" sz="1200" dirty="0">
                <a:solidFill>
                  <a:srgbClr val="FF0000"/>
                </a:solidFill>
              </a:rPr>
              <a:t>적에게 근접</a:t>
            </a:r>
            <a:r>
              <a:rPr lang="ko-KR" altLang="en-US" sz="1200" dirty="0"/>
              <a:t>하며 </a:t>
            </a:r>
            <a:r>
              <a:rPr lang="ko-KR" altLang="en-US" sz="1200" dirty="0">
                <a:solidFill>
                  <a:srgbClr val="FF0000"/>
                </a:solidFill>
              </a:rPr>
              <a:t>보호막을 유지</a:t>
            </a:r>
            <a:r>
              <a:rPr lang="ko-KR" altLang="en-US" sz="1200" dirty="0"/>
              <a:t>하는 전투를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88392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0" y="994687"/>
            <a:ext cx="1909937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컨셉 및 특징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DCD4D5-1C43-E67C-CA57-8E17F54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6283"/>
              </p:ext>
            </p:extLst>
          </p:nvPr>
        </p:nvGraphicFramePr>
        <p:xfrm>
          <a:off x="5997120" y="4357920"/>
          <a:ext cx="5224158" cy="2006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963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412619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</a:tblGrid>
              <a:tr h="494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외형 컨셉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바탕에 흰색 번개 줄기들이 일렁이는 동양풍 </a:t>
                      </a:r>
                      <a:r>
                        <a:rPr lang="ko-KR" altLang="en-US" sz="1000" dirty="0" err="1">
                          <a:latin typeface="+mn-ea"/>
                        </a:rPr>
                        <a:t>접부채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공격 속도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보통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조작 난이도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높음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특징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번개를 다루는 마법 무기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934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D2A7E56-1969-55D7-0031-96A3A162B6A7}"/>
              </a:ext>
            </a:extLst>
          </p:cNvPr>
          <p:cNvGrpSpPr/>
          <p:nvPr/>
        </p:nvGrpSpPr>
        <p:grpSpPr>
          <a:xfrm>
            <a:off x="6232834" y="1875115"/>
            <a:ext cx="4575710" cy="2192775"/>
            <a:chOff x="7469755" y="1799131"/>
            <a:chExt cx="4575710" cy="2192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3F05096-AF70-E69A-CCAE-9ECE43E0B80F}"/>
                </a:ext>
              </a:extLst>
            </p:cNvPr>
            <p:cNvGrpSpPr/>
            <p:nvPr/>
          </p:nvGrpSpPr>
          <p:grpSpPr>
            <a:xfrm>
              <a:off x="7469755" y="1799131"/>
              <a:ext cx="4575710" cy="1929765"/>
              <a:chOff x="890440" y="1928595"/>
              <a:chExt cx="6130942" cy="2585670"/>
            </a:xfrm>
          </p:grpSpPr>
          <p:pic>
            <p:nvPicPr>
              <p:cNvPr id="44" name="그림 43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E7755824-ACFC-2019-EB77-3CCD2716B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40" y="1992328"/>
                <a:ext cx="2866551" cy="2521937"/>
              </a:xfrm>
              <a:prstGeom prst="rect">
                <a:avLst/>
              </a:prstGeom>
            </p:spPr>
          </p:pic>
          <p:pic>
            <p:nvPicPr>
              <p:cNvPr id="45" name="그림 44" descr="손부채, 다크, 팬이(가) 표시된 사진&#10;&#10;자동 생성된 설명">
                <a:extLst>
                  <a:ext uri="{FF2B5EF4-FFF2-40B4-BE49-F238E27FC236}">
                    <a16:creationId xmlns:a16="http://schemas.microsoft.com/office/drawing/2014/main" id="{5F051A01-3749-D536-C299-DAEF041F8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224" y="1928595"/>
                <a:ext cx="3328158" cy="232463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DE52086-A222-8F5D-3AAD-AEE963B8BFF9}"/>
                </a:ext>
              </a:extLst>
            </p:cNvPr>
            <p:cNvGrpSpPr/>
            <p:nvPr/>
          </p:nvGrpSpPr>
          <p:grpSpPr>
            <a:xfrm>
              <a:off x="9144610" y="3776462"/>
              <a:ext cx="1049262" cy="215444"/>
              <a:chOff x="9144610" y="3980347"/>
              <a:chExt cx="1049262" cy="215444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C465CF9C-9911-4561-F910-DCDE6FC9162A}"/>
                  </a:ext>
                </a:extLst>
              </p:cNvPr>
              <p:cNvSpPr/>
              <p:nvPr/>
            </p:nvSpPr>
            <p:spPr>
              <a:xfrm>
                <a:off x="9144610" y="4042418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E0A570-6F77-8EEC-F91D-5554623773F5}"/>
                  </a:ext>
                </a:extLst>
              </p:cNvPr>
              <p:cNvSpPr txBox="1"/>
              <p:nvPr/>
            </p:nvSpPr>
            <p:spPr>
              <a:xfrm>
                <a:off x="9254191" y="3980347"/>
                <a:ext cx="9396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latin typeface="+mn-ea"/>
                  </a:rPr>
                  <a:t>레퍼런스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582FD9-4AD8-A877-0E48-7214C0212130}"/>
              </a:ext>
            </a:extLst>
          </p:cNvPr>
          <p:cNvSpPr txBox="1"/>
          <p:nvPr/>
        </p:nvSpPr>
        <p:spPr>
          <a:xfrm>
            <a:off x="2608969" y="1235815"/>
            <a:ext cx="924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무기 크기는 엔진에서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쿼터뷰로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만든거에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무기의 크기를 넣어보고 잘 보이는지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확인하며 조정하기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37B087-FFCA-EC82-D316-AE3BF01CFDA2}"/>
              </a:ext>
            </a:extLst>
          </p:cNvPr>
          <p:cNvGrpSpPr/>
          <p:nvPr/>
        </p:nvGrpSpPr>
        <p:grpSpPr>
          <a:xfrm>
            <a:off x="870215" y="1806264"/>
            <a:ext cx="4007400" cy="4408132"/>
            <a:chOff x="7165852" y="-36729"/>
            <a:chExt cx="5989101" cy="6588000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704D13E-BBB4-CD90-0240-C05AC8AD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744E067-8F6E-E5D1-D098-E30295712B91}"/>
                </a:ext>
              </a:extLst>
            </p:cNvPr>
            <p:cNvGrpSpPr/>
            <p:nvPr/>
          </p:nvGrpSpPr>
          <p:grpSpPr>
            <a:xfrm>
              <a:off x="7165852" y="2533666"/>
              <a:ext cx="2719700" cy="1080000"/>
              <a:chOff x="6750013" y="135000"/>
              <a:chExt cx="2719700" cy="1080000"/>
            </a:xfrm>
          </p:grpSpPr>
          <p:pic>
            <p:nvPicPr>
              <p:cNvPr id="20" name="그림 19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84777BE7-8D39-4CDF-9FE2-02C5943E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6DE60D-83DA-E176-D04C-0CE3CC7D3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DD06280-5F2C-EA2E-0375-C1683B3BBD9B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800863" y="135000"/>
                <a:ext cx="1692523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8E1873D-B8E0-CBA2-069C-9C262B7E4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0863" y="1215000"/>
                <a:ext cx="1727319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2B19C9-E4DD-D093-C874-DE5480D66FAF}"/>
                  </a:ext>
                </a:extLst>
              </p:cNvPr>
              <p:cNvSpPr txBox="1"/>
              <p:nvPr/>
            </p:nvSpPr>
            <p:spPr>
              <a:xfrm>
                <a:off x="6750013" y="445011"/>
                <a:ext cx="573052" cy="45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30</a:t>
                </a:r>
                <a:endParaRPr lang="ko-KR" altLang="en-US" sz="1400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B8765B-0E81-A3D0-6A85-2F1FF8649A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72C8C7-3373-201C-5507-044F043BE509}"/>
                </a:ext>
              </a:extLst>
            </p:cNvPr>
            <p:cNvSpPr txBox="1"/>
            <p:nvPr/>
          </p:nvSpPr>
          <p:spPr>
            <a:xfrm>
              <a:off x="12433368" y="3027282"/>
              <a:ext cx="721585" cy="45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183</a:t>
              </a:r>
              <a:endParaRPr lang="ko-KR" altLang="en-US" sz="1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6B22C3F-1A0F-2D3C-0E63-B10223AD8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3740D27-7BAB-33EC-FEA2-04F25ADB9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FA2F6A04-7DDC-76C2-0322-90CE8F3AAC62}"/>
              </a:ext>
            </a:extLst>
          </p:cNvPr>
          <p:cNvSpPr/>
          <p:nvPr/>
        </p:nvSpPr>
        <p:spPr>
          <a:xfrm>
            <a:off x="2229791" y="6431103"/>
            <a:ext cx="105910" cy="91302"/>
          </a:xfrm>
          <a:prstGeom prst="triangle">
            <a:avLst/>
          </a:prstGeom>
          <a:solidFill>
            <a:srgbClr val="F2F2F2"/>
          </a:solidFill>
          <a:ln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BCE81-9C86-7A53-5296-C0ECEF2ED759}"/>
              </a:ext>
            </a:extLst>
          </p:cNvPr>
          <p:cNvSpPr txBox="1"/>
          <p:nvPr/>
        </p:nvSpPr>
        <p:spPr>
          <a:xfrm>
            <a:off x="2339372" y="6369032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크기 비교 </a:t>
            </a: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남자 캐릭터 </a:t>
            </a:r>
            <a:r>
              <a:rPr lang="en-US" altLang="ko-KR" sz="800" b="1" dirty="0">
                <a:latin typeface="+mn-ea"/>
              </a:rPr>
              <a:t>183cm</a:t>
            </a:r>
            <a:r>
              <a:rPr lang="ko-KR" altLang="en-US" sz="800" b="1" dirty="0">
                <a:latin typeface="+mn-ea"/>
              </a:rPr>
              <a:t> 기준</a:t>
            </a:r>
            <a:r>
              <a:rPr lang="en-US" altLang="ko-KR" sz="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56044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이펙트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F65B66-7049-57D4-6210-C80BE1666E31}"/>
              </a:ext>
            </a:extLst>
          </p:cNvPr>
          <p:cNvGrpSpPr/>
          <p:nvPr/>
        </p:nvGrpSpPr>
        <p:grpSpPr>
          <a:xfrm>
            <a:off x="2756417" y="5158365"/>
            <a:ext cx="1328184" cy="215444"/>
            <a:chOff x="4426143" y="4397791"/>
            <a:chExt cx="1328184" cy="21544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643CA378-7C4F-2864-7132-92FCABB61B33}"/>
                </a:ext>
              </a:extLst>
            </p:cNvPr>
            <p:cNvSpPr/>
            <p:nvPr/>
          </p:nvSpPr>
          <p:spPr>
            <a:xfrm>
              <a:off x="4426143" y="4459862"/>
              <a:ext cx="105910" cy="91302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58A51-2808-58F9-BAE8-EDFB3714098A}"/>
                </a:ext>
              </a:extLst>
            </p:cNvPr>
            <p:cNvSpPr txBox="1"/>
            <p:nvPr/>
          </p:nvSpPr>
          <p:spPr>
            <a:xfrm>
              <a:off x="4535724" y="4397791"/>
              <a:ext cx="12186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번개 이펙트 색상 예시</a:t>
              </a:r>
              <a:endParaRPr lang="en-US" altLang="ko-KR" sz="800" b="1" dirty="0">
                <a:latin typeface="+mn-ea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AE2C9E-73D9-3848-71F4-B68195E63983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이펙트 색상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방출 모양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베이스에 흰색이 섞여 있는 번개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+mn-ea"/>
                        </a:rPr>
                        <a:t>천뢰침</a:t>
                      </a:r>
                      <a:r>
                        <a:rPr lang="ko-KR" altLang="en-US" sz="1000" dirty="0">
                          <a:latin typeface="+mn-ea"/>
                        </a:rPr>
                        <a:t> 유무에 따라 달라지는 번개의 모양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39" name="그림 38" descr="물, 흑백이(가) 표시된 사진&#10;&#10;자동 생성된 설명">
            <a:extLst>
              <a:ext uri="{FF2B5EF4-FFF2-40B4-BE49-F238E27FC236}">
                <a16:creationId xmlns:a16="http://schemas.microsoft.com/office/drawing/2014/main" id="{9A869097-9291-DEB6-1438-68E208A6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52" y="2178120"/>
            <a:ext cx="2834641" cy="344805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1F8DD-C9E0-34E2-E7F5-F203ADBD2FC0}"/>
              </a:ext>
            </a:extLst>
          </p:cNvPr>
          <p:cNvGrpSpPr/>
          <p:nvPr/>
        </p:nvGrpSpPr>
        <p:grpSpPr>
          <a:xfrm>
            <a:off x="6704349" y="2304300"/>
            <a:ext cx="3142233" cy="3195689"/>
            <a:chOff x="6482200" y="2146385"/>
            <a:chExt cx="2984606" cy="303538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F662D65-611C-FBDE-C7BF-FBC14B6062CD}"/>
                </a:ext>
              </a:extLst>
            </p:cNvPr>
            <p:cNvGrpSpPr/>
            <p:nvPr/>
          </p:nvGrpSpPr>
          <p:grpSpPr>
            <a:xfrm>
              <a:off x="6482201" y="2146385"/>
              <a:ext cx="2834640" cy="1676776"/>
              <a:chOff x="5880042" y="2154710"/>
              <a:chExt cx="2834640" cy="1676776"/>
            </a:xfrm>
          </p:grpSpPr>
          <p:pic>
            <p:nvPicPr>
              <p:cNvPr id="40" name="Picture 14">
                <a:extLst>
                  <a:ext uri="{FF2B5EF4-FFF2-40B4-BE49-F238E27FC236}">
                    <a16:creationId xmlns:a16="http://schemas.microsoft.com/office/drawing/2014/main" id="{1F295F03-F726-598E-23F5-B3B45CF7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46" t="2936" r="30857" b="55654"/>
              <a:stretch/>
            </p:blipFill>
            <p:spPr bwMode="auto">
              <a:xfrm rot="16200000">
                <a:off x="6586647" y="1703452"/>
                <a:ext cx="1421429" cy="2834640"/>
              </a:xfrm>
              <a:prstGeom prst="rect">
                <a:avLst/>
              </a:prstGeom>
              <a:noFill/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721F8E-F2B1-8A81-7F1D-058233E511E8}"/>
                  </a:ext>
                </a:extLst>
              </p:cNvPr>
              <p:cNvSpPr txBox="1"/>
              <p:nvPr/>
            </p:nvSpPr>
            <p:spPr>
              <a:xfrm>
                <a:off x="6406733" y="2154710"/>
                <a:ext cx="17812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>
                    <a:latin typeface="+mn-ea"/>
                  </a:rPr>
                  <a:t>기본적인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5AA3351-F6EA-C246-E55D-227F5D4F477B}"/>
                </a:ext>
              </a:extLst>
            </p:cNvPr>
            <p:cNvGrpSpPr/>
            <p:nvPr/>
          </p:nvGrpSpPr>
          <p:grpSpPr>
            <a:xfrm>
              <a:off x="6482200" y="4016728"/>
              <a:ext cx="2984606" cy="1165038"/>
              <a:chOff x="6022131" y="3941040"/>
              <a:chExt cx="2984606" cy="1165038"/>
            </a:xfrm>
          </p:grpSpPr>
          <p:pic>
            <p:nvPicPr>
              <p:cNvPr id="41" name="Picture 16">
                <a:extLst>
                  <a:ext uri="{FF2B5EF4-FFF2-40B4-BE49-F238E27FC236}">
                    <a16:creationId xmlns:a16="http://schemas.microsoft.com/office/drawing/2014/main" id="{443148B6-1D9A-DFE0-07D4-059BDB91D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59" r="60832"/>
              <a:stretch/>
            </p:blipFill>
            <p:spPr bwMode="auto">
              <a:xfrm rot="16200000">
                <a:off x="6991583" y="3090924"/>
                <a:ext cx="1045702" cy="2984606"/>
              </a:xfrm>
              <a:prstGeom prst="rect">
                <a:avLst/>
              </a:prstGeom>
              <a:noFill/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53B42F-2B2E-1FE7-247F-9F3170B65568}"/>
                  </a:ext>
                </a:extLst>
              </p:cNvPr>
              <p:cNvSpPr txBox="1"/>
              <p:nvPr/>
            </p:nvSpPr>
            <p:spPr>
              <a:xfrm>
                <a:off x="6473124" y="3941040"/>
                <a:ext cx="20826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 err="1">
                    <a:latin typeface="+mn-ea"/>
                  </a:rPr>
                  <a:t>천뢰침을</a:t>
                </a:r>
                <a:r>
                  <a:rPr lang="ko-KR" altLang="en-US" sz="1000" dirty="0">
                    <a:latin typeface="+mn-ea"/>
                  </a:rPr>
                  <a:t> 향한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68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1B5E54B-95F6-D19E-AFC8-295DE17B15F1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3FD9F-DE01-E264-93E5-C691C80A6791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모션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255F03-5F2C-37A5-D671-29C2EE171D85}"/>
              </a:ext>
            </a:extLst>
          </p:cNvPr>
          <p:cNvGrpSpPr/>
          <p:nvPr/>
        </p:nvGrpSpPr>
        <p:grpSpPr>
          <a:xfrm>
            <a:off x="1472906" y="1073805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CC57E-5737-B358-50C3-0FF83C543F27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48264C-3273-CC24-428B-81239E1C75D5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A0CB-D1EE-9FCC-1243-67DBB083E35A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0D69C-799A-9996-FE69-D71EB214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6E0800-FE12-93C2-2CC2-F4C2EE51B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B530E9-CD52-9635-5D74-191D31AA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87B0E1-594E-B24D-53FD-46B7710F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915E-3473-A652-A395-33F64573B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399D93-0284-9B35-D2B0-B2EB2B7D970F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233F2B-24C5-E695-567E-3E4EB6980C3B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121E281-57C7-F6B0-54B6-3FE1883442F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BD169E-B1B0-8BCA-981B-8E5D5FE7D0F6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468DC7-5BDB-C494-2B92-9AAC4826A436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765480-E43D-B30F-4A9F-7456ACC109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C895A9A2-FA13-8D81-84FF-A6505BB0E7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2C01F-23A9-B5FF-1441-C6711B1E7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B43735-DF93-5EB9-C9F7-4E83A98754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F1AE90CC-A375-FB0F-271D-469B1D5A8C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45D2-0B76-D1DB-A0A0-362F67635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7775DC8-8F41-C5A0-5DDA-EE07AB3653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D369DBB1-6D05-CA30-FF64-FCB3CE9472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CCE000-BD61-192A-C5B9-5EBA9D137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F5B687A-33EE-FC05-B1B0-587BA87A8EB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081843-6DA0-8D2E-96BD-727E28299CE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6F0957B-816A-819D-C2C0-3C4BE1C593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D2870EA-6F70-1F8E-1B51-CFA044D8B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9A94FE3A-FA2B-C847-A6FB-5B348639A76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36B57-BE7D-CB5D-56EB-E74E63188832}"/>
              </a:ext>
            </a:extLst>
          </p:cNvPr>
          <p:cNvSpPr txBox="1"/>
          <p:nvPr/>
        </p:nvSpPr>
        <p:spPr>
          <a:xfrm>
            <a:off x="73107" y="795233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모션 컨셉</a:t>
            </a:r>
            <a:endParaRPr lang="en-US" altLang="ko-KR" sz="1200" b="1" dirty="0">
              <a:solidFill>
                <a:schemeClr val="bg1"/>
              </a:solidFill>
              <a:effectLst>
                <a:glow rad="1651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013A50-0D21-267D-A3A1-4D3657F22D21}"/>
              </a:ext>
            </a:extLst>
          </p:cNvPr>
          <p:cNvGrpSpPr/>
          <p:nvPr/>
        </p:nvGrpSpPr>
        <p:grpSpPr>
          <a:xfrm>
            <a:off x="1512181" y="810621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C5D43D-C7F2-1BE3-B4C1-04BF233B4A6B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A0639-B8EA-4CC1-8B2F-A8F11801D1D9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87A839-94F6-CDE5-4460-50145F37617E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2280-B065-138E-D69A-79C8F983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47184F-72D5-8DDE-7CE7-6A0DE5A5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E85876-A0D3-2FB1-9085-0E1E8C86E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8564B2B-06F4-992C-745E-038AB2F9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2103</TotalTime>
  <Words>1122</Words>
  <Application>Microsoft Office PowerPoint</Application>
  <PresentationFormat>와이드스크린</PresentationFormat>
  <Paragraphs>233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Pretendard Variable Black</vt:lpstr>
      <vt:lpstr>Pretendard Variable Medium</vt:lpstr>
      <vt:lpstr>Pretendard Variable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44</cp:revision>
  <dcterms:created xsi:type="dcterms:W3CDTF">2024-09-03T06:29:58Z</dcterms:created>
  <dcterms:modified xsi:type="dcterms:W3CDTF">2024-11-04T16:22:18Z</dcterms:modified>
</cp:coreProperties>
</file>