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11" r:id="rId2"/>
    <p:sldId id="312" r:id="rId3"/>
    <p:sldId id="309" r:id="rId4"/>
    <p:sldId id="301" r:id="rId5"/>
    <p:sldId id="303" r:id="rId6"/>
    <p:sldId id="310" r:id="rId7"/>
  </p:sldIdLst>
  <p:sldSz cx="12801600" cy="9601200" type="A3"/>
  <p:notesSz cx="9144000" cy="6858000"/>
  <p:defaultTextStyle>
    <a:defPPr>
      <a:defRPr lang="en-US"/>
    </a:defPPr>
    <a:lvl1pPr marL="0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8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5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3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1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9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7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4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62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  <p15:guide id="3" orient="horz" pos="5950" userDrawn="1">
          <p15:clr>
            <a:srgbClr val="F26B43"/>
          </p15:clr>
        </p15:guide>
        <p15:guide id="4" orient="horz" pos="98" userDrawn="1">
          <p15:clr>
            <a:srgbClr val="F26B43"/>
          </p15:clr>
        </p15:guide>
        <p15:guide id="6" pos="86" userDrawn="1">
          <p15:clr>
            <a:srgbClr val="F26B43"/>
          </p15:clr>
        </p15:guide>
        <p15:guide id="7" pos="797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8056"/>
    <a:srgbClr val="BD9C7C"/>
    <a:srgbClr val="FCFDDB"/>
    <a:srgbClr val="FAFCBC"/>
    <a:srgbClr val="FFFF9B"/>
    <a:srgbClr val="FFAFAF"/>
    <a:srgbClr val="FF8B8B"/>
    <a:srgbClr val="D4F2FC"/>
    <a:srgbClr val="87A87B"/>
    <a:srgbClr val="C7C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110" autoAdjust="0"/>
  </p:normalViewPr>
  <p:slideViewPr>
    <p:cSldViewPr snapToGrid="0" showGuides="1">
      <p:cViewPr>
        <p:scale>
          <a:sx n="125" d="100"/>
          <a:sy n="125" d="100"/>
        </p:scale>
        <p:origin x="-2342" y="-1133"/>
      </p:cViewPr>
      <p:guideLst>
        <p:guide orient="horz" pos="3024"/>
        <p:guide pos="4032"/>
        <p:guide orient="horz" pos="5950"/>
        <p:guide orient="horz" pos="98"/>
        <p:guide pos="86"/>
        <p:guide pos="7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591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185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777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369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7961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552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145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738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3A9A8-017A-58DD-9FFC-8FC3A6910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938885-5084-7EF8-0EAA-5B83FB23B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CC7CD-11CA-0107-4C0D-55C0A230D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E3C30-3716-3D49-AED4-FA92E4908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1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28F70-07E0-D67F-55BD-74EE84D1D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FF625A-8444-E4CD-D504-8AF40D61AC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05CE98-AF2A-0B68-4425-36AE47B25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C2918-70AB-9868-9431-CD61A48E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94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9CB45-2C4A-221B-11FF-09D38A939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ABAC0C-1EA2-DB2A-0805-5040DEDE7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EC42A2-2416-EFFE-F93A-0530AC399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08B4B-1977-A828-1A7E-E6421E911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9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9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2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6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6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1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1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2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8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6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6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2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5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8" y="1382398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6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8" y="1382398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0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gif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AC388-D87E-B507-B427-CB3EB6481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E26050-C40E-96A5-3F9F-4001D2F87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10292"/>
              </p:ext>
            </p:extLst>
          </p:nvPr>
        </p:nvGraphicFramePr>
        <p:xfrm>
          <a:off x="135378" y="954625"/>
          <a:ext cx="12534142" cy="11529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7302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405760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91441" marR="91441" marT="45721" marB="4572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91441" marR="91441" marT="45721" marB="4572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91441" marR="91441" marT="45721" marB="45721"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92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91441" marR="91441" marT="45721" marB="4572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정신을 집중 한 뒤 순간적으로 전방에 창을 찔러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창을 당겨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적들을 당겨온다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창을 휘둘러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5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주고 찌르는 공격으로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</a:t>
                      </a:r>
                      <a:r>
                        <a:rPr lang="ko-KR" altLang="en-US" sz="1000" b="0" dirty="0">
                          <a:solidFill>
                            <a:srgbClr val="D3E08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피니쉬로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전방으로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8m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전진하며 이동 공격을 하여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이동 중 모험가 및 몬스터와 충돌이 무시된다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A90CB3-8CA5-367D-C5C8-B870A9B386CB}"/>
              </a:ext>
            </a:extLst>
          </p:cNvPr>
          <p:cNvSpPr txBox="1"/>
          <p:nvPr/>
        </p:nvSpPr>
        <p:spPr>
          <a:xfrm>
            <a:off x="0" y="0"/>
            <a:ext cx="4296135" cy="954625"/>
          </a:xfrm>
          <a:prstGeom prst="rect">
            <a:avLst/>
          </a:prstGeom>
          <a:noFill/>
        </p:spPr>
        <p:txBody>
          <a:bodyPr wrap="square" lIns="144000" tIns="324000" rIns="144000" bIns="144000" rtlCol="0" anchor="b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199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ko-KR" altLang="en-US" dirty="0"/>
              <a:t>창술사 </a:t>
            </a:r>
            <a:r>
              <a:rPr lang="en-US" altLang="ko-KR" dirty="0"/>
              <a:t>2</a:t>
            </a:r>
            <a:r>
              <a:rPr lang="ko-KR" altLang="en-US" dirty="0"/>
              <a:t>차 각성기</a:t>
            </a:r>
            <a:endParaRPr lang="en-US" altLang="ko-KR" dirty="0"/>
          </a:p>
          <a:p>
            <a:r>
              <a:rPr lang="ko-KR" altLang="en-US" sz="1600" b="1" dirty="0" err="1">
                <a:solidFill>
                  <a:schemeClr val="tx1"/>
                </a:solidFill>
              </a:rPr>
              <a:t>연가창식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 err="1">
                <a:solidFill>
                  <a:schemeClr val="tx1"/>
                </a:solidFill>
              </a:rPr>
              <a:t>적룡질풍격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92C300-A07F-EC47-D2AD-BD7B4879F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12906" y="1093452"/>
            <a:ext cx="722862" cy="72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D686C8-9319-988C-7FDE-865356BB0256}"/>
              </a:ext>
            </a:extLst>
          </p:cNvPr>
          <p:cNvSpPr txBox="1"/>
          <p:nvPr/>
        </p:nvSpPr>
        <p:spPr>
          <a:xfrm>
            <a:off x="0" y="3133113"/>
            <a:ext cx="1342949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7B4A5-FA6A-F28B-715F-815C116841E3}"/>
              </a:ext>
            </a:extLst>
          </p:cNvPr>
          <p:cNvSpPr txBox="1"/>
          <p:nvPr/>
        </p:nvSpPr>
        <p:spPr>
          <a:xfrm>
            <a:off x="0" y="2348788"/>
            <a:ext cx="1812628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정보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Info Table)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D040F86-6800-1406-A998-43AFF98AF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26637"/>
              </p:ext>
            </p:extLst>
          </p:nvPr>
        </p:nvGraphicFramePr>
        <p:xfrm>
          <a:off x="135378" y="2567280"/>
          <a:ext cx="7598698" cy="28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9309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적룡질풍격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442DB4B-7CE6-2CC0-2877-807DEA43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52033"/>
              </p:ext>
            </p:extLst>
          </p:nvPr>
        </p:nvGraphicFramePr>
        <p:xfrm>
          <a:off x="135378" y="3346500"/>
          <a:ext cx="7587918" cy="151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8231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4.0,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0}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89A533D-1F05-7F12-7380-E61EE95346A3}"/>
              </a:ext>
            </a:extLst>
          </p:cNvPr>
          <p:cNvSpPr txBox="1"/>
          <p:nvPr/>
        </p:nvSpPr>
        <p:spPr>
          <a:xfrm>
            <a:off x="6263766" y="2855280"/>
            <a:ext cx="1444305" cy="215572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ctr" defTabSz="914413" fontAlgn="ctr">
              <a:defRPr/>
            </a:pP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5C9E66-2951-8AFA-7CEE-503507E06830}"/>
              </a:ext>
            </a:extLst>
          </p:cNvPr>
          <p:cNvGrpSpPr/>
          <p:nvPr/>
        </p:nvGrpSpPr>
        <p:grpSpPr>
          <a:xfrm>
            <a:off x="9193060" y="4678500"/>
            <a:ext cx="2305539" cy="180000"/>
            <a:chOff x="9191580" y="6276291"/>
            <a:chExt cx="2305539" cy="18000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82BE8E9-07B3-596B-FA4A-A2D6DD939437}"/>
                </a:ext>
              </a:extLst>
            </p:cNvPr>
            <p:cNvGrpSpPr/>
            <p:nvPr/>
          </p:nvGrpSpPr>
          <p:grpSpPr>
            <a:xfrm>
              <a:off x="9191580" y="6276291"/>
              <a:ext cx="622246" cy="180000"/>
              <a:chOff x="10376220" y="5903869"/>
              <a:chExt cx="622246" cy="1800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F9CE2AA4-B81A-3747-A1A1-AB9FE8DF7643}"/>
                  </a:ext>
                </a:extLst>
              </p:cNvPr>
              <p:cNvSpPr/>
              <p:nvPr/>
            </p:nvSpPr>
            <p:spPr>
              <a:xfrm>
                <a:off x="10376220" y="5903869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F18C3D7-938C-A48D-DF3F-87EE2DDF720D}"/>
                  </a:ext>
                </a:extLst>
              </p:cNvPr>
              <p:cNvSpPr txBox="1"/>
              <p:nvPr/>
            </p:nvSpPr>
            <p:spPr>
              <a:xfrm>
                <a:off x="10661699" y="5932252"/>
                <a:ext cx="336767" cy="123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캐릭터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562564F7-8394-7726-60C4-0417352D233D}"/>
                </a:ext>
              </a:extLst>
            </p:cNvPr>
            <p:cNvGrpSpPr/>
            <p:nvPr/>
          </p:nvGrpSpPr>
          <p:grpSpPr>
            <a:xfrm>
              <a:off x="9927744" y="6276291"/>
              <a:ext cx="727729" cy="180000"/>
              <a:chOff x="11103948" y="5903869"/>
              <a:chExt cx="727729" cy="180000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25DE1CC-56F7-D1C4-99DF-FFB8E9341773}"/>
                  </a:ext>
                </a:extLst>
              </p:cNvPr>
              <p:cNvSpPr/>
              <p:nvPr/>
            </p:nvSpPr>
            <p:spPr>
              <a:xfrm>
                <a:off x="11103948" y="5903869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D2B704E-A4E0-9D94-EC40-184995DEAE8A}"/>
                  </a:ext>
                </a:extLst>
              </p:cNvPr>
              <p:cNvSpPr txBox="1"/>
              <p:nvPr/>
            </p:nvSpPr>
            <p:spPr>
              <a:xfrm>
                <a:off x="11389428" y="5932248"/>
                <a:ext cx="442249" cy="123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 범위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720F6130-B73E-F354-5586-02BAEADD9681}"/>
                </a:ext>
              </a:extLst>
            </p:cNvPr>
            <p:cNvGrpSpPr/>
            <p:nvPr/>
          </p:nvGrpSpPr>
          <p:grpSpPr>
            <a:xfrm>
              <a:off x="10769390" y="6276291"/>
              <a:ext cx="727729" cy="180000"/>
              <a:chOff x="11103948" y="5903869"/>
              <a:chExt cx="727729" cy="180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54BF7AD5-3428-B5FE-1BDE-C66AC59953B3}"/>
                  </a:ext>
                </a:extLst>
              </p:cNvPr>
              <p:cNvSpPr/>
              <p:nvPr/>
            </p:nvSpPr>
            <p:spPr>
              <a:xfrm>
                <a:off x="11103948" y="5903869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47CDC8D-37BA-E139-7F79-C35CE3144ADE}"/>
                  </a:ext>
                </a:extLst>
              </p:cNvPr>
              <p:cNvSpPr txBox="1"/>
              <p:nvPr/>
            </p:nvSpPr>
            <p:spPr>
              <a:xfrm>
                <a:off x="11389428" y="5932249"/>
                <a:ext cx="442249" cy="123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이동 거리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</p:grp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FC42C9FA-83F8-2C9A-3506-FA55034AA97D}"/>
              </a:ext>
            </a:extLst>
          </p:cNvPr>
          <p:cNvSpPr/>
          <p:nvPr/>
        </p:nvSpPr>
        <p:spPr>
          <a:xfrm>
            <a:off x="9182603" y="3521291"/>
            <a:ext cx="241460" cy="1520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F3C76B7E-6D21-4169-A05A-E956EA988192}"/>
              </a:ext>
            </a:extLst>
          </p:cNvPr>
          <p:cNvSpPr/>
          <p:nvPr/>
        </p:nvSpPr>
        <p:spPr>
          <a:xfrm>
            <a:off x="10932087" y="3497367"/>
            <a:ext cx="241460" cy="1520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026C70F-DBEE-3A11-F718-174A7D2CBEFA}"/>
              </a:ext>
            </a:extLst>
          </p:cNvPr>
          <p:cNvGrpSpPr/>
          <p:nvPr/>
        </p:nvGrpSpPr>
        <p:grpSpPr>
          <a:xfrm>
            <a:off x="7964191" y="2628039"/>
            <a:ext cx="1116000" cy="1938497"/>
            <a:chOff x="8131508" y="2628039"/>
            <a:chExt cx="1116000" cy="193849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4208271-5629-8198-90EA-06F1D4F7DF25}"/>
                </a:ext>
              </a:extLst>
            </p:cNvPr>
            <p:cNvSpPr/>
            <p:nvPr/>
          </p:nvSpPr>
          <p:spPr>
            <a:xfrm>
              <a:off x="8131508" y="2628102"/>
              <a:ext cx="1116000" cy="193843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AE4271-CC82-569B-46C3-3B0D01C857D1}"/>
                </a:ext>
              </a:extLst>
            </p:cNvPr>
            <p:cNvSpPr txBox="1"/>
            <p:nvPr/>
          </p:nvSpPr>
          <p:spPr>
            <a:xfrm>
              <a:off x="8131508" y="2628039"/>
              <a:ext cx="1116000" cy="195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dirty="0"/>
                <a:t>[1</a:t>
              </a:r>
              <a:r>
                <a:rPr lang="ko-KR" altLang="en-US" sz="801" dirty="0"/>
                <a:t>차 공격</a:t>
              </a:r>
              <a:r>
                <a:rPr lang="en-US" altLang="ko-KR" sz="801" dirty="0"/>
                <a:t>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908BF4-0367-0832-3156-E4BAE3D08A09}"/>
                </a:ext>
              </a:extLst>
            </p:cNvPr>
            <p:cNvSpPr txBox="1"/>
            <p:nvPr/>
          </p:nvSpPr>
          <p:spPr>
            <a:xfrm>
              <a:off x="8376922" y="2823788"/>
              <a:ext cx="625171" cy="295651"/>
            </a:xfrm>
            <a:prstGeom prst="rect">
              <a:avLst/>
            </a:prstGeom>
            <a:noFill/>
          </p:spPr>
          <p:txBody>
            <a:bodyPr wrap="none" lIns="0" tIns="35998" rIns="0" bIns="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찌른 후 당기기</a:t>
              </a:r>
              <a:endPara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101"/>
                </a:spcAft>
              </a:pP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{dmg_1}</a:t>
              </a:r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13619A7-9EF1-A03E-3EE8-BFC63F82AB25}"/>
                </a:ext>
              </a:extLst>
            </p:cNvPr>
            <p:cNvGrpSpPr/>
            <p:nvPr/>
          </p:nvGrpSpPr>
          <p:grpSpPr>
            <a:xfrm>
              <a:off x="8494675" y="3422108"/>
              <a:ext cx="742824" cy="1076808"/>
              <a:chOff x="8735199" y="4496379"/>
              <a:chExt cx="742824" cy="1076812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664D78-A590-CC35-E0FB-795731FFE8F5}"/>
                  </a:ext>
                </a:extLst>
              </p:cNvPr>
              <p:cNvSpPr/>
              <p:nvPr/>
            </p:nvSpPr>
            <p:spPr>
              <a:xfrm>
                <a:off x="8735199" y="4775841"/>
                <a:ext cx="360000" cy="72000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3689DFD7-56B0-4217-0F52-EE7EA5FBE43C}"/>
                  </a:ext>
                </a:extLst>
              </p:cNvPr>
              <p:cNvGrpSpPr/>
              <p:nvPr/>
            </p:nvGrpSpPr>
            <p:grpSpPr>
              <a:xfrm>
                <a:off x="8755347" y="5264787"/>
                <a:ext cx="319705" cy="308404"/>
                <a:chOff x="3829212" y="2412758"/>
                <a:chExt cx="683799" cy="659626"/>
              </a:xfrm>
            </p:grpSpPr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DD9BA940-391C-08A3-0D57-845A77C99107}"/>
                    </a:ext>
                  </a:extLst>
                </p:cNvPr>
                <p:cNvSpPr/>
                <p:nvPr/>
              </p:nvSpPr>
              <p:spPr>
                <a:xfrm>
                  <a:off x="3829212" y="2802350"/>
                  <a:ext cx="683799" cy="1882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C01578AE-6F0B-D35A-1D07-C19DF710A4E2}"/>
                    </a:ext>
                  </a:extLst>
                </p:cNvPr>
                <p:cNvSpPr/>
                <p:nvPr/>
              </p:nvSpPr>
              <p:spPr>
                <a:xfrm>
                  <a:off x="3995185" y="2720530"/>
                  <a:ext cx="351854" cy="35185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E69AE8D6-9231-7902-51EE-C6D114609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71112" y="2412758"/>
                  <a:ext cx="0" cy="30777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glow rad="38100">
                    <a:schemeClr val="bg1"/>
                  </a:glo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635813DA-4B4C-6510-3334-4A14AE12B397}"/>
                  </a:ext>
                </a:extLst>
              </p:cNvPr>
              <p:cNvGrpSpPr/>
              <p:nvPr/>
            </p:nvGrpSpPr>
            <p:grpSpPr>
              <a:xfrm>
                <a:off x="8967530" y="4775841"/>
                <a:ext cx="510493" cy="720001"/>
                <a:chOff x="8967530" y="4775837"/>
                <a:chExt cx="510493" cy="720000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5B4A0AE-4059-C089-20D7-01A435FA4EB6}"/>
                    </a:ext>
                  </a:extLst>
                </p:cNvPr>
                <p:cNvSpPr txBox="1"/>
                <p:nvPr/>
              </p:nvSpPr>
              <p:spPr>
                <a:xfrm>
                  <a:off x="9234874" y="5074216"/>
                  <a:ext cx="2431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10m</a:t>
                  </a:r>
                </a:p>
              </p:txBody>
            </p:sp>
            <p:sp>
              <p:nvSpPr>
                <p:cNvPr id="111" name="원호 110">
                  <a:extLst>
                    <a:ext uri="{FF2B5EF4-FFF2-40B4-BE49-F238E27FC236}">
                      <a16:creationId xmlns:a16="http://schemas.microsoft.com/office/drawing/2014/main" id="{5FACAD60-7A72-D7A2-8D00-F83D14B14252}"/>
                    </a:ext>
                  </a:extLst>
                </p:cNvPr>
                <p:cNvSpPr/>
                <p:nvPr/>
              </p:nvSpPr>
              <p:spPr>
                <a:xfrm rot="5400000">
                  <a:off x="8738597" y="5004770"/>
                  <a:ext cx="720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2EDAF9A5-C3F9-D91F-C68F-7B82941426C7}"/>
                  </a:ext>
                </a:extLst>
              </p:cNvPr>
              <p:cNvGrpSpPr/>
              <p:nvPr/>
            </p:nvGrpSpPr>
            <p:grpSpPr>
              <a:xfrm>
                <a:off x="8738597" y="4496379"/>
                <a:ext cx="360000" cy="392864"/>
                <a:chOff x="8738597" y="4496379"/>
                <a:chExt cx="360000" cy="392864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7F13FA1-0D69-5D68-5545-39F77CA0F49B}"/>
                    </a:ext>
                  </a:extLst>
                </p:cNvPr>
                <p:cNvSpPr txBox="1"/>
                <p:nvPr/>
              </p:nvSpPr>
              <p:spPr>
                <a:xfrm>
                  <a:off x="8799409" y="4496379"/>
                  <a:ext cx="243146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5m</a:t>
                  </a:r>
                </a:p>
              </p:txBody>
            </p:sp>
            <p:sp>
              <p:nvSpPr>
                <p:cNvPr id="109" name="원호 108">
                  <a:extLst>
                    <a:ext uri="{FF2B5EF4-FFF2-40B4-BE49-F238E27FC236}">
                      <a16:creationId xmlns:a16="http://schemas.microsoft.com/office/drawing/2014/main" id="{87EDD71C-D7C0-9C12-DB55-742CD215FF9A}"/>
                    </a:ext>
                  </a:extLst>
                </p:cNvPr>
                <p:cNvSpPr/>
                <p:nvPr/>
              </p:nvSpPr>
              <p:spPr>
                <a:xfrm>
                  <a:off x="8738597" y="4627110"/>
                  <a:ext cx="360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</p:grp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8AFFBD3-09DD-D6A8-5F6B-24BA2E0A0228}"/>
              </a:ext>
            </a:extLst>
          </p:cNvPr>
          <p:cNvGrpSpPr/>
          <p:nvPr/>
        </p:nvGrpSpPr>
        <p:grpSpPr>
          <a:xfrm>
            <a:off x="9526475" y="2628037"/>
            <a:ext cx="1303200" cy="1938435"/>
            <a:chOff x="9578622" y="2628037"/>
            <a:chExt cx="1303200" cy="193843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B7D1ED0-EE9C-8FD0-0859-B9122BC6FD10}"/>
                </a:ext>
              </a:extLst>
            </p:cNvPr>
            <p:cNvSpPr/>
            <p:nvPr/>
          </p:nvSpPr>
          <p:spPr>
            <a:xfrm>
              <a:off x="9578622" y="2628037"/>
              <a:ext cx="1302688" cy="19384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4BC0B1-2099-480D-3686-64AB77B337C1}"/>
                </a:ext>
              </a:extLst>
            </p:cNvPr>
            <p:cNvSpPr txBox="1"/>
            <p:nvPr/>
          </p:nvSpPr>
          <p:spPr>
            <a:xfrm>
              <a:off x="9578622" y="2628037"/>
              <a:ext cx="1303200" cy="195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dirty="0"/>
                <a:t>[2~3</a:t>
              </a:r>
              <a:r>
                <a:rPr lang="ko-KR" altLang="en-US" sz="801" dirty="0"/>
                <a:t>차 공격</a:t>
              </a:r>
              <a:r>
                <a:rPr lang="en-US" altLang="ko-KR" sz="801" dirty="0"/>
                <a:t>]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B6C1C4B-2039-6483-52E4-C594BDACA9A9}"/>
                </a:ext>
              </a:extLst>
            </p:cNvPr>
            <p:cNvGrpSpPr/>
            <p:nvPr/>
          </p:nvGrpSpPr>
          <p:grpSpPr>
            <a:xfrm>
              <a:off x="9861059" y="2823787"/>
              <a:ext cx="924503" cy="295651"/>
              <a:chOff x="9760925" y="4461093"/>
              <a:chExt cx="924503" cy="29565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83FD88A-FD65-B078-C23E-73F4C2D80281}"/>
                  </a:ext>
                </a:extLst>
              </p:cNvPr>
              <p:cNvSpPr txBox="1"/>
              <p:nvPr/>
            </p:nvSpPr>
            <p:spPr>
              <a:xfrm>
                <a:off x="9760925" y="4461093"/>
                <a:ext cx="402353" cy="295651"/>
              </a:xfrm>
              <a:prstGeom prst="rect">
                <a:avLst/>
              </a:prstGeom>
              <a:noFill/>
            </p:spPr>
            <p:txBody>
              <a:bodyPr wrap="none" lIns="0" tIns="35998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휘두르기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pPr algn="ctr">
                  <a:spcAft>
                    <a:spcPts val="101"/>
                  </a:spcAft>
                </a:pP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{dmg_2}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F0D171-C7F2-0038-0454-35D3FF5D5007}"/>
                  </a:ext>
                </a:extLst>
              </p:cNvPr>
              <p:cNvSpPr txBox="1"/>
              <p:nvPr/>
            </p:nvSpPr>
            <p:spPr>
              <a:xfrm>
                <a:off x="10283075" y="4461093"/>
                <a:ext cx="402353" cy="295651"/>
              </a:xfrm>
              <a:prstGeom prst="rect">
                <a:avLst/>
              </a:prstGeom>
              <a:noFill/>
            </p:spPr>
            <p:txBody>
              <a:bodyPr wrap="none" lIns="0" tIns="35998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찌르기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pPr algn="ctr">
                  <a:spcAft>
                    <a:spcPts val="101"/>
                  </a:spcAft>
                </a:pP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{dmg_3}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EF309C-BFEE-7C00-9CD7-FB10C9E4C0B1}"/>
                  </a:ext>
                </a:extLst>
              </p:cNvPr>
              <p:cNvSpPr txBox="1"/>
              <p:nvPr/>
            </p:nvSpPr>
            <p:spPr>
              <a:xfrm>
                <a:off x="10185505" y="4547302"/>
                <a:ext cx="75342" cy="1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altLang="ko-KR" sz="801" b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&amp;</a:t>
                </a:r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A7E595F-F49A-84FD-4B5F-302B981EA019}"/>
                </a:ext>
              </a:extLst>
            </p:cNvPr>
            <p:cNvGrpSpPr/>
            <p:nvPr/>
          </p:nvGrpSpPr>
          <p:grpSpPr>
            <a:xfrm>
              <a:off x="9857405" y="3573391"/>
              <a:ext cx="996687" cy="925525"/>
              <a:chOff x="9819580" y="4647662"/>
              <a:chExt cx="996687" cy="925524"/>
            </a:xfrm>
          </p:grpSpPr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04A62237-23E3-6159-F413-3F047CA1470C}"/>
                  </a:ext>
                </a:extLst>
              </p:cNvPr>
              <p:cNvGrpSpPr/>
              <p:nvPr/>
            </p:nvGrpSpPr>
            <p:grpSpPr>
              <a:xfrm>
                <a:off x="9819580" y="4915925"/>
                <a:ext cx="720000" cy="657261"/>
                <a:chOff x="10660656" y="3483219"/>
                <a:chExt cx="1539966" cy="1405775"/>
              </a:xfrm>
            </p:grpSpPr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A65E24BC-1576-D278-E46B-1A1D5CFECE59}"/>
                    </a:ext>
                  </a:extLst>
                </p:cNvPr>
                <p:cNvSpPr/>
                <p:nvPr/>
              </p:nvSpPr>
              <p:spPr>
                <a:xfrm>
                  <a:off x="10660656" y="3483219"/>
                  <a:ext cx="1539966" cy="1231971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5D44B767-57A4-8B40-0080-D2323E47FC45}"/>
                    </a:ext>
                  </a:extLst>
                </p:cNvPr>
                <p:cNvGrpSpPr/>
                <p:nvPr/>
              </p:nvGrpSpPr>
              <p:grpSpPr>
                <a:xfrm>
                  <a:off x="11089329" y="4229368"/>
                  <a:ext cx="683799" cy="659626"/>
                  <a:chOff x="3829212" y="2412758"/>
                  <a:chExt cx="683799" cy="659626"/>
                </a:xfrm>
              </p:grpSpPr>
              <p:sp>
                <p:nvSpPr>
                  <p:cNvPr id="125" name="사각형: 둥근 모서리 124">
                    <a:extLst>
                      <a:ext uri="{FF2B5EF4-FFF2-40B4-BE49-F238E27FC236}">
                        <a16:creationId xmlns:a16="http://schemas.microsoft.com/office/drawing/2014/main" id="{2F9E834F-B83D-3F6E-9148-9C78E4C31757}"/>
                      </a:ext>
                    </a:extLst>
                  </p:cNvPr>
                  <p:cNvSpPr/>
                  <p:nvPr/>
                </p:nvSpPr>
                <p:spPr>
                  <a:xfrm>
                    <a:off x="3829212" y="2802350"/>
                    <a:ext cx="683799" cy="18821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26" name="타원 125">
                    <a:extLst>
                      <a:ext uri="{FF2B5EF4-FFF2-40B4-BE49-F238E27FC236}">
                        <a16:creationId xmlns:a16="http://schemas.microsoft.com/office/drawing/2014/main" id="{CB0E1AB9-0385-DFE3-FB46-29E8A57F531A}"/>
                      </a:ext>
                    </a:extLst>
                  </p:cNvPr>
                  <p:cNvSpPr/>
                  <p:nvPr/>
                </p:nvSpPr>
                <p:spPr>
                  <a:xfrm>
                    <a:off x="3995185" y="2720530"/>
                    <a:ext cx="351854" cy="351854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cxnSp>
                <p:nvCxnSpPr>
                  <p:cNvPr id="127" name="직선 화살표 연결선 126">
                    <a:extLst>
                      <a:ext uri="{FF2B5EF4-FFF2-40B4-BE49-F238E27FC236}">
                        <a16:creationId xmlns:a16="http://schemas.microsoft.com/office/drawing/2014/main" id="{41B0F05F-188B-0B0B-1E3A-E527363304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71112" y="2412758"/>
                    <a:ext cx="0" cy="307772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  <a:effectLst>
                    <a:glow rad="38100">
                      <a:schemeClr val="bg1"/>
                    </a:glo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0ADE25FE-3446-ABE6-8849-9452ED344425}"/>
                  </a:ext>
                </a:extLst>
              </p:cNvPr>
              <p:cNvGrpSpPr/>
              <p:nvPr/>
            </p:nvGrpSpPr>
            <p:grpSpPr>
              <a:xfrm>
                <a:off x="10417307" y="4915925"/>
                <a:ext cx="398960" cy="576000"/>
                <a:chOff x="10417307" y="4915925"/>
                <a:chExt cx="398960" cy="576000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C548B51-AFA8-D9E7-1FDF-576ABD34D396}"/>
                    </a:ext>
                  </a:extLst>
                </p:cNvPr>
                <p:cNvSpPr txBox="1"/>
                <p:nvPr/>
              </p:nvSpPr>
              <p:spPr>
                <a:xfrm>
                  <a:off x="10573120" y="5142305"/>
                  <a:ext cx="24314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8m</a:t>
                  </a:r>
                </a:p>
              </p:txBody>
            </p:sp>
            <p:sp>
              <p:nvSpPr>
                <p:cNvPr id="122" name="원호 121">
                  <a:extLst>
                    <a:ext uri="{FF2B5EF4-FFF2-40B4-BE49-F238E27FC236}">
                      <a16:creationId xmlns:a16="http://schemas.microsoft.com/office/drawing/2014/main" id="{2847ED3E-7DF9-E875-084C-FA39339CBAFD}"/>
                    </a:ext>
                  </a:extLst>
                </p:cNvPr>
                <p:cNvSpPr/>
                <p:nvPr/>
              </p:nvSpPr>
              <p:spPr>
                <a:xfrm rot="5400000">
                  <a:off x="10260374" y="5072858"/>
                  <a:ext cx="576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56BC7DB1-FA3E-91BA-ADD4-40D89654A09A}"/>
                  </a:ext>
                </a:extLst>
              </p:cNvPr>
              <p:cNvGrpSpPr/>
              <p:nvPr/>
            </p:nvGrpSpPr>
            <p:grpSpPr>
              <a:xfrm>
                <a:off x="9819580" y="4647662"/>
                <a:ext cx="720000" cy="392865"/>
                <a:chOff x="9819580" y="4647662"/>
                <a:chExt cx="720000" cy="392865"/>
              </a:xfrm>
            </p:grpSpPr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CDCFF74-80C9-4236-592E-8CC99D8CF33F}"/>
                    </a:ext>
                  </a:extLst>
                </p:cNvPr>
                <p:cNvSpPr txBox="1"/>
                <p:nvPr/>
              </p:nvSpPr>
              <p:spPr>
                <a:xfrm>
                  <a:off x="10060667" y="4647662"/>
                  <a:ext cx="243148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10m</a:t>
                  </a:r>
                </a:p>
              </p:txBody>
            </p:sp>
            <p:sp>
              <p:nvSpPr>
                <p:cNvPr id="120" name="원호 119">
                  <a:extLst>
                    <a:ext uri="{FF2B5EF4-FFF2-40B4-BE49-F238E27FC236}">
                      <a16:creationId xmlns:a16="http://schemas.microsoft.com/office/drawing/2014/main" id="{F56225DB-45FD-4CF6-AE30-97BEDFC72A23}"/>
                    </a:ext>
                  </a:extLst>
                </p:cNvPr>
                <p:cNvSpPr/>
                <p:nvPr/>
              </p:nvSpPr>
              <p:spPr>
                <a:xfrm>
                  <a:off x="9819580" y="4778394"/>
                  <a:ext cx="720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45F88E4-59CF-5727-DA4A-056B3D1ADC48}"/>
              </a:ext>
            </a:extLst>
          </p:cNvPr>
          <p:cNvGrpSpPr/>
          <p:nvPr/>
        </p:nvGrpSpPr>
        <p:grpSpPr>
          <a:xfrm>
            <a:off x="11275960" y="2628038"/>
            <a:ext cx="1451508" cy="1938495"/>
            <a:chOff x="11275960" y="2628038"/>
            <a:chExt cx="1451508" cy="1938495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F5E80C9-3E10-2EED-98D3-D4C729D7153E}"/>
                </a:ext>
              </a:extLst>
            </p:cNvPr>
            <p:cNvGrpSpPr/>
            <p:nvPr/>
          </p:nvGrpSpPr>
          <p:grpSpPr>
            <a:xfrm>
              <a:off x="11275960" y="2628038"/>
              <a:ext cx="1451508" cy="1938495"/>
              <a:chOff x="11346060" y="2628038"/>
              <a:chExt cx="1451508" cy="1938495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3F4DF25-CCC9-377C-B175-5D9CBF226B0F}"/>
                  </a:ext>
                </a:extLst>
              </p:cNvPr>
              <p:cNvSpPr/>
              <p:nvPr/>
            </p:nvSpPr>
            <p:spPr>
              <a:xfrm>
                <a:off x="11346060" y="2628098"/>
                <a:ext cx="1449895" cy="193843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FC6FCC-BA1A-6F57-3975-7DD69DD8F82E}"/>
                  </a:ext>
                </a:extLst>
              </p:cNvPr>
              <p:cNvSpPr txBox="1"/>
              <p:nvPr/>
            </p:nvSpPr>
            <p:spPr>
              <a:xfrm>
                <a:off x="11346768" y="2628038"/>
                <a:ext cx="1450800" cy="195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801" dirty="0"/>
                  <a:t>[</a:t>
                </a:r>
                <a:r>
                  <a:rPr lang="ko-KR" altLang="en-US" sz="801" dirty="0"/>
                  <a:t>마무리 공격</a:t>
                </a:r>
                <a:r>
                  <a:rPr lang="en-US" altLang="ko-KR" sz="801" dirty="0"/>
                  <a:t>]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A2A0CB-6164-4BF6-813E-99CA47B84F12}"/>
                  </a:ext>
                </a:extLst>
              </p:cNvPr>
              <p:cNvSpPr txBox="1"/>
              <p:nvPr/>
            </p:nvSpPr>
            <p:spPr>
              <a:xfrm>
                <a:off x="11707410" y="2823788"/>
                <a:ext cx="596317" cy="295651"/>
              </a:xfrm>
              <a:prstGeom prst="rect">
                <a:avLst/>
              </a:prstGeom>
              <a:noFill/>
            </p:spPr>
            <p:txBody>
              <a:bodyPr wrap="none" lIns="0" tIns="35998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전진하며 베기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pPr algn="ctr">
                  <a:spcAft>
                    <a:spcPts val="101"/>
                  </a:spcAft>
                </a:pP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{dmg_4}</a:t>
                </a:r>
              </a:p>
            </p:txBody>
          </p: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9E1B2B56-BBB3-F1DA-46A2-B1EFF566ED8E}"/>
                </a:ext>
              </a:extLst>
            </p:cNvPr>
            <p:cNvGrpSpPr/>
            <p:nvPr/>
          </p:nvGrpSpPr>
          <p:grpSpPr>
            <a:xfrm>
              <a:off x="11562231" y="3201807"/>
              <a:ext cx="1114089" cy="1297112"/>
              <a:chOff x="11081910" y="4276075"/>
              <a:chExt cx="1114089" cy="1297110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DEC91EAB-41F0-E1D5-29FA-86E56C37ADC2}"/>
                  </a:ext>
                </a:extLst>
              </p:cNvPr>
              <p:cNvSpPr/>
              <p:nvPr/>
            </p:nvSpPr>
            <p:spPr>
              <a:xfrm>
                <a:off x="11081910" y="4547916"/>
                <a:ext cx="720000" cy="360000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543D83A-9C9D-5836-1EC8-BFBFF07574A2}"/>
                  </a:ext>
                </a:extLst>
              </p:cNvPr>
              <p:cNvSpPr/>
              <p:nvPr/>
            </p:nvSpPr>
            <p:spPr>
              <a:xfrm>
                <a:off x="11361984" y="4909187"/>
                <a:ext cx="159854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765C7E83-822C-06DC-0FB2-CD6B548534EA}"/>
                  </a:ext>
                </a:extLst>
              </p:cNvPr>
              <p:cNvGrpSpPr/>
              <p:nvPr/>
            </p:nvGrpSpPr>
            <p:grpSpPr>
              <a:xfrm>
                <a:off x="11282058" y="5281262"/>
                <a:ext cx="319705" cy="291923"/>
                <a:chOff x="6133225" y="2448007"/>
                <a:chExt cx="683799" cy="624377"/>
              </a:xfrm>
            </p:grpSpPr>
            <p:sp>
              <p:nvSpPr>
                <p:cNvPr id="141" name="사각형: 둥근 모서리 140">
                  <a:extLst>
                    <a:ext uri="{FF2B5EF4-FFF2-40B4-BE49-F238E27FC236}">
                      <a16:creationId xmlns:a16="http://schemas.microsoft.com/office/drawing/2014/main" id="{C229A5CF-8786-B684-8EB3-C72FA7E4B4B8}"/>
                    </a:ext>
                  </a:extLst>
                </p:cNvPr>
                <p:cNvSpPr/>
                <p:nvPr/>
              </p:nvSpPr>
              <p:spPr>
                <a:xfrm>
                  <a:off x="6133225" y="2802350"/>
                  <a:ext cx="683799" cy="1882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2" name="타원 141">
                  <a:extLst>
                    <a:ext uri="{FF2B5EF4-FFF2-40B4-BE49-F238E27FC236}">
                      <a16:creationId xmlns:a16="http://schemas.microsoft.com/office/drawing/2014/main" id="{73A476CF-56AA-5D9A-B3B3-C051EB5EEDC9}"/>
                    </a:ext>
                  </a:extLst>
                </p:cNvPr>
                <p:cNvSpPr/>
                <p:nvPr/>
              </p:nvSpPr>
              <p:spPr>
                <a:xfrm>
                  <a:off x="6299198" y="2720530"/>
                  <a:ext cx="351854" cy="35185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cxnSp>
              <p:nvCxnSpPr>
                <p:cNvPr id="143" name="직선 화살표 연결선 142">
                  <a:extLst>
                    <a:ext uri="{FF2B5EF4-FFF2-40B4-BE49-F238E27FC236}">
                      <a16:creationId xmlns:a16="http://schemas.microsoft.com/office/drawing/2014/main" id="{E4D45053-29C4-603D-D52A-086C239E5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5125" y="2448007"/>
                  <a:ext cx="0" cy="27252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glow rad="38100">
                    <a:schemeClr val="bg1"/>
                  </a:glo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C2E7181C-3725-069D-5A51-C0E317911A42}"/>
                  </a:ext>
                </a:extLst>
              </p:cNvPr>
              <p:cNvGrpSpPr/>
              <p:nvPr/>
            </p:nvGrpSpPr>
            <p:grpSpPr>
              <a:xfrm>
                <a:off x="11390106" y="4915925"/>
                <a:ext cx="510493" cy="576000"/>
                <a:chOff x="11390106" y="4915925"/>
                <a:chExt cx="510493" cy="576000"/>
              </a:xfrm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88AC7B27-3335-175E-92F4-E6A05A0879AC}"/>
                    </a:ext>
                  </a:extLst>
                </p:cNvPr>
                <p:cNvSpPr txBox="1"/>
                <p:nvPr/>
              </p:nvSpPr>
              <p:spPr>
                <a:xfrm>
                  <a:off x="11657450" y="5142305"/>
                  <a:ext cx="2431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8m</a:t>
                  </a:r>
                </a:p>
              </p:txBody>
            </p:sp>
            <p:sp>
              <p:nvSpPr>
                <p:cNvPr id="140" name="원호 139">
                  <a:extLst>
                    <a:ext uri="{FF2B5EF4-FFF2-40B4-BE49-F238E27FC236}">
                      <a16:creationId xmlns:a16="http://schemas.microsoft.com/office/drawing/2014/main" id="{95296495-0CBE-DEAA-B1FB-6348CDD47399}"/>
                    </a:ext>
                  </a:extLst>
                </p:cNvPr>
                <p:cNvSpPr/>
                <p:nvPr/>
              </p:nvSpPr>
              <p:spPr>
                <a:xfrm rot="5400000">
                  <a:off x="11233173" y="5072858"/>
                  <a:ext cx="576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771010F0-0489-FFF3-9CB1-EC0C0A0D461F}"/>
                  </a:ext>
                </a:extLst>
              </p:cNvPr>
              <p:cNvGrpSpPr/>
              <p:nvPr/>
            </p:nvGrpSpPr>
            <p:grpSpPr>
              <a:xfrm>
                <a:off x="11081910" y="4276075"/>
                <a:ext cx="720000" cy="392864"/>
                <a:chOff x="11081910" y="4276075"/>
                <a:chExt cx="720000" cy="392864"/>
              </a:xfrm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95F3D4B-3F83-1C15-BC6C-2F68F2BEBE57}"/>
                    </a:ext>
                  </a:extLst>
                </p:cNvPr>
                <p:cNvSpPr txBox="1"/>
                <p:nvPr/>
              </p:nvSpPr>
              <p:spPr>
                <a:xfrm>
                  <a:off x="11322997" y="4276075"/>
                  <a:ext cx="243148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10m</a:t>
                  </a:r>
                </a:p>
              </p:txBody>
            </p:sp>
            <p:sp>
              <p:nvSpPr>
                <p:cNvPr id="138" name="원호 137">
                  <a:extLst>
                    <a:ext uri="{FF2B5EF4-FFF2-40B4-BE49-F238E27FC236}">
                      <a16:creationId xmlns:a16="http://schemas.microsoft.com/office/drawing/2014/main" id="{ADCB97E8-DA32-93AE-5BD1-D71757A43538}"/>
                    </a:ext>
                  </a:extLst>
                </p:cNvPr>
                <p:cNvSpPr/>
                <p:nvPr/>
              </p:nvSpPr>
              <p:spPr>
                <a:xfrm>
                  <a:off x="11081910" y="4406806"/>
                  <a:ext cx="720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5BE8E29-4135-E94F-7042-6F8180225390}"/>
                  </a:ext>
                </a:extLst>
              </p:cNvPr>
              <p:cNvGrpSpPr/>
              <p:nvPr/>
            </p:nvGrpSpPr>
            <p:grpSpPr>
              <a:xfrm>
                <a:off x="11687894" y="4547916"/>
                <a:ext cx="508105" cy="360000"/>
                <a:chOff x="11687894" y="4547916"/>
                <a:chExt cx="508105" cy="360000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E358F20-AF4E-076E-AC37-9C181C70326A}"/>
                    </a:ext>
                  </a:extLst>
                </p:cNvPr>
                <p:cNvSpPr txBox="1"/>
                <p:nvPr/>
              </p:nvSpPr>
              <p:spPr>
                <a:xfrm>
                  <a:off x="11952851" y="4666296"/>
                  <a:ext cx="243148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5m</a:t>
                  </a:r>
                </a:p>
              </p:txBody>
            </p:sp>
            <p:sp>
              <p:nvSpPr>
                <p:cNvPr id="136" name="원호 135">
                  <a:extLst>
                    <a:ext uri="{FF2B5EF4-FFF2-40B4-BE49-F238E27FC236}">
                      <a16:creationId xmlns:a16="http://schemas.microsoft.com/office/drawing/2014/main" id="{DB6905DE-D8DA-1CFD-5720-F990D254DD18}"/>
                    </a:ext>
                  </a:extLst>
                </p:cNvPr>
                <p:cNvSpPr/>
                <p:nvPr/>
              </p:nvSpPr>
              <p:spPr>
                <a:xfrm rot="5400000">
                  <a:off x="11638961" y="4596849"/>
                  <a:ext cx="360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</p:grp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028F58-0409-5EA8-DD1F-062EA6972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98682"/>
              </p:ext>
            </p:extLst>
          </p:nvPr>
        </p:nvGraphicFramePr>
        <p:xfrm>
          <a:off x="135378" y="5983027"/>
          <a:ext cx="12536682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9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12991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62463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97273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30875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71128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당겨오기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8.0}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8.0}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마무리 공격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8.0}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0C9B58-C535-9956-D1C4-0DA6BFBA46F6}"/>
              </a:ext>
            </a:extLst>
          </p:cNvPr>
          <p:cNvSpPr txBox="1"/>
          <p:nvPr/>
        </p:nvSpPr>
        <p:spPr>
          <a:xfrm>
            <a:off x="0" y="5767456"/>
            <a:ext cx="1942472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효과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(Skill-Effect 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C09FD84-EC33-90FA-5626-9EEFC27CFF9C}"/>
              </a:ext>
            </a:extLst>
          </p:cNvPr>
          <p:cNvGrpSpPr/>
          <p:nvPr/>
        </p:nvGrpSpPr>
        <p:grpSpPr>
          <a:xfrm>
            <a:off x="135378" y="5314266"/>
            <a:ext cx="12539222" cy="402647"/>
            <a:chOff x="192088" y="54772"/>
            <a:chExt cx="12539222" cy="40264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C97CEA9-357A-DDF2-D04F-715F759F300D}"/>
                </a:ext>
              </a:extLst>
            </p:cNvPr>
            <p:cNvGrpSpPr/>
            <p:nvPr/>
          </p:nvGrpSpPr>
          <p:grpSpPr>
            <a:xfrm>
              <a:off x="192088" y="54772"/>
              <a:ext cx="12539222" cy="402648"/>
              <a:chOff x="192088" y="54772"/>
              <a:chExt cx="12539222" cy="40264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B0E94C-7FA9-FF91-1C16-6158AD3C18D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648"/>
              </a:xfrm>
              <a:prstGeom prst="rect">
                <a:avLst/>
              </a:prstGeom>
              <a:noFill/>
            </p:spPr>
            <p:txBody>
              <a:bodyPr wrap="none" lIns="179999" tIns="108000" rIns="72001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7646DEA-0878-7DD2-4304-A1C2442625C6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1520561" y="256097"/>
                <a:ext cx="1121074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BFD3EB-CB2B-9B0E-4745-A45F37B3389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1163" name="그룹 1162">
            <a:extLst>
              <a:ext uri="{FF2B5EF4-FFF2-40B4-BE49-F238E27FC236}">
                <a16:creationId xmlns:a16="http://schemas.microsoft.com/office/drawing/2014/main" id="{E38403A6-B554-B759-5A19-E0D3283840E3}"/>
              </a:ext>
            </a:extLst>
          </p:cNvPr>
          <p:cNvGrpSpPr/>
          <p:nvPr/>
        </p:nvGrpSpPr>
        <p:grpSpPr>
          <a:xfrm>
            <a:off x="7565197" y="2224253"/>
            <a:ext cx="4644000" cy="2160000"/>
            <a:chOff x="7565197" y="2224253"/>
            <a:chExt cx="4644000" cy="2160000"/>
          </a:xfrm>
        </p:grpSpPr>
        <p:sp>
          <p:nvSpPr>
            <p:cNvPr id="1164" name="직사각형 1163">
              <a:extLst>
                <a:ext uri="{FF2B5EF4-FFF2-40B4-BE49-F238E27FC236}">
                  <a16:creationId xmlns:a16="http://schemas.microsoft.com/office/drawing/2014/main" id="{7037DA14-4207-CC60-AA92-8D6586EDD9FD}"/>
                </a:ext>
              </a:extLst>
            </p:cNvPr>
            <p:cNvSpPr/>
            <p:nvPr/>
          </p:nvSpPr>
          <p:spPr>
            <a:xfrm>
              <a:off x="8645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5" name="직사각형 1164">
              <a:extLst>
                <a:ext uri="{FF2B5EF4-FFF2-40B4-BE49-F238E27FC236}">
                  <a16:creationId xmlns:a16="http://schemas.microsoft.com/office/drawing/2014/main" id="{2EA26BAC-8DBB-47E8-1214-501C96934BAD}"/>
                </a:ext>
              </a:extLst>
            </p:cNvPr>
            <p:cNvSpPr/>
            <p:nvPr/>
          </p:nvSpPr>
          <p:spPr>
            <a:xfrm>
              <a:off x="8753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6" name="직사각형 1165">
              <a:extLst>
                <a:ext uri="{FF2B5EF4-FFF2-40B4-BE49-F238E27FC236}">
                  <a16:creationId xmlns:a16="http://schemas.microsoft.com/office/drawing/2014/main" id="{411AA489-2CE6-F3B6-7A82-9440185156BB}"/>
                </a:ext>
              </a:extLst>
            </p:cNvPr>
            <p:cNvSpPr/>
            <p:nvPr/>
          </p:nvSpPr>
          <p:spPr>
            <a:xfrm>
              <a:off x="8861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7" name="직사각형 1166">
              <a:extLst>
                <a:ext uri="{FF2B5EF4-FFF2-40B4-BE49-F238E27FC236}">
                  <a16:creationId xmlns:a16="http://schemas.microsoft.com/office/drawing/2014/main" id="{2D3A8881-1B4C-1600-9C15-D789D5D0CE57}"/>
                </a:ext>
              </a:extLst>
            </p:cNvPr>
            <p:cNvSpPr/>
            <p:nvPr/>
          </p:nvSpPr>
          <p:spPr>
            <a:xfrm>
              <a:off x="8969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8" name="직사각형 1167">
              <a:extLst>
                <a:ext uri="{FF2B5EF4-FFF2-40B4-BE49-F238E27FC236}">
                  <a16:creationId xmlns:a16="http://schemas.microsoft.com/office/drawing/2014/main" id="{C70289FF-BCFE-03D6-B1E0-C223F3D56DFA}"/>
                </a:ext>
              </a:extLst>
            </p:cNvPr>
            <p:cNvSpPr/>
            <p:nvPr/>
          </p:nvSpPr>
          <p:spPr>
            <a:xfrm>
              <a:off x="9077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9" name="직사각형 1168">
              <a:extLst>
                <a:ext uri="{FF2B5EF4-FFF2-40B4-BE49-F238E27FC236}">
                  <a16:creationId xmlns:a16="http://schemas.microsoft.com/office/drawing/2014/main" id="{17C6DF65-8B45-E14F-DE86-6BE96D63C74F}"/>
                </a:ext>
              </a:extLst>
            </p:cNvPr>
            <p:cNvSpPr/>
            <p:nvPr/>
          </p:nvSpPr>
          <p:spPr>
            <a:xfrm>
              <a:off x="9185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0" name="직사각형 1169">
              <a:extLst>
                <a:ext uri="{FF2B5EF4-FFF2-40B4-BE49-F238E27FC236}">
                  <a16:creationId xmlns:a16="http://schemas.microsoft.com/office/drawing/2014/main" id="{D4D2254B-6765-24A6-20DD-1220BE30A179}"/>
                </a:ext>
              </a:extLst>
            </p:cNvPr>
            <p:cNvSpPr/>
            <p:nvPr/>
          </p:nvSpPr>
          <p:spPr>
            <a:xfrm>
              <a:off x="9293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1" name="직사각형 1170">
              <a:extLst>
                <a:ext uri="{FF2B5EF4-FFF2-40B4-BE49-F238E27FC236}">
                  <a16:creationId xmlns:a16="http://schemas.microsoft.com/office/drawing/2014/main" id="{3CD73C2D-63F6-E6AE-4B86-842DABEE3F87}"/>
                </a:ext>
              </a:extLst>
            </p:cNvPr>
            <p:cNvSpPr/>
            <p:nvPr/>
          </p:nvSpPr>
          <p:spPr>
            <a:xfrm>
              <a:off x="9401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2" name="직사각형 1171">
              <a:extLst>
                <a:ext uri="{FF2B5EF4-FFF2-40B4-BE49-F238E27FC236}">
                  <a16:creationId xmlns:a16="http://schemas.microsoft.com/office/drawing/2014/main" id="{14EA9D24-8289-9B52-72F7-F4A95737F733}"/>
                </a:ext>
              </a:extLst>
            </p:cNvPr>
            <p:cNvSpPr/>
            <p:nvPr/>
          </p:nvSpPr>
          <p:spPr>
            <a:xfrm>
              <a:off x="9509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3" name="직사각형 1172">
              <a:extLst>
                <a:ext uri="{FF2B5EF4-FFF2-40B4-BE49-F238E27FC236}">
                  <a16:creationId xmlns:a16="http://schemas.microsoft.com/office/drawing/2014/main" id="{01BBB178-5A66-DBD4-512F-33954E5D36DA}"/>
                </a:ext>
              </a:extLst>
            </p:cNvPr>
            <p:cNvSpPr/>
            <p:nvPr/>
          </p:nvSpPr>
          <p:spPr>
            <a:xfrm>
              <a:off x="9617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4" name="직사각형 1173">
              <a:extLst>
                <a:ext uri="{FF2B5EF4-FFF2-40B4-BE49-F238E27FC236}">
                  <a16:creationId xmlns:a16="http://schemas.microsoft.com/office/drawing/2014/main" id="{03B3A9AF-F321-6ABE-B1ED-D750261C6930}"/>
                </a:ext>
              </a:extLst>
            </p:cNvPr>
            <p:cNvSpPr/>
            <p:nvPr/>
          </p:nvSpPr>
          <p:spPr>
            <a:xfrm>
              <a:off x="8645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5" name="직사각형 1174">
              <a:extLst>
                <a:ext uri="{FF2B5EF4-FFF2-40B4-BE49-F238E27FC236}">
                  <a16:creationId xmlns:a16="http://schemas.microsoft.com/office/drawing/2014/main" id="{1679D61B-AA50-7ABE-8E62-536F4CCD8145}"/>
                </a:ext>
              </a:extLst>
            </p:cNvPr>
            <p:cNvSpPr/>
            <p:nvPr/>
          </p:nvSpPr>
          <p:spPr>
            <a:xfrm>
              <a:off x="8753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6" name="직사각형 1175">
              <a:extLst>
                <a:ext uri="{FF2B5EF4-FFF2-40B4-BE49-F238E27FC236}">
                  <a16:creationId xmlns:a16="http://schemas.microsoft.com/office/drawing/2014/main" id="{2290E57B-74BA-933E-339E-046AF19EACED}"/>
                </a:ext>
              </a:extLst>
            </p:cNvPr>
            <p:cNvSpPr/>
            <p:nvPr/>
          </p:nvSpPr>
          <p:spPr>
            <a:xfrm>
              <a:off x="8861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7" name="직사각형 1176">
              <a:extLst>
                <a:ext uri="{FF2B5EF4-FFF2-40B4-BE49-F238E27FC236}">
                  <a16:creationId xmlns:a16="http://schemas.microsoft.com/office/drawing/2014/main" id="{C30EF3EB-15D8-0DD2-0795-A4FFB4F69A61}"/>
                </a:ext>
              </a:extLst>
            </p:cNvPr>
            <p:cNvSpPr/>
            <p:nvPr/>
          </p:nvSpPr>
          <p:spPr>
            <a:xfrm>
              <a:off x="8969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8" name="직사각형 1177">
              <a:extLst>
                <a:ext uri="{FF2B5EF4-FFF2-40B4-BE49-F238E27FC236}">
                  <a16:creationId xmlns:a16="http://schemas.microsoft.com/office/drawing/2014/main" id="{6379C429-23FA-B1B5-26B5-D0643E24D067}"/>
                </a:ext>
              </a:extLst>
            </p:cNvPr>
            <p:cNvSpPr/>
            <p:nvPr/>
          </p:nvSpPr>
          <p:spPr>
            <a:xfrm>
              <a:off x="9077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9" name="직사각형 1178">
              <a:extLst>
                <a:ext uri="{FF2B5EF4-FFF2-40B4-BE49-F238E27FC236}">
                  <a16:creationId xmlns:a16="http://schemas.microsoft.com/office/drawing/2014/main" id="{A83D252A-6D45-4918-5EB1-ADFD7102903E}"/>
                </a:ext>
              </a:extLst>
            </p:cNvPr>
            <p:cNvSpPr/>
            <p:nvPr/>
          </p:nvSpPr>
          <p:spPr>
            <a:xfrm>
              <a:off x="9185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3B6DCBB3-8692-2CBB-62C5-AA9CFED0417C}"/>
                </a:ext>
              </a:extLst>
            </p:cNvPr>
            <p:cNvSpPr/>
            <p:nvPr/>
          </p:nvSpPr>
          <p:spPr>
            <a:xfrm>
              <a:off x="9293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AFBA041A-E33E-7003-6303-D52F4280A226}"/>
                </a:ext>
              </a:extLst>
            </p:cNvPr>
            <p:cNvSpPr/>
            <p:nvPr/>
          </p:nvSpPr>
          <p:spPr>
            <a:xfrm>
              <a:off x="9401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1F93FE5F-C02F-8A6C-6425-D04506349004}"/>
                </a:ext>
              </a:extLst>
            </p:cNvPr>
            <p:cNvSpPr/>
            <p:nvPr/>
          </p:nvSpPr>
          <p:spPr>
            <a:xfrm>
              <a:off x="9509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951D800E-0025-4751-D6F2-E10B42180C20}"/>
                </a:ext>
              </a:extLst>
            </p:cNvPr>
            <p:cNvSpPr/>
            <p:nvPr/>
          </p:nvSpPr>
          <p:spPr>
            <a:xfrm>
              <a:off x="9617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4" name="직사각형 1183">
              <a:extLst>
                <a:ext uri="{FF2B5EF4-FFF2-40B4-BE49-F238E27FC236}">
                  <a16:creationId xmlns:a16="http://schemas.microsoft.com/office/drawing/2014/main" id="{C38A6E5B-5B37-8B51-0D93-1DDEC4A26843}"/>
                </a:ext>
              </a:extLst>
            </p:cNvPr>
            <p:cNvSpPr/>
            <p:nvPr/>
          </p:nvSpPr>
          <p:spPr>
            <a:xfrm>
              <a:off x="8645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5" name="직사각형 1184">
              <a:extLst>
                <a:ext uri="{FF2B5EF4-FFF2-40B4-BE49-F238E27FC236}">
                  <a16:creationId xmlns:a16="http://schemas.microsoft.com/office/drawing/2014/main" id="{40ACEA41-FF2A-4F55-B851-7DC0770837ED}"/>
                </a:ext>
              </a:extLst>
            </p:cNvPr>
            <p:cNvSpPr/>
            <p:nvPr/>
          </p:nvSpPr>
          <p:spPr>
            <a:xfrm>
              <a:off x="8753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6" name="직사각형 1185">
              <a:extLst>
                <a:ext uri="{FF2B5EF4-FFF2-40B4-BE49-F238E27FC236}">
                  <a16:creationId xmlns:a16="http://schemas.microsoft.com/office/drawing/2014/main" id="{D6772455-5D98-A9E9-3B65-048A76D93CFB}"/>
                </a:ext>
              </a:extLst>
            </p:cNvPr>
            <p:cNvSpPr/>
            <p:nvPr/>
          </p:nvSpPr>
          <p:spPr>
            <a:xfrm>
              <a:off x="8861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7" name="직사각형 1186">
              <a:extLst>
                <a:ext uri="{FF2B5EF4-FFF2-40B4-BE49-F238E27FC236}">
                  <a16:creationId xmlns:a16="http://schemas.microsoft.com/office/drawing/2014/main" id="{47B481BE-08B3-2A15-D9DD-D728180FFAC2}"/>
                </a:ext>
              </a:extLst>
            </p:cNvPr>
            <p:cNvSpPr/>
            <p:nvPr/>
          </p:nvSpPr>
          <p:spPr>
            <a:xfrm>
              <a:off x="8969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2C145F83-4E19-B02D-9D43-120D2D05A72E}"/>
                </a:ext>
              </a:extLst>
            </p:cNvPr>
            <p:cNvSpPr/>
            <p:nvPr/>
          </p:nvSpPr>
          <p:spPr>
            <a:xfrm>
              <a:off x="9077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9" name="직사각형 1188">
              <a:extLst>
                <a:ext uri="{FF2B5EF4-FFF2-40B4-BE49-F238E27FC236}">
                  <a16:creationId xmlns:a16="http://schemas.microsoft.com/office/drawing/2014/main" id="{3FBF1D8B-04F9-F911-29D6-958B91186092}"/>
                </a:ext>
              </a:extLst>
            </p:cNvPr>
            <p:cNvSpPr/>
            <p:nvPr/>
          </p:nvSpPr>
          <p:spPr>
            <a:xfrm>
              <a:off x="9185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0" name="직사각형 1189">
              <a:extLst>
                <a:ext uri="{FF2B5EF4-FFF2-40B4-BE49-F238E27FC236}">
                  <a16:creationId xmlns:a16="http://schemas.microsoft.com/office/drawing/2014/main" id="{781CBFAB-BBF7-E17E-6A1E-74690118AE63}"/>
                </a:ext>
              </a:extLst>
            </p:cNvPr>
            <p:cNvSpPr/>
            <p:nvPr/>
          </p:nvSpPr>
          <p:spPr>
            <a:xfrm>
              <a:off x="9293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1" name="직사각형 1190">
              <a:extLst>
                <a:ext uri="{FF2B5EF4-FFF2-40B4-BE49-F238E27FC236}">
                  <a16:creationId xmlns:a16="http://schemas.microsoft.com/office/drawing/2014/main" id="{0EFE4848-6B14-16F7-23E4-B7262516F8EC}"/>
                </a:ext>
              </a:extLst>
            </p:cNvPr>
            <p:cNvSpPr/>
            <p:nvPr/>
          </p:nvSpPr>
          <p:spPr>
            <a:xfrm>
              <a:off x="9401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2" name="직사각형 1191">
              <a:extLst>
                <a:ext uri="{FF2B5EF4-FFF2-40B4-BE49-F238E27FC236}">
                  <a16:creationId xmlns:a16="http://schemas.microsoft.com/office/drawing/2014/main" id="{D4CE4A55-26F2-1155-B8C7-FC0FA79D4A38}"/>
                </a:ext>
              </a:extLst>
            </p:cNvPr>
            <p:cNvSpPr/>
            <p:nvPr/>
          </p:nvSpPr>
          <p:spPr>
            <a:xfrm>
              <a:off x="9509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3" name="직사각형 1192">
              <a:extLst>
                <a:ext uri="{FF2B5EF4-FFF2-40B4-BE49-F238E27FC236}">
                  <a16:creationId xmlns:a16="http://schemas.microsoft.com/office/drawing/2014/main" id="{011F02FE-054B-2D0E-E442-FF23F916A14E}"/>
                </a:ext>
              </a:extLst>
            </p:cNvPr>
            <p:cNvSpPr/>
            <p:nvPr/>
          </p:nvSpPr>
          <p:spPr>
            <a:xfrm>
              <a:off x="9617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4" name="직사각형 1193">
              <a:extLst>
                <a:ext uri="{FF2B5EF4-FFF2-40B4-BE49-F238E27FC236}">
                  <a16:creationId xmlns:a16="http://schemas.microsoft.com/office/drawing/2014/main" id="{D249B488-6470-CAA0-0CBA-D290A6C77860}"/>
                </a:ext>
              </a:extLst>
            </p:cNvPr>
            <p:cNvSpPr/>
            <p:nvPr/>
          </p:nvSpPr>
          <p:spPr>
            <a:xfrm>
              <a:off x="8645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5" name="직사각형 1194">
              <a:extLst>
                <a:ext uri="{FF2B5EF4-FFF2-40B4-BE49-F238E27FC236}">
                  <a16:creationId xmlns:a16="http://schemas.microsoft.com/office/drawing/2014/main" id="{D748F48D-17B4-DA10-7044-9D64F9A2688A}"/>
                </a:ext>
              </a:extLst>
            </p:cNvPr>
            <p:cNvSpPr/>
            <p:nvPr/>
          </p:nvSpPr>
          <p:spPr>
            <a:xfrm>
              <a:off x="8753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6" name="직사각형 1195">
              <a:extLst>
                <a:ext uri="{FF2B5EF4-FFF2-40B4-BE49-F238E27FC236}">
                  <a16:creationId xmlns:a16="http://schemas.microsoft.com/office/drawing/2014/main" id="{A99D78A8-D3F8-5AEF-FF44-99564A207DF7}"/>
                </a:ext>
              </a:extLst>
            </p:cNvPr>
            <p:cNvSpPr/>
            <p:nvPr/>
          </p:nvSpPr>
          <p:spPr>
            <a:xfrm>
              <a:off x="8861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7" name="직사각형 1196">
              <a:extLst>
                <a:ext uri="{FF2B5EF4-FFF2-40B4-BE49-F238E27FC236}">
                  <a16:creationId xmlns:a16="http://schemas.microsoft.com/office/drawing/2014/main" id="{046A3497-DE64-223F-26D1-3DB518465289}"/>
                </a:ext>
              </a:extLst>
            </p:cNvPr>
            <p:cNvSpPr/>
            <p:nvPr/>
          </p:nvSpPr>
          <p:spPr>
            <a:xfrm>
              <a:off x="8969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8" name="직사각형 1197">
              <a:extLst>
                <a:ext uri="{FF2B5EF4-FFF2-40B4-BE49-F238E27FC236}">
                  <a16:creationId xmlns:a16="http://schemas.microsoft.com/office/drawing/2014/main" id="{C4A713CD-FA50-3768-ED96-4526F798DE02}"/>
                </a:ext>
              </a:extLst>
            </p:cNvPr>
            <p:cNvSpPr/>
            <p:nvPr/>
          </p:nvSpPr>
          <p:spPr>
            <a:xfrm>
              <a:off x="9077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9" name="직사각형 1198">
              <a:extLst>
                <a:ext uri="{FF2B5EF4-FFF2-40B4-BE49-F238E27FC236}">
                  <a16:creationId xmlns:a16="http://schemas.microsoft.com/office/drawing/2014/main" id="{88437DB4-A8A7-C3D7-629C-409A892CAD01}"/>
                </a:ext>
              </a:extLst>
            </p:cNvPr>
            <p:cNvSpPr/>
            <p:nvPr/>
          </p:nvSpPr>
          <p:spPr>
            <a:xfrm>
              <a:off x="9185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0" name="직사각형 1199">
              <a:extLst>
                <a:ext uri="{FF2B5EF4-FFF2-40B4-BE49-F238E27FC236}">
                  <a16:creationId xmlns:a16="http://schemas.microsoft.com/office/drawing/2014/main" id="{869751E6-9769-C302-17B4-060585CD4511}"/>
                </a:ext>
              </a:extLst>
            </p:cNvPr>
            <p:cNvSpPr/>
            <p:nvPr/>
          </p:nvSpPr>
          <p:spPr>
            <a:xfrm>
              <a:off x="9293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1" name="직사각형 1200">
              <a:extLst>
                <a:ext uri="{FF2B5EF4-FFF2-40B4-BE49-F238E27FC236}">
                  <a16:creationId xmlns:a16="http://schemas.microsoft.com/office/drawing/2014/main" id="{8453FC04-49CB-C62B-5D81-A063F2EF7D45}"/>
                </a:ext>
              </a:extLst>
            </p:cNvPr>
            <p:cNvSpPr/>
            <p:nvPr/>
          </p:nvSpPr>
          <p:spPr>
            <a:xfrm>
              <a:off x="9401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2" name="직사각형 1201">
              <a:extLst>
                <a:ext uri="{FF2B5EF4-FFF2-40B4-BE49-F238E27FC236}">
                  <a16:creationId xmlns:a16="http://schemas.microsoft.com/office/drawing/2014/main" id="{FF90E213-82DA-6AF9-EFA2-8E13DAEEEFDE}"/>
                </a:ext>
              </a:extLst>
            </p:cNvPr>
            <p:cNvSpPr/>
            <p:nvPr/>
          </p:nvSpPr>
          <p:spPr>
            <a:xfrm>
              <a:off x="9509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3" name="직사각형 1202">
              <a:extLst>
                <a:ext uri="{FF2B5EF4-FFF2-40B4-BE49-F238E27FC236}">
                  <a16:creationId xmlns:a16="http://schemas.microsoft.com/office/drawing/2014/main" id="{C24E6EAA-265A-8F1F-1EB4-9C8F8E945651}"/>
                </a:ext>
              </a:extLst>
            </p:cNvPr>
            <p:cNvSpPr/>
            <p:nvPr/>
          </p:nvSpPr>
          <p:spPr>
            <a:xfrm>
              <a:off x="9617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4" name="직사각형 1203">
              <a:extLst>
                <a:ext uri="{FF2B5EF4-FFF2-40B4-BE49-F238E27FC236}">
                  <a16:creationId xmlns:a16="http://schemas.microsoft.com/office/drawing/2014/main" id="{65926198-906D-AB73-319F-F30FF718D8D0}"/>
                </a:ext>
              </a:extLst>
            </p:cNvPr>
            <p:cNvSpPr/>
            <p:nvPr/>
          </p:nvSpPr>
          <p:spPr>
            <a:xfrm>
              <a:off x="8645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5" name="직사각형 1204">
              <a:extLst>
                <a:ext uri="{FF2B5EF4-FFF2-40B4-BE49-F238E27FC236}">
                  <a16:creationId xmlns:a16="http://schemas.microsoft.com/office/drawing/2014/main" id="{F146019B-0D8F-A759-DA19-6F7F14016F72}"/>
                </a:ext>
              </a:extLst>
            </p:cNvPr>
            <p:cNvSpPr/>
            <p:nvPr/>
          </p:nvSpPr>
          <p:spPr>
            <a:xfrm>
              <a:off x="8753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6" name="직사각형 1205">
              <a:extLst>
                <a:ext uri="{FF2B5EF4-FFF2-40B4-BE49-F238E27FC236}">
                  <a16:creationId xmlns:a16="http://schemas.microsoft.com/office/drawing/2014/main" id="{8E27A0D5-FEAE-0FE5-C9D9-D03D61793CEA}"/>
                </a:ext>
              </a:extLst>
            </p:cNvPr>
            <p:cNvSpPr/>
            <p:nvPr/>
          </p:nvSpPr>
          <p:spPr>
            <a:xfrm>
              <a:off x="8861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7" name="직사각형 1206">
              <a:extLst>
                <a:ext uri="{FF2B5EF4-FFF2-40B4-BE49-F238E27FC236}">
                  <a16:creationId xmlns:a16="http://schemas.microsoft.com/office/drawing/2014/main" id="{13BF9291-ADD7-7DAC-B77B-44A792692DA1}"/>
                </a:ext>
              </a:extLst>
            </p:cNvPr>
            <p:cNvSpPr/>
            <p:nvPr/>
          </p:nvSpPr>
          <p:spPr>
            <a:xfrm>
              <a:off x="8969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8" name="직사각형 1207">
              <a:extLst>
                <a:ext uri="{FF2B5EF4-FFF2-40B4-BE49-F238E27FC236}">
                  <a16:creationId xmlns:a16="http://schemas.microsoft.com/office/drawing/2014/main" id="{774D5FDF-7401-E996-DC2C-096F112C464D}"/>
                </a:ext>
              </a:extLst>
            </p:cNvPr>
            <p:cNvSpPr/>
            <p:nvPr/>
          </p:nvSpPr>
          <p:spPr>
            <a:xfrm>
              <a:off x="9077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9" name="직사각형 1208">
              <a:extLst>
                <a:ext uri="{FF2B5EF4-FFF2-40B4-BE49-F238E27FC236}">
                  <a16:creationId xmlns:a16="http://schemas.microsoft.com/office/drawing/2014/main" id="{EEC876D0-3F88-7C79-8FFA-26B5F1830ABB}"/>
                </a:ext>
              </a:extLst>
            </p:cNvPr>
            <p:cNvSpPr/>
            <p:nvPr/>
          </p:nvSpPr>
          <p:spPr>
            <a:xfrm>
              <a:off x="9185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0" name="직사각형 1209">
              <a:extLst>
                <a:ext uri="{FF2B5EF4-FFF2-40B4-BE49-F238E27FC236}">
                  <a16:creationId xmlns:a16="http://schemas.microsoft.com/office/drawing/2014/main" id="{13A04A4B-946C-01FC-3883-9843055F221B}"/>
                </a:ext>
              </a:extLst>
            </p:cNvPr>
            <p:cNvSpPr/>
            <p:nvPr/>
          </p:nvSpPr>
          <p:spPr>
            <a:xfrm>
              <a:off x="9293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1" name="직사각형 1210">
              <a:extLst>
                <a:ext uri="{FF2B5EF4-FFF2-40B4-BE49-F238E27FC236}">
                  <a16:creationId xmlns:a16="http://schemas.microsoft.com/office/drawing/2014/main" id="{F955801E-A382-0647-3DB5-7ECA9DF34437}"/>
                </a:ext>
              </a:extLst>
            </p:cNvPr>
            <p:cNvSpPr/>
            <p:nvPr/>
          </p:nvSpPr>
          <p:spPr>
            <a:xfrm>
              <a:off x="9401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2" name="직사각형 1211">
              <a:extLst>
                <a:ext uri="{FF2B5EF4-FFF2-40B4-BE49-F238E27FC236}">
                  <a16:creationId xmlns:a16="http://schemas.microsoft.com/office/drawing/2014/main" id="{C8E7C5F6-C080-5D06-B6AB-D3EC660D23BA}"/>
                </a:ext>
              </a:extLst>
            </p:cNvPr>
            <p:cNvSpPr/>
            <p:nvPr/>
          </p:nvSpPr>
          <p:spPr>
            <a:xfrm>
              <a:off x="9509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3" name="직사각형 1212">
              <a:extLst>
                <a:ext uri="{FF2B5EF4-FFF2-40B4-BE49-F238E27FC236}">
                  <a16:creationId xmlns:a16="http://schemas.microsoft.com/office/drawing/2014/main" id="{8C0C4C6E-16FC-EE59-B4CC-FD29E910FAFB}"/>
                </a:ext>
              </a:extLst>
            </p:cNvPr>
            <p:cNvSpPr/>
            <p:nvPr/>
          </p:nvSpPr>
          <p:spPr>
            <a:xfrm>
              <a:off x="9617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4" name="직사각형 1213">
              <a:extLst>
                <a:ext uri="{FF2B5EF4-FFF2-40B4-BE49-F238E27FC236}">
                  <a16:creationId xmlns:a16="http://schemas.microsoft.com/office/drawing/2014/main" id="{04DCDD9B-EBF3-9C0D-2A38-4DBFCC70A9B8}"/>
                </a:ext>
              </a:extLst>
            </p:cNvPr>
            <p:cNvSpPr/>
            <p:nvPr/>
          </p:nvSpPr>
          <p:spPr>
            <a:xfrm>
              <a:off x="8645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5" name="직사각형 1214">
              <a:extLst>
                <a:ext uri="{FF2B5EF4-FFF2-40B4-BE49-F238E27FC236}">
                  <a16:creationId xmlns:a16="http://schemas.microsoft.com/office/drawing/2014/main" id="{C0943926-DB54-E07C-717D-F26853E06808}"/>
                </a:ext>
              </a:extLst>
            </p:cNvPr>
            <p:cNvSpPr/>
            <p:nvPr/>
          </p:nvSpPr>
          <p:spPr>
            <a:xfrm>
              <a:off x="8753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6" name="직사각형 1215">
              <a:extLst>
                <a:ext uri="{FF2B5EF4-FFF2-40B4-BE49-F238E27FC236}">
                  <a16:creationId xmlns:a16="http://schemas.microsoft.com/office/drawing/2014/main" id="{2E1233E1-C7E6-E3B1-8932-7D7B95A513C9}"/>
                </a:ext>
              </a:extLst>
            </p:cNvPr>
            <p:cNvSpPr/>
            <p:nvPr/>
          </p:nvSpPr>
          <p:spPr>
            <a:xfrm>
              <a:off x="8861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7" name="직사각형 1216">
              <a:extLst>
                <a:ext uri="{FF2B5EF4-FFF2-40B4-BE49-F238E27FC236}">
                  <a16:creationId xmlns:a16="http://schemas.microsoft.com/office/drawing/2014/main" id="{CD9B82F9-AB86-FD18-5801-8BAF90D5C14C}"/>
                </a:ext>
              </a:extLst>
            </p:cNvPr>
            <p:cNvSpPr/>
            <p:nvPr/>
          </p:nvSpPr>
          <p:spPr>
            <a:xfrm>
              <a:off x="8969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8" name="직사각형 1217">
              <a:extLst>
                <a:ext uri="{FF2B5EF4-FFF2-40B4-BE49-F238E27FC236}">
                  <a16:creationId xmlns:a16="http://schemas.microsoft.com/office/drawing/2014/main" id="{8BEA990A-6FD9-F143-413B-A9170C0F4A52}"/>
                </a:ext>
              </a:extLst>
            </p:cNvPr>
            <p:cNvSpPr/>
            <p:nvPr/>
          </p:nvSpPr>
          <p:spPr>
            <a:xfrm>
              <a:off x="9077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9" name="직사각형 1218">
              <a:extLst>
                <a:ext uri="{FF2B5EF4-FFF2-40B4-BE49-F238E27FC236}">
                  <a16:creationId xmlns:a16="http://schemas.microsoft.com/office/drawing/2014/main" id="{C4100F2E-92E7-C283-A898-10B2628F5DF6}"/>
                </a:ext>
              </a:extLst>
            </p:cNvPr>
            <p:cNvSpPr/>
            <p:nvPr/>
          </p:nvSpPr>
          <p:spPr>
            <a:xfrm>
              <a:off x="9185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0" name="직사각형 1219">
              <a:extLst>
                <a:ext uri="{FF2B5EF4-FFF2-40B4-BE49-F238E27FC236}">
                  <a16:creationId xmlns:a16="http://schemas.microsoft.com/office/drawing/2014/main" id="{CB67EFDA-ACC9-5795-6CD1-5A3C2962B2FC}"/>
                </a:ext>
              </a:extLst>
            </p:cNvPr>
            <p:cNvSpPr/>
            <p:nvPr/>
          </p:nvSpPr>
          <p:spPr>
            <a:xfrm>
              <a:off x="9293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1" name="직사각형 1220">
              <a:extLst>
                <a:ext uri="{FF2B5EF4-FFF2-40B4-BE49-F238E27FC236}">
                  <a16:creationId xmlns:a16="http://schemas.microsoft.com/office/drawing/2014/main" id="{8513CADE-EA78-75D2-30C6-97B4C1A0C14E}"/>
                </a:ext>
              </a:extLst>
            </p:cNvPr>
            <p:cNvSpPr/>
            <p:nvPr/>
          </p:nvSpPr>
          <p:spPr>
            <a:xfrm>
              <a:off x="9401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2" name="직사각형 1221">
              <a:extLst>
                <a:ext uri="{FF2B5EF4-FFF2-40B4-BE49-F238E27FC236}">
                  <a16:creationId xmlns:a16="http://schemas.microsoft.com/office/drawing/2014/main" id="{C9B34B1B-ED16-CBB0-E4ED-4AE01185CD39}"/>
                </a:ext>
              </a:extLst>
            </p:cNvPr>
            <p:cNvSpPr/>
            <p:nvPr/>
          </p:nvSpPr>
          <p:spPr>
            <a:xfrm>
              <a:off x="9509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3" name="직사각형 1222">
              <a:extLst>
                <a:ext uri="{FF2B5EF4-FFF2-40B4-BE49-F238E27FC236}">
                  <a16:creationId xmlns:a16="http://schemas.microsoft.com/office/drawing/2014/main" id="{E0BFE94F-D094-71F3-B0A3-C008B69D964B}"/>
                </a:ext>
              </a:extLst>
            </p:cNvPr>
            <p:cNvSpPr/>
            <p:nvPr/>
          </p:nvSpPr>
          <p:spPr>
            <a:xfrm>
              <a:off x="9617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4" name="직사각형 1223">
              <a:extLst>
                <a:ext uri="{FF2B5EF4-FFF2-40B4-BE49-F238E27FC236}">
                  <a16:creationId xmlns:a16="http://schemas.microsoft.com/office/drawing/2014/main" id="{65AF5EBD-EA6A-B33C-7D1D-16BF90F544A5}"/>
                </a:ext>
              </a:extLst>
            </p:cNvPr>
            <p:cNvSpPr/>
            <p:nvPr/>
          </p:nvSpPr>
          <p:spPr>
            <a:xfrm>
              <a:off x="8645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5" name="직사각형 1224">
              <a:extLst>
                <a:ext uri="{FF2B5EF4-FFF2-40B4-BE49-F238E27FC236}">
                  <a16:creationId xmlns:a16="http://schemas.microsoft.com/office/drawing/2014/main" id="{C0BF1DE7-D5C4-019B-D7DE-149FC530D86C}"/>
                </a:ext>
              </a:extLst>
            </p:cNvPr>
            <p:cNvSpPr/>
            <p:nvPr/>
          </p:nvSpPr>
          <p:spPr>
            <a:xfrm>
              <a:off x="8753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6" name="직사각형 1225">
              <a:extLst>
                <a:ext uri="{FF2B5EF4-FFF2-40B4-BE49-F238E27FC236}">
                  <a16:creationId xmlns:a16="http://schemas.microsoft.com/office/drawing/2014/main" id="{4BCCF519-4CA4-54B0-1830-E08B0F9323D1}"/>
                </a:ext>
              </a:extLst>
            </p:cNvPr>
            <p:cNvSpPr/>
            <p:nvPr/>
          </p:nvSpPr>
          <p:spPr>
            <a:xfrm>
              <a:off x="8861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7" name="직사각형 1226">
              <a:extLst>
                <a:ext uri="{FF2B5EF4-FFF2-40B4-BE49-F238E27FC236}">
                  <a16:creationId xmlns:a16="http://schemas.microsoft.com/office/drawing/2014/main" id="{C511FDFA-ED40-1A68-987C-326DA07AD43F}"/>
                </a:ext>
              </a:extLst>
            </p:cNvPr>
            <p:cNvSpPr/>
            <p:nvPr/>
          </p:nvSpPr>
          <p:spPr>
            <a:xfrm>
              <a:off x="8969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8" name="직사각형 1227">
              <a:extLst>
                <a:ext uri="{FF2B5EF4-FFF2-40B4-BE49-F238E27FC236}">
                  <a16:creationId xmlns:a16="http://schemas.microsoft.com/office/drawing/2014/main" id="{7D9906F3-C0CF-E432-4755-3CF065EC247D}"/>
                </a:ext>
              </a:extLst>
            </p:cNvPr>
            <p:cNvSpPr/>
            <p:nvPr/>
          </p:nvSpPr>
          <p:spPr>
            <a:xfrm>
              <a:off x="9077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9" name="직사각형 1228">
              <a:extLst>
                <a:ext uri="{FF2B5EF4-FFF2-40B4-BE49-F238E27FC236}">
                  <a16:creationId xmlns:a16="http://schemas.microsoft.com/office/drawing/2014/main" id="{9E9B15A7-E570-C8D4-BD2D-7BEF485EC8C2}"/>
                </a:ext>
              </a:extLst>
            </p:cNvPr>
            <p:cNvSpPr/>
            <p:nvPr/>
          </p:nvSpPr>
          <p:spPr>
            <a:xfrm>
              <a:off x="9185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0" name="직사각형 1229">
              <a:extLst>
                <a:ext uri="{FF2B5EF4-FFF2-40B4-BE49-F238E27FC236}">
                  <a16:creationId xmlns:a16="http://schemas.microsoft.com/office/drawing/2014/main" id="{4E19FECA-A551-B575-C30E-9595DC9CA011}"/>
                </a:ext>
              </a:extLst>
            </p:cNvPr>
            <p:cNvSpPr/>
            <p:nvPr/>
          </p:nvSpPr>
          <p:spPr>
            <a:xfrm>
              <a:off x="9293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1" name="직사각형 1230">
              <a:extLst>
                <a:ext uri="{FF2B5EF4-FFF2-40B4-BE49-F238E27FC236}">
                  <a16:creationId xmlns:a16="http://schemas.microsoft.com/office/drawing/2014/main" id="{D7D10046-73CB-39D0-1D1B-E2161F6F729E}"/>
                </a:ext>
              </a:extLst>
            </p:cNvPr>
            <p:cNvSpPr/>
            <p:nvPr/>
          </p:nvSpPr>
          <p:spPr>
            <a:xfrm>
              <a:off x="9401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2" name="직사각형 1231">
              <a:extLst>
                <a:ext uri="{FF2B5EF4-FFF2-40B4-BE49-F238E27FC236}">
                  <a16:creationId xmlns:a16="http://schemas.microsoft.com/office/drawing/2014/main" id="{45EB8852-B54F-CD5C-0918-A27EB1977CDE}"/>
                </a:ext>
              </a:extLst>
            </p:cNvPr>
            <p:cNvSpPr/>
            <p:nvPr/>
          </p:nvSpPr>
          <p:spPr>
            <a:xfrm>
              <a:off x="9509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3" name="직사각형 1232">
              <a:extLst>
                <a:ext uri="{FF2B5EF4-FFF2-40B4-BE49-F238E27FC236}">
                  <a16:creationId xmlns:a16="http://schemas.microsoft.com/office/drawing/2014/main" id="{1F11FC18-1C0D-4EE1-BC0D-E8869D6626AC}"/>
                </a:ext>
              </a:extLst>
            </p:cNvPr>
            <p:cNvSpPr/>
            <p:nvPr/>
          </p:nvSpPr>
          <p:spPr>
            <a:xfrm>
              <a:off x="9617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4" name="직사각형 1233">
              <a:extLst>
                <a:ext uri="{FF2B5EF4-FFF2-40B4-BE49-F238E27FC236}">
                  <a16:creationId xmlns:a16="http://schemas.microsoft.com/office/drawing/2014/main" id="{65DAA3F6-0337-157C-43AE-246D8D0D8390}"/>
                </a:ext>
              </a:extLst>
            </p:cNvPr>
            <p:cNvSpPr/>
            <p:nvPr/>
          </p:nvSpPr>
          <p:spPr>
            <a:xfrm>
              <a:off x="8645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5" name="직사각형 1234">
              <a:extLst>
                <a:ext uri="{FF2B5EF4-FFF2-40B4-BE49-F238E27FC236}">
                  <a16:creationId xmlns:a16="http://schemas.microsoft.com/office/drawing/2014/main" id="{48075DED-2881-DCF4-25C3-198D5B7980D1}"/>
                </a:ext>
              </a:extLst>
            </p:cNvPr>
            <p:cNvSpPr/>
            <p:nvPr/>
          </p:nvSpPr>
          <p:spPr>
            <a:xfrm>
              <a:off x="8753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6" name="직사각형 1235">
              <a:extLst>
                <a:ext uri="{FF2B5EF4-FFF2-40B4-BE49-F238E27FC236}">
                  <a16:creationId xmlns:a16="http://schemas.microsoft.com/office/drawing/2014/main" id="{C80D5E96-6631-812F-B5BB-C63D7E4C0F6D}"/>
                </a:ext>
              </a:extLst>
            </p:cNvPr>
            <p:cNvSpPr/>
            <p:nvPr/>
          </p:nvSpPr>
          <p:spPr>
            <a:xfrm>
              <a:off x="8861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7" name="직사각형 1236">
              <a:extLst>
                <a:ext uri="{FF2B5EF4-FFF2-40B4-BE49-F238E27FC236}">
                  <a16:creationId xmlns:a16="http://schemas.microsoft.com/office/drawing/2014/main" id="{F95466FE-9A53-7184-C815-6734BC78473F}"/>
                </a:ext>
              </a:extLst>
            </p:cNvPr>
            <p:cNvSpPr/>
            <p:nvPr/>
          </p:nvSpPr>
          <p:spPr>
            <a:xfrm>
              <a:off x="8969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8" name="직사각형 1237">
              <a:extLst>
                <a:ext uri="{FF2B5EF4-FFF2-40B4-BE49-F238E27FC236}">
                  <a16:creationId xmlns:a16="http://schemas.microsoft.com/office/drawing/2014/main" id="{860666E6-57DC-F358-693C-C3E5CBD26F3D}"/>
                </a:ext>
              </a:extLst>
            </p:cNvPr>
            <p:cNvSpPr/>
            <p:nvPr/>
          </p:nvSpPr>
          <p:spPr>
            <a:xfrm>
              <a:off x="9077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9" name="직사각형 1238">
              <a:extLst>
                <a:ext uri="{FF2B5EF4-FFF2-40B4-BE49-F238E27FC236}">
                  <a16:creationId xmlns:a16="http://schemas.microsoft.com/office/drawing/2014/main" id="{F0FD0880-6AC7-A6D1-7938-EE01FC68F12E}"/>
                </a:ext>
              </a:extLst>
            </p:cNvPr>
            <p:cNvSpPr/>
            <p:nvPr/>
          </p:nvSpPr>
          <p:spPr>
            <a:xfrm>
              <a:off x="9185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0" name="직사각형 1239">
              <a:extLst>
                <a:ext uri="{FF2B5EF4-FFF2-40B4-BE49-F238E27FC236}">
                  <a16:creationId xmlns:a16="http://schemas.microsoft.com/office/drawing/2014/main" id="{F0BA834C-B5AA-750C-78E1-129A0DFB17D5}"/>
                </a:ext>
              </a:extLst>
            </p:cNvPr>
            <p:cNvSpPr/>
            <p:nvPr/>
          </p:nvSpPr>
          <p:spPr>
            <a:xfrm>
              <a:off x="9293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1" name="직사각형 1240">
              <a:extLst>
                <a:ext uri="{FF2B5EF4-FFF2-40B4-BE49-F238E27FC236}">
                  <a16:creationId xmlns:a16="http://schemas.microsoft.com/office/drawing/2014/main" id="{4DF627D7-0499-DA13-B5E0-30DE80931031}"/>
                </a:ext>
              </a:extLst>
            </p:cNvPr>
            <p:cNvSpPr/>
            <p:nvPr/>
          </p:nvSpPr>
          <p:spPr>
            <a:xfrm>
              <a:off x="9401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2" name="직사각형 1241">
              <a:extLst>
                <a:ext uri="{FF2B5EF4-FFF2-40B4-BE49-F238E27FC236}">
                  <a16:creationId xmlns:a16="http://schemas.microsoft.com/office/drawing/2014/main" id="{F9AFEA8A-8F31-EAC4-322B-76E73CEFE94D}"/>
                </a:ext>
              </a:extLst>
            </p:cNvPr>
            <p:cNvSpPr/>
            <p:nvPr/>
          </p:nvSpPr>
          <p:spPr>
            <a:xfrm>
              <a:off x="9509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3" name="직사각형 1242">
              <a:extLst>
                <a:ext uri="{FF2B5EF4-FFF2-40B4-BE49-F238E27FC236}">
                  <a16:creationId xmlns:a16="http://schemas.microsoft.com/office/drawing/2014/main" id="{07BF1A0E-05FB-EC7E-2682-55DAB8ED8F28}"/>
                </a:ext>
              </a:extLst>
            </p:cNvPr>
            <p:cNvSpPr/>
            <p:nvPr/>
          </p:nvSpPr>
          <p:spPr>
            <a:xfrm>
              <a:off x="9617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4" name="직사각형 1243">
              <a:extLst>
                <a:ext uri="{FF2B5EF4-FFF2-40B4-BE49-F238E27FC236}">
                  <a16:creationId xmlns:a16="http://schemas.microsoft.com/office/drawing/2014/main" id="{C55AC697-827C-667F-C8EA-75F36E81FD5B}"/>
                </a:ext>
              </a:extLst>
            </p:cNvPr>
            <p:cNvSpPr/>
            <p:nvPr/>
          </p:nvSpPr>
          <p:spPr>
            <a:xfrm>
              <a:off x="8645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5" name="직사각형 1244">
              <a:extLst>
                <a:ext uri="{FF2B5EF4-FFF2-40B4-BE49-F238E27FC236}">
                  <a16:creationId xmlns:a16="http://schemas.microsoft.com/office/drawing/2014/main" id="{65E5B63A-718D-8C4E-AE20-4CA715C88CBE}"/>
                </a:ext>
              </a:extLst>
            </p:cNvPr>
            <p:cNvSpPr/>
            <p:nvPr/>
          </p:nvSpPr>
          <p:spPr>
            <a:xfrm>
              <a:off x="8753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6" name="직사각형 1245">
              <a:extLst>
                <a:ext uri="{FF2B5EF4-FFF2-40B4-BE49-F238E27FC236}">
                  <a16:creationId xmlns:a16="http://schemas.microsoft.com/office/drawing/2014/main" id="{6E063173-1A8E-086E-6EFD-516B65B43E87}"/>
                </a:ext>
              </a:extLst>
            </p:cNvPr>
            <p:cNvSpPr/>
            <p:nvPr/>
          </p:nvSpPr>
          <p:spPr>
            <a:xfrm>
              <a:off x="8861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7" name="직사각형 1246">
              <a:extLst>
                <a:ext uri="{FF2B5EF4-FFF2-40B4-BE49-F238E27FC236}">
                  <a16:creationId xmlns:a16="http://schemas.microsoft.com/office/drawing/2014/main" id="{20992C88-FA73-2BA9-FD18-0FE8DC93DB4A}"/>
                </a:ext>
              </a:extLst>
            </p:cNvPr>
            <p:cNvSpPr/>
            <p:nvPr/>
          </p:nvSpPr>
          <p:spPr>
            <a:xfrm>
              <a:off x="8969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8" name="직사각형 1247">
              <a:extLst>
                <a:ext uri="{FF2B5EF4-FFF2-40B4-BE49-F238E27FC236}">
                  <a16:creationId xmlns:a16="http://schemas.microsoft.com/office/drawing/2014/main" id="{301DC5E8-5231-D540-B7C3-1FAB5FC9EA0E}"/>
                </a:ext>
              </a:extLst>
            </p:cNvPr>
            <p:cNvSpPr/>
            <p:nvPr/>
          </p:nvSpPr>
          <p:spPr>
            <a:xfrm>
              <a:off x="9077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9" name="직사각형 1248">
              <a:extLst>
                <a:ext uri="{FF2B5EF4-FFF2-40B4-BE49-F238E27FC236}">
                  <a16:creationId xmlns:a16="http://schemas.microsoft.com/office/drawing/2014/main" id="{F66AE29D-6195-AA1A-A980-8426C88E9C69}"/>
                </a:ext>
              </a:extLst>
            </p:cNvPr>
            <p:cNvSpPr/>
            <p:nvPr/>
          </p:nvSpPr>
          <p:spPr>
            <a:xfrm>
              <a:off x="9185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0" name="직사각형 1249">
              <a:extLst>
                <a:ext uri="{FF2B5EF4-FFF2-40B4-BE49-F238E27FC236}">
                  <a16:creationId xmlns:a16="http://schemas.microsoft.com/office/drawing/2014/main" id="{D8D4E937-3898-9056-163C-F29BE3E7F36C}"/>
                </a:ext>
              </a:extLst>
            </p:cNvPr>
            <p:cNvSpPr/>
            <p:nvPr/>
          </p:nvSpPr>
          <p:spPr>
            <a:xfrm>
              <a:off x="9293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1" name="직사각형 1250">
              <a:extLst>
                <a:ext uri="{FF2B5EF4-FFF2-40B4-BE49-F238E27FC236}">
                  <a16:creationId xmlns:a16="http://schemas.microsoft.com/office/drawing/2014/main" id="{1A384EAC-D05F-C173-3C8D-2DBB88768303}"/>
                </a:ext>
              </a:extLst>
            </p:cNvPr>
            <p:cNvSpPr/>
            <p:nvPr/>
          </p:nvSpPr>
          <p:spPr>
            <a:xfrm>
              <a:off x="9401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2" name="직사각형 1251">
              <a:extLst>
                <a:ext uri="{FF2B5EF4-FFF2-40B4-BE49-F238E27FC236}">
                  <a16:creationId xmlns:a16="http://schemas.microsoft.com/office/drawing/2014/main" id="{F3891347-63A7-53FA-3B85-3FAB2FDBCE73}"/>
                </a:ext>
              </a:extLst>
            </p:cNvPr>
            <p:cNvSpPr/>
            <p:nvPr/>
          </p:nvSpPr>
          <p:spPr>
            <a:xfrm>
              <a:off x="9509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3" name="직사각형 1252">
              <a:extLst>
                <a:ext uri="{FF2B5EF4-FFF2-40B4-BE49-F238E27FC236}">
                  <a16:creationId xmlns:a16="http://schemas.microsoft.com/office/drawing/2014/main" id="{CBA2E83B-A163-36FE-000D-EF008EFBFE2A}"/>
                </a:ext>
              </a:extLst>
            </p:cNvPr>
            <p:cNvSpPr/>
            <p:nvPr/>
          </p:nvSpPr>
          <p:spPr>
            <a:xfrm>
              <a:off x="9617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4" name="직사각형 1253">
              <a:extLst>
                <a:ext uri="{FF2B5EF4-FFF2-40B4-BE49-F238E27FC236}">
                  <a16:creationId xmlns:a16="http://schemas.microsoft.com/office/drawing/2014/main" id="{A7FD0986-7BDE-A580-9C61-9EA5197079A5}"/>
                </a:ext>
              </a:extLst>
            </p:cNvPr>
            <p:cNvSpPr/>
            <p:nvPr/>
          </p:nvSpPr>
          <p:spPr>
            <a:xfrm>
              <a:off x="8645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5" name="직사각형 1254">
              <a:extLst>
                <a:ext uri="{FF2B5EF4-FFF2-40B4-BE49-F238E27FC236}">
                  <a16:creationId xmlns:a16="http://schemas.microsoft.com/office/drawing/2014/main" id="{ED1DFDC5-BD40-0379-C910-9A799F35D3C6}"/>
                </a:ext>
              </a:extLst>
            </p:cNvPr>
            <p:cNvSpPr/>
            <p:nvPr/>
          </p:nvSpPr>
          <p:spPr>
            <a:xfrm>
              <a:off x="8753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6" name="직사각형 1255">
              <a:extLst>
                <a:ext uri="{FF2B5EF4-FFF2-40B4-BE49-F238E27FC236}">
                  <a16:creationId xmlns:a16="http://schemas.microsoft.com/office/drawing/2014/main" id="{C116815E-F86B-3CBB-3E2A-2B8FD3D70C10}"/>
                </a:ext>
              </a:extLst>
            </p:cNvPr>
            <p:cNvSpPr/>
            <p:nvPr/>
          </p:nvSpPr>
          <p:spPr>
            <a:xfrm>
              <a:off x="8861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7" name="직사각형 1256">
              <a:extLst>
                <a:ext uri="{FF2B5EF4-FFF2-40B4-BE49-F238E27FC236}">
                  <a16:creationId xmlns:a16="http://schemas.microsoft.com/office/drawing/2014/main" id="{F5B6BF39-1B09-4D26-033C-D49823A5D2ED}"/>
                </a:ext>
              </a:extLst>
            </p:cNvPr>
            <p:cNvSpPr/>
            <p:nvPr/>
          </p:nvSpPr>
          <p:spPr>
            <a:xfrm>
              <a:off x="8969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8" name="직사각형 1257">
              <a:extLst>
                <a:ext uri="{FF2B5EF4-FFF2-40B4-BE49-F238E27FC236}">
                  <a16:creationId xmlns:a16="http://schemas.microsoft.com/office/drawing/2014/main" id="{0625489D-1880-A57B-9183-6841E7597F2F}"/>
                </a:ext>
              </a:extLst>
            </p:cNvPr>
            <p:cNvSpPr/>
            <p:nvPr/>
          </p:nvSpPr>
          <p:spPr>
            <a:xfrm>
              <a:off x="9077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9" name="직사각형 1258">
              <a:extLst>
                <a:ext uri="{FF2B5EF4-FFF2-40B4-BE49-F238E27FC236}">
                  <a16:creationId xmlns:a16="http://schemas.microsoft.com/office/drawing/2014/main" id="{0D4AD86F-C48F-972D-D1FF-50D704914FF9}"/>
                </a:ext>
              </a:extLst>
            </p:cNvPr>
            <p:cNvSpPr/>
            <p:nvPr/>
          </p:nvSpPr>
          <p:spPr>
            <a:xfrm>
              <a:off x="9185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0" name="직사각형 1259">
              <a:extLst>
                <a:ext uri="{FF2B5EF4-FFF2-40B4-BE49-F238E27FC236}">
                  <a16:creationId xmlns:a16="http://schemas.microsoft.com/office/drawing/2014/main" id="{8CC97380-D1E3-0B75-A035-31B747A424BB}"/>
                </a:ext>
              </a:extLst>
            </p:cNvPr>
            <p:cNvSpPr/>
            <p:nvPr/>
          </p:nvSpPr>
          <p:spPr>
            <a:xfrm>
              <a:off x="9293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1" name="직사각형 1260">
              <a:extLst>
                <a:ext uri="{FF2B5EF4-FFF2-40B4-BE49-F238E27FC236}">
                  <a16:creationId xmlns:a16="http://schemas.microsoft.com/office/drawing/2014/main" id="{B8CC929E-68BF-6713-F740-109D66709918}"/>
                </a:ext>
              </a:extLst>
            </p:cNvPr>
            <p:cNvSpPr/>
            <p:nvPr/>
          </p:nvSpPr>
          <p:spPr>
            <a:xfrm>
              <a:off x="9401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2" name="직사각형 1261">
              <a:extLst>
                <a:ext uri="{FF2B5EF4-FFF2-40B4-BE49-F238E27FC236}">
                  <a16:creationId xmlns:a16="http://schemas.microsoft.com/office/drawing/2014/main" id="{43B603B6-B2ED-4234-8D30-1D4346C7BEED}"/>
                </a:ext>
              </a:extLst>
            </p:cNvPr>
            <p:cNvSpPr/>
            <p:nvPr/>
          </p:nvSpPr>
          <p:spPr>
            <a:xfrm>
              <a:off x="9509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3" name="직사각형 1262">
              <a:extLst>
                <a:ext uri="{FF2B5EF4-FFF2-40B4-BE49-F238E27FC236}">
                  <a16:creationId xmlns:a16="http://schemas.microsoft.com/office/drawing/2014/main" id="{3017F4F1-7DB6-106F-0BC0-77D9C85D1F67}"/>
                </a:ext>
              </a:extLst>
            </p:cNvPr>
            <p:cNvSpPr/>
            <p:nvPr/>
          </p:nvSpPr>
          <p:spPr>
            <a:xfrm>
              <a:off x="9617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4" name="직사각형 1263">
              <a:extLst>
                <a:ext uri="{FF2B5EF4-FFF2-40B4-BE49-F238E27FC236}">
                  <a16:creationId xmlns:a16="http://schemas.microsoft.com/office/drawing/2014/main" id="{4EB3EDEA-08FE-4F6D-8759-B838AA74D878}"/>
                </a:ext>
              </a:extLst>
            </p:cNvPr>
            <p:cNvSpPr/>
            <p:nvPr/>
          </p:nvSpPr>
          <p:spPr>
            <a:xfrm>
              <a:off x="8645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5" name="직사각형 1264">
              <a:extLst>
                <a:ext uri="{FF2B5EF4-FFF2-40B4-BE49-F238E27FC236}">
                  <a16:creationId xmlns:a16="http://schemas.microsoft.com/office/drawing/2014/main" id="{0FACDBE6-BB36-2BE5-65C5-F6D40CCD8ECB}"/>
                </a:ext>
              </a:extLst>
            </p:cNvPr>
            <p:cNvSpPr/>
            <p:nvPr/>
          </p:nvSpPr>
          <p:spPr>
            <a:xfrm>
              <a:off x="8753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6" name="직사각형 1265">
              <a:extLst>
                <a:ext uri="{FF2B5EF4-FFF2-40B4-BE49-F238E27FC236}">
                  <a16:creationId xmlns:a16="http://schemas.microsoft.com/office/drawing/2014/main" id="{1B42EB7A-6225-37EB-CD49-8AE47E4FA093}"/>
                </a:ext>
              </a:extLst>
            </p:cNvPr>
            <p:cNvSpPr/>
            <p:nvPr/>
          </p:nvSpPr>
          <p:spPr>
            <a:xfrm>
              <a:off x="8861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7" name="직사각형 1266">
              <a:extLst>
                <a:ext uri="{FF2B5EF4-FFF2-40B4-BE49-F238E27FC236}">
                  <a16:creationId xmlns:a16="http://schemas.microsoft.com/office/drawing/2014/main" id="{441BFA71-38A2-E129-97AE-D20216320444}"/>
                </a:ext>
              </a:extLst>
            </p:cNvPr>
            <p:cNvSpPr/>
            <p:nvPr/>
          </p:nvSpPr>
          <p:spPr>
            <a:xfrm>
              <a:off x="8969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8" name="직사각형 1267">
              <a:extLst>
                <a:ext uri="{FF2B5EF4-FFF2-40B4-BE49-F238E27FC236}">
                  <a16:creationId xmlns:a16="http://schemas.microsoft.com/office/drawing/2014/main" id="{BBE2E470-DBA0-E8EF-1D59-9CB84F53CE84}"/>
                </a:ext>
              </a:extLst>
            </p:cNvPr>
            <p:cNvSpPr/>
            <p:nvPr/>
          </p:nvSpPr>
          <p:spPr>
            <a:xfrm>
              <a:off x="9077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9" name="직사각형 1268">
              <a:extLst>
                <a:ext uri="{FF2B5EF4-FFF2-40B4-BE49-F238E27FC236}">
                  <a16:creationId xmlns:a16="http://schemas.microsoft.com/office/drawing/2014/main" id="{4519D64F-A4F2-912D-245D-5E56E2F6C5D4}"/>
                </a:ext>
              </a:extLst>
            </p:cNvPr>
            <p:cNvSpPr/>
            <p:nvPr/>
          </p:nvSpPr>
          <p:spPr>
            <a:xfrm>
              <a:off x="9185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0" name="직사각형 1269">
              <a:extLst>
                <a:ext uri="{FF2B5EF4-FFF2-40B4-BE49-F238E27FC236}">
                  <a16:creationId xmlns:a16="http://schemas.microsoft.com/office/drawing/2014/main" id="{B59F029E-F932-7EBC-20CD-1B68A8023BD9}"/>
                </a:ext>
              </a:extLst>
            </p:cNvPr>
            <p:cNvSpPr/>
            <p:nvPr/>
          </p:nvSpPr>
          <p:spPr>
            <a:xfrm>
              <a:off x="9293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1" name="직사각형 1270">
              <a:extLst>
                <a:ext uri="{FF2B5EF4-FFF2-40B4-BE49-F238E27FC236}">
                  <a16:creationId xmlns:a16="http://schemas.microsoft.com/office/drawing/2014/main" id="{9407BC99-AD85-7FE3-A31F-479E88E87A7A}"/>
                </a:ext>
              </a:extLst>
            </p:cNvPr>
            <p:cNvSpPr/>
            <p:nvPr/>
          </p:nvSpPr>
          <p:spPr>
            <a:xfrm>
              <a:off x="9401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2" name="직사각형 1271">
              <a:extLst>
                <a:ext uri="{FF2B5EF4-FFF2-40B4-BE49-F238E27FC236}">
                  <a16:creationId xmlns:a16="http://schemas.microsoft.com/office/drawing/2014/main" id="{D7E43EE2-ECAF-AC0A-D0A3-ED098D0AE9B0}"/>
                </a:ext>
              </a:extLst>
            </p:cNvPr>
            <p:cNvSpPr/>
            <p:nvPr/>
          </p:nvSpPr>
          <p:spPr>
            <a:xfrm>
              <a:off x="9509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3" name="직사각형 1272">
              <a:extLst>
                <a:ext uri="{FF2B5EF4-FFF2-40B4-BE49-F238E27FC236}">
                  <a16:creationId xmlns:a16="http://schemas.microsoft.com/office/drawing/2014/main" id="{D1AF5EF0-DBC4-D967-38D3-20436F46D25B}"/>
                </a:ext>
              </a:extLst>
            </p:cNvPr>
            <p:cNvSpPr/>
            <p:nvPr/>
          </p:nvSpPr>
          <p:spPr>
            <a:xfrm>
              <a:off x="9617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4" name="직사각형 1273">
              <a:extLst>
                <a:ext uri="{FF2B5EF4-FFF2-40B4-BE49-F238E27FC236}">
                  <a16:creationId xmlns:a16="http://schemas.microsoft.com/office/drawing/2014/main" id="{DAF50250-51AB-C58D-395B-8F8297A7DF12}"/>
                </a:ext>
              </a:extLst>
            </p:cNvPr>
            <p:cNvSpPr/>
            <p:nvPr/>
          </p:nvSpPr>
          <p:spPr>
            <a:xfrm>
              <a:off x="8645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5" name="직사각형 1274">
              <a:extLst>
                <a:ext uri="{FF2B5EF4-FFF2-40B4-BE49-F238E27FC236}">
                  <a16:creationId xmlns:a16="http://schemas.microsoft.com/office/drawing/2014/main" id="{8114DE74-72F9-D2B0-F7EB-ECE635E784E1}"/>
                </a:ext>
              </a:extLst>
            </p:cNvPr>
            <p:cNvSpPr/>
            <p:nvPr/>
          </p:nvSpPr>
          <p:spPr>
            <a:xfrm>
              <a:off x="8753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6" name="직사각형 1275">
              <a:extLst>
                <a:ext uri="{FF2B5EF4-FFF2-40B4-BE49-F238E27FC236}">
                  <a16:creationId xmlns:a16="http://schemas.microsoft.com/office/drawing/2014/main" id="{689C8CF1-803A-7C75-0B3A-42E16423A4E6}"/>
                </a:ext>
              </a:extLst>
            </p:cNvPr>
            <p:cNvSpPr/>
            <p:nvPr/>
          </p:nvSpPr>
          <p:spPr>
            <a:xfrm>
              <a:off x="8861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7" name="직사각형 1276">
              <a:extLst>
                <a:ext uri="{FF2B5EF4-FFF2-40B4-BE49-F238E27FC236}">
                  <a16:creationId xmlns:a16="http://schemas.microsoft.com/office/drawing/2014/main" id="{FA4032CD-ADFC-598F-0591-0DF59E1B6582}"/>
                </a:ext>
              </a:extLst>
            </p:cNvPr>
            <p:cNvSpPr/>
            <p:nvPr/>
          </p:nvSpPr>
          <p:spPr>
            <a:xfrm>
              <a:off x="8969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8" name="직사각형 1277">
              <a:extLst>
                <a:ext uri="{FF2B5EF4-FFF2-40B4-BE49-F238E27FC236}">
                  <a16:creationId xmlns:a16="http://schemas.microsoft.com/office/drawing/2014/main" id="{6B39F7F7-9E61-C5C5-0EC1-73E3C2A374E5}"/>
                </a:ext>
              </a:extLst>
            </p:cNvPr>
            <p:cNvSpPr/>
            <p:nvPr/>
          </p:nvSpPr>
          <p:spPr>
            <a:xfrm>
              <a:off x="9077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9" name="직사각형 1278">
              <a:extLst>
                <a:ext uri="{FF2B5EF4-FFF2-40B4-BE49-F238E27FC236}">
                  <a16:creationId xmlns:a16="http://schemas.microsoft.com/office/drawing/2014/main" id="{55DD4181-B443-C2DA-98E7-73C0CD82C161}"/>
                </a:ext>
              </a:extLst>
            </p:cNvPr>
            <p:cNvSpPr/>
            <p:nvPr/>
          </p:nvSpPr>
          <p:spPr>
            <a:xfrm>
              <a:off x="9185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0" name="직사각형 1279">
              <a:extLst>
                <a:ext uri="{FF2B5EF4-FFF2-40B4-BE49-F238E27FC236}">
                  <a16:creationId xmlns:a16="http://schemas.microsoft.com/office/drawing/2014/main" id="{4B7F4543-90F1-C5BC-D31B-1EEF464C599E}"/>
                </a:ext>
              </a:extLst>
            </p:cNvPr>
            <p:cNvSpPr/>
            <p:nvPr/>
          </p:nvSpPr>
          <p:spPr>
            <a:xfrm>
              <a:off x="9293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1" name="직사각형 1280">
              <a:extLst>
                <a:ext uri="{FF2B5EF4-FFF2-40B4-BE49-F238E27FC236}">
                  <a16:creationId xmlns:a16="http://schemas.microsoft.com/office/drawing/2014/main" id="{8E2A5128-E835-129A-CF4B-540319AD9013}"/>
                </a:ext>
              </a:extLst>
            </p:cNvPr>
            <p:cNvSpPr/>
            <p:nvPr/>
          </p:nvSpPr>
          <p:spPr>
            <a:xfrm>
              <a:off x="9401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2" name="직사각형 1281">
              <a:extLst>
                <a:ext uri="{FF2B5EF4-FFF2-40B4-BE49-F238E27FC236}">
                  <a16:creationId xmlns:a16="http://schemas.microsoft.com/office/drawing/2014/main" id="{413846B4-D8BB-17D8-2BF7-FD7AA45D781F}"/>
                </a:ext>
              </a:extLst>
            </p:cNvPr>
            <p:cNvSpPr/>
            <p:nvPr/>
          </p:nvSpPr>
          <p:spPr>
            <a:xfrm>
              <a:off x="9509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3" name="직사각형 1282">
              <a:extLst>
                <a:ext uri="{FF2B5EF4-FFF2-40B4-BE49-F238E27FC236}">
                  <a16:creationId xmlns:a16="http://schemas.microsoft.com/office/drawing/2014/main" id="{FDD59C21-2660-B0BF-2846-455A10B25164}"/>
                </a:ext>
              </a:extLst>
            </p:cNvPr>
            <p:cNvSpPr/>
            <p:nvPr/>
          </p:nvSpPr>
          <p:spPr>
            <a:xfrm>
              <a:off x="9617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4" name="직사각형 1283">
              <a:extLst>
                <a:ext uri="{FF2B5EF4-FFF2-40B4-BE49-F238E27FC236}">
                  <a16:creationId xmlns:a16="http://schemas.microsoft.com/office/drawing/2014/main" id="{7824B6A9-3B03-812F-A1C5-A35A32C89DDB}"/>
                </a:ext>
              </a:extLst>
            </p:cNvPr>
            <p:cNvSpPr/>
            <p:nvPr/>
          </p:nvSpPr>
          <p:spPr>
            <a:xfrm>
              <a:off x="8645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5" name="직사각형 1284">
              <a:extLst>
                <a:ext uri="{FF2B5EF4-FFF2-40B4-BE49-F238E27FC236}">
                  <a16:creationId xmlns:a16="http://schemas.microsoft.com/office/drawing/2014/main" id="{587EF686-A1E8-4E66-6422-4043CE31D146}"/>
                </a:ext>
              </a:extLst>
            </p:cNvPr>
            <p:cNvSpPr/>
            <p:nvPr/>
          </p:nvSpPr>
          <p:spPr>
            <a:xfrm>
              <a:off x="8753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6" name="직사각형 1285">
              <a:extLst>
                <a:ext uri="{FF2B5EF4-FFF2-40B4-BE49-F238E27FC236}">
                  <a16:creationId xmlns:a16="http://schemas.microsoft.com/office/drawing/2014/main" id="{63FC1714-69C4-ED5C-7EDA-D026872BC713}"/>
                </a:ext>
              </a:extLst>
            </p:cNvPr>
            <p:cNvSpPr/>
            <p:nvPr/>
          </p:nvSpPr>
          <p:spPr>
            <a:xfrm>
              <a:off x="8861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7" name="직사각형 1286">
              <a:extLst>
                <a:ext uri="{FF2B5EF4-FFF2-40B4-BE49-F238E27FC236}">
                  <a16:creationId xmlns:a16="http://schemas.microsoft.com/office/drawing/2014/main" id="{BD01CA80-B434-053E-096B-2D9122213A96}"/>
                </a:ext>
              </a:extLst>
            </p:cNvPr>
            <p:cNvSpPr/>
            <p:nvPr/>
          </p:nvSpPr>
          <p:spPr>
            <a:xfrm>
              <a:off x="8969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8" name="직사각형 1287">
              <a:extLst>
                <a:ext uri="{FF2B5EF4-FFF2-40B4-BE49-F238E27FC236}">
                  <a16:creationId xmlns:a16="http://schemas.microsoft.com/office/drawing/2014/main" id="{C5627D33-C5A6-DA70-9042-3699D2CCC7B3}"/>
                </a:ext>
              </a:extLst>
            </p:cNvPr>
            <p:cNvSpPr/>
            <p:nvPr/>
          </p:nvSpPr>
          <p:spPr>
            <a:xfrm>
              <a:off x="9077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9" name="직사각형 1288">
              <a:extLst>
                <a:ext uri="{FF2B5EF4-FFF2-40B4-BE49-F238E27FC236}">
                  <a16:creationId xmlns:a16="http://schemas.microsoft.com/office/drawing/2014/main" id="{F7E44A7F-758D-C673-8D50-7C6E0648F19A}"/>
                </a:ext>
              </a:extLst>
            </p:cNvPr>
            <p:cNvSpPr/>
            <p:nvPr/>
          </p:nvSpPr>
          <p:spPr>
            <a:xfrm>
              <a:off x="9185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0" name="직사각형 1289">
              <a:extLst>
                <a:ext uri="{FF2B5EF4-FFF2-40B4-BE49-F238E27FC236}">
                  <a16:creationId xmlns:a16="http://schemas.microsoft.com/office/drawing/2014/main" id="{E888867A-B549-4881-6972-C47C01F63FCD}"/>
                </a:ext>
              </a:extLst>
            </p:cNvPr>
            <p:cNvSpPr/>
            <p:nvPr/>
          </p:nvSpPr>
          <p:spPr>
            <a:xfrm>
              <a:off x="9293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1" name="직사각형 1290">
              <a:extLst>
                <a:ext uri="{FF2B5EF4-FFF2-40B4-BE49-F238E27FC236}">
                  <a16:creationId xmlns:a16="http://schemas.microsoft.com/office/drawing/2014/main" id="{D72A9138-3945-19D1-8349-BC5037A2EC32}"/>
                </a:ext>
              </a:extLst>
            </p:cNvPr>
            <p:cNvSpPr/>
            <p:nvPr/>
          </p:nvSpPr>
          <p:spPr>
            <a:xfrm>
              <a:off x="9401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2" name="직사각형 1291">
              <a:extLst>
                <a:ext uri="{FF2B5EF4-FFF2-40B4-BE49-F238E27FC236}">
                  <a16:creationId xmlns:a16="http://schemas.microsoft.com/office/drawing/2014/main" id="{8AB3123F-F503-F657-0725-F2E572986435}"/>
                </a:ext>
              </a:extLst>
            </p:cNvPr>
            <p:cNvSpPr/>
            <p:nvPr/>
          </p:nvSpPr>
          <p:spPr>
            <a:xfrm>
              <a:off x="9509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3" name="직사각형 1292">
              <a:extLst>
                <a:ext uri="{FF2B5EF4-FFF2-40B4-BE49-F238E27FC236}">
                  <a16:creationId xmlns:a16="http://schemas.microsoft.com/office/drawing/2014/main" id="{AD75F7B3-AF86-093A-21C9-A2730CBBFF10}"/>
                </a:ext>
              </a:extLst>
            </p:cNvPr>
            <p:cNvSpPr/>
            <p:nvPr/>
          </p:nvSpPr>
          <p:spPr>
            <a:xfrm>
              <a:off x="9617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4" name="직사각형 1293">
              <a:extLst>
                <a:ext uri="{FF2B5EF4-FFF2-40B4-BE49-F238E27FC236}">
                  <a16:creationId xmlns:a16="http://schemas.microsoft.com/office/drawing/2014/main" id="{337CBA8F-D3CB-608B-765D-82338459F30E}"/>
                </a:ext>
              </a:extLst>
            </p:cNvPr>
            <p:cNvSpPr/>
            <p:nvPr/>
          </p:nvSpPr>
          <p:spPr>
            <a:xfrm>
              <a:off x="8645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5" name="직사각형 1294">
              <a:extLst>
                <a:ext uri="{FF2B5EF4-FFF2-40B4-BE49-F238E27FC236}">
                  <a16:creationId xmlns:a16="http://schemas.microsoft.com/office/drawing/2014/main" id="{D5B4C810-EFA4-7AB8-6356-CD44309BA5AC}"/>
                </a:ext>
              </a:extLst>
            </p:cNvPr>
            <p:cNvSpPr/>
            <p:nvPr/>
          </p:nvSpPr>
          <p:spPr>
            <a:xfrm>
              <a:off x="8753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6" name="직사각형 1295">
              <a:extLst>
                <a:ext uri="{FF2B5EF4-FFF2-40B4-BE49-F238E27FC236}">
                  <a16:creationId xmlns:a16="http://schemas.microsoft.com/office/drawing/2014/main" id="{88E1000B-FE45-7D4B-7F4D-DFD5E7B3C399}"/>
                </a:ext>
              </a:extLst>
            </p:cNvPr>
            <p:cNvSpPr/>
            <p:nvPr/>
          </p:nvSpPr>
          <p:spPr>
            <a:xfrm>
              <a:off x="8861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7" name="직사각형 1296">
              <a:extLst>
                <a:ext uri="{FF2B5EF4-FFF2-40B4-BE49-F238E27FC236}">
                  <a16:creationId xmlns:a16="http://schemas.microsoft.com/office/drawing/2014/main" id="{D927747A-F9EC-BD9F-FD98-1BA763716933}"/>
                </a:ext>
              </a:extLst>
            </p:cNvPr>
            <p:cNvSpPr/>
            <p:nvPr/>
          </p:nvSpPr>
          <p:spPr>
            <a:xfrm>
              <a:off x="8969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8" name="직사각형 1297">
              <a:extLst>
                <a:ext uri="{FF2B5EF4-FFF2-40B4-BE49-F238E27FC236}">
                  <a16:creationId xmlns:a16="http://schemas.microsoft.com/office/drawing/2014/main" id="{763DF7FD-E1C2-5D4F-4D70-D6A0F485D8ED}"/>
                </a:ext>
              </a:extLst>
            </p:cNvPr>
            <p:cNvSpPr/>
            <p:nvPr/>
          </p:nvSpPr>
          <p:spPr>
            <a:xfrm>
              <a:off x="9077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9" name="직사각형 1298">
              <a:extLst>
                <a:ext uri="{FF2B5EF4-FFF2-40B4-BE49-F238E27FC236}">
                  <a16:creationId xmlns:a16="http://schemas.microsoft.com/office/drawing/2014/main" id="{165A9F88-0E23-B0B5-8A3A-5151335AC4DA}"/>
                </a:ext>
              </a:extLst>
            </p:cNvPr>
            <p:cNvSpPr/>
            <p:nvPr/>
          </p:nvSpPr>
          <p:spPr>
            <a:xfrm>
              <a:off x="9185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0" name="직사각형 1299">
              <a:extLst>
                <a:ext uri="{FF2B5EF4-FFF2-40B4-BE49-F238E27FC236}">
                  <a16:creationId xmlns:a16="http://schemas.microsoft.com/office/drawing/2014/main" id="{1E985629-0FEA-1167-9D00-77D316DDA697}"/>
                </a:ext>
              </a:extLst>
            </p:cNvPr>
            <p:cNvSpPr/>
            <p:nvPr/>
          </p:nvSpPr>
          <p:spPr>
            <a:xfrm>
              <a:off x="9293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1" name="직사각형 1300">
              <a:extLst>
                <a:ext uri="{FF2B5EF4-FFF2-40B4-BE49-F238E27FC236}">
                  <a16:creationId xmlns:a16="http://schemas.microsoft.com/office/drawing/2014/main" id="{66E1EEB9-89B4-5EFB-686F-8721A6934C9F}"/>
                </a:ext>
              </a:extLst>
            </p:cNvPr>
            <p:cNvSpPr/>
            <p:nvPr/>
          </p:nvSpPr>
          <p:spPr>
            <a:xfrm>
              <a:off x="9401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2" name="직사각형 1301">
              <a:extLst>
                <a:ext uri="{FF2B5EF4-FFF2-40B4-BE49-F238E27FC236}">
                  <a16:creationId xmlns:a16="http://schemas.microsoft.com/office/drawing/2014/main" id="{4D71BACE-BB94-7273-D336-9C5D7E64F0A5}"/>
                </a:ext>
              </a:extLst>
            </p:cNvPr>
            <p:cNvSpPr/>
            <p:nvPr/>
          </p:nvSpPr>
          <p:spPr>
            <a:xfrm>
              <a:off x="9509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3" name="직사각형 1302">
              <a:extLst>
                <a:ext uri="{FF2B5EF4-FFF2-40B4-BE49-F238E27FC236}">
                  <a16:creationId xmlns:a16="http://schemas.microsoft.com/office/drawing/2014/main" id="{1A3BC3AA-943E-D8BB-3889-70DD8AB5361C}"/>
                </a:ext>
              </a:extLst>
            </p:cNvPr>
            <p:cNvSpPr/>
            <p:nvPr/>
          </p:nvSpPr>
          <p:spPr>
            <a:xfrm>
              <a:off x="9617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4" name="직사각형 1303">
              <a:extLst>
                <a:ext uri="{FF2B5EF4-FFF2-40B4-BE49-F238E27FC236}">
                  <a16:creationId xmlns:a16="http://schemas.microsoft.com/office/drawing/2014/main" id="{DCF31520-2FA0-0007-F4E2-DA9A67B9E1E9}"/>
                </a:ext>
              </a:extLst>
            </p:cNvPr>
            <p:cNvSpPr/>
            <p:nvPr/>
          </p:nvSpPr>
          <p:spPr>
            <a:xfrm>
              <a:off x="8645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5" name="직사각형 1304">
              <a:extLst>
                <a:ext uri="{FF2B5EF4-FFF2-40B4-BE49-F238E27FC236}">
                  <a16:creationId xmlns:a16="http://schemas.microsoft.com/office/drawing/2014/main" id="{1C18B9A9-2DC4-2C4A-EEE4-393D935DFA61}"/>
                </a:ext>
              </a:extLst>
            </p:cNvPr>
            <p:cNvSpPr/>
            <p:nvPr/>
          </p:nvSpPr>
          <p:spPr>
            <a:xfrm>
              <a:off x="8753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6" name="직사각형 1305">
              <a:extLst>
                <a:ext uri="{FF2B5EF4-FFF2-40B4-BE49-F238E27FC236}">
                  <a16:creationId xmlns:a16="http://schemas.microsoft.com/office/drawing/2014/main" id="{F1902679-C845-3624-C698-7261CA8174EF}"/>
                </a:ext>
              </a:extLst>
            </p:cNvPr>
            <p:cNvSpPr/>
            <p:nvPr/>
          </p:nvSpPr>
          <p:spPr>
            <a:xfrm>
              <a:off x="8861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7" name="직사각형 1306">
              <a:extLst>
                <a:ext uri="{FF2B5EF4-FFF2-40B4-BE49-F238E27FC236}">
                  <a16:creationId xmlns:a16="http://schemas.microsoft.com/office/drawing/2014/main" id="{907B3414-4FDF-6FC6-554B-668AE34E09BC}"/>
                </a:ext>
              </a:extLst>
            </p:cNvPr>
            <p:cNvSpPr/>
            <p:nvPr/>
          </p:nvSpPr>
          <p:spPr>
            <a:xfrm>
              <a:off x="8969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8" name="직사각형 1307">
              <a:extLst>
                <a:ext uri="{FF2B5EF4-FFF2-40B4-BE49-F238E27FC236}">
                  <a16:creationId xmlns:a16="http://schemas.microsoft.com/office/drawing/2014/main" id="{7D21A676-548D-A868-D4FE-7224561BEFD6}"/>
                </a:ext>
              </a:extLst>
            </p:cNvPr>
            <p:cNvSpPr/>
            <p:nvPr/>
          </p:nvSpPr>
          <p:spPr>
            <a:xfrm>
              <a:off x="9077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9" name="직사각형 1308">
              <a:extLst>
                <a:ext uri="{FF2B5EF4-FFF2-40B4-BE49-F238E27FC236}">
                  <a16:creationId xmlns:a16="http://schemas.microsoft.com/office/drawing/2014/main" id="{2E305F8D-7FF5-6F23-AD2F-6EF20C4D0182}"/>
                </a:ext>
              </a:extLst>
            </p:cNvPr>
            <p:cNvSpPr/>
            <p:nvPr/>
          </p:nvSpPr>
          <p:spPr>
            <a:xfrm>
              <a:off x="9185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0" name="직사각형 1309">
              <a:extLst>
                <a:ext uri="{FF2B5EF4-FFF2-40B4-BE49-F238E27FC236}">
                  <a16:creationId xmlns:a16="http://schemas.microsoft.com/office/drawing/2014/main" id="{EDAD2397-8D27-5527-BE31-882FB693596A}"/>
                </a:ext>
              </a:extLst>
            </p:cNvPr>
            <p:cNvSpPr/>
            <p:nvPr/>
          </p:nvSpPr>
          <p:spPr>
            <a:xfrm>
              <a:off x="9293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1" name="직사각형 1310">
              <a:extLst>
                <a:ext uri="{FF2B5EF4-FFF2-40B4-BE49-F238E27FC236}">
                  <a16:creationId xmlns:a16="http://schemas.microsoft.com/office/drawing/2014/main" id="{E9D14730-E565-01BC-EBB9-56B65600DC7D}"/>
                </a:ext>
              </a:extLst>
            </p:cNvPr>
            <p:cNvSpPr/>
            <p:nvPr/>
          </p:nvSpPr>
          <p:spPr>
            <a:xfrm>
              <a:off x="9401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2" name="직사각형 1311">
              <a:extLst>
                <a:ext uri="{FF2B5EF4-FFF2-40B4-BE49-F238E27FC236}">
                  <a16:creationId xmlns:a16="http://schemas.microsoft.com/office/drawing/2014/main" id="{D47F33D1-C040-D413-33F8-E94307FB0619}"/>
                </a:ext>
              </a:extLst>
            </p:cNvPr>
            <p:cNvSpPr/>
            <p:nvPr/>
          </p:nvSpPr>
          <p:spPr>
            <a:xfrm>
              <a:off x="9509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3" name="직사각형 1312">
              <a:extLst>
                <a:ext uri="{FF2B5EF4-FFF2-40B4-BE49-F238E27FC236}">
                  <a16:creationId xmlns:a16="http://schemas.microsoft.com/office/drawing/2014/main" id="{066565DA-95F5-5324-1DA1-2CD82585C620}"/>
                </a:ext>
              </a:extLst>
            </p:cNvPr>
            <p:cNvSpPr/>
            <p:nvPr/>
          </p:nvSpPr>
          <p:spPr>
            <a:xfrm>
              <a:off x="9617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4" name="직사각형 1313">
              <a:extLst>
                <a:ext uri="{FF2B5EF4-FFF2-40B4-BE49-F238E27FC236}">
                  <a16:creationId xmlns:a16="http://schemas.microsoft.com/office/drawing/2014/main" id="{B7F36B7F-0958-275E-0348-7B624D790A76}"/>
                </a:ext>
              </a:extLst>
            </p:cNvPr>
            <p:cNvSpPr/>
            <p:nvPr/>
          </p:nvSpPr>
          <p:spPr>
            <a:xfrm>
              <a:off x="8645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5" name="직사각형 1314">
              <a:extLst>
                <a:ext uri="{FF2B5EF4-FFF2-40B4-BE49-F238E27FC236}">
                  <a16:creationId xmlns:a16="http://schemas.microsoft.com/office/drawing/2014/main" id="{370C5799-99F9-95A6-09EA-5DD900F09D5D}"/>
                </a:ext>
              </a:extLst>
            </p:cNvPr>
            <p:cNvSpPr/>
            <p:nvPr/>
          </p:nvSpPr>
          <p:spPr>
            <a:xfrm>
              <a:off x="8753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6" name="직사각형 1315">
              <a:extLst>
                <a:ext uri="{FF2B5EF4-FFF2-40B4-BE49-F238E27FC236}">
                  <a16:creationId xmlns:a16="http://schemas.microsoft.com/office/drawing/2014/main" id="{0E4DCF64-42F6-57F2-3D36-16990A2E141D}"/>
                </a:ext>
              </a:extLst>
            </p:cNvPr>
            <p:cNvSpPr/>
            <p:nvPr/>
          </p:nvSpPr>
          <p:spPr>
            <a:xfrm>
              <a:off x="8861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7" name="직사각형 1316">
              <a:extLst>
                <a:ext uri="{FF2B5EF4-FFF2-40B4-BE49-F238E27FC236}">
                  <a16:creationId xmlns:a16="http://schemas.microsoft.com/office/drawing/2014/main" id="{BD954012-5F50-AE59-D29B-DDAED1C31C6A}"/>
                </a:ext>
              </a:extLst>
            </p:cNvPr>
            <p:cNvSpPr/>
            <p:nvPr/>
          </p:nvSpPr>
          <p:spPr>
            <a:xfrm>
              <a:off x="8969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8" name="직사각형 1317">
              <a:extLst>
                <a:ext uri="{FF2B5EF4-FFF2-40B4-BE49-F238E27FC236}">
                  <a16:creationId xmlns:a16="http://schemas.microsoft.com/office/drawing/2014/main" id="{D87AA6D3-7372-6A45-5C87-C113D5E3CC76}"/>
                </a:ext>
              </a:extLst>
            </p:cNvPr>
            <p:cNvSpPr/>
            <p:nvPr/>
          </p:nvSpPr>
          <p:spPr>
            <a:xfrm>
              <a:off x="9077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9" name="직사각형 1318">
              <a:extLst>
                <a:ext uri="{FF2B5EF4-FFF2-40B4-BE49-F238E27FC236}">
                  <a16:creationId xmlns:a16="http://schemas.microsoft.com/office/drawing/2014/main" id="{994F6A9C-6A33-93D4-8B52-7E6E3A245ABD}"/>
                </a:ext>
              </a:extLst>
            </p:cNvPr>
            <p:cNvSpPr/>
            <p:nvPr/>
          </p:nvSpPr>
          <p:spPr>
            <a:xfrm>
              <a:off x="9185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0" name="직사각형 1319">
              <a:extLst>
                <a:ext uri="{FF2B5EF4-FFF2-40B4-BE49-F238E27FC236}">
                  <a16:creationId xmlns:a16="http://schemas.microsoft.com/office/drawing/2014/main" id="{14D0FD8D-46CD-102D-D036-72364BB9B668}"/>
                </a:ext>
              </a:extLst>
            </p:cNvPr>
            <p:cNvSpPr/>
            <p:nvPr/>
          </p:nvSpPr>
          <p:spPr>
            <a:xfrm>
              <a:off x="9293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1" name="직사각형 1320">
              <a:extLst>
                <a:ext uri="{FF2B5EF4-FFF2-40B4-BE49-F238E27FC236}">
                  <a16:creationId xmlns:a16="http://schemas.microsoft.com/office/drawing/2014/main" id="{6F46B642-52CC-8ABB-E5EE-5695C068F576}"/>
                </a:ext>
              </a:extLst>
            </p:cNvPr>
            <p:cNvSpPr/>
            <p:nvPr/>
          </p:nvSpPr>
          <p:spPr>
            <a:xfrm>
              <a:off x="9401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2" name="직사각형 1321">
              <a:extLst>
                <a:ext uri="{FF2B5EF4-FFF2-40B4-BE49-F238E27FC236}">
                  <a16:creationId xmlns:a16="http://schemas.microsoft.com/office/drawing/2014/main" id="{9921C818-9DF8-AE90-458B-3F67AD9C84BC}"/>
                </a:ext>
              </a:extLst>
            </p:cNvPr>
            <p:cNvSpPr/>
            <p:nvPr/>
          </p:nvSpPr>
          <p:spPr>
            <a:xfrm>
              <a:off x="9509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3" name="직사각형 1322">
              <a:extLst>
                <a:ext uri="{FF2B5EF4-FFF2-40B4-BE49-F238E27FC236}">
                  <a16:creationId xmlns:a16="http://schemas.microsoft.com/office/drawing/2014/main" id="{D4C65CDE-44C6-2143-9AC4-40E374F8AFA6}"/>
                </a:ext>
              </a:extLst>
            </p:cNvPr>
            <p:cNvSpPr/>
            <p:nvPr/>
          </p:nvSpPr>
          <p:spPr>
            <a:xfrm>
              <a:off x="9617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4" name="직사각형 1323">
              <a:extLst>
                <a:ext uri="{FF2B5EF4-FFF2-40B4-BE49-F238E27FC236}">
                  <a16:creationId xmlns:a16="http://schemas.microsoft.com/office/drawing/2014/main" id="{FF370A67-F6A3-CE82-0F5D-DE9370EA1BFA}"/>
                </a:ext>
              </a:extLst>
            </p:cNvPr>
            <p:cNvSpPr/>
            <p:nvPr/>
          </p:nvSpPr>
          <p:spPr>
            <a:xfrm>
              <a:off x="8645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5" name="직사각형 1324">
              <a:extLst>
                <a:ext uri="{FF2B5EF4-FFF2-40B4-BE49-F238E27FC236}">
                  <a16:creationId xmlns:a16="http://schemas.microsoft.com/office/drawing/2014/main" id="{B62AFC90-51D9-CFBD-620D-3CC3D731471C}"/>
                </a:ext>
              </a:extLst>
            </p:cNvPr>
            <p:cNvSpPr/>
            <p:nvPr/>
          </p:nvSpPr>
          <p:spPr>
            <a:xfrm>
              <a:off x="8753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6" name="직사각형 1325">
              <a:extLst>
                <a:ext uri="{FF2B5EF4-FFF2-40B4-BE49-F238E27FC236}">
                  <a16:creationId xmlns:a16="http://schemas.microsoft.com/office/drawing/2014/main" id="{96506F98-4562-46F3-70AC-231EDA88A9FF}"/>
                </a:ext>
              </a:extLst>
            </p:cNvPr>
            <p:cNvSpPr/>
            <p:nvPr/>
          </p:nvSpPr>
          <p:spPr>
            <a:xfrm>
              <a:off x="8861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7" name="직사각형 1326">
              <a:extLst>
                <a:ext uri="{FF2B5EF4-FFF2-40B4-BE49-F238E27FC236}">
                  <a16:creationId xmlns:a16="http://schemas.microsoft.com/office/drawing/2014/main" id="{213D625D-D6E6-11CC-430C-21547F6EB670}"/>
                </a:ext>
              </a:extLst>
            </p:cNvPr>
            <p:cNvSpPr/>
            <p:nvPr/>
          </p:nvSpPr>
          <p:spPr>
            <a:xfrm>
              <a:off x="8969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8" name="직사각형 1327">
              <a:extLst>
                <a:ext uri="{FF2B5EF4-FFF2-40B4-BE49-F238E27FC236}">
                  <a16:creationId xmlns:a16="http://schemas.microsoft.com/office/drawing/2014/main" id="{C63D65E4-6AAC-CCB6-76D6-14F732804E53}"/>
                </a:ext>
              </a:extLst>
            </p:cNvPr>
            <p:cNvSpPr/>
            <p:nvPr/>
          </p:nvSpPr>
          <p:spPr>
            <a:xfrm>
              <a:off x="9077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9" name="직사각형 1328">
              <a:extLst>
                <a:ext uri="{FF2B5EF4-FFF2-40B4-BE49-F238E27FC236}">
                  <a16:creationId xmlns:a16="http://schemas.microsoft.com/office/drawing/2014/main" id="{F3B6A7CF-3908-6BD9-9770-E1CA77F1AF35}"/>
                </a:ext>
              </a:extLst>
            </p:cNvPr>
            <p:cNvSpPr/>
            <p:nvPr/>
          </p:nvSpPr>
          <p:spPr>
            <a:xfrm>
              <a:off x="9185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0" name="직사각형 1329">
              <a:extLst>
                <a:ext uri="{FF2B5EF4-FFF2-40B4-BE49-F238E27FC236}">
                  <a16:creationId xmlns:a16="http://schemas.microsoft.com/office/drawing/2014/main" id="{27F9CD42-0D5A-A589-D364-8CD86AD4517C}"/>
                </a:ext>
              </a:extLst>
            </p:cNvPr>
            <p:cNvSpPr/>
            <p:nvPr/>
          </p:nvSpPr>
          <p:spPr>
            <a:xfrm>
              <a:off x="9293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>
              <a:extLst>
                <a:ext uri="{FF2B5EF4-FFF2-40B4-BE49-F238E27FC236}">
                  <a16:creationId xmlns:a16="http://schemas.microsoft.com/office/drawing/2014/main" id="{22B86B59-1165-4742-A2EF-AC0B2645E518}"/>
                </a:ext>
              </a:extLst>
            </p:cNvPr>
            <p:cNvSpPr/>
            <p:nvPr/>
          </p:nvSpPr>
          <p:spPr>
            <a:xfrm>
              <a:off x="9401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>
              <a:extLst>
                <a:ext uri="{FF2B5EF4-FFF2-40B4-BE49-F238E27FC236}">
                  <a16:creationId xmlns:a16="http://schemas.microsoft.com/office/drawing/2014/main" id="{DDEDA331-B0F8-9BC3-1090-D4F53F8CE415}"/>
                </a:ext>
              </a:extLst>
            </p:cNvPr>
            <p:cNvSpPr/>
            <p:nvPr/>
          </p:nvSpPr>
          <p:spPr>
            <a:xfrm>
              <a:off x="9509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>
              <a:extLst>
                <a:ext uri="{FF2B5EF4-FFF2-40B4-BE49-F238E27FC236}">
                  <a16:creationId xmlns:a16="http://schemas.microsoft.com/office/drawing/2014/main" id="{C1024844-B1AA-6ACA-9AFE-09B60D2A0631}"/>
                </a:ext>
              </a:extLst>
            </p:cNvPr>
            <p:cNvSpPr/>
            <p:nvPr/>
          </p:nvSpPr>
          <p:spPr>
            <a:xfrm>
              <a:off x="9617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4" name="직사각형 1333">
              <a:extLst>
                <a:ext uri="{FF2B5EF4-FFF2-40B4-BE49-F238E27FC236}">
                  <a16:creationId xmlns:a16="http://schemas.microsoft.com/office/drawing/2014/main" id="{F248CCBC-D2F8-4C8A-9507-A19B7122B09A}"/>
                </a:ext>
              </a:extLst>
            </p:cNvPr>
            <p:cNvSpPr/>
            <p:nvPr/>
          </p:nvSpPr>
          <p:spPr>
            <a:xfrm>
              <a:off x="8645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5" name="직사각형 1334">
              <a:extLst>
                <a:ext uri="{FF2B5EF4-FFF2-40B4-BE49-F238E27FC236}">
                  <a16:creationId xmlns:a16="http://schemas.microsoft.com/office/drawing/2014/main" id="{C6097702-130B-FCD8-31A6-777727770CB7}"/>
                </a:ext>
              </a:extLst>
            </p:cNvPr>
            <p:cNvSpPr/>
            <p:nvPr/>
          </p:nvSpPr>
          <p:spPr>
            <a:xfrm>
              <a:off x="8753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>
              <a:extLst>
                <a:ext uri="{FF2B5EF4-FFF2-40B4-BE49-F238E27FC236}">
                  <a16:creationId xmlns:a16="http://schemas.microsoft.com/office/drawing/2014/main" id="{7E6F91AC-2EAF-6FB2-BB84-63CD71C2B1BC}"/>
                </a:ext>
              </a:extLst>
            </p:cNvPr>
            <p:cNvSpPr/>
            <p:nvPr/>
          </p:nvSpPr>
          <p:spPr>
            <a:xfrm>
              <a:off x="8861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7" name="직사각형 1336">
              <a:extLst>
                <a:ext uri="{FF2B5EF4-FFF2-40B4-BE49-F238E27FC236}">
                  <a16:creationId xmlns:a16="http://schemas.microsoft.com/office/drawing/2014/main" id="{ADFE9D28-E938-C6A2-79D6-11BE24F32986}"/>
                </a:ext>
              </a:extLst>
            </p:cNvPr>
            <p:cNvSpPr/>
            <p:nvPr/>
          </p:nvSpPr>
          <p:spPr>
            <a:xfrm>
              <a:off x="8969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>
              <a:extLst>
                <a:ext uri="{FF2B5EF4-FFF2-40B4-BE49-F238E27FC236}">
                  <a16:creationId xmlns:a16="http://schemas.microsoft.com/office/drawing/2014/main" id="{6E8F1A7C-0189-5CBE-E30D-A3AC9D7534C9}"/>
                </a:ext>
              </a:extLst>
            </p:cNvPr>
            <p:cNvSpPr/>
            <p:nvPr/>
          </p:nvSpPr>
          <p:spPr>
            <a:xfrm>
              <a:off x="9077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9" name="직사각형 1338">
              <a:extLst>
                <a:ext uri="{FF2B5EF4-FFF2-40B4-BE49-F238E27FC236}">
                  <a16:creationId xmlns:a16="http://schemas.microsoft.com/office/drawing/2014/main" id="{619C33BD-5B7E-01EB-7E99-2DF62C63C8DD}"/>
                </a:ext>
              </a:extLst>
            </p:cNvPr>
            <p:cNvSpPr/>
            <p:nvPr/>
          </p:nvSpPr>
          <p:spPr>
            <a:xfrm>
              <a:off x="9185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0" name="직사각형 1339">
              <a:extLst>
                <a:ext uri="{FF2B5EF4-FFF2-40B4-BE49-F238E27FC236}">
                  <a16:creationId xmlns:a16="http://schemas.microsoft.com/office/drawing/2014/main" id="{8C0452C1-D7CD-0214-FB42-21B96253041B}"/>
                </a:ext>
              </a:extLst>
            </p:cNvPr>
            <p:cNvSpPr/>
            <p:nvPr/>
          </p:nvSpPr>
          <p:spPr>
            <a:xfrm>
              <a:off x="9293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1" name="직사각형 1340">
              <a:extLst>
                <a:ext uri="{FF2B5EF4-FFF2-40B4-BE49-F238E27FC236}">
                  <a16:creationId xmlns:a16="http://schemas.microsoft.com/office/drawing/2014/main" id="{3BD3563D-410C-12CE-6335-FB167ADDEA92}"/>
                </a:ext>
              </a:extLst>
            </p:cNvPr>
            <p:cNvSpPr/>
            <p:nvPr/>
          </p:nvSpPr>
          <p:spPr>
            <a:xfrm>
              <a:off x="9401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>
              <a:extLst>
                <a:ext uri="{FF2B5EF4-FFF2-40B4-BE49-F238E27FC236}">
                  <a16:creationId xmlns:a16="http://schemas.microsoft.com/office/drawing/2014/main" id="{DFEC2DD0-36E8-7B74-6D47-C17467CBDB3D}"/>
                </a:ext>
              </a:extLst>
            </p:cNvPr>
            <p:cNvSpPr/>
            <p:nvPr/>
          </p:nvSpPr>
          <p:spPr>
            <a:xfrm>
              <a:off x="9509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3" name="직사각형 1342">
              <a:extLst>
                <a:ext uri="{FF2B5EF4-FFF2-40B4-BE49-F238E27FC236}">
                  <a16:creationId xmlns:a16="http://schemas.microsoft.com/office/drawing/2014/main" id="{E4431CC9-0723-DD33-8B01-5323E3C48ED6}"/>
                </a:ext>
              </a:extLst>
            </p:cNvPr>
            <p:cNvSpPr/>
            <p:nvPr/>
          </p:nvSpPr>
          <p:spPr>
            <a:xfrm>
              <a:off x="9617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>
              <a:extLst>
                <a:ext uri="{FF2B5EF4-FFF2-40B4-BE49-F238E27FC236}">
                  <a16:creationId xmlns:a16="http://schemas.microsoft.com/office/drawing/2014/main" id="{FD363CD8-29B4-895D-10AD-76C4B986F0E6}"/>
                </a:ext>
              </a:extLst>
            </p:cNvPr>
            <p:cNvSpPr/>
            <p:nvPr/>
          </p:nvSpPr>
          <p:spPr>
            <a:xfrm>
              <a:off x="8645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5" name="직사각형 1344">
              <a:extLst>
                <a:ext uri="{FF2B5EF4-FFF2-40B4-BE49-F238E27FC236}">
                  <a16:creationId xmlns:a16="http://schemas.microsoft.com/office/drawing/2014/main" id="{FC3F7451-848A-95E4-CF0A-809EDE0238B2}"/>
                </a:ext>
              </a:extLst>
            </p:cNvPr>
            <p:cNvSpPr/>
            <p:nvPr/>
          </p:nvSpPr>
          <p:spPr>
            <a:xfrm>
              <a:off x="8753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6" name="직사각형 1345">
              <a:extLst>
                <a:ext uri="{FF2B5EF4-FFF2-40B4-BE49-F238E27FC236}">
                  <a16:creationId xmlns:a16="http://schemas.microsoft.com/office/drawing/2014/main" id="{66847E00-DE46-4E65-69B6-1BA8A4318D77}"/>
                </a:ext>
              </a:extLst>
            </p:cNvPr>
            <p:cNvSpPr/>
            <p:nvPr/>
          </p:nvSpPr>
          <p:spPr>
            <a:xfrm>
              <a:off x="8861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7" name="직사각형 1346">
              <a:extLst>
                <a:ext uri="{FF2B5EF4-FFF2-40B4-BE49-F238E27FC236}">
                  <a16:creationId xmlns:a16="http://schemas.microsoft.com/office/drawing/2014/main" id="{4B4AEBC5-DF9F-BC56-0340-D2E34C6604BB}"/>
                </a:ext>
              </a:extLst>
            </p:cNvPr>
            <p:cNvSpPr/>
            <p:nvPr/>
          </p:nvSpPr>
          <p:spPr>
            <a:xfrm>
              <a:off x="8969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8" name="직사각형 1347">
              <a:extLst>
                <a:ext uri="{FF2B5EF4-FFF2-40B4-BE49-F238E27FC236}">
                  <a16:creationId xmlns:a16="http://schemas.microsoft.com/office/drawing/2014/main" id="{0C0AC9BF-1962-6E11-20B2-B5E099A93512}"/>
                </a:ext>
              </a:extLst>
            </p:cNvPr>
            <p:cNvSpPr/>
            <p:nvPr/>
          </p:nvSpPr>
          <p:spPr>
            <a:xfrm>
              <a:off x="9077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9" name="직사각형 1348">
              <a:extLst>
                <a:ext uri="{FF2B5EF4-FFF2-40B4-BE49-F238E27FC236}">
                  <a16:creationId xmlns:a16="http://schemas.microsoft.com/office/drawing/2014/main" id="{6FB7C8B4-D118-288A-89B5-F95203212A71}"/>
                </a:ext>
              </a:extLst>
            </p:cNvPr>
            <p:cNvSpPr/>
            <p:nvPr/>
          </p:nvSpPr>
          <p:spPr>
            <a:xfrm>
              <a:off x="9185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0" name="직사각형 1349">
              <a:extLst>
                <a:ext uri="{FF2B5EF4-FFF2-40B4-BE49-F238E27FC236}">
                  <a16:creationId xmlns:a16="http://schemas.microsoft.com/office/drawing/2014/main" id="{697BBA20-68FE-670A-EA98-11CF712E46AE}"/>
                </a:ext>
              </a:extLst>
            </p:cNvPr>
            <p:cNvSpPr/>
            <p:nvPr/>
          </p:nvSpPr>
          <p:spPr>
            <a:xfrm>
              <a:off x="9293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>
              <a:extLst>
                <a:ext uri="{FF2B5EF4-FFF2-40B4-BE49-F238E27FC236}">
                  <a16:creationId xmlns:a16="http://schemas.microsoft.com/office/drawing/2014/main" id="{EF0FD989-DD47-9E73-43F6-63030F7CCF05}"/>
                </a:ext>
              </a:extLst>
            </p:cNvPr>
            <p:cNvSpPr/>
            <p:nvPr/>
          </p:nvSpPr>
          <p:spPr>
            <a:xfrm>
              <a:off x="9401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>
              <a:extLst>
                <a:ext uri="{FF2B5EF4-FFF2-40B4-BE49-F238E27FC236}">
                  <a16:creationId xmlns:a16="http://schemas.microsoft.com/office/drawing/2014/main" id="{8C010649-A591-AB66-9CF7-5A6444CED518}"/>
                </a:ext>
              </a:extLst>
            </p:cNvPr>
            <p:cNvSpPr/>
            <p:nvPr/>
          </p:nvSpPr>
          <p:spPr>
            <a:xfrm>
              <a:off x="9509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>
              <a:extLst>
                <a:ext uri="{FF2B5EF4-FFF2-40B4-BE49-F238E27FC236}">
                  <a16:creationId xmlns:a16="http://schemas.microsoft.com/office/drawing/2014/main" id="{905D770D-6993-5C3D-DCA2-BDE3445E9C97}"/>
                </a:ext>
              </a:extLst>
            </p:cNvPr>
            <p:cNvSpPr/>
            <p:nvPr/>
          </p:nvSpPr>
          <p:spPr>
            <a:xfrm>
              <a:off x="9617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4" name="직사각형 1353">
              <a:extLst>
                <a:ext uri="{FF2B5EF4-FFF2-40B4-BE49-F238E27FC236}">
                  <a16:creationId xmlns:a16="http://schemas.microsoft.com/office/drawing/2014/main" id="{6F547368-ACC2-4966-24E4-2F05A0954776}"/>
                </a:ext>
              </a:extLst>
            </p:cNvPr>
            <p:cNvSpPr/>
            <p:nvPr/>
          </p:nvSpPr>
          <p:spPr>
            <a:xfrm>
              <a:off x="8645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5" name="직사각형 1354">
              <a:extLst>
                <a:ext uri="{FF2B5EF4-FFF2-40B4-BE49-F238E27FC236}">
                  <a16:creationId xmlns:a16="http://schemas.microsoft.com/office/drawing/2014/main" id="{63F3F28B-98B9-D6FB-1140-60F9BD804FD6}"/>
                </a:ext>
              </a:extLst>
            </p:cNvPr>
            <p:cNvSpPr/>
            <p:nvPr/>
          </p:nvSpPr>
          <p:spPr>
            <a:xfrm>
              <a:off x="8753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6" name="직사각형 1355">
              <a:extLst>
                <a:ext uri="{FF2B5EF4-FFF2-40B4-BE49-F238E27FC236}">
                  <a16:creationId xmlns:a16="http://schemas.microsoft.com/office/drawing/2014/main" id="{D9F2B946-24F8-FDA0-2DC5-8D13147CB909}"/>
                </a:ext>
              </a:extLst>
            </p:cNvPr>
            <p:cNvSpPr/>
            <p:nvPr/>
          </p:nvSpPr>
          <p:spPr>
            <a:xfrm>
              <a:off x="8861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7" name="직사각형 1356">
              <a:extLst>
                <a:ext uri="{FF2B5EF4-FFF2-40B4-BE49-F238E27FC236}">
                  <a16:creationId xmlns:a16="http://schemas.microsoft.com/office/drawing/2014/main" id="{7AA35B68-D614-B8E1-C5A8-1BAC65535503}"/>
                </a:ext>
              </a:extLst>
            </p:cNvPr>
            <p:cNvSpPr/>
            <p:nvPr/>
          </p:nvSpPr>
          <p:spPr>
            <a:xfrm>
              <a:off x="8969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8" name="직사각형 1357">
              <a:extLst>
                <a:ext uri="{FF2B5EF4-FFF2-40B4-BE49-F238E27FC236}">
                  <a16:creationId xmlns:a16="http://schemas.microsoft.com/office/drawing/2014/main" id="{672B937E-6FB4-4730-50EC-2C0C21A56B8E}"/>
                </a:ext>
              </a:extLst>
            </p:cNvPr>
            <p:cNvSpPr/>
            <p:nvPr/>
          </p:nvSpPr>
          <p:spPr>
            <a:xfrm>
              <a:off x="9077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9" name="직사각형 1358">
              <a:extLst>
                <a:ext uri="{FF2B5EF4-FFF2-40B4-BE49-F238E27FC236}">
                  <a16:creationId xmlns:a16="http://schemas.microsoft.com/office/drawing/2014/main" id="{14CD209E-2A49-3D37-3474-EA57FDDA8626}"/>
                </a:ext>
              </a:extLst>
            </p:cNvPr>
            <p:cNvSpPr/>
            <p:nvPr/>
          </p:nvSpPr>
          <p:spPr>
            <a:xfrm>
              <a:off x="9185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0" name="직사각형 1359">
              <a:extLst>
                <a:ext uri="{FF2B5EF4-FFF2-40B4-BE49-F238E27FC236}">
                  <a16:creationId xmlns:a16="http://schemas.microsoft.com/office/drawing/2014/main" id="{06DDA7C2-120A-44AE-5099-749FE42A9F52}"/>
                </a:ext>
              </a:extLst>
            </p:cNvPr>
            <p:cNvSpPr/>
            <p:nvPr/>
          </p:nvSpPr>
          <p:spPr>
            <a:xfrm>
              <a:off x="9293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1" name="직사각형 1360">
              <a:extLst>
                <a:ext uri="{FF2B5EF4-FFF2-40B4-BE49-F238E27FC236}">
                  <a16:creationId xmlns:a16="http://schemas.microsoft.com/office/drawing/2014/main" id="{EBD6B04A-FA23-6FFF-3CED-59C268988506}"/>
                </a:ext>
              </a:extLst>
            </p:cNvPr>
            <p:cNvSpPr/>
            <p:nvPr/>
          </p:nvSpPr>
          <p:spPr>
            <a:xfrm>
              <a:off x="9401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2" name="직사각형 1361">
              <a:extLst>
                <a:ext uri="{FF2B5EF4-FFF2-40B4-BE49-F238E27FC236}">
                  <a16:creationId xmlns:a16="http://schemas.microsoft.com/office/drawing/2014/main" id="{AA911B2C-700D-F733-16FA-2435D4DAC6C5}"/>
                </a:ext>
              </a:extLst>
            </p:cNvPr>
            <p:cNvSpPr/>
            <p:nvPr/>
          </p:nvSpPr>
          <p:spPr>
            <a:xfrm>
              <a:off x="9509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3" name="직사각형 1362">
              <a:extLst>
                <a:ext uri="{FF2B5EF4-FFF2-40B4-BE49-F238E27FC236}">
                  <a16:creationId xmlns:a16="http://schemas.microsoft.com/office/drawing/2014/main" id="{389CB2AD-835A-FC38-500A-36AFB295F0CE}"/>
                </a:ext>
              </a:extLst>
            </p:cNvPr>
            <p:cNvSpPr/>
            <p:nvPr/>
          </p:nvSpPr>
          <p:spPr>
            <a:xfrm>
              <a:off x="9617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4" name="직사각형 1363">
              <a:extLst>
                <a:ext uri="{FF2B5EF4-FFF2-40B4-BE49-F238E27FC236}">
                  <a16:creationId xmlns:a16="http://schemas.microsoft.com/office/drawing/2014/main" id="{E39CDF92-943D-DAC8-91C2-8BC68BC9A4F3}"/>
                </a:ext>
              </a:extLst>
            </p:cNvPr>
            <p:cNvSpPr/>
            <p:nvPr/>
          </p:nvSpPr>
          <p:spPr>
            <a:xfrm>
              <a:off x="7565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5" name="직사각형 1364">
              <a:extLst>
                <a:ext uri="{FF2B5EF4-FFF2-40B4-BE49-F238E27FC236}">
                  <a16:creationId xmlns:a16="http://schemas.microsoft.com/office/drawing/2014/main" id="{17708427-E82F-DF9B-243E-9C93BE5EA3CD}"/>
                </a:ext>
              </a:extLst>
            </p:cNvPr>
            <p:cNvSpPr/>
            <p:nvPr/>
          </p:nvSpPr>
          <p:spPr>
            <a:xfrm>
              <a:off x="7673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6" name="직사각형 1365">
              <a:extLst>
                <a:ext uri="{FF2B5EF4-FFF2-40B4-BE49-F238E27FC236}">
                  <a16:creationId xmlns:a16="http://schemas.microsoft.com/office/drawing/2014/main" id="{987E28EA-4780-9F34-93D9-A50F34363A4B}"/>
                </a:ext>
              </a:extLst>
            </p:cNvPr>
            <p:cNvSpPr/>
            <p:nvPr/>
          </p:nvSpPr>
          <p:spPr>
            <a:xfrm>
              <a:off x="7781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7" name="직사각형 1366">
              <a:extLst>
                <a:ext uri="{FF2B5EF4-FFF2-40B4-BE49-F238E27FC236}">
                  <a16:creationId xmlns:a16="http://schemas.microsoft.com/office/drawing/2014/main" id="{ACFFB3A0-ADD7-6794-7209-18C86A38B038}"/>
                </a:ext>
              </a:extLst>
            </p:cNvPr>
            <p:cNvSpPr/>
            <p:nvPr/>
          </p:nvSpPr>
          <p:spPr>
            <a:xfrm>
              <a:off x="7889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8" name="직사각형 1367">
              <a:extLst>
                <a:ext uri="{FF2B5EF4-FFF2-40B4-BE49-F238E27FC236}">
                  <a16:creationId xmlns:a16="http://schemas.microsoft.com/office/drawing/2014/main" id="{62A84B91-42A1-4479-9E2C-0DB00018999F}"/>
                </a:ext>
              </a:extLst>
            </p:cNvPr>
            <p:cNvSpPr/>
            <p:nvPr/>
          </p:nvSpPr>
          <p:spPr>
            <a:xfrm>
              <a:off x="7997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9" name="직사각형 1368">
              <a:extLst>
                <a:ext uri="{FF2B5EF4-FFF2-40B4-BE49-F238E27FC236}">
                  <a16:creationId xmlns:a16="http://schemas.microsoft.com/office/drawing/2014/main" id="{BF3F5B63-538F-E637-1A64-4123109AE1E3}"/>
                </a:ext>
              </a:extLst>
            </p:cNvPr>
            <p:cNvSpPr/>
            <p:nvPr/>
          </p:nvSpPr>
          <p:spPr>
            <a:xfrm>
              <a:off x="8105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0" name="직사각형 1369">
              <a:extLst>
                <a:ext uri="{FF2B5EF4-FFF2-40B4-BE49-F238E27FC236}">
                  <a16:creationId xmlns:a16="http://schemas.microsoft.com/office/drawing/2014/main" id="{A5090534-BFCC-E5FC-41A4-9411BD04190B}"/>
                </a:ext>
              </a:extLst>
            </p:cNvPr>
            <p:cNvSpPr/>
            <p:nvPr/>
          </p:nvSpPr>
          <p:spPr>
            <a:xfrm>
              <a:off x="8213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1" name="직사각형 1370">
              <a:extLst>
                <a:ext uri="{FF2B5EF4-FFF2-40B4-BE49-F238E27FC236}">
                  <a16:creationId xmlns:a16="http://schemas.microsoft.com/office/drawing/2014/main" id="{E6054BF7-9681-32F9-8247-E3A3AD4FA4D2}"/>
                </a:ext>
              </a:extLst>
            </p:cNvPr>
            <p:cNvSpPr/>
            <p:nvPr/>
          </p:nvSpPr>
          <p:spPr>
            <a:xfrm>
              <a:off x="8321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2" name="직사각형 1371">
              <a:extLst>
                <a:ext uri="{FF2B5EF4-FFF2-40B4-BE49-F238E27FC236}">
                  <a16:creationId xmlns:a16="http://schemas.microsoft.com/office/drawing/2014/main" id="{38027607-86EF-E38A-0351-DC30D11FAF4D}"/>
                </a:ext>
              </a:extLst>
            </p:cNvPr>
            <p:cNvSpPr/>
            <p:nvPr/>
          </p:nvSpPr>
          <p:spPr>
            <a:xfrm>
              <a:off x="8429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3" name="직사각형 1372">
              <a:extLst>
                <a:ext uri="{FF2B5EF4-FFF2-40B4-BE49-F238E27FC236}">
                  <a16:creationId xmlns:a16="http://schemas.microsoft.com/office/drawing/2014/main" id="{CF126673-38DE-D91D-9561-265DD61569B1}"/>
                </a:ext>
              </a:extLst>
            </p:cNvPr>
            <p:cNvSpPr/>
            <p:nvPr/>
          </p:nvSpPr>
          <p:spPr>
            <a:xfrm>
              <a:off x="8537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4" name="직사각형 1373">
              <a:extLst>
                <a:ext uri="{FF2B5EF4-FFF2-40B4-BE49-F238E27FC236}">
                  <a16:creationId xmlns:a16="http://schemas.microsoft.com/office/drawing/2014/main" id="{BCA5A434-7753-B2E0-6839-62B5B9F881B6}"/>
                </a:ext>
              </a:extLst>
            </p:cNvPr>
            <p:cNvSpPr/>
            <p:nvPr/>
          </p:nvSpPr>
          <p:spPr>
            <a:xfrm>
              <a:off x="7565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5" name="직사각형 1374">
              <a:extLst>
                <a:ext uri="{FF2B5EF4-FFF2-40B4-BE49-F238E27FC236}">
                  <a16:creationId xmlns:a16="http://schemas.microsoft.com/office/drawing/2014/main" id="{55B21197-CBCD-4949-D4A8-619F41F4012E}"/>
                </a:ext>
              </a:extLst>
            </p:cNvPr>
            <p:cNvSpPr/>
            <p:nvPr/>
          </p:nvSpPr>
          <p:spPr>
            <a:xfrm>
              <a:off x="7673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6" name="직사각형 1375">
              <a:extLst>
                <a:ext uri="{FF2B5EF4-FFF2-40B4-BE49-F238E27FC236}">
                  <a16:creationId xmlns:a16="http://schemas.microsoft.com/office/drawing/2014/main" id="{67916F4F-41E6-4D8E-9E58-EB9B1FCC7083}"/>
                </a:ext>
              </a:extLst>
            </p:cNvPr>
            <p:cNvSpPr/>
            <p:nvPr/>
          </p:nvSpPr>
          <p:spPr>
            <a:xfrm>
              <a:off x="7781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7" name="직사각형 1376">
              <a:extLst>
                <a:ext uri="{FF2B5EF4-FFF2-40B4-BE49-F238E27FC236}">
                  <a16:creationId xmlns:a16="http://schemas.microsoft.com/office/drawing/2014/main" id="{6943B076-47AD-62BF-0853-4E7E6A01C8BD}"/>
                </a:ext>
              </a:extLst>
            </p:cNvPr>
            <p:cNvSpPr/>
            <p:nvPr/>
          </p:nvSpPr>
          <p:spPr>
            <a:xfrm>
              <a:off x="7889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8" name="직사각형 1377">
              <a:extLst>
                <a:ext uri="{FF2B5EF4-FFF2-40B4-BE49-F238E27FC236}">
                  <a16:creationId xmlns:a16="http://schemas.microsoft.com/office/drawing/2014/main" id="{F7A7D91A-7DD9-E98B-8B2D-42E2D4A5A7F2}"/>
                </a:ext>
              </a:extLst>
            </p:cNvPr>
            <p:cNvSpPr/>
            <p:nvPr/>
          </p:nvSpPr>
          <p:spPr>
            <a:xfrm>
              <a:off x="7997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9" name="직사각형 1378">
              <a:extLst>
                <a:ext uri="{FF2B5EF4-FFF2-40B4-BE49-F238E27FC236}">
                  <a16:creationId xmlns:a16="http://schemas.microsoft.com/office/drawing/2014/main" id="{CF03FB37-8565-2E1D-CFAC-D3EA70B71D03}"/>
                </a:ext>
              </a:extLst>
            </p:cNvPr>
            <p:cNvSpPr/>
            <p:nvPr/>
          </p:nvSpPr>
          <p:spPr>
            <a:xfrm>
              <a:off x="8105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0" name="직사각형 1379">
              <a:extLst>
                <a:ext uri="{FF2B5EF4-FFF2-40B4-BE49-F238E27FC236}">
                  <a16:creationId xmlns:a16="http://schemas.microsoft.com/office/drawing/2014/main" id="{8EBD6EB3-818F-E6AF-D0B1-CA35CC65E604}"/>
                </a:ext>
              </a:extLst>
            </p:cNvPr>
            <p:cNvSpPr/>
            <p:nvPr/>
          </p:nvSpPr>
          <p:spPr>
            <a:xfrm>
              <a:off x="8213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1" name="직사각형 1380">
              <a:extLst>
                <a:ext uri="{FF2B5EF4-FFF2-40B4-BE49-F238E27FC236}">
                  <a16:creationId xmlns:a16="http://schemas.microsoft.com/office/drawing/2014/main" id="{066C14AD-0E96-D651-36AD-6783E0699861}"/>
                </a:ext>
              </a:extLst>
            </p:cNvPr>
            <p:cNvSpPr/>
            <p:nvPr/>
          </p:nvSpPr>
          <p:spPr>
            <a:xfrm>
              <a:off x="8321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2" name="직사각형 1381">
              <a:extLst>
                <a:ext uri="{FF2B5EF4-FFF2-40B4-BE49-F238E27FC236}">
                  <a16:creationId xmlns:a16="http://schemas.microsoft.com/office/drawing/2014/main" id="{9C42010C-0C38-0AE3-CA28-2081AED97AF1}"/>
                </a:ext>
              </a:extLst>
            </p:cNvPr>
            <p:cNvSpPr/>
            <p:nvPr/>
          </p:nvSpPr>
          <p:spPr>
            <a:xfrm>
              <a:off x="8429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3" name="직사각형 1382">
              <a:extLst>
                <a:ext uri="{FF2B5EF4-FFF2-40B4-BE49-F238E27FC236}">
                  <a16:creationId xmlns:a16="http://schemas.microsoft.com/office/drawing/2014/main" id="{F48A403E-01C0-44EB-034A-45E0B3F28C0F}"/>
                </a:ext>
              </a:extLst>
            </p:cNvPr>
            <p:cNvSpPr/>
            <p:nvPr/>
          </p:nvSpPr>
          <p:spPr>
            <a:xfrm>
              <a:off x="8537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4" name="직사각형 1383">
              <a:extLst>
                <a:ext uri="{FF2B5EF4-FFF2-40B4-BE49-F238E27FC236}">
                  <a16:creationId xmlns:a16="http://schemas.microsoft.com/office/drawing/2014/main" id="{C3792B76-F703-C8C6-4FB9-35EE3A9AD341}"/>
                </a:ext>
              </a:extLst>
            </p:cNvPr>
            <p:cNvSpPr/>
            <p:nvPr/>
          </p:nvSpPr>
          <p:spPr>
            <a:xfrm>
              <a:off x="7565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5" name="직사각형 1384">
              <a:extLst>
                <a:ext uri="{FF2B5EF4-FFF2-40B4-BE49-F238E27FC236}">
                  <a16:creationId xmlns:a16="http://schemas.microsoft.com/office/drawing/2014/main" id="{B972C548-E2B7-3C14-C84E-72810CACB21A}"/>
                </a:ext>
              </a:extLst>
            </p:cNvPr>
            <p:cNvSpPr/>
            <p:nvPr/>
          </p:nvSpPr>
          <p:spPr>
            <a:xfrm>
              <a:off x="7673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6" name="직사각형 1385">
              <a:extLst>
                <a:ext uri="{FF2B5EF4-FFF2-40B4-BE49-F238E27FC236}">
                  <a16:creationId xmlns:a16="http://schemas.microsoft.com/office/drawing/2014/main" id="{50762CC0-F0B4-A8F2-7ED5-F9B3A3DF8F20}"/>
                </a:ext>
              </a:extLst>
            </p:cNvPr>
            <p:cNvSpPr/>
            <p:nvPr/>
          </p:nvSpPr>
          <p:spPr>
            <a:xfrm>
              <a:off x="7781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7" name="직사각형 1386">
              <a:extLst>
                <a:ext uri="{FF2B5EF4-FFF2-40B4-BE49-F238E27FC236}">
                  <a16:creationId xmlns:a16="http://schemas.microsoft.com/office/drawing/2014/main" id="{C1F9D59C-990C-7190-97CF-CE51A508EC1C}"/>
                </a:ext>
              </a:extLst>
            </p:cNvPr>
            <p:cNvSpPr/>
            <p:nvPr/>
          </p:nvSpPr>
          <p:spPr>
            <a:xfrm>
              <a:off x="7889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8" name="직사각형 1387">
              <a:extLst>
                <a:ext uri="{FF2B5EF4-FFF2-40B4-BE49-F238E27FC236}">
                  <a16:creationId xmlns:a16="http://schemas.microsoft.com/office/drawing/2014/main" id="{104F36CC-CE67-5D73-2E9D-609ACEF84E6F}"/>
                </a:ext>
              </a:extLst>
            </p:cNvPr>
            <p:cNvSpPr/>
            <p:nvPr/>
          </p:nvSpPr>
          <p:spPr>
            <a:xfrm>
              <a:off x="7997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9" name="직사각형 1388">
              <a:extLst>
                <a:ext uri="{FF2B5EF4-FFF2-40B4-BE49-F238E27FC236}">
                  <a16:creationId xmlns:a16="http://schemas.microsoft.com/office/drawing/2014/main" id="{930995A3-989E-F777-C2F6-26166D118A4F}"/>
                </a:ext>
              </a:extLst>
            </p:cNvPr>
            <p:cNvSpPr/>
            <p:nvPr/>
          </p:nvSpPr>
          <p:spPr>
            <a:xfrm>
              <a:off x="8105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0" name="직사각형 1389">
              <a:extLst>
                <a:ext uri="{FF2B5EF4-FFF2-40B4-BE49-F238E27FC236}">
                  <a16:creationId xmlns:a16="http://schemas.microsoft.com/office/drawing/2014/main" id="{34783C11-28E3-BC97-250C-52920B8C5D6A}"/>
                </a:ext>
              </a:extLst>
            </p:cNvPr>
            <p:cNvSpPr/>
            <p:nvPr/>
          </p:nvSpPr>
          <p:spPr>
            <a:xfrm>
              <a:off x="8213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1" name="직사각형 1390">
              <a:extLst>
                <a:ext uri="{FF2B5EF4-FFF2-40B4-BE49-F238E27FC236}">
                  <a16:creationId xmlns:a16="http://schemas.microsoft.com/office/drawing/2014/main" id="{CB0EE65F-C218-82E4-6940-971C0E972E67}"/>
                </a:ext>
              </a:extLst>
            </p:cNvPr>
            <p:cNvSpPr/>
            <p:nvPr/>
          </p:nvSpPr>
          <p:spPr>
            <a:xfrm>
              <a:off x="8321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2" name="직사각형 1391">
              <a:extLst>
                <a:ext uri="{FF2B5EF4-FFF2-40B4-BE49-F238E27FC236}">
                  <a16:creationId xmlns:a16="http://schemas.microsoft.com/office/drawing/2014/main" id="{4BC3F204-E6B2-E3CB-C1F4-42A2E3B19EE2}"/>
                </a:ext>
              </a:extLst>
            </p:cNvPr>
            <p:cNvSpPr/>
            <p:nvPr/>
          </p:nvSpPr>
          <p:spPr>
            <a:xfrm>
              <a:off x="8429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3" name="직사각형 1392">
              <a:extLst>
                <a:ext uri="{FF2B5EF4-FFF2-40B4-BE49-F238E27FC236}">
                  <a16:creationId xmlns:a16="http://schemas.microsoft.com/office/drawing/2014/main" id="{A22610D1-7C78-9863-A0A4-CC61C8E8C64A}"/>
                </a:ext>
              </a:extLst>
            </p:cNvPr>
            <p:cNvSpPr/>
            <p:nvPr/>
          </p:nvSpPr>
          <p:spPr>
            <a:xfrm>
              <a:off x="8537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4" name="직사각형 1393">
              <a:extLst>
                <a:ext uri="{FF2B5EF4-FFF2-40B4-BE49-F238E27FC236}">
                  <a16:creationId xmlns:a16="http://schemas.microsoft.com/office/drawing/2014/main" id="{01899C96-C34F-2BDB-841F-E6B7AA3136F2}"/>
                </a:ext>
              </a:extLst>
            </p:cNvPr>
            <p:cNvSpPr/>
            <p:nvPr/>
          </p:nvSpPr>
          <p:spPr>
            <a:xfrm>
              <a:off x="7565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5" name="직사각형 1394">
              <a:extLst>
                <a:ext uri="{FF2B5EF4-FFF2-40B4-BE49-F238E27FC236}">
                  <a16:creationId xmlns:a16="http://schemas.microsoft.com/office/drawing/2014/main" id="{1D576E36-19ED-B02F-58BB-A901DC5DD1E4}"/>
                </a:ext>
              </a:extLst>
            </p:cNvPr>
            <p:cNvSpPr/>
            <p:nvPr/>
          </p:nvSpPr>
          <p:spPr>
            <a:xfrm>
              <a:off x="7673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6" name="직사각형 1395">
              <a:extLst>
                <a:ext uri="{FF2B5EF4-FFF2-40B4-BE49-F238E27FC236}">
                  <a16:creationId xmlns:a16="http://schemas.microsoft.com/office/drawing/2014/main" id="{749EECBF-2115-441E-78F4-A2BF0FA9A947}"/>
                </a:ext>
              </a:extLst>
            </p:cNvPr>
            <p:cNvSpPr/>
            <p:nvPr/>
          </p:nvSpPr>
          <p:spPr>
            <a:xfrm>
              <a:off x="7781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7" name="직사각형 1396">
              <a:extLst>
                <a:ext uri="{FF2B5EF4-FFF2-40B4-BE49-F238E27FC236}">
                  <a16:creationId xmlns:a16="http://schemas.microsoft.com/office/drawing/2014/main" id="{3DECB53E-3178-4311-240C-25DEB0449D01}"/>
                </a:ext>
              </a:extLst>
            </p:cNvPr>
            <p:cNvSpPr/>
            <p:nvPr/>
          </p:nvSpPr>
          <p:spPr>
            <a:xfrm>
              <a:off x="7889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8" name="직사각형 1397">
              <a:extLst>
                <a:ext uri="{FF2B5EF4-FFF2-40B4-BE49-F238E27FC236}">
                  <a16:creationId xmlns:a16="http://schemas.microsoft.com/office/drawing/2014/main" id="{C6F07F3D-B570-4531-6512-5C4729B8483D}"/>
                </a:ext>
              </a:extLst>
            </p:cNvPr>
            <p:cNvSpPr/>
            <p:nvPr/>
          </p:nvSpPr>
          <p:spPr>
            <a:xfrm>
              <a:off x="7997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9" name="직사각형 1398">
              <a:extLst>
                <a:ext uri="{FF2B5EF4-FFF2-40B4-BE49-F238E27FC236}">
                  <a16:creationId xmlns:a16="http://schemas.microsoft.com/office/drawing/2014/main" id="{B932FB21-5C20-D2AF-8F20-8E957683E2C5}"/>
                </a:ext>
              </a:extLst>
            </p:cNvPr>
            <p:cNvSpPr/>
            <p:nvPr/>
          </p:nvSpPr>
          <p:spPr>
            <a:xfrm>
              <a:off x="8105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0" name="직사각형 1399">
              <a:extLst>
                <a:ext uri="{FF2B5EF4-FFF2-40B4-BE49-F238E27FC236}">
                  <a16:creationId xmlns:a16="http://schemas.microsoft.com/office/drawing/2014/main" id="{D51D5186-BE88-97C4-FB7A-0778A916025E}"/>
                </a:ext>
              </a:extLst>
            </p:cNvPr>
            <p:cNvSpPr/>
            <p:nvPr/>
          </p:nvSpPr>
          <p:spPr>
            <a:xfrm>
              <a:off x="8213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1" name="직사각형 1400">
              <a:extLst>
                <a:ext uri="{FF2B5EF4-FFF2-40B4-BE49-F238E27FC236}">
                  <a16:creationId xmlns:a16="http://schemas.microsoft.com/office/drawing/2014/main" id="{9C56B107-7D0F-692F-9695-AF05626E5BC0}"/>
                </a:ext>
              </a:extLst>
            </p:cNvPr>
            <p:cNvSpPr/>
            <p:nvPr/>
          </p:nvSpPr>
          <p:spPr>
            <a:xfrm>
              <a:off x="8321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2" name="직사각형 1401">
              <a:extLst>
                <a:ext uri="{FF2B5EF4-FFF2-40B4-BE49-F238E27FC236}">
                  <a16:creationId xmlns:a16="http://schemas.microsoft.com/office/drawing/2014/main" id="{90B5E9B4-8E7B-4737-1A39-07479F17E0FA}"/>
                </a:ext>
              </a:extLst>
            </p:cNvPr>
            <p:cNvSpPr/>
            <p:nvPr/>
          </p:nvSpPr>
          <p:spPr>
            <a:xfrm>
              <a:off x="8429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3" name="직사각형 1402">
              <a:extLst>
                <a:ext uri="{FF2B5EF4-FFF2-40B4-BE49-F238E27FC236}">
                  <a16:creationId xmlns:a16="http://schemas.microsoft.com/office/drawing/2014/main" id="{9AB705D2-77C1-4502-FA17-A58D2002E2A4}"/>
                </a:ext>
              </a:extLst>
            </p:cNvPr>
            <p:cNvSpPr/>
            <p:nvPr/>
          </p:nvSpPr>
          <p:spPr>
            <a:xfrm>
              <a:off x="8537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4" name="직사각형 1403">
              <a:extLst>
                <a:ext uri="{FF2B5EF4-FFF2-40B4-BE49-F238E27FC236}">
                  <a16:creationId xmlns:a16="http://schemas.microsoft.com/office/drawing/2014/main" id="{F2DF1D94-429A-5057-2935-880FDF771247}"/>
                </a:ext>
              </a:extLst>
            </p:cNvPr>
            <p:cNvSpPr/>
            <p:nvPr/>
          </p:nvSpPr>
          <p:spPr>
            <a:xfrm>
              <a:off x="7565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5" name="직사각형 1404">
              <a:extLst>
                <a:ext uri="{FF2B5EF4-FFF2-40B4-BE49-F238E27FC236}">
                  <a16:creationId xmlns:a16="http://schemas.microsoft.com/office/drawing/2014/main" id="{2273557D-5CE3-7A08-F250-C27C8518D67C}"/>
                </a:ext>
              </a:extLst>
            </p:cNvPr>
            <p:cNvSpPr/>
            <p:nvPr/>
          </p:nvSpPr>
          <p:spPr>
            <a:xfrm>
              <a:off x="7673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6" name="직사각형 1405">
              <a:extLst>
                <a:ext uri="{FF2B5EF4-FFF2-40B4-BE49-F238E27FC236}">
                  <a16:creationId xmlns:a16="http://schemas.microsoft.com/office/drawing/2014/main" id="{4501E678-96D8-07FD-8668-C8890A81BC41}"/>
                </a:ext>
              </a:extLst>
            </p:cNvPr>
            <p:cNvSpPr/>
            <p:nvPr/>
          </p:nvSpPr>
          <p:spPr>
            <a:xfrm>
              <a:off x="7781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7" name="직사각형 1406">
              <a:extLst>
                <a:ext uri="{FF2B5EF4-FFF2-40B4-BE49-F238E27FC236}">
                  <a16:creationId xmlns:a16="http://schemas.microsoft.com/office/drawing/2014/main" id="{EA10BDBB-807D-C8A0-5FAF-56E6111D4A3C}"/>
                </a:ext>
              </a:extLst>
            </p:cNvPr>
            <p:cNvSpPr/>
            <p:nvPr/>
          </p:nvSpPr>
          <p:spPr>
            <a:xfrm>
              <a:off x="7889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8" name="직사각형 1407">
              <a:extLst>
                <a:ext uri="{FF2B5EF4-FFF2-40B4-BE49-F238E27FC236}">
                  <a16:creationId xmlns:a16="http://schemas.microsoft.com/office/drawing/2014/main" id="{9CCB8F44-FBE2-5147-1DAC-F606A17B74EB}"/>
                </a:ext>
              </a:extLst>
            </p:cNvPr>
            <p:cNvSpPr/>
            <p:nvPr/>
          </p:nvSpPr>
          <p:spPr>
            <a:xfrm>
              <a:off x="7997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9" name="직사각형 1408">
              <a:extLst>
                <a:ext uri="{FF2B5EF4-FFF2-40B4-BE49-F238E27FC236}">
                  <a16:creationId xmlns:a16="http://schemas.microsoft.com/office/drawing/2014/main" id="{3D2B7747-7784-FB17-61CF-87FD3A74ED40}"/>
                </a:ext>
              </a:extLst>
            </p:cNvPr>
            <p:cNvSpPr/>
            <p:nvPr/>
          </p:nvSpPr>
          <p:spPr>
            <a:xfrm>
              <a:off x="8105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0" name="직사각형 1409">
              <a:extLst>
                <a:ext uri="{FF2B5EF4-FFF2-40B4-BE49-F238E27FC236}">
                  <a16:creationId xmlns:a16="http://schemas.microsoft.com/office/drawing/2014/main" id="{B3154333-4254-EE5F-6279-5FC0442E7BD8}"/>
                </a:ext>
              </a:extLst>
            </p:cNvPr>
            <p:cNvSpPr/>
            <p:nvPr/>
          </p:nvSpPr>
          <p:spPr>
            <a:xfrm>
              <a:off x="8213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1" name="직사각형 1410">
              <a:extLst>
                <a:ext uri="{FF2B5EF4-FFF2-40B4-BE49-F238E27FC236}">
                  <a16:creationId xmlns:a16="http://schemas.microsoft.com/office/drawing/2014/main" id="{9701084E-F49E-9AFB-3889-D21CA7C11AA9}"/>
                </a:ext>
              </a:extLst>
            </p:cNvPr>
            <p:cNvSpPr/>
            <p:nvPr/>
          </p:nvSpPr>
          <p:spPr>
            <a:xfrm>
              <a:off x="8321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2" name="직사각형 1411">
              <a:extLst>
                <a:ext uri="{FF2B5EF4-FFF2-40B4-BE49-F238E27FC236}">
                  <a16:creationId xmlns:a16="http://schemas.microsoft.com/office/drawing/2014/main" id="{E3BC4BA0-5CDB-459D-B015-EF5AD3067EAA}"/>
                </a:ext>
              </a:extLst>
            </p:cNvPr>
            <p:cNvSpPr/>
            <p:nvPr/>
          </p:nvSpPr>
          <p:spPr>
            <a:xfrm>
              <a:off x="8429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3" name="직사각형 1412">
              <a:extLst>
                <a:ext uri="{FF2B5EF4-FFF2-40B4-BE49-F238E27FC236}">
                  <a16:creationId xmlns:a16="http://schemas.microsoft.com/office/drawing/2014/main" id="{7193AFF2-DEA6-A1AB-EB23-CF5F0AE0DC63}"/>
                </a:ext>
              </a:extLst>
            </p:cNvPr>
            <p:cNvSpPr/>
            <p:nvPr/>
          </p:nvSpPr>
          <p:spPr>
            <a:xfrm>
              <a:off x="8537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4" name="직사각형 1413">
              <a:extLst>
                <a:ext uri="{FF2B5EF4-FFF2-40B4-BE49-F238E27FC236}">
                  <a16:creationId xmlns:a16="http://schemas.microsoft.com/office/drawing/2014/main" id="{2A081942-0F06-F973-42C0-7D7FCCF9A822}"/>
                </a:ext>
              </a:extLst>
            </p:cNvPr>
            <p:cNvSpPr/>
            <p:nvPr/>
          </p:nvSpPr>
          <p:spPr>
            <a:xfrm>
              <a:off x="7565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5" name="직사각형 1414">
              <a:extLst>
                <a:ext uri="{FF2B5EF4-FFF2-40B4-BE49-F238E27FC236}">
                  <a16:creationId xmlns:a16="http://schemas.microsoft.com/office/drawing/2014/main" id="{2B21CF16-EF88-D8E6-03C8-C837249899BD}"/>
                </a:ext>
              </a:extLst>
            </p:cNvPr>
            <p:cNvSpPr/>
            <p:nvPr/>
          </p:nvSpPr>
          <p:spPr>
            <a:xfrm>
              <a:off x="7673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6" name="직사각형 1415">
              <a:extLst>
                <a:ext uri="{FF2B5EF4-FFF2-40B4-BE49-F238E27FC236}">
                  <a16:creationId xmlns:a16="http://schemas.microsoft.com/office/drawing/2014/main" id="{0566D705-8A1D-E3BA-F0F0-AAF094F42789}"/>
                </a:ext>
              </a:extLst>
            </p:cNvPr>
            <p:cNvSpPr/>
            <p:nvPr/>
          </p:nvSpPr>
          <p:spPr>
            <a:xfrm>
              <a:off x="7781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7" name="직사각형 1416">
              <a:extLst>
                <a:ext uri="{FF2B5EF4-FFF2-40B4-BE49-F238E27FC236}">
                  <a16:creationId xmlns:a16="http://schemas.microsoft.com/office/drawing/2014/main" id="{4D797C6D-54EB-DFE9-46A1-23A0BA86F1AB}"/>
                </a:ext>
              </a:extLst>
            </p:cNvPr>
            <p:cNvSpPr/>
            <p:nvPr/>
          </p:nvSpPr>
          <p:spPr>
            <a:xfrm>
              <a:off x="7889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8" name="직사각형 1417">
              <a:extLst>
                <a:ext uri="{FF2B5EF4-FFF2-40B4-BE49-F238E27FC236}">
                  <a16:creationId xmlns:a16="http://schemas.microsoft.com/office/drawing/2014/main" id="{CFFAF490-CA30-6EFD-B243-434A3FE30F0B}"/>
                </a:ext>
              </a:extLst>
            </p:cNvPr>
            <p:cNvSpPr/>
            <p:nvPr/>
          </p:nvSpPr>
          <p:spPr>
            <a:xfrm>
              <a:off x="7997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9" name="직사각형 1418">
              <a:extLst>
                <a:ext uri="{FF2B5EF4-FFF2-40B4-BE49-F238E27FC236}">
                  <a16:creationId xmlns:a16="http://schemas.microsoft.com/office/drawing/2014/main" id="{8BE0815D-EA3D-061B-4FEB-A20C0F3F5813}"/>
                </a:ext>
              </a:extLst>
            </p:cNvPr>
            <p:cNvSpPr/>
            <p:nvPr/>
          </p:nvSpPr>
          <p:spPr>
            <a:xfrm>
              <a:off x="8105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0" name="직사각형 1419">
              <a:extLst>
                <a:ext uri="{FF2B5EF4-FFF2-40B4-BE49-F238E27FC236}">
                  <a16:creationId xmlns:a16="http://schemas.microsoft.com/office/drawing/2014/main" id="{E7862A31-88B8-B389-1B8D-D7BD53AE7BE3}"/>
                </a:ext>
              </a:extLst>
            </p:cNvPr>
            <p:cNvSpPr/>
            <p:nvPr/>
          </p:nvSpPr>
          <p:spPr>
            <a:xfrm>
              <a:off x="8213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1" name="직사각형 1420">
              <a:extLst>
                <a:ext uri="{FF2B5EF4-FFF2-40B4-BE49-F238E27FC236}">
                  <a16:creationId xmlns:a16="http://schemas.microsoft.com/office/drawing/2014/main" id="{24BE07ED-8970-2A2F-2517-B2DC39B7C7F2}"/>
                </a:ext>
              </a:extLst>
            </p:cNvPr>
            <p:cNvSpPr/>
            <p:nvPr/>
          </p:nvSpPr>
          <p:spPr>
            <a:xfrm>
              <a:off x="8321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2" name="직사각형 1421">
              <a:extLst>
                <a:ext uri="{FF2B5EF4-FFF2-40B4-BE49-F238E27FC236}">
                  <a16:creationId xmlns:a16="http://schemas.microsoft.com/office/drawing/2014/main" id="{B6E637E9-AF6B-DCB2-8F79-3F03F3FB61DB}"/>
                </a:ext>
              </a:extLst>
            </p:cNvPr>
            <p:cNvSpPr/>
            <p:nvPr/>
          </p:nvSpPr>
          <p:spPr>
            <a:xfrm>
              <a:off x="8429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3" name="직사각형 1422">
              <a:extLst>
                <a:ext uri="{FF2B5EF4-FFF2-40B4-BE49-F238E27FC236}">
                  <a16:creationId xmlns:a16="http://schemas.microsoft.com/office/drawing/2014/main" id="{54D31E5A-E0ED-1393-5E4A-87FAB7201AF9}"/>
                </a:ext>
              </a:extLst>
            </p:cNvPr>
            <p:cNvSpPr/>
            <p:nvPr/>
          </p:nvSpPr>
          <p:spPr>
            <a:xfrm>
              <a:off x="8537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4" name="직사각형 1423">
              <a:extLst>
                <a:ext uri="{FF2B5EF4-FFF2-40B4-BE49-F238E27FC236}">
                  <a16:creationId xmlns:a16="http://schemas.microsoft.com/office/drawing/2014/main" id="{C4668428-2ABF-840B-7562-60ACC69DB4AA}"/>
                </a:ext>
              </a:extLst>
            </p:cNvPr>
            <p:cNvSpPr/>
            <p:nvPr/>
          </p:nvSpPr>
          <p:spPr>
            <a:xfrm>
              <a:off x="7565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5" name="직사각형 1424">
              <a:extLst>
                <a:ext uri="{FF2B5EF4-FFF2-40B4-BE49-F238E27FC236}">
                  <a16:creationId xmlns:a16="http://schemas.microsoft.com/office/drawing/2014/main" id="{38B08C0E-69D5-44E8-7505-284D05BCD2E0}"/>
                </a:ext>
              </a:extLst>
            </p:cNvPr>
            <p:cNvSpPr/>
            <p:nvPr/>
          </p:nvSpPr>
          <p:spPr>
            <a:xfrm>
              <a:off x="7673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6" name="직사각형 1425">
              <a:extLst>
                <a:ext uri="{FF2B5EF4-FFF2-40B4-BE49-F238E27FC236}">
                  <a16:creationId xmlns:a16="http://schemas.microsoft.com/office/drawing/2014/main" id="{11E09E8E-5BB0-07D2-7170-E5F2E6EA90AC}"/>
                </a:ext>
              </a:extLst>
            </p:cNvPr>
            <p:cNvSpPr/>
            <p:nvPr/>
          </p:nvSpPr>
          <p:spPr>
            <a:xfrm>
              <a:off x="7781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7" name="직사각형 1426">
              <a:extLst>
                <a:ext uri="{FF2B5EF4-FFF2-40B4-BE49-F238E27FC236}">
                  <a16:creationId xmlns:a16="http://schemas.microsoft.com/office/drawing/2014/main" id="{CB87B242-63E1-F1DC-6B2C-0DC86D04F517}"/>
                </a:ext>
              </a:extLst>
            </p:cNvPr>
            <p:cNvSpPr/>
            <p:nvPr/>
          </p:nvSpPr>
          <p:spPr>
            <a:xfrm>
              <a:off x="7889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8" name="직사각형 1427">
              <a:extLst>
                <a:ext uri="{FF2B5EF4-FFF2-40B4-BE49-F238E27FC236}">
                  <a16:creationId xmlns:a16="http://schemas.microsoft.com/office/drawing/2014/main" id="{69FEFD3C-4EA0-0CD4-D278-341E4F0CF2B1}"/>
                </a:ext>
              </a:extLst>
            </p:cNvPr>
            <p:cNvSpPr/>
            <p:nvPr/>
          </p:nvSpPr>
          <p:spPr>
            <a:xfrm>
              <a:off x="7997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9" name="직사각형 1428">
              <a:extLst>
                <a:ext uri="{FF2B5EF4-FFF2-40B4-BE49-F238E27FC236}">
                  <a16:creationId xmlns:a16="http://schemas.microsoft.com/office/drawing/2014/main" id="{BDD2FEB9-07A0-C3FD-CD3D-897330C8A9D8}"/>
                </a:ext>
              </a:extLst>
            </p:cNvPr>
            <p:cNvSpPr/>
            <p:nvPr/>
          </p:nvSpPr>
          <p:spPr>
            <a:xfrm>
              <a:off x="8105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0" name="직사각형 1429">
              <a:extLst>
                <a:ext uri="{FF2B5EF4-FFF2-40B4-BE49-F238E27FC236}">
                  <a16:creationId xmlns:a16="http://schemas.microsoft.com/office/drawing/2014/main" id="{FB7AD1F7-7123-524C-099C-18EFEE50E8D6}"/>
                </a:ext>
              </a:extLst>
            </p:cNvPr>
            <p:cNvSpPr/>
            <p:nvPr/>
          </p:nvSpPr>
          <p:spPr>
            <a:xfrm>
              <a:off x="8213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1" name="직사각형 1430">
              <a:extLst>
                <a:ext uri="{FF2B5EF4-FFF2-40B4-BE49-F238E27FC236}">
                  <a16:creationId xmlns:a16="http://schemas.microsoft.com/office/drawing/2014/main" id="{9A82ADEE-39EA-BB15-FE61-B80A5CF221EE}"/>
                </a:ext>
              </a:extLst>
            </p:cNvPr>
            <p:cNvSpPr/>
            <p:nvPr/>
          </p:nvSpPr>
          <p:spPr>
            <a:xfrm>
              <a:off x="8321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2" name="직사각형 1431">
              <a:extLst>
                <a:ext uri="{FF2B5EF4-FFF2-40B4-BE49-F238E27FC236}">
                  <a16:creationId xmlns:a16="http://schemas.microsoft.com/office/drawing/2014/main" id="{04895F29-5761-D16E-CD15-E97F0FE6B7C7}"/>
                </a:ext>
              </a:extLst>
            </p:cNvPr>
            <p:cNvSpPr/>
            <p:nvPr/>
          </p:nvSpPr>
          <p:spPr>
            <a:xfrm>
              <a:off x="8429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3" name="직사각형 1432">
              <a:extLst>
                <a:ext uri="{FF2B5EF4-FFF2-40B4-BE49-F238E27FC236}">
                  <a16:creationId xmlns:a16="http://schemas.microsoft.com/office/drawing/2014/main" id="{64A925CD-44D0-B204-6D0B-54C013E63DE2}"/>
                </a:ext>
              </a:extLst>
            </p:cNvPr>
            <p:cNvSpPr/>
            <p:nvPr/>
          </p:nvSpPr>
          <p:spPr>
            <a:xfrm>
              <a:off x="8537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4" name="직사각형 1433">
              <a:extLst>
                <a:ext uri="{FF2B5EF4-FFF2-40B4-BE49-F238E27FC236}">
                  <a16:creationId xmlns:a16="http://schemas.microsoft.com/office/drawing/2014/main" id="{F79D7691-5D57-5952-9E44-1BA3D9D68074}"/>
                </a:ext>
              </a:extLst>
            </p:cNvPr>
            <p:cNvSpPr/>
            <p:nvPr/>
          </p:nvSpPr>
          <p:spPr>
            <a:xfrm>
              <a:off x="7565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5" name="직사각형 1434">
              <a:extLst>
                <a:ext uri="{FF2B5EF4-FFF2-40B4-BE49-F238E27FC236}">
                  <a16:creationId xmlns:a16="http://schemas.microsoft.com/office/drawing/2014/main" id="{43926117-E79C-6865-2097-F63074204163}"/>
                </a:ext>
              </a:extLst>
            </p:cNvPr>
            <p:cNvSpPr/>
            <p:nvPr/>
          </p:nvSpPr>
          <p:spPr>
            <a:xfrm>
              <a:off x="7673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6" name="직사각형 1435">
              <a:extLst>
                <a:ext uri="{FF2B5EF4-FFF2-40B4-BE49-F238E27FC236}">
                  <a16:creationId xmlns:a16="http://schemas.microsoft.com/office/drawing/2014/main" id="{CC19A398-D371-5755-51FA-67AAD25CFE2D}"/>
                </a:ext>
              </a:extLst>
            </p:cNvPr>
            <p:cNvSpPr/>
            <p:nvPr/>
          </p:nvSpPr>
          <p:spPr>
            <a:xfrm>
              <a:off x="7781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7" name="직사각형 1436">
              <a:extLst>
                <a:ext uri="{FF2B5EF4-FFF2-40B4-BE49-F238E27FC236}">
                  <a16:creationId xmlns:a16="http://schemas.microsoft.com/office/drawing/2014/main" id="{7A9EFD48-71D4-7F4C-6C2F-57F696862DAF}"/>
                </a:ext>
              </a:extLst>
            </p:cNvPr>
            <p:cNvSpPr/>
            <p:nvPr/>
          </p:nvSpPr>
          <p:spPr>
            <a:xfrm>
              <a:off x="7889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8" name="직사각형 1437">
              <a:extLst>
                <a:ext uri="{FF2B5EF4-FFF2-40B4-BE49-F238E27FC236}">
                  <a16:creationId xmlns:a16="http://schemas.microsoft.com/office/drawing/2014/main" id="{2AF7318B-4780-3F59-51EB-F10A307AB355}"/>
                </a:ext>
              </a:extLst>
            </p:cNvPr>
            <p:cNvSpPr/>
            <p:nvPr/>
          </p:nvSpPr>
          <p:spPr>
            <a:xfrm>
              <a:off x="7997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9" name="직사각형 1438">
              <a:extLst>
                <a:ext uri="{FF2B5EF4-FFF2-40B4-BE49-F238E27FC236}">
                  <a16:creationId xmlns:a16="http://schemas.microsoft.com/office/drawing/2014/main" id="{9C616541-CB51-A907-6AC7-8CAF58EB61C2}"/>
                </a:ext>
              </a:extLst>
            </p:cNvPr>
            <p:cNvSpPr/>
            <p:nvPr/>
          </p:nvSpPr>
          <p:spPr>
            <a:xfrm>
              <a:off x="8105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0" name="직사각형 1439">
              <a:extLst>
                <a:ext uri="{FF2B5EF4-FFF2-40B4-BE49-F238E27FC236}">
                  <a16:creationId xmlns:a16="http://schemas.microsoft.com/office/drawing/2014/main" id="{5F4E5F55-ECF5-F62E-D501-0C09817199B5}"/>
                </a:ext>
              </a:extLst>
            </p:cNvPr>
            <p:cNvSpPr/>
            <p:nvPr/>
          </p:nvSpPr>
          <p:spPr>
            <a:xfrm>
              <a:off x="8213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1" name="직사각형 1440">
              <a:extLst>
                <a:ext uri="{FF2B5EF4-FFF2-40B4-BE49-F238E27FC236}">
                  <a16:creationId xmlns:a16="http://schemas.microsoft.com/office/drawing/2014/main" id="{BBBEC8C1-4078-945C-B0E0-9FC2B0EE5774}"/>
                </a:ext>
              </a:extLst>
            </p:cNvPr>
            <p:cNvSpPr/>
            <p:nvPr/>
          </p:nvSpPr>
          <p:spPr>
            <a:xfrm>
              <a:off x="8321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2" name="직사각형 1441">
              <a:extLst>
                <a:ext uri="{FF2B5EF4-FFF2-40B4-BE49-F238E27FC236}">
                  <a16:creationId xmlns:a16="http://schemas.microsoft.com/office/drawing/2014/main" id="{F6732EA7-E9E5-4656-9D71-52A849124277}"/>
                </a:ext>
              </a:extLst>
            </p:cNvPr>
            <p:cNvSpPr/>
            <p:nvPr/>
          </p:nvSpPr>
          <p:spPr>
            <a:xfrm>
              <a:off x="8429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3" name="직사각형 1442">
              <a:extLst>
                <a:ext uri="{FF2B5EF4-FFF2-40B4-BE49-F238E27FC236}">
                  <a16:creationId xmlns:a16="http://schemas.microsoft.com/office/drawing/2014/main" id="{A84E85E0-3266-70C7-6B13-E3F29AA47856}"/>
                </a:ext>
              </a:extLst>
            </p:cNvPr>
            <p:cNvSpPr/>
            <p:nvPr/>
          </p:nvSpPr>
          <p:spPr>
            <a:xfrm>
              <a:off x="8537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4" name="직사각형 1443">
              <a:extLst>
                <a:ext uri="{FF2B5EF4-FFF2-40B4-BE49-F238E27FC236}">
                  <a16:creationId xmlns:a16="http://schemas.microsoft.com/office/drawing/2014/main" id="{89203F7A-6EDC-D9F9-769C-D0F5A758ECBA}"/>
                </a:ext>
              </a:extLst>
            </p:cNvPr>
            <p:cNvSpPr/>
            <p:nvPr/>
          </p:nvSpPr>
          <p:spPr>
            <a:xfrm>
              <a:off x="7565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직사각형 1444">
              <a:extLst>
                <a:ext uri="{FF2B5EF4-FFF2-40B4-BE49-F238E27FC236}">
                  <a16:creationId xmlns:a16="http://schemas.microsoft.com/office/drawing/2014/main" id="{DAA5DF47-57B8-79A8-EE74-5F55990DEF68}"/>
                </a:ext>
              </a:extLst>
            </p:cNvPr>
            <p:cNvSpPr/>
            <p:nvPr/>
          </p:nvSpPr>
          <p:spPr>
            <a:xfrm>
              <a:off x="7673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6" name="직사각형 1445">
              <a:extLst>
                <a:ext uri="{FF2B5EF4-FFF2-40B4-BE49-F238E27FC236}">
                  <a16:creationId xmlns:a16="http://schemas.microsoft.com/office/drawing/2014/main" id="{C1013E30-42AD-819F-07AB-110371149492}"/>
                </a:ext>
              </a:extLst>
            </p:cNvPr>
            <p:cNvSpPr/>
            <p:nvPr/>
          </p:nvSpPr>
          <p:spPr>
            <a:xfrm>
              <a:off x="7781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7" name="직사각형 1446">
              <a:extLst>
                <a:ext uri="{FF2B5EF4-FFF2-40B4-BE49-F238E27FC236}">
                  <a16:creationId xmlns:a16="http://schemas.microsoft.com/office/drawing/2014/main" id="{E0C19985-3683-82BC-2C9E-9012F85166BB}"/>
                </a:ext>
              </a:extLst>
            </p:cNvPr>
            <p:cNvSpPr/>
            <p:nvPr/>
          </p:nvSpPr>
          <p:spPr>
            <a:xfrm>
              <a:off x="7889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8" name="직사각형 1447">
              <a:extLst>
                <a:ext uri="{FF2B5EF4-FFF2-40B4-BE49-F238E27FC236}">
                  <a16:creationId xmlns:a16="http://schemas.microsoft.com/office/drawing/2014/main" id="{3AAF1B68-2372-5EBD-5DD6-F9F40406DFAF}"/>
                </a:ext>
              </a:extLst>
            </p:cNvPr>
            <p:cNvSpPr/>
            <p:nvPr/>
          </p:nvSpPr>
          <p:spPr>
            <a:xfrm>
              <a:off x="7997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9" name="직사각형 1448">
              <a:extLst>
                <a:ext uri="{FF2B5EF4-FFF2-40B4-BE49-F238E27FC236}">
                  <a16:creationId xmlns:a16="http://schemas.microsoft.com/office/drawing/2014/main" id="{C2107928-F255-401A-AD8D-C27A54814F13}"/>
                </a:ext>
              </a:extLst>
            </p:cNvPr>
            <p:cNvSpPr/>
            <p:nvPr/>
          </p:nvSpPr>
          <p:spPr>
            <a:xfrm>
              <a:off x="8105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0" name="직사각형 1449">
              <a:extLst>
                <a:ext uri="{FF2B5EF4-FFF2-40B4-BE49-F238E27FC236}">
                  <a16:creationId xmlns:a16="http://schemas.microsoft.com/office/drawing/2014/main" id="{75A39717-844F-E787-3F52-9623DCB22CB8}"/>
                </a:ext>
              </a:extLst>
            </p:cNvPr>
            <p:cNvSpPr/>
            <p:nvPr/>
          </p:nvSpPr>
          <p:spPr>
            <a:xfrm>
              <a:off x="8213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직사각형 1450">
              <a:extLst>
                <a:ext uri="{FF2B5EF4-FFF2-40B4-BE49-F238E27FC236}">
                  <a16:creationId xmlns:a16="http://schemas.microsoft.com/office/drawing/2014/main" id="{8E7BB79A-EB1F-A6F1-5FA1-0856861F8C56}"/>
                </a:ext>
              </a:extLst>
            </p:cNvPr>
            <p:cNvSpPr/>
            <p:nvPr/>
          </p:nvSpPr>
          <p:spPr>
            <a:xfrm>
              <a:off x="8321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2" name="직사각형 1451">
              <a:extLst>
                <a:ext uri="{FF2B5EF4-FFF2-40B4-BE49-F238E27FC236}">
                  <a16:creationId xmlns:a16="http://schemas.microsoft.com/office/drawing/2014/main" id="{C12C55AA-69D6-91E1-8CC5-5D46C05555EA}"/>
                </a:ext>
              </a:extLst>
            </p:cNvPr>
            <p:cNvSpPr/>
            <p:nvPr/>
          </p:nvSpPr>
          <p:spPr>
            <a:xfrm>
              <a:off x="8429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3" name="직사각형 1452">
              <a:extLst>
                <a:ext uri="{FF2B5EF4-FFF2-40B4-BE49-F238E27FC236}">
                  <a16:creationId xmlns:a16="http://schemas.microsoft.com/office/drawing/2014/main" id="{AFE2B8CF-5CDC-9B70-EE37-8BA767B1B539}"/>
                </a:ext>
              </a:extLst>
            </p:cNvPr>
            <p:cNvSpPr/>
            <p:nvPr/>
          </p:nvSpPr>
          <p:spPr>
            <a:xfrm>
              <a:off x="8537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4" name="직사각형 1453">
              <a:extLst>
                <a:ext uri="{FF2B5EF4-FFF2-40B4-BE49-F238E27FC236}">
                  <a16:creationId xmlns:a16="http://schemas.microsoft.com/office/drawing/2014/main" id="{3F9D00F8-9AC0-C61A-B844-61332D5E9355}"/>
                </a:ext>
              </a:extLst>
            </p:cNvPr>
            <p:cNvSpPr/>
            <p:nvPr/>
          </p:nvSpPr>
          <p:spPr>
            <a:xfrm>
              <a:off x="7565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5" name="직사각형 1454">
              <a:extLst>
                <a:ext uri="{FF2B5EF4-FFF2-40B4-BE49-F238E27FC236}">
                  <a16:creationId xmlns:a16="http://schemas.microsoft.com/office/drawing/2014/main" id="{04303441-53BC-509C-46D8-8849314AF236}"/>
                </a:ext>
              </a:extLst>
            </p:cNvPr>
            <p:cNvSpPr/>
            <p:nvPr/>
          </p:nvSpPr>
          <p:spPr>
            <a:xfrm>
              <a:off x="7673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6" name="직사각형 1455">
              <a:extLst>
                <a:ext uri="{FF2B5EF4-FFF2-40B4-BE49-F238E27FC236}">
                  <a16:creationId xmlns:a16="http://schemas.microsoft.com/office/drawing/2014/main" id="{407BB149-333B-C53E-7DDF-378AC49DDD52}"/>
                </a:ext>
              </a:extLst>
            </p:cNvPr>
            <p:cNvSpPr/>
            <p:nvPr/>
          </p:nvSpPr>
          <p:spPr>
            <a:xfrm>
              <a:off x="7781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7" name="직사각형 1456">
              <a:extLst>
                <a:ext uri="{FF2B5EF4-FFF2-40B4-BE49-F238E27FC236}">
                  <a16:creationId xmlns:a16="http://schemas.microsoft.com/office/drawing/2014/main" id="{76EFB06A-C707-7D44-C80F-C8AEA0D67D69}"/>
                </a:ext>
              </a:extLst>
            </p:cNvPr>
            <p:cNvSpPr/>
            <p:nvPr/>
          </p:nvSpPr>
          <p:spPr>
            <a:xfrm>
              <a:off x="7889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8" name="직사각형 1457">
              <a:extLst>
                <a:ext uri="{FF2B5EF4-FFF2-40B4-BE49-F238E27FC236}">
                  <a16:creationId xmlns:a16="http://schemas.microsoft.com/office/drawing/2014/main" id="{4549F844-2EFF-13FD-71D1-AEE134CB0F08}"/>
                </a:ext>
              </a:extLst>
            </p:cNvPr>
            <p:cNvSpPr/>
            <p:nvPr/>
          </p:nvSpPr>
          <p:spPr>
            <a:xfrm>
              <a:off x="7997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9" name="직사각형 1458">
              <a:extLst>
                <a:ext uri="{FF2B5EF4-FFF2-40B4-BE49-F238E27FC236}">
                  <a16:creationId xmlns:a16="http://schemas.microsoft.com/office/drawing/2014/main" id="{04F868C1-77D9-5A72-FE59-44B342C9F3C2}"/>
                </a:ext>
              </a:extLst>
            </p:cNvPr>
            <p:cNvSpPr/>
            <p:nvPr/>
          </p:nvSpPr>
          <p:spPr>
            <a:xfrm>
              <a:off x="8105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0" name="직사각형 1459">
              <a:extLst>
                <a:ext uri="{FF2B5EF4-FFF2-40B4-BE49-F238E27FC236}">
                  <a16:creationId xmlns:a16="http://schemas.microsoft.com/office/drawing/2014/main" id="{EBD112F3-2CB4-813F-D323-4F841401E6D3}"/>
                </a:ext>
              </a:extLst>
            </p:cNvPr>
            <p:cNvSpPr/>
            <p:nvPr/>
          </p:nvSpPr>
          <p:spPr>
            <a:xfrm>
              <a:off x="8213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1" name="직사각형 1460">
              <a:extLst>
                <a:ext uri="{FF2B5EF4-FFF2-40B4-BE49-F238E27FC236}">
                  <a16:creationId xmlns:a16="http://schemas.microsoft.com/office/drawing/2014/main" id="{706152A9-110B-3D12-10DB-6C4BBA9502B1}"/>
                </a:ext>
              </a:extLst>
            </p:cNvPr>
            <p:cNvSpPr/>
            <p:nvPr/>
          </p:nvSpPr>
          <p:spPr>
            <a:xfrm>
              <a:off x="8321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2" name="직사각형 1461">
              <a:extLst>
                <a:ext uri="{FF2B5EF4-FFF2-40B4-BE49-F238E27FC236}">
                  <a16:creationId xmlns:a16="http://schemas.microsoft.com/office/drawing/2014/main" id="{19323100-8E70-5A56-9608-E678D2AC3BB1}"/>
                </a:ext>
              </a:extLst>
            </p:cNvPr>
            <p:cNvSpPr/>
            <p:nvPr/>
          </p:nvSpPr>
          <p:spPr>
            <a:xfrm>
              <a:off x="8429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3" name="직사각형 1462">
              <a:extLst>
                <a:ext uri="{FF2B5EF4-FFF2-40B4-BE49-F238E27FC236}">
                  <a16:creationId xmlns:a16="http://schemas.microsoft.com/office/drawing/2014/main" id="{582743C6-5589-DB1B-FC7E-2376673816DA}"/>
                </a:ext>
              </a:extLst>
            </p:cNvPr>
            <p:cNvSpPr/>
            <p:nvPr/>
          </p:nvSpPr>
          <p:spPr>
            <a:xfrm>
              <a:off x="8537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4" name="직사각형 1463">
              <a:extLst>
                <a:ext uri="{FF2B5EF4-FFF2-40B4-BE49-F238E27FC236}">
                  <a16:creationId xmlns:a16="http://schemas.microsoft.com/office/drawing/2014/main" id="{899ACA94-5E3C-D249-3B71-09D5A9C51EA4}"/>
                </a:ext>
              </a:extLst>
            </p:cNvPr>
            <p:cNvSpPr/>
            <p:nvPr/>
          </p:nvSpPr>
          <p:spPr>
            <a:xfrm>
              <a:off x="7565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5" name="직사각형 1464">
              <a:extLst>
                <a:ext uri="{FF2B5EF4-FFF2-40B4-BE49-F238E27FC236}">
                  <a16:creationId xmlns:a16="http://schemas.microsoft.com/office/drawing/2014/main" id="{03474290-F799-761C-135E-97AEE504AD1E}"/>
                </a:ext>
              </a:extLst>
            </p:cNvPr>
            <p:cNvSpPr/>
            <p:nvPr/>
          </p:nvSpPr>
          <p:spPr>
            <a:xfrm>
              <a:off x="7673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6" name="직사각형 1465">
              <a:extLst>
                <a:ext uri="{FF2B5EF4-FFF2-40B4-BE49-F238E27FC236}">
                  <a16:creationId xmlns:a16="http://schemas.microsoft.com/office/drawing/2014/main" id="{59FC19FF-AE21-A53B-1A46-B3CFF656F471}"/>
                </a:ext>
              </a:extLst>
            </p:cNvPr>
            <p:cNvSpPr/>
            <p:nvPr/>
          </p:nvSpPr>
          <p:spPr>
            <a:xfrm>
              <a:off x="7781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7" name="직사각형 1466">
              <a:extLst>
                <a:ext uri="{FF2B5EF4-FFF2-40B4-BE49-F238E27FC236}">
                  <a16:creationId xmlns:a16="http://schemas.microsoft.com/office/drawing/2014/main" id="{DFFFA69D-C0E4-BFDD-79F7-7DDF84BB59E9}"/>
                </a:ext>
              </a:extLst>
            </p:cNvPr>
            <p:cNvSpPr/>
            <p:nvPr/>
          </p:nvSpPr>
          <p:spPr>
            <a:xfrm>
              <a:off x="7889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8" name="직사각형 1467">
              <a:extLst>
                <a:ext uri="{FF2B5EF4-FFF2-40B4-BE49-F238E27FC236}">
                  <a16:creationId xmlns:a16="http://schemas.microsoft.com/office/drawing/2014/main" id="{8D99F6B1-72AC-54B7-9645-418E48970608}"/>
                </a:ext>
              </a:extLst>
            </p:cNvPr>
            <p:cNvSpPr/>
            <p:nvPr/>
          </p:nvSpPr>
          <p:spPr>
            <a:xfrm>
              <a:off x="7997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9" name="직사각형 1468">
              <a:extLst>
                <a:ext uri="{FF2B5EF4-FFF2-40B4-BE49-F238E27FC236}">
                  <a16:creationId xmlns:a16="http://schemas.microsoft.com/office/drawing/2014/main" id="{93FF41D1-F8AF-F349-D5AA-7B30B4966851}"/>
                </a:ext>
              </a:extLst>
            </p:cNvPr>
            <p:cNvSpPr/>
            <p:nvPr/>
          </p:nvSpPr>
          <p:spPr>
            <a:xfrm>
              <a:off x="8105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0" name="직사각형 1469">
              <a:extLst>
                <a:ext uri="{FF2B5EF4-FFF2-40B4-BE49-F238E27FC236}">
                  <a16:creationId xmlns:a16="http://schemas.microsoft.com/office/drawing/2014/main" id="{215CF5ED-A7AA-A867-D47C-BFDFB0226375}"/>
                </a:ext>
              </a:extLst>
            </p:cNvPr>
            <p:cNvSpPr/>
            <p:nvPr/>
          </p:nvSpPr>
          <p:spPr>
            <a:xfrm>
              <a:off x="8213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1" name="직사각형 1470">
              <a:extLst>
                <a:ext uri="{FF2B5EF4-FFF2-40B4-BE49-F238E27FC236}">
                  <a16:creationId xmlns:a16="http://schemas.microsoft.com/office/drawing/2014/main" id="{CA786D99-8A71-056E-FD6B-AB06D6DD659A}"/>
                </a:ext>
              </a:extLst>
            </p:cNvPr>
            <p:cNvSpPr/>
            <p:nvPr/>
          </p:nvSpPr>
          <p:spPr>
            <a:xfrm>
              <a:off x="8321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2" name="직사각형 1471">
              <a:extLst>
                <a:ext uri="{FF2B5EF4-FFF2-40B4-BE49-F238E27FC236}">
                  <a16:creationId xmlns:a16="http://schemas.microsoft.com/office/drawing/2014/main" id="{F647280D-D6FA-1612-75E6-3176A88AC44E}"/>
                </a:ext>
              </a:extLst>
            </p:cNvPr>
            <p:cNvSpPr/>
            <p:nvPr/>
          </p:nvSpPr>
          <p:spPr>
            <a:xfrm>
              <a:off x="8429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3" name="직사각형 1472">
              <a:extLst>
                <a:ext uri="{FF2B5EF4-FFF2-40B4-BE49-F238E27FC236}">
                  <a16:creationId xmlns:a16="http://schemas.microsoft.com/office/drawing/2014/main" id="{CD2C288C-CA1B-A6B2-7A8F-57F628B19E76}"/>
                </a:ext>
              </a:extLst>
            </p:cNvPr>
            <p:cNvSpPr/>
            <p:nvPr/>
          </p:nvSpPr>
          <p:spPr>
            <a:xfrm>
              <a:off x="8537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4" name="직사각형 1473">
              <a:extLst>
                <a:ext uri="{FF2B5EF4-FFF2-40B4-BE49-F238E27FC236}">
                  <a16:creationId xmlns:a16="http://schemas.microsoft.com/office/drawing/2014/main" id="{A4ADD312-292A-512D-DF3A-ECD73F81A7BD}"/>
                </a:ext>
              </a:extLst>
            </p:cNvPr>
            <p:cNvSpPr/>
            <p:nvPr/>
          </p:nvSpPr>
          <p:spPr>
            <a:xfrm>
              <a:off x="7565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5" name="직사각형 1474">
              <a:extLst>
                <a:ext uri="{FF2B5EF4-FFF2-40B4-BE49-F238E27FC236}">
                  <a16:creationId xmlns:a16="http://schemas.microsoft.com/office/drawing/2014/main" id="{79AE34BE-797F-B93A-F5BD-D08C570A7DEC}"/>
                </a:ext>
              </a:extLst>
            </p:cNvPr>
            <p:cNvSpPr/>
            <p:nvPr/>
          </p:nvSpPr>
          <p:spPr>
            <a:xfrm>
              <a:off x="7673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6" name="직사각형 1475">
              <a:extLst>
                <a:ext uri="{FF2B5EF4-FFF2-40B4-BE49-F238E27FC236}">
                  <a16:creationId xmlns:a16="http://schemas.microsoft.com/office/drawing/2014/main" id="{1863F055-B77C-871C-78F1-98B3CF01BD08}"/>
                </a:ext>
              </a:extLst>
            </p:cNvPr>
            <p:cNvSpPr/>
            <p:nvPr/>
          </p:nvSpPr>
          <p:spPr>
            <a:xfrm>
              <a:off x="7781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7" name="직사각형 1476">
              <a:extLst>
                <a:ext uri="{FF2B5EF4-FFF2-40B4-BE49-F238E27FC236}">
                  <a16:creationId xmlns:a16="http://schemas.microsoft.com/office/drawing/2014/main" id="{F5FBF4F4-9FE2-91FC-AA60-7332A6F0DAB6}"/>
                </a:ext>
              </a:extLst>
            </p:cNvPr>
            <p:cNvSpPr/>
            <p:nvPr/>
          </p:nvSpPr>
          <p:spPr>
            <a:xfrm>
              <a:off x="7889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8" name="직사각형 1477">
              <a:extLst>
                <a:ext uri="{FF2B5EF4-FFF2-40B4-BE49-F238E27FC236}">
                  <a16:creationId xmlns:a16="http://schemas.microsoft.com/office/drawing/2014/main" id="{E581F863-4528-2A8A-2BB3-7908571A872E}"/>
                </a:ext>
              </a:extLst>
            </p:cNvPr>
            <p:cNvSpPr/>
            <p:nvPr/>
          </p:nvSpPr>
          <p:spPr>
            <a:xfrm>
              <a:off x="7997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9" name="직사각형 1478">
              <a:extLst>
                <a:ext uri="{FF2B5EF4-FFF2-40B4-BE49-F238E27FC236}">
                  <a16:creationId xmlns:a16="http://schemas.microsoft.com/office/drawing/2014/main" id="{2A498B72-5524-7BF2-6994-1AD7E51B79EF}"/>
                </a:ext>
              </a:extLst>
            </p:cNvPr>
            <p:cNvSpPr/>
            <p:nvPr/>
          </p:nvSpPr>
          <p:spPr>
            <a:xfrm>
              <a:off x="8105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0" name="직사각형 1479">
              <a:extLst>
                <a:ext uri="{FF2B5EF4-FFF2-40B4-BE49-F238E27FC236}">
                  <a16:creationId xmlns:a16="http://schemas.microsoft.com/office/drawing/2014/main" id="{BF6AC51E-7782-4DA8-8E2C-B35C36C4C739}"/>
                </a:ext>
              </a:extLst>
            </p:cNvPr>
            <p:cNvSpPr/>
            <p:nvPr/>
          </p:nvSpPr>
          <p:spPr>
            <a:xfrm>
              <a:off x="8213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1" name="직사각형 1480">
              <a:extLst>
                <a:ext uri="{FF2B5EF4-FFF2-40B4-BE49-F238E27FC236}">
                  <a16:creationId xmlns:a16="http://schemas.microsoft.com/office/drawing/2014/main" id="{A7A3D3CD-C204-437E-0571-4A58EED9FBCE}"/>
                </a:ext>
              </a:extLst>
            </p:cNvPr>
            <p:cNvSpPr/>
            <p:nvPr/>
          </p:nvSpPr>
          <p:spPr>
            <a:xfrm>
              <a:off x="8321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2" name="직사각형 1481">
              <a:extLst>
                <a:ext uri="{FF2B5EF4-FFF2-40B4-BE49-F238E27FC236}">
                  <a16:creationId xmlns:a16="http://schemas.microsoft.com/office/drawing/2014/main" id="{271A6B5E-7CAD-8302-3480-EBDB6878BF99}"/>
                </a:ext>
              </a:extLst>
            </p:cNvPr>
            <p:cNvSpPr/>
            <p:nvPr/>
          </p:nvSpPr>
          <p:spPr>
            <a:xfrm>
              <a:off x="8429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3" name="직사각형 1482">
              <a:extLst>
                <a:ext uri="{FF2B5EF4-FFF2-40B4-BE49-F238E27FC236}">
                  <a16:creationId xmlns:a16="http://schemas.microsoft.com/office/drawing/2014/main" id="{72FEA03B-09B1-2618-8836-86338A07E190}"/>
                </a:ext>
              </a:extLst>
            </p:cNvPr>
            <p:cNvSpPr/>
            <p:nvPr/>
          </p:nvSpPr>
          <p:spPr>
            <a:xfrm>
              <a:off x="8537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4" name="직사각형 1483">
              <a:extLst>
                <a:ext uri="{FF2B5EF4-FFF2-40B4-BE49-F238E27FC236}">
                  <a16:creationId xmlns:a16="http://schemas.microsoft.com/office/drawing/2014/main" id="{6A524E84-48C9-EB73-350D-262E85F76DE1}"/>
                </a:ext>
              </a:extLst>
            </p:cNvPr>
            <p:cNvSpPr/>
            <p:nvPr/>
          </p:nvSpPr>
          <p:spPr>
            <a:xfrm>
              <a:off x="7565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5" name="직사각형 1484">
              <a:extLst>
                <a:ext uri="{FF2B5EF4-FFF2-40B4-BE49-F238E27FC236}">
                  <a16:creationId xmlns:a16="http://schemas.microsoft.com/office/drawing/2014/main" id="{2B179A35-5C21-C02E-087D-A92366FBB692}"/>
                </a:ext>
              </a:extLst>
            </p:cNvPr>
            <p:cNvSpPr/>
            <p:nvPr/>
          </p:nvSpPr>
          <p:spPr>
            <a:xfrm>
              <a:off x="7673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6" name="직사각형 1485">
              <a:extLst>
                <a:ext uri="{FF2B5EF4-FFF2-40B4-BE49-F238E27FC236}">
                  <a16:creationId xmlns:a16="http://schemas.microsoft.com/office/drawing/2014/main" id="{3A294104-D7B3-B8BA-7829-99455202D36A}"/>
                </a:ext>
              </a:extLst>
            </p:cNvPr>
            <p:cNvSpPr/>
            <p:nvPr/>
          </p:nvSpPr>
          <p:spPr>
            <a:xfrm>
              <a:off x="7781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7" name="직사각형 1486">
              <a:extLst>
                <a:ext uri="{FF2B5EF4-FFF2-40B4-BE49-F238E27FC236}">
                  <a16:creationId xmlns:a16="http://schemas.microsoft.com/office/drawing/2014/main" id="{698DE156-6820-5AC7-791E-0AEFC906A012}"/>
                </a:ext>
              </a:extLst>
            </p:cNvPr>
            <p:cNvSpPr/>
            <p:nvPr/>
          </p:nvSpPr>
          <p:spPr>
            <a:xfrm>
              <a:off x="7889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8" name="직사각형 1487">
              <a:extLst>
                <a:ext uri="{FF2B5EF4-FFF2-40B4-BE49-F238E27FC236}">
                  <a16:creationId xmlns:a16="http://schemas.microsoft.com/office/drawing/2014/main" id="{166D4A90-D9A7-9E1E-4728-6F597DB46C65}"/>
                </a:ext>
              </a:extLst>
            </p:cNvPr>
            <p:cNvSpPr/>
            <p:nvPr/>
          </p:nvSpPr>
          <p:spPr>
            <a:xfrm>
              <a:off x="7997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9" name="직사각형 1488">
              <a:extLst>
                <a:ext uri="{FF2B5EF4-FFF2-40B4-BE49-F238E27FC236}">
                  <a16:creationId xmlns:a16="http://schemas.microsoft.com/office/drawing/2014/main" id="{9D9E7BC9-8E05-E5DE-B95E-DC0159583129}"/>
                </a:ext>
              </a:extLst>
            </p:cNvPr>
            <p:cNvSpPr/>
            <p:nvPr/>
          </p:nvSpPr>
          <p:spPr>
            <a:xfrm>
              <a:off x="8105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0" name="직사각형 1489">
              <a:extLst>
                <a:ext uri="{FF2B5EF4-FFF2-40B4-BE49-F238E27FC236}">
                  <a16:creationId xmlns:a16="http://schemas.microsoft.com/office/drawing/2014/main" id="{E447FC83-762F-B424-D5BB-C53CC32007FE}"/>
                </a:ext>
              </a:extLst>
            </p:cNvPr>
            <p:cNvSpPr/>
            <p:nvPr/>
          </p:nvSpPr>
          <p:spPr>
            <a:xfrm>
              <a:off x="8213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1" name="직사각형 1490">
              <a:extLst>
                <a:ext uri="{FF2B5EF4-FFF2-40B4-BE49-F238E27FC236}">
                  <a16:creationId xmlns:a16="http://schemas.microsoft.com/office/drawing/2014/main" id="{B780C1C2-F68B-3C76-0E1B-96BC6B3BA458}"/>
                </a:ext>
              </a:extLst>
            </p:cNvPr>
            <p:cNvSpPr/>
            <p:nvPr/>
          </p:nvSpPr>
          <p:spPr>
            <a:xfrm>
              <a:off x="8321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2" name="직사각형 1491">
              <a:extLst>
                <a:ext uri="{FF2B5EF4-FFF2-40B4-BE49-F238E27FC236}">
                  <a16:creationId xmlns:a16="http://schemas.microsoft.com/office/drawing/2014/main" id="{A4C579CD-3B17-F420-3F92-3E20BC20DB8A}"/>
                </a:ext>
              </a:extLst>
            </p:cNvPr>
            <p:cNvSpPr/>
            <p:nvPr/>
          </p:nvSpPr>
          <p:spPr>
            <a:xfrm>
              <a:off x="8429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3" name="직사각형 1492">
              <a:extLst>
                <a:ext uri="{FF2B5EF4-FFF2-40B4-BE49-F238E27FC236}">
                  <a16:creationId xmlns:a16="http://schemas.microsoft.com/office/drawing/2014/main" id="{1BC35E56-0D5F-1E05-237D-24BBCD5AAAB2}"/>
                </a:ext>
              </a:extLst>
            </p:cNvPr>
            <p:cNvSpPr/>
            <p:nvPr/>
          </p:nvSpPr>
          <p:spPr>
            <a:xfrm>
              <a:off x="8537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4" name="직사각형 1493">
              <a:extLst>
                <a:ext uri="{FF2B5EF4-FFF2-40B4-BE49-F238E27FC236}">
                  <a16:creationId xmlns:a16="http://schemas.microsoft.com/office/drawing/2014/main" id="{654447F0-DE55-AD85-21A6-7152209A17E3}"/>
                </a:ext>
              </a:extLst>
            </p:cNvPr>
            <p:cNvSpPr/>
            <p:nvPr/>
          </p:nvSpPr>
          <p:spPr>
            <a:xfrm>
              <a:off x="7565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5" name="직사각형 1494">
              <a:extLst>
                <a:ext uri="{FF2B5EF4-FFF2-40B4-BE49-F238E27FC236}">
                  <a16:creationId xmlns:a16="http://schemas.microsoft.com/office/drawing/2014/main" id="{75122BA5-DE47-D02A-364F-CA881CD95236}"/>
                </a:ext>
              </a:extLst>
            </p:cNvPr>
            <p:cNvSpPr/>
            <p:nvPr/>
          </p:nvSpPr>
          <p:spPr>
            <a:xfrm>
              <a:off x="7673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6" name="직사각형 1495">
              <a:extLst>
                <a:ext uri="{FF2B5EF4-FFF2-40B4-BE49-F238E27FC236}">
                  <a16:creationId xmlns:a16="http://schemas.microsoft.com/office/drawing/2014/main" id="{93497282-DD98-A734-1529-A30FA5F358CA}"/>
                </a:ext>
              </a:extLst>
            </p:cNvPr>
            <p:cNvSpPr/>
            <p:nvPr/>
          </p:nvSpPr>
          <p:spPr>
            <a:xfrm>
              <a:off x="7781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7" name="직사각형 1496">
              <a:extLst>
                <a:ext uri="{FF2B5EF4-FFF2-40B4-BE49-F238E27FC236}">
                  <a16:creationId xmlns:a16="http://schemas.microsoft.com/office/drawing/2014/main" id="{7CEC5F8D-5D34-027A-B304-698B0AEE3C06}"/>
                </a:ext>
              </a:extLst>
            </p:cNvPr>
            <p:cNvSpPr/>
            <p:nvPr/>
          </p:nvSpPr>
          <p:spPr>
            <a:xfrm>
              <a:off x="7889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8" name="직사각형 1497">
              <a:extLst>
                <a:ext uri="{FF2B5EF4-FFF2-40B4-BE49-F238E27FC236}">
                  <a16:creationId xmlns:a16="http://schemas.microsoft.com/office/drawing/2014/main" id="{794242E0-9196-F655-5A3A-E399914E0874}"/>
                </a:ext>
              </a:extLst>
            </p:cNvPr>
            <p:cNvSpPr/>
            <p:nvPr/>
          </p:nvSpPr>
          <p:spPr>
            <a:xfrm>
              <a:off x="7997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9" name="직사각형 1498">
              <a:extLst>
                <a:ext uri="{FF2B5EF4-FFF2-40B4-BE49-F238E27FC236}">
                  <a16:creationId xmlns:a16="http://schemas.microsoft.com/office/drawing/2014/main" id="{3677DBBA-BEE6-B28D-CD70-0965FBBF4F25}"/>
                </a:ext>
              </a:extLst>
            </p:cNvPr>
            <p:cNvSpPr/>
            <p:nvPr/>
          </p:nvSpPr>
          <p:spPr>
            <a:xfrm>
              <a:off x="8105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0" name="직사각형 1499">
              <a:extLst>
                <a:ext uri="{FF2B5EF4-FFF2-40B4-BE49-F238E27FC236}">
                  <a16:creationId xmlns:a16="http://schemas.microsoft.com/office/drawing/2014/main" id="{6B9C7753-8F08-CE0A-A3B8-349662D001B8}"/>
                </a:ext>
              </a:extLst>
            </p:cNvPr>
            <p:cNvSpPr/>
            <p:nvPr/>
          </p:nvSpPr>
          <p:spPr>
            <a:xfrm>
              <a:off x="8213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1" name="직사각형 1500">
              <a:extLst>
                <a:ext uri="{FF2B5EF4-FFF2-40B4-BE49-F238E27FC236}">
                  <a16:creationId xmlns:a16="http://schemas.microsoft.com/office/drawing/2014/main" id="{0E4B5FC5-E4C9-451C-3D6F-8037EEFB5198}"/>
                </a:ext>
              </a:extLst>
            </p:cNvPr>
            <p:cNvSpPr/>
            <p:nvPr/>
          </p:nvSpPr>
          <p:spPr>
            <a:xfrm>
              <a:off x="8321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2" name="직사각형 1501">
              <a:extLst>
                <a:ext uri="{FF2B5EF4-FFF2-40B4-BE49-F238E27FC236}">
                  <a16:creationId xmlns:a16="http://schemas.microsoft.com/office/drawing/2014/main" id="{378D7140-66D8-529D-74F1-FF985E461EA9}"/>
                </a:ext>
              </a:extLst>
            </p:cNvPr>
            <p:cNvSpPr/>
            <p:nvPr/>
          </p:nvSpPr>
          <p:spPr>
            <a:xfrm>
              <a:off x="8429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3" name="직사각형 1502">
              <a:extLst>
                <a:ext uri="{FF2B5EF4-FFF2-40B4-BE49-F238E27FC236}">
                  <a16:creationId xmlns:a16="http://schemas.microsoft.com/office/drawing/2014/main" id="{CC801CA6-0FF8-DEEA-7FFA-BA3EB7F3A75D}"/>
                </a:ext>
              </a:extLst>
            </p:cNvPr>
            <p:cNvSpPr/>
            <p:nvPr/>
          </p:nvSpPr>
          <p:spPr>
            <a:xfrm>
              <a:off x="8537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4" name="직사각형 1503">
              <a:extLst>
                <a:ext uri="{FF2B5EF4-FFF2-40B4-BE49-F238E27FC236}">
                  <a16:creationId xmlns:a16="http://schemas.microsoft.com/office/drawing/2014/main" id="{4B70BB9B-3F5D-40FC-98B0-24DA6C7E006F}"/>
                </a:ext>
              </a:extLst>
            </p:cNvPr>
            <p:cNvSpPr/>
            <p:nvPr/>
          </p:nvSpPr>
          <p:spPr>
            <a:xfrm>
              <a:off x="7565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5" name="직사각형 1504">
              <a:extLst>
                <a:ext uri="{FF2B5EF4-FFF2-40B4-BE49-F238E27FC236}">
                  <a16:creationId xmlns:a16="http://schemas.microsoft.com/office/drawing/2014/main" id="{CF5EF858-A373-339D-DA73-3332AD1323A8}"/>
                </a:ext>
              </a:extLst>
            </p:cNvPr>
            <p:cNvSpPr/>
            <p:nvPr/>
          </p:nvSpPr>
          <p:spPr>
            <a:xfrm>
              <a:off x="7673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6" name="직사각형 1505">
              <a:extLst>
                <a:ext uri="{FF2B5EF4-FFF2-40B4-BE49-F238E27FC236}">
                  <a16:creationId xmlns:a16="http://schemas.microsoft.com/office/drawing/2014/main" id="{354FB93D-A7EA-D562-F675-9D9DA9DF35C6}"/>
                </a:ext>
              </a:extLst>
            </p:cNvPr>
            <p:cNvSpPr/>
            <p:nvPr/>
          </p:nvSpPr>
          <p:spPr>
            <a:xfrm>
              <a:off x="7781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7" name="직사각형 1506">
              <a:extLst>
                <a:ext uri="{FF2B5EF4-FFF2-40B4-BE49-F238E27FC236}">
                  <a16:creationId xmlns:a16="http://schemas.microsoft.com/office/drawing/2014/main" id="{79B02ADC-ACBC-F650-628E-DD339A813DDB}"/>
                </a:ext>
              </a:extLst>
            </p:cNvPr>
            <p:cNvSpPr/>
            <p:nvPr/>
          </p:nvSpPr>
          <p:spPr>
            <a:xfrm>
              <a:off x="7889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8" name="직사각형 1507">
              <a:extLst>
                <a:ext uri="{FF2B5EF4-FFF2-40B4-BE49-F238E27FC236}">
                  <a16:creationId xmlns:a16="http://schemas.microsoft.com/office/drawing/2014/main" id="{65BCE750-8092-7E1A-DC3C-F066B08DCBDB}"/>
                </a:ext>
              </a:extLst>
            </p:cNvPr>
            <p:cNvSpPr/>
            <p:nvPr/>
          </p:nvSpPr>
          <p:spPr>
            <a:xfrm>
              <a:off x="7997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9" name="직사각형 1508">
              <a:extLst>
                <a:ext uri="{FF2B5EF4-FFF2-40B4-BE49-F238E27FC236}">
                  <a16:creationId xmlns:a16="http://schemas.microsoft.com/office/drawing/2014/main" id="{D551A6DF-66F5-0559-72AD-56E0442CA0B9}"/>
                </a:ext>
              </a:extLst>
            </p:cNvPr>
            <p:cNvSpPr/>
            <p:nvPr/>
          </p:nvSpPr>
          <p:spPr>
            <a:xfrm>
              <a:off x="8105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0" name="직사각형 1509">
              <a:extLst>
                <a:ext uri="{FF2B5EF4-FFF2-40B4-BE49-F238E27FC236}">
                  <a16:creationId xmlns:a16="http://schemas.microsoft.com/office/drawing/2014/main" id="{4E8FCCF8-707C-ACFD-249B-F0B35BA928D2}"/>
                </a:ext>
              </a:extLst>
            </p:cNvPr>
            <p:cNvSpPr/>
            <p:nvPr/>
          </p:nvSpPr>
          <p:spPr>
            <a:xfrm>
              <a:off x="8213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1" name="직사각형 1510">
              <a:extLst>
                <a:ext uri="{FF2B5EF4-FFF2-40B4-BE49-F238E27FC236}">
                  <a16:creationId xmlns:a16="http://schemas.microsoft.com/office/drawing/2014/main" id="{F9CF4C46-602E-C4FD-9440-F92A77CF1D18}"/>
                </a:ext>
              </a:extLst>
            </p:cNvPr>
            <p:cNvSpPr/>
            <p:nvPr/>
          </p:nvSpPr>
          <p:spPr>
            <a:xfrm>
              <a:off x="8321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2" name="직사각형 1511">
              <a:extLst>
                <a:ext uri="{FF2B5EF4-FFF2-40B4-BE49-F238E27FC236}">
                  <a16:creationId xmlns:a16="http://schemas.microsoft.com/office/drawing/2014/main" id="{1B803044-57C2-2F5A-EB06-CC8692A3DC84}"/>
                </a:ext>
              </a:extLst>
            </p:cNvPr>
            <p:cNvSpPr/>
            <p:nvPr/>
          </p:nvSpPr>
          <p:spPr>
            <a:xfrm>
              <a:off x="8429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3" name="직사각형 1512">
              <a:extLst>
                <a:ext uri="{FF2B5EF4-FFF2-40B4-BE49-F238E27FC236}">
                  <a16:creationId xmlns:a16="http://schemas.microsoft.com/office/drawing/2014/main" id="{4D01F3A0-2D4F-9BF7-BB3D-FCEDFA9E2DAA}"/>
                </a:ext>
              </a:extLst>
            </p:cNvPr>
            <p:cNvSpPr/>
            <p:nvPr/>
          </p:nvSpPr>
          <p:spPr>
            <a:xfrm>
              <a:off x="8537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4" name="직사각형 1513">
              <a:extLst>
                <a:ext uri="{FF2B5EF4-FFF2-40B4-BE49-F238E27FC236}">
                  <a16:creationId xmlns:a16="http://schemas.microsoft.com/office/drawing/2014/main" id="{D59E4C6E-29FE-82A4-A704-B70270152DBE}"/>
                </a:ext>
              </a:extLst>
            </p:cNvPr>
            <p:cNvSpPr/>
            <p:nvPr/>
          </p:nvSpPr>
          <p:spPr>
            <a:xfrm>
              <a:off x="7565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5" name="직사각형 1514">
              <a:extLst>
                <a:ext uri="{FF2B5EF4-FFF2-40B4-BE49-F238E27FC236}">
                  <a16:creationId xmlns:a16="http://schemas.microsoft.com/office/drawing/2014/main" id="{1BAB7761-4A6F-EF65-AC97-2528572C2123}"/>
                </a:ext>
              </a:extLst>
            </p:cNvPr>
            <p:cNvSpPr/>
            <p:nvPr/>
          </p:nvSpPr>
          <p:spPr>
            <a:xfrm>
              <a:off x="7673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6" name="직사각형 1515">
              <a:extLst>
                <a:ext uri="{FF2B5EF4-FFF2-40B4-BE49-F238E27FC236}">
                  <a16:creationId xmlns:a16="http://schemas.microsoft.com/office/drawing/2014/main" id="{FFC828ED-B44A-FC60-FA44-8CCE9134E47A}"/>
                </a:ext>
              </a:extLst>
            </p:cNvPr>
            <p:cNvSpPr/>
            <p:nvPr/>
          </p:nvSpPr>
          <p:spPr>
            <a:xfrm>
              <a:off x="7781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7" name="직사각형 1516">
              <a:extLst>
                <a:ext uri="{FF2B5EF4-FFF2-40B4-BE49-F238E27FC236}">
                  <a16:creationId xmlns:a16="http://schemas.microsoft.com/office/drawing/2014/main" id="{E27A6856-6271-F8A0-79F7-803548DD13A6}"/>
                </a:ext>
              </a:extLst>
            </p:cNvPr>
            <p:cNvSpPr/>
            <p:nvPr/>
          </p:nvSpPr>
          <p:spPr>
            <a:xfrm>
              <a:off x="7889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8" name="직사각형 1517">
              <a:extLst>
                <a:ext uri="{FF2B5EF4-FFF2-40B4-BE49-F238E27FC236}">
                  <a16:creationId xmlns:a16="http://schemas.microsoft.com/office/drawing/2014/main" id="{B8BD2271-3B6B-0A77-3563-8690C16EA881}"/>
                </a:ext>
              </a:extLst>
            </p:cNvPr>
            <p:cNvSpPr/>
            <p:nvPr/>
          </p:nvSpPr>
          <p:spPr>
            <a:xfrm>
              <a:off x="7997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9" name="직사각형 1518">
              <a:extLst>
                <a:ext uri="{FF2B5EF4-FFF2-40B4-BE49-F238E27FC236}">
                  <a16:creationId xmlns:a16="http://schemas.microsoft.com/office/drawing/2014/main" id="{9AC9AEB0-1DEE-4CAB-599B-FD2839A2184D}"/>
                </a:ext>
              </a:extLst>
            </p:cNvPr>
            <p:cNvSpPr/>
            <p:nvPr/>
          </p:nvSpPr>
          <p:spPr>
            <a:xfrm>
              <a:off x="8105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0" name="직사각형 1519">
              <a:extLst>
                <a:ext uri="{FF2B5EF4-FFF2-40B4-BE49-F238E27FC236}">
                  <a16:creationId xmlns:a16="http://schemas.microsoft.com/office/drawing/2014/main" id="{8D7BC4C4-E6FB-9179-E242-956802B536CF}"/>
                </a:ext>
              </a:extLst>
            </p:cNvPr>
            <p:cNvSpPr/>
            <p:nvPr/>
          </p:nvSpPr>
          <p:spPr>
            <a:xfrm>
              <a:off x="8213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1" name="직사각형 1520">
              <a:extLst>
                <a:ext uri="{FF2B5EF4-FFF2-40B4-BE49-F238E27FC236}">
                  <a16:creationId xmlns:a16="http://schemas.microsoft.com/office/drawing/2014/main" id="{7094C972-5579-42FC-ACD7-C003F2021EA0}"/>
                </a:ext>
              </a:extLst>
            </p:cNvPr>
            <p:cNvSpPr/>
            <p:nvPr/>
          </p:nvSpPr>
          <p:spPr>
            <a:xfrm>
              <a:off x="8321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2" name="직사각형 1521">
              <a:extLst>
                <a:ext uri="{FF2B5EF4-FFF2-40B4-BE49-F238E27FC236}">
                  <a16:creationId xmlns:a16="http://schemas.microsoft.com/office/drawing/2014/main" id="{9C495038-3915-3059-C924-468EC6FA1B79}"/>
                </a:ext>
              </a:extLst>
            </p:cNvPr>
            <p:cNvSpPr/>
            <p:nvPr/>
          </p:nvSpPr>
          <p:spPr>
            <a:xfrm>
              <a:off x="8429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3" name="직사각형 1522">
              <a:extLst>
                <a:ext uri="{FF2B5EF4-FFF2-40B4-BE49-F238E27FC236}">
                  <a16:creationId xmlns:a16="http://schemas.microsoft.com/office/drawing/2014/main" id="{BADA5C71-9D7B-5021-732B-0F9A47EC0637}"/>
                </a:ext>
              </a:extLst>
            </p:cNvPr>
            <p:cNvSpPr/>
            <p:nvPr/>
          </p:nvSpPr>
          <p:spPr>
            <a:xfrm>
              <a:off x="8537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4" name="직사각형 1523">
              <a:extLst>
                <a:ext uri="{FF2B5EF4-FFF2-40B4-BE49-F238E27FC236}">
                  <a16:creationId xmlns:a16="http://schemas.microsoft.com/office/drawing/2014/main" id="{673C5665-7277-0E6A-B48B-9ADB8F8D0CAF}"/>
                </a:ext>
              </a:extLst>
            </p:cNvPr>
            <p:cNvSpPr/>
            <p:nvPr/>
          </p:nvSpPr>
          <p:spPr>
            <a:xfrm>
              <a:off x="7565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5" name="직사각형 1524">
              <a:extLst>
                <a:ext uri="{FF2B5EF4-FFF2-40B4-BE49-F238E27FC236}">
                  <a16:creationId xmlns:a16="http://schemas.microsoft.com/office/drawing/2014/main" id="{8B5532AC-FEC7-23E2-6775-4F2188756BB6}"/>
                </a:ext>
              </a:extLst>
            </p:cNvPr>
            <p:cNvSpPr/>
            <p:nvPr/>
          </p:nvSpPr>
          <p:spPr>
            <a:xfrm>
              <a:off x="7673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6" name="직사각형 1525">
              <a:extLst>
                <a:ext uri="{FF2B5EF4-FFF2-40B4-BE49-F238E27FC236}">
                  <a16:creationId xmlns:a16="http://schemas.microsoft.com/office/drawing/2014/main" id="{70273276-5DC8-32AE-CAB6-AD9524704697}"/>
                </a:ext>
              </a:extLst>
            </p:cNvPr>
            <p:cNvSpPr/>
            <p:nvPr/>
          </p:nvSpPr>
          <p:spPr>
            <a:xfrm>
              <a:off x="7781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7" name="직사각형 1526">
              <a:extLst>
                <a:ext uri="{FF2B5EF4-FFF2-40B4-BE49-F238E27FC236}">
                  <a16:creationId xmlns:a16="http://schemas.microsoft.com/office/drawing/2014/main" id="{291C693F-3949-7828-3156-CE242A1A7C35}"/>
                </a:ext>
              </a:extLst>
            </p:cNvPr>
            <p:cNvSpPr/>
            <p:nvPr/>
          </p:nvSpPr>
          <p:spPr>
            <a:xfrm>
              <a:off x="7889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8" name="직사각형 1527">
              <a:extLst>
                <a:ext uri="{FF2B5EF4-FFF2-40B4-BE49-F238E27FC236}">
                  <a16:creationId xmlns:a16="http://schemas.microsoft.com/office/drawing/2014/main" id="{3BE57F5F-1DB5-2438-C199-C922CB24EE93}"/>
                </a:ext>
              </a:extLst>
            </p:cNvPr>
            <p:cNvSpPr/>
            <p:nvPr/>
          </p:nvSpPr>
          <p:spPr>
            <a:xfrm>
              <a:off x="7997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9" name="직사각형 1528">
              <a:extLst>
                <a:ext uri="{FF2B5EF4-FFF2-40B4-BE49-F238E27FC236}">
                  <a16:creationId xmlns:a16="http://schemas.microsoft.com/office/drawing/2014/main" id="{63A33FD3-B9B2-79D9-7A61-121D3B354B45}"/>
                </a:ext>
              </a:extLst>
            </p:cNvPr>
            <p:cNvSpPr/>
            <p:nvPr/>
          </p:nvSpPr>
          <p:spPr>
            <a:xfrm>
              <a:off x="8105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0" name="직사각형 1529">
              <a:extLst>
                <a:ext uri="{FF2B5EF4-FFF2-40B4-BE49-F238E27FC236}">
                  <a16:creationId xmlns:a16="http://schemas.microsoft.com/office/drawing/2014/main" id="{3AC262B7-1018-76AC-615B-96134E81812D}"/>
                </a:ext>
              </a:extLst>
            </p:cNvPr>
            <p:cNvSpPr/>
            <p:nvPr/>
          </p:nvSpPr>
          <p:spPr>
            <a:xfrm>
              <a:off x="8213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1" name="직사각형 1530">
              <a:extLst>
                <a:ext uri="{FF2B5EF4-FFF2-40B4-BE49-F238E27FC236}">
                  <a16:creationId xmlns:a16="http://schemas.microsoft.com/office/drawing/2014/main" id="{6CB45C2C-88E6-390C-82ED-35F619939C90}"/>
                </a:ext>
              </a:extLst>
            </p:cNvPr>
            <p:cNvSpPr/>
            <p:nvPr/>
          </p:nvSpPr>
          <p:spPr>
            <a:xfrm>
              <a:off x="8321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2" name="직사각형 1531">
              <a:extLst>
                <a:ext uri="{FF2B5EF4-FFF2-40B4-BE49-F238E27FC236}">
                  <a16:creationId xmlns:a16="http://schemas.microsoft.com/office/drawing/2014/main" id="{B1BDEFE4-0E3B-DAEB-97F1-EB1E9F89E5C9}"/>
                </a:ext>
              </a:extLst>
            </p:cNvPr>
            <p:cNvSpPr/>
            <p:nvPr/>
          </p:nvSpPr>
          <p:spPr>
            <a:xfrm>
              <a:off x="8429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3" name="직사각형 1532">
              <a:extLst>
                <a:ext uri="{FF2B5EF4-FFF2-40B4-BE49-F238E27FC236}">
                  <a16:creationId xmlns:a16="http://schemas.microsoft.com/office/drawing/2014/main" id="{4D53AE5D-69DB-800B-D40E-A1DA7A2A3A92}"/>
                </a:ext>
              </a:extLst>
            </p:cNvPr>
            <p:cNvSpPr/>
            <p:nvPr/>
          </p:nvSpPr>
          <p:spPr>
            <a:xfrm>
              <a:off x="8537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4" name="직사각형 1533">
              <a:extLst>
                <a:ext uri="{FF2B5EF4-FFF2-40B4-BE49-F238E27FC236}">
                  <a16:creationId xmlns:a16="http://schemas.microsoft.com/office/drawing/2014/main" id="{DBAB661B-E7FE-D05B-CB62-029B2467F742}"/>
                </a:ext>
              </a:extLst>
            </p:cNvPr>
            <p:cNvSpPr/>
            <p:nvPr/>
          </p:nvSpPr>
          <p:spPr>
            <a:xfrm>
              <a:off x="7565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5" name="직사각형 1534">
              <a:extLst>
                <a:ext uri="{FF2B5EF4-FFF2-40B4-BE49-F238E27FC236}">
                  <a16:creationId xmlns:a16="http://schemas.microsoft.com/office/drawing/2014/main" id="{EF01FEE3-9A3C-EA6E-1DFC-548D7DC1E689}"/>
                </a:ext>
              </a:extLst>
            </p:cNvPr>
            <p:cNvSpPr/>
            <p:nvPr/>
          </p:nvSpPr>
          <p:spPr>
            <a:xfrm>
              <a:off x="7673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6" name="직사각형 1535">
              <a:extLst>
                <a:ext uri="{FF2B5EF4-FFF2-40B4-BE49-F238E27FC236}">
                  <a16:creationId xmlns:a16="http://schemas.microsoft.com/office/drawing/2014/main" id="{2015DC22-4709-CCAA-163F-59EDA8E2C201}"/>
                </a:ext>
              </a:extLst>
            </p:cNvPr>
            <p:cNvSpPr/>
            <p:nvPr/>
          </p:nvSpPr>
          <p:spPr>
            <a:xfrm>
              <a:off x="7781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7" name="직사각형 1536">
              <a:extLst>
                <a:ext uri="{FF2B5EF4-FFF2-40B4-BE49-F238E27FC236}">
                  <a16:creationId xmlns:a16="http://schemas.microsoft.com/office/drawing/2014/main" id="{F12ED036-4C12-06BC-6F67-21C61EFF7ED3}"/>
                </a:ext>
              </a:extLst>
            </p:cNvPr>
            <p:cNvSpPr/>
            <p:nvPr/>
          </p:nvSpPr>
          <p:spPr>
            <a:xfrm>
              <a:off x="7889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8" name="직사각형 1537">
              <a:extLst>
                <a:ext uri="{FF2B5EF4-FFF2-40B4-BE49-F238E27FC236}">
                  <a16:creationId xmlns:a16="http://schemas.microsoft.com/office/drawing/2014/main" id="{3B1A9584-5156-9114-7602-05162898898F}"/>
                </a:ext>
              </a:extLst>
            </p:cNvPr>
            <p:cNvSpPr/>
            <p:nvPr/>
          </p:nvSpPr>
          <p:spPr>
            <a:xfrm>
              <a:off x="7997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9" name="직사각형 1538">
              <a:extLst>
                <a:ext uri="{FF2B5EF4-FFF2-40B4-BE49-F238E27FC236}">
                  <a16:creationId xmlns:a16="http://schemas.microsoft.com/office/drawing/2014/main" id="{1EFB30B6-82A8-C864-D955-125D1D3EDAD3}"/>
                </a:ext>
              </a:extLst>
            </p:cNvPr>
            <p:cNvSpPr/>
            <p:nvPr/>
          </p:nvSpPr>
          <p:spPr>
            <a:xfrm>
              <a:off x="8105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0" name="직사각형 1539">
              <a:extLst>
                <a:ext uri="{FF2B5EF4-FFF2-40B4-BE49-F238E27FC236}">
                  <a16:creationId xmlns:a16="http://schemas.microsoft.com/office/drawing/2014/main" id="{2EAEDEAF-FE0E-F841-571F-2E004ED23B21}"/>
                </a:ext>
              </a:extLst>
            </p:cNvPr>
            <p:cNvSpPr/>
            <p:nvPr/>
          </p:nvSpPr>
          <p:spPr>
            <a:xfrm>
              <a:off x="8213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1" name="직사각형 1540">
              <a:extLst>
                <a:ext uri="{FF2B5EF4-FFF2-40B4-BE49-F238E27FC236}">
                  <a16:creationId xmlns:a16="http://schemas.microsoft.com/office/drawing/2014/main" id="{6E28C7FA-3D68-D1AE-66AB-54E7D852DBB6}"/>
                </a:ext>
              </a:extLst>
            </p:cNvPr>
            <p:cNvSpPr/>
            <p:nvPr/>
          </p:nvSpPr>
          <p:spPr>
            <a:xfrm>
              <a:off x="8321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2" name="직사각형 1541">
              <a:extLst>
                <a:ext uri="{FF2B5EF4-FFF2-40B4-BE49-F238E27FC236}">
                  <a16:creationId xmlns:a16="http://schemas.microsoft.com/office/drawing/2014/main" id="{079FFCF8-BD4A-064F-B668-EE6E3CD051AB}"/>
                </a:ext>
              </a:extLst>
            </p:cNvPr>
            <p:cNvSpPr/>
            <p:nvPr/>
          </p:nvSpPr>
          <p:spPr>
            <a:xfrm>
              <a:off x="8429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3" name="직사각형 1542">
              <a:extLst>
                <a:ext uri="{FF2B5EF4-FFF2-40B4-BE49-F238E27FC236}">
                  <a16:creationId xmlns:a16="http://schemas.microsoft.com/office/drawing/2014/main" id="{8272DEE7-3019-AF6B-FD89-4C6CC120E5E2}"/>
                </a:ext>
              </a:extLst>
            </p:cNvPr>
            <p:cNvSpPr/>
            <p:nvPr/>
          </p:nvSpPr>
          <p:spPr>
            <a:xfrm>
              <a:off x="8537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4" name="직사각형 1543">
              <a:extLst>
                <a:ext uri="{FF2B5EF4-FFF2-40B4-BE49-F238E27FC236}">
                  <a16:creationId xmlns:a16="http://schemas.microsoft.com/office/drawing/2014/main" id="{61778D01-0BFF-8D55-E519-3EC7D689CB30}"/>
                </a:ext>
              </a:extLst>
            </p:cNvPr>
            <p:cNvSpPr/>
            <p:nvPr/>
          </p:nvSpPr>
          <p:spPr>
            <a:xfrm>
              <a:off x="7565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5" name="직사각형 1544">
              <a:extLst>
                <a:ext uri="{FF2B5EF4-FFF2-40B4-BE49-F238E27FC236}">
                  <a16:creationId xmlns:a16="http://schemas.microsoft.com/office/drawing/2014/main" id="{EB6CF17A-A672-1C19-B16E-5E8CA7150997}"/>
                </a:ext>
              </a:extLst>
            </p:cNvPr>
            <p:cNvSpPr/>
            <p:nvPr/>
          </p:nvSpPr>
          <p:spPr>
            <a:xfrm>
              <a:off x="7673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6" name="직사각형 1545">
              <a:extLst>
                <a:ext uri="{FF2B5EF4-FFF2-40B4-BE49-F238E27FC236}">
                  <a16:creationId xmlns:a16="http://schemas.microsoft.com/office/drawing/2014/main" id="{437371F3-810E-5480-B78E-83E2488D1271}"/>
                </a:ext>
              </a:extLst>
            </p:cNvPr>
            <p:cNvSpPr/>
            <p:nvPr/>
          </p:nvSpPr>
          <p:spPr>
            <a:xfrm>
              <a:off x="7781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7" name="직사각형 1546">
              <a:extLst>
                <a:ext uri="{FF2B5EF4-FFF2-40B4-BE49-F238E27FC236}">
                  <a16:creationId xmlns:a16="http://schemas.microsoft.com/office/drawing/2014/main" id="{B7954DA9-A731-8BFF-9DEC-9D45CD947A72}"/>
                </a:ext>
              </a:extLst>
            </p:cNvPr>
            <p:cNvSpPr/>
            <p:nvPr/>
          </p:nvSpPr>
          <p:spPr>
            <a:xfrm>
              <a:off x="7889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8" name="직사각형 1547">
              <a:extLst>
                <a:ext uri="{FF2B5EF4-FFF2-40B4-BE49-F238E27FC236}">
                  <a16:creationId xmlns:a16="http://schemas.microsoft.com/office/drawing/2014/main" id="{C5BA9EA1-A879-4842-C644-7DA590EA08A3}"/>
                </a:ext>
              </a:extLst>
            </p:cNvPr>
            <p:cNvSpPr/>
            <p:nvPr/>
          </p:nvSpPr>
          <p:spPr>
            <a:xfrm>
              <a:off x="7997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9" name="직사각형 1548">
              <a:extLst>
                <a:ext uri="{FF2B5EF4-FFF2-40B4-BE49-F238E27FC236}">
                  <a16:creationId xmlns:a16="http://schemas.microsoft.com/office/drawing/2014/main" id="{DC3C48A6-E7E5-2094-5130-60069F9D3CC2}"/>
                </a:ext>
              </a:extLst>
            </p:cNvPr>
            <p:cNvSpPr/>
            <p:nvPr/>
          </p:nvSpPr>
          <p:spPr>
            <a:xfrm>
              <a:off x="8105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0" name="직사각형 1549">
              <a:extLst>
                <a:ext uri="{FF2B5EF4-FFF2-40B4-BE49-F238E27FC236}">
                  <a16:creationId xmlns:a16="http://schemas.microsoft.com/office/drawing/2014/main" id="{D9976177-37DD-F6C9-1D74-E3818C667D6D}"/>
                </a:ext>
              </a:extLst>
            </p:cNvPr>
            <p:cNvSpPr/>
            <p:nvPr/>
          </p:nvSpPr>
          <p:spPr>
            <a:xfrm>
              <a:off x="8213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1" name="직사각형 1550">
              <a:extLst>
                <a:ext uri="{FF2B5EF4-FFF2-40B4-BE49-F238E27FC236}">
                  <a16:creationId xmlns:a16="http://schemas.microsoft.com/office/drawing/2014/main" id="{3FBAF7C4-904A-571C-8A01-22193A334C83}"/>
                </a:ext>
              </a:extLst>
            </p:cNvPr>
            <p:cNvSpPr/>
            <p:nvPr/>
          </p:nvSpPr>
          <p:spPr>
            <a:xfrm>
              <a:off x="8321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2" name="직사각형 1551">
              <a:extLst>
                <a:ext uri="{FF2B5EF4-FFF2-40B4-BE49-F238E27FC236}">
                  <a16:creationId xmlns:a16="http://schemas.microsoft.com/office/drawing/2014/main" id="{ED78E83A-F202-FA3F-180E-3D9E5CF71F3A}"/>
                </a:ext>
              </a:extLst>
            </p:cNvPr>
            <p:cNvSpPr/>
            <p:nvPr/>
          </p:nvSpPr>
          <p:spPr>
            <a:xfrm>
              <a:off x="8429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3" name="직사각형 1552">
              <a:extLst>
                <a:ext uri="{FF2B5EF4-FFF2-40B4-BE49-F238E27FC236}">
                  <a16:creationId xmlns:a16="http://schemas.microsoft.com/office/drawing/2014/main" id="{F3A66C6C-DD78-7E76-AC45-F6BD9914BE84}"/>
                </a:ext>
              </a:extLst>
            </p:cNvPr>
            <p:cNvSpPr/>
            <p:nvPr/>
          </p:nvSpPr>
          <p:spPr>
            <a:xfrm>
              <a:off x="8537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4" name="직사각형 1553">
              <a:extLst>
                <a:ext uri="{FF2B5EF4-FFF2-40B4-BE49-F238E27FC236}">
                  <a16:creationId xmlns:a16="http://schemas.microsoft.com/office/drawing/2014/main" id="{9D463E5A-59E1-6326-7367-5379A3D89DED}"/>
                </a:ext>
              </a:extLst>
            </p:cNvPr>
            <p:cNvSpPr/>
            <p:nvPr/>
          </p:nvSpPr>
          <p:spPr>
            <a:xfrm>
              <a:off x="7565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5" name="직사각형 1554">
              <a:extLst>
                <a:ext uri="{FF2B5EF4-FFF2-40B4-BE49-F238E27FC236}">
                  <a16:creationId xmlns:a16="http://schemas.microsoft.com/office/drawing/2014/main" id="{E0EFCE93-0060-13A7-7DDA-00AA88F918EF}"/>
                </a:ext>
              </a:extLst>
            </p:cNvPr>
            <p:cNvSpPr/>
            <p:nvPr/>
          </p:nvSpPr>
          <p:spPr>
            <a:xfrm>
              <a:off x="7673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6" name="직사각형 1555">
              <a:extLst>
                <a:ext uri="{FF2B5EF4-FFF2-40B4-BE49-F238E27FC236}">
                  <a16:creationId xmlns:a16="http://schemas.microsoft.com/office/drawing/2014/main" id="{3D2200D8-E177-8587-7398-70000D08AF02}"/>
                </a:ext>
              </a:extLst>
            </p:cNvPr>
            <p:cNvSpPr/>
            <p:nvPr/>
          </p:nvSpPr>
          <p:spPr>
            <a:xfrm>
              <a:off x="7781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7" name="직사각형 1556">
              <a:extLst>
                <a:ext uri="{FF2B5EF4-FFF2-40B4-BE49-F238E27FC236}">
                  <a16:creationId xmlns:a16="http://schemas.microsoft.com/office/drawing/2014/main" id="{359BAF23-E878-23A0-A316-108B771182BA}"/>
                </a:ext>
              </a:extLst>
            </p:cNvPr>
            <p:cNvSpPr/>
            <p:nvPr/>
          </p:nvSpPr>
          <p:spPr>
            <a:xfrm>
              <a:off x="7889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8" name="직사각형 1557">
              <a:extLst>
                <a:ext uri="{FF2B5EF4-FFF2-40B4-BE49-F238E27FC236}">
                  <a16:creationId xmlns:a16="http://schemas.microsoft.com/office/drawing/2014/main" id="{73A21E7C-077F-95FB-2F46-63E5DEEF68B4}"/>
                </a:ext>
              </a:extLst>
            </p:cNvPr>
            <p:cNvSpPr/>
            <p:nvPr/>
          </p:nvSpPr>
          <p:spPr>
            <a:xfrm>
              <a:off x="7997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9" name="직사각형 1558">
              <a:extLst>
                <a:ext uri="{FF2B5EF4-FFF2-40B4-BE49-F238E27FC236}">
                  <a16:creationId xmlns:a16="http://schemas.microsoft.com/office/drawing/2014/main" id="{AADD3F80-6CBD-9655-790B-E755B1EAA91D}"/>
                </a:ext>
              </a:extLst>
            </p:cNvPr>
            <p:cNvSpPr/>
            <p:nvPr/>
          </p:nvSpPr>
          <p:spPr>
            <a:xfrm>
              <a:off x="8105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0" name="직사각형 1559">
              <a:extLst>
                <a:ext uri="{FF2B5EF4-FFF2-40B4-BE49-F238E27FC236}">
                  <a16:creationId xmlns:a16="http://schemas.microsoft.com/office/drawing/2014/main" id="{41D9CB49-A500-B773-712F-41A1D538BC62}"/>
                </a:ext>
              </a:extLst>
            </p:cNvPr>
            <p:cNvSpPr/>
            <p:nvPr/>
          </p:nvSpPr>
          <p:spPr>
            <a:xfrm>
              <a:off x="8213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1" name="직사각형 1560">
              <a:extLst>
                <a:ext uri="{FF2B5EF4-FFF2-40B4-BE49-F238E27FC236}">
                  <a16:creationId xmlns:a16="http://schemas.microsoft.com/office/drawing/2014/main" id="{5EB1B0EE-AEA3-E185-809A-BD6ED81495EA}"/>
                </a:ext>
              </a:extLst>
            </p:cNvPr>
            <p:cNvSpPr/>
            <p:nvPr/>
          </p:nvSpPr>
          <p:spPr>
            <a:xfrm>
              <a:off x="8321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2" name="직사각형 1561">
              <a:extLst>
                <a:ext uri="{FF2B5EF4-FFF2-40B4-BE49-F238E27FC236}">
                  <a16:creationId xmlns:a16="http://schemas.microsoft.com/office/drawing/2014/main" id="{CE4B4CC5-0432-A49C-DBB6-13C209D17BA1}"/>
                </a:ext>
              </a:extLst>
            </p:cNvPr>
            <p:cNvSpPr/>
            <p:nvPr/>
          </p:nvSpPr>
          <p:spPr>
            <a:xfrm>
              <a:off x="8429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3" name="직사각형 1562">
              <a:extLst>
                <a:ext uri="{FF2B5EF4-FFF2-40B4-BE49-F238E27FC236}">
                  <a16:creationId xmlns:a16="http://schemas.microsoft.com/office/drawing/2014/main" id="{0BD23E77-FC83-854F-3124-8A19196C7538}"/>
                </a:ext>
              </a:extLst>
            </p:cNvPr>
            <p:cNvSpPr/>
            <p:nvPr/>
          </p:nvSpPr>
          <p:spPr>
            <a:xfrm>
              <a:off x="8537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4" name="직사각형 1563">
              <a:extLst>
                <a:ext uri="{FF2B5EF4-FFF2-40B4-BE49-F238E27FC236}">
                  <a16:creationId xmlns:a16="http://schemas.microsoft.com/office/drawing/2014/main" id="{01AF806A-9DA6-9B7A-E09C-586FDDFEDF02}"/>
                </a:ext>
              </a:extLst>
            </p:cNvPr>
            <p:cNvSpPr/>
            <p:nvPr/>
          </p:nvSpPr>
          <p:spPr>
            <a:xfrm>
              <a:off x="9725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5" name="직사각형 1564">
              <a:extLst>
                <a:ext uri="{FF2B5EF4-FFF2-40B4-BE49-F238E27FC236}">
                  <a16:creationId xmlns:a16="http://schemas.microsoft.com/office/drawing/2014/main" id="{8C5FC5A6-E46D-57E8-2B2A-AFD819497795}"/>
                </a:ext>
              </a:extLst>
            </p:cNvPr>
            <p:cNvSpPr/>
            <p:nvPr/>
          </p:nvSpPr>
          <p:spPr>
            <a:xfrm>
              <a:off x="9833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6" name="직사각형 1565">
              <a:extLst>
                <a:ext uri="{FF2B5EF4-FFF2-40B4-BE49-F238E27FC236}">
                  <a16:creationId xmlns:a16="http://schemas.microsoft.com/office/drawing/2014/main" id="{CBF955AE-C87B-47BE-850E-69922B0B6FEC}"/>
                </a:ext>
              </a:extLst>
            </p:cNvPr>
            <p:cNvSpPr/>
            <p:nvPr/>
          </p:nvSpPr>
          <p:spPr>
            <a:xfrm>
              <a:off x="9941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7" name="직사각형 1566">
              <a:extLst>
                <a:ext uri="{FF2B5EF4-FFF2-40B4-BE49-F238E27FC236}">
                  <a16:creationId xmlns:a16="http://schemas.microsoft.com/office/drawing/2014/main" id="{E7905143-67E5-F2F9-1DC1-5BAF99CBCFA8}"/>
                </a:ext>
              </a:extLst>
            </p:cNvPr>
            <p:cNvSpPr/>
            <p:nvPr/>
          </p:nvSpPr>
          <p:spPr>
            <a:xfrm>
              <a:off x="10049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8" name="직사각형 1567">
              <a:extLst>
                <a:ext uri="{FF2B5EF4-FFF2-40B4-BE49-F238E27FC236}">
                  <a16:creationId xmlns:a16="http://schemas.microsoft.com/office/drawing/2014/main" id="{9A5D6752-6C65-E9B4-B3B5-F0A2550BED83}"/>
                </a:ext>
              </a:extLst>
            </p:cNvPr>
            <p:cNvSpPr/>
            <p:nvPr/>
          </p:nvSpPr>
          <p:spPr>
            <a:xfrm>
              <a:off x="10157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9" name="직사각형 1568">
              <a:extLst>
                <a:ext uri="{FF2B5EF4-FFF2-40B4-BE49-F238E27FC236}">
                  <a16:creationId xmlns:a16="http://schemas.microsoft.com/office/drawing/2014/main" id="{59053412-C3AC-DB47-60B9-58E648D14012}"/>
                </a:ext>
              </a:extLst>
            </p:cNvPr>
            <p:cNvSpPr/>
            <p:nvPr/>
          </p:nvSpPr>
          <p:spPr>
            <a:xfrm>
              <a:off x="10265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0" name="직사각형 1569">
              <a:extLst>
                <a:ext uri="{FF2B5EF4-FFF2-40B4-BE49-F238E27FC236}">
                  <a16:creationId xmlns:a16="http://schemas.microsoft.com/office/drawing/2014/main" id="{4E6F6DB5-E563-8F29-AE06-B960DE850E33}"/>
                </a:ext>
              </a:extLst>
            </p:cNvPr>
            <p:cNvSpPr/>
            <p:nvPr/>
          </p:nvSpPr>
          <p:spPr>
            <a:xfrm>
              <a:off x="10373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1" name="직사각형 1570">
              <a:extLst>
                <a:ext uri="{FF2B5EF4-FFF2-40B4-BE49-F238E27FC236}">
                  <a16:creationId xmlns:a16="http://schemas.microsoft.com/office/drawing/2014/main" id="{0D5AB68C-FE6B-8D13-B776-A2A37E7BEE2F}"/>
                </a:ext>
              </a:extLst>
            </p:cNvPr>
            <p:cNvSpPr/>
            <p:nvPr/>
          </p:nvSpPr>
          <p:spPr>
            <a:xfrm>
              <a:off x="10481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2" name="직사각형 1571">
              <a:extLst>
                <a:ext uri="{FF2B5EF4-FFF2-40B4-BE49-F238E27FC236}">
                  <a16:creationId xmlns:a16="http://schemas.microsoft.com/office/drawing/2014/main" id="{C3E1511C-5A65-6BB0-05E5-783C58674403}"/>
                </a:ext>
              </a:extLst>
            </p:cNvPr>
            <p:cNvSpPr/>
            <p:nvPr/>
          </p:nvSpPr>
          <p:spPr>
            <a:xfrm>
              <a:off x="10589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3" name="직사각형 1572">
              <a:extLst>
                <a:ext uri="{FF2B5EF4-FFF2-40B4-BE49-F238E27FC236}">
                  <a16:creationId xmlns:a16="http://schemas.microsoft.com/office/drawing/2014/main" id="{33499DEB-8D48-011D-DD36-E5F46E4251F2}"/>
                </a:ext>
              </a:extLst>
            </p:cNvPr>
            <p:cNvSpPr/>
            <p:nvPr/>
          </p:nvSpPr>
          <p:spPr>
            <a:xfrm>
              <a:off x="10697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4" name="직사각형 1573">
              <a:extLst>
                <a:ext uri="{FF2B5EF4-FFF2-40B4-BE49-F238E27FC236}">
                  <a16:creationId xmlns:a16="http://schemas.microsoft.com/office/drawing/2014/main" id="{2FFFC312-9D32-51AF-0E5C-3C66EAB1A7A5}"/>
                </a:ext>
              </a:extLst>
            </p:cNvPr>
            <p:cNvSpPr/>
            <p:nvPr/>
          </p:nvSpPr>
          <p:spPr>
            <a:xfrm>
              <a:off x="9725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5" name="직사각형 1574">
              <a:extLst>
                <a:ext uri="{FF2B5EF4-FFF2-40B4-BE49-F238E27FC236}">
                  <a16:creationId xmlns:a16="http://schemas.microsoft.com/office/drawing/2014/main" id="{A4E267F9-AC67-026C-77E7-90A835530B78}"/>
                </a:ext>
              </a:extLst>
            </p:cNvPr>
            <p:cNvSpPr/>
            <p:nvPr/>
          </p:nvSpPr>
          <p:spPr>
            <a:xfrm>
              <a:off x="9833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6" name="직사각형 1575">
              <a:extLst>
                <a:ext uri="{FF2B5EF4-FFF2-40B4-BE49-F238E27FC236}">
                  <a16:creationId xmlns:a16="http://schemas.microsoft.com/office/drawing/2014/main" id="{EE37BEFA-56F3-142B-A697-317ABDAA8858}"/>
                </a:ext>
              </a:extLst>
            </p:cNvPr>
            <p:cNvSpPr/>
            <p:nvPr/>
          </p:nvSpPr>
          <p:spPr>
            <a:xfrm>
              <a:off x="9941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7" name="직사각형 1576">
              <a:extLst>
                <a:ext uri="{FF2B5EF4-FFF2-40B4-BE49-F238E27FC236}">
                  <a16:creationId xmlns:a16="http://schemas.microsoft.com/office/drawing/2014/main" id="{8282499A-9D9A-0640-1461-2AC93A6030D3}"/>
                </a:ext>
              </a:extLst>
            </p:cNvPr>
            <p:cNvSpPr/>
            <p:nvPr/>
          </p:nvSpPr>
          <p:spPr>
            <a:xfrm>
              <a:off x="10049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8" name="직사각형 1577">
              <a:extLst>
                <a:ext uri="{FF2B5EF4-FFF2-40B4-BE49-F238E27FC236}">
                  <a16:creationId xmlns:a16="http://schemas.microsoft.com/office/drawing/2014/main" id="{8E454E0D-89E3-85BC-4814-BF09660A930B}"/>
                </a:ext>
              </a:extLst>
            </p:cNvPr>
            <p:cNvSpPr/>
            <p:nvPr/>
          </p:nvSpPr>
          <p:spPr>
            <a:xfrm>
              <a:off x="10157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9" name="직사각형 1578">
              <a:extLst>
                <a:ext uri="{FF2B5EF4-FFF2-40B4-BE49-F238E27FC236}">
                  <a16:creationId xmlns:a16="http://schemas.microsoft.com/office/drawing/2014/main" id="{B58A51B9-53E9-6847-F0EB-BE0BE62821A1}"/>
                </a:ext>
              </a:extLst>
            </p:cNvPr>
            <p:cNvSpPr/>
            <p:nvPr/>
          </p:nvSpPr>
          <p:spPr>
            <a:xfrm>
              <a:off x="10265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0" name="직사각형 1579">
              <a:extLst>
                <a:ext uri="{FF2B5EF4-FFF2-40B4-BE49-F238E27FC236}">
                  <a16:creationId xmlns:a16="http://schemas.microsoft.com/office/drawing/2014/main" id="{F7ADA3E5-A580-843E-1216-2C5E725C2671}"/>
                </a:ext>
              </a:extLst>
            </p:cNvPr>
            <p:cNvSpPr/>
            <p:nvPr/>
          </p:nvSpPr>
          <p:spPr>
            <a:xfrm>
              <a:off x="10373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1" name="직사각형 1580">
              <a:extLst>
                <a:ext uri="{FF2B5EF4-FFF2-40B4-BE49-F238E27FC236}">
                  <a16:creationId xmlns:a16="http://schemas.microsoft.com/office/drawing/2014/main" id="{F4D49705-C1D3-00CB-D6A2-CD0C0AF2F5B0}"/>
                </a:ext>
              </a:extLst>
            </p:cNvPr>
            <p:cNvSpPr/>
            <p:nvPr/>
          </p:nvSpPr>
          <p:spPr>
            <a:xfrm>
              <a:off x="10481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2" name="직사각형 1581">
              <a:extLst>
                <a:ext uri="{FF2B5EF4-FFF2-40B4-BE49-F238E27FC236}">
                  <a16:creationId xmlns:a16="http://schemas.microsoft.com/office/drawing/2014/main" id="{0E6300A7-C0FB-9A87-214D-49E3E2B14F5C}"/>
                </a:ext>
              </a:extLst>
            </p:cNvPr>
            <p:cNvSpPr/>
            <p:nvPr/>
          </p:nvSpPr>
          <p:spPr>
            <a:xfrm>
              <a:off x="10589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3" name="직사각형 1582">
              <a:extLst>
                <a:ext uri="{FF2B5EF4-FFF2-40B4-BE49-F238E27FC236}">
                  <a16:creationId xmlns:a16="http://schemas.microsoft.com/office/drawing/2014/main" id="{B5ECA377-430C-0415-6C89-D31EF6E6AFD1}"/>
                </a:ext>
              </a:extLst>
            </p:cNvPr>
            <p:cNvSpPr/>
            <p:nvPr/>
          </p:nvSpPr>
          <p:spPr>
            <a:xfrm>
              <a:off x="10697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4" name="직사각형 1583">
              <a:extLst>
                <a:ext uri="{FF2B5EF4-FFF2-40B4-BE49-F238E27FC236}">
                  <a16:creationId xmlns:a16="http://schemas.microsoft.com/office/drawing/2014/main" id="{F3E46ABE-203B-3F0B-6DC1-424189D29987}"/>
                </a:ext>
              </a:extLst>
            </p:cNvPr>
            <p:cNvSpPr/>
            <p:nvPr/>
          </p:nvSpPr>
          <p:spPr>
            <a:xfrm>
              <a:off x="9725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5" name="직사각형 1584">
              <a:extLst>
                <a:ext uri="{FF2B5EF4-FFF2-40B4-BE49-F238E27FC236}">
                  <a16:creationId xmlns:a16="http://schemas.microsoft.com/office/drawing/2014/main" id="{ABF4A5B0-E499-AD84-A8FE-96C1B8AECB83}"/>
                </a:ext>
              </a:extLst>
            </p:cNvPr>
            <p:cNvSpPr/>
            <p:nvPr/>
          </p:nvSpPr>
          <p:spPr>
            <a:xfrm>
              <a:off x="9833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6" name="직사각형 1585">
              <a:extLst>
                <a:ext uri="{FF2B5EF4-FFF2-40B4-BE49-F238E27FC236}">
                  <a16:creationId xmlns:a16="http://schemas.microsoft.com/office/drawing/2014/main" id="{4FA42274-CAC4-2235-12D2-F79AB1FE10B2}"/>
                </a:ext>
              </a:extLst>
            </p:cNvPr>
            <p:cNvSpPr/>
            <p:nvPr/>
          </p:nvSpPr>
          <p:spPr>
            <a:xfrm>
              <a:off x="9941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7" name="직사각형 1586">
              <a:extLst>
                <a:ext uri="{FF2B5EF4-FFF2-40B4-BE49-F238E27FC236}">
                  <a16:creationId xmlns:a16="http://schemas.microsoft.com/office/drawing/2014/main" id="{89E4AECD-EB85-2EDA-2EA4-9E78632C7907}"/>
                </a:ext>
              </a:extLst>
            </p:cNvPr>
            <p:cNvSpPr/>
            <p:nvPr/>
          </p:nvSpPr>
          <p:spPr>
            <a:xfrm>
              <a:off x="10049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8" name="직사각형 1587">
              <a:extLst>
                <a:ext uri="{FF2B5EF4-FFF2-40B4-BE49-F238E27FC236}">
                  <a16:creationId xmlns:a16="http://schemas.microsoft.com/office/drawing/2014/main" id="{F0982D41-CB4F-EA3B-9D57-C5DDF7417141}"/>
                </a:ext>
              </a:extLst>
            </p:cNvPr>
            <p:cNvSpPr/>
            <p:nvPr/>
          </p:nvSpPr>
          <p:spPr>
            <a:xfrm>
              <a:off x="10157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9" name="직사각형 1588">
              <a:extLst>
                <a:ext uri="{FF2B5EF4-FFF2-40B4-BE49-F238E27FC236}">
                  <a16:creationId xmlns:a16="http://schemas.microsoft.com/office/drawing/2014/main" id="{3E5D4A12-ECED-81FD-C04B-39D4953B4644}"/>
                </a:ext>
              </a:extLst>
            </p:cNvPr>
            <p:cNvSpPr/>
            <p:nvPr/>
          </p:nvSpPr>
          <p:spPr>
            <a:xfrm>
              <a:off x="10265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0" name="직사각형 1589">
              <a:extLst>
                <a:ext uri="{FF2B5EF4-FFF2-40B4-BE49-F238E27FC236}">
                  <a16:creationId xmlns:a16="http://schemas.microsoft.com/office/drawing/2014/main" id="{F913CEAA-CD45-5235-71BC-77CE29C80DEC}"/>
                </a:ext>
              </a:extLst>
            </p:cNvPr>
            <p:cNvSpPr/>
            <p:nvPr/>
          </p:nvSpPr>
          <p:spPr>
            <a:xfrm>
              <a:off x="10373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1" name="직사각형 1590">
              <a:extLst>
                <a:ext uri="{FF2B5EF4-FFF2-40B4-BE49-F238E27FC236}">
                  <a16:creationId xmlns:a16="http://schemas.microsoft.com/office/drawing/2014/main" id="{666F512F-2EDE-7363-9330-3DCDFE0954DA}"/>
                </a:ext>
              </a:extLst>
            </p:cNvPr>
            <p:cNvSpPr/>
            <p:nvPr/>
          </p:nvSpPr>
          <p:spPr>
            <a:xfrm>
              <a:off x="10481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2" name="직사각형 1591">
              <a:extLst>
                <a:ext uri="{FF2B5EF4-FFF2-40B4-BE49-F238E27FC236}">
                  <a16:creationId xmlns:a16="http://schemas.microsoft.com/office/drawing/2014/main" id="{360026D7-E27F-84A1-9328-2D64850B58D5}"/>
                </a:ext>
              </a:extLst>
            </p:cNvPr>
            <p:cNvSpPr/>
            <p:nvPr/>
          </p:nvSpPr>
          <p:spPr>
            <a:xfrm>
              <a:off x="10589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3" name="직사각형 1592">
              <a:extLst>
                <a:ext uri="{FF2B5EF4-FFF2-40B4-BE49-F238E27FC236}">
                  <a16:creationId xmlns:a16="http://schemas.microsoft.com/office/drawing/2014/main" id="{6E125F96-4ACC-892D-B27B-3F5BDCFE17FA}"/>
                </a:ext>
              </a:extLst>
            </p:cNvPr>
            <p:cNvSpPr/>
            <p:nvPr/>
          </p:nvSpPr>
          <p:spPr>
            <a:xfrm>
              <a:off x="10697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4" name="직사각형 1593">
              <a:extLst>
                <a:ext uri="{FF2B5EF4-FFF2-40B4-BE49-F238E27FC236}">
                  <a16:creationId xmlns:a16="http://schemas.microsoft.com/office/drawing/2014/main" id="{411397B6-7D54-A8D7-C2DD-0B46B8E6041B}"/>
                </a:ext>
              </a:extLst>
            </p:cNvPr>
            <p:cNvSpPr/>
            <p:nvPr/>
          </p:nvSpPr>
          <p:spPr>
            <a:xfrm>
              <a:off x="9725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5" name="직사각형 1594">
              <a:extLst>
                <a:ext uri="{FF2B5EF4-FFF2-40B4-BE49-F238E27FC236}">
                  <a16:creationId xmlns:a16="http://schemas.microsoft.com/office/drawing/2014/main" id="{3F8B9772-1335-5181-8544-6B25E7036387}"/>
                </a:ext>
              </a:extLst>
            </p:cNvPr>
            <p:cNvSpPr/>
            <p:nvPr/>
          </p:nvSpPr>
          <p:spPr>
            <a:xfrm>
              <a:off x="9833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6" name="직사각형 1595">
              <a:extLst>
                <a:ext uri="{FF2B5EF4-FFF2-40B4-BE49-F238E27FC236}">
                  <a16:creationId xmlns:a16="http://schemas.microsoft.com/office/drawing/2014/main" id="{AFCBFC1E-87FC-0D42-A658-8E9A7FB30620}"/>
                </a:ext>
              </a:extLst>
            </p:cNvPr>
            <p:cNvSpPr/>
            <p:nvPr/>
          </p:nvSpPr>
          <p:spPr>
            <a:xfrm>
              <a:off x="9941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7" name="직사각형 1596">
              <a:extLst>
                <a:ext uri="{FF2B5EF4-FFF2-40B4-BE49-F238E27FC236}">
                  <a16:creationId xmlns:a16="http://schemas.microsoft.com/office/drawing/2014/main" id="{D36E4158-5FFA-115A-771F-B9F5ECD11517}"/>
                </a:ext>
              </a:extLst>
            </p:cNvPr>
            <p:cNvSpPr/>
            <p:nvPr/>
          </p:nvSpPr>
          <p:spPr>
            <a:xfrm>
              <a:off x="10049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8" name="직사각형 1597">
              <a:extLst>
                <a:ext uri="{FF2B5EF4-FFF2-40B4-BE49-F238E27FC236}">
                  <a16:creationId xmlns:a16="http://schemas.microsoft.com/office/drawing/2014/main" id="{8BB46C1B-5DA4-F9F1-37A5-D7E25EADD5B7}"/>
                </a:ext>
              </a:extLst>
            </p:cNvPr>
            <p:cNvSpPr/>
            <p:nvPr/>
          </p:nvSpPr>
          <p:spPr>
            <a:xfrm>
              <a:off x="10157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9" name="직사각형 1598">
              <a:extLst>
                <a:ext uri="{FF2B5EF4-FFF2-40B4-BE49-F238E27FC236}">
                  <a16:creationId xmlns:a16="http://schemas.microsoft.com/office/drawing/2014/main" id="{D7F782F1-66E6-C1F6-8312-9EB0EB9C3510}"/>
                </a:ext>
              </a:extLst>
            </p:cNvPr>
            <p:cNvSpPr/>
            <p:nvPr/>
          </p:nvSpPr>
          <p:spPr>
            <a:xfrm>
              <a:off x="10265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0" name="직사각형 1599">
              <a:extLst>
                <a:ext uri="{FF2B5EF4-FFF2-40B4-BE49-F238E27FC236}">
                  <a16:creationId xmlns:a16="http://schemas.microsoft.com/office/drawing/2014/main" id="{DB9A4D82-8732-DD57-6A9B-5BACFBC6D600}"/>
                </a:ext>
              </a:extLst>
            </p:cNvPr>
            <p:cNvSpPr/>
            <p:nvPr/>
          </p:nvSpPr>
          <p:spPr>
            <a:xfrm>
              <a:off x="10373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1" name="직사각형 1600">
              <a:extLst>
                <a:ext uri="{FF2B5EF4-FFF2-40B4-BE49-F238E27FC236}">
                  <a16:creationId xmlns:a16="http://schemas.microsoft.com/office/drawing/2014/main" id="{14390201-DB5F-1790-8EF2-53FD03D48CDF}"/>
                </a:ext>
              </a:extLst>
            </p:cNvPr>
            <p:cNvSpPr/>
            <p:nvPr/>
          </p:nvSpPr>
          <p:spPr>
            <a:xfrm>
              <a:off x="10481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2" name="직사각형 1601">
              <a:extLst>
                <a:ext uri="{FF2B5EF4-FFF2-40B4-BE49-F238E27FC236}">
                  <a16:creationId xmlns:a16="http://schemas.microsoft.com/office/drawing/2014/main" id="{3D4987D5-9B64-1323-B1E7-B7CA4CCCAA5F}"/>
                </a:ext>
              </a:extLst>
            </p:cNvPr>
            <p:cNvSpPr/>
            <p:nvPr/>
          </p:nvSpPr>
          <p:spPr>
            <a:xfrm>
              <a:off x="10589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3" name="직사각형 1602">
              <a:extLst>
                <a:ext uri="{FF2B5EF4-FFF2-40B4-BE49-F238E27FC236}">
                  <a16:creationId xmlns:a16="http://schemas.microsoft.com/office/drawing/2014/main" id="{F906369B-7135-9F6F-491C-B15DFD21649C}"/>
                </a:ext>
              </a:extLst>
            </p:cNvPr>
            <p:cNvSpPr/>
            <p:nvPr/>
          </p:nvSpPr>
          <p:spPr>
            <a:xfrm>
              <a:off x="10697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4" name="직사각형 1603">
              <a:extLst>
                <a:ext uri="{FF2B5EF4-FFF2-40B4-BE49-F238E27FC236}">
                  <a16:creationId xmlns:a16="http://schemas.microsoft.com/office/drawing/2014/main" id="{57F876D0-D843-9DBD-8695-366AE32470C6}"/>
                </a:ext>
              </a:extLst>
            </p:cNvPr>
            <p:cNvSpPr/>
            <p:nvPr/>
          </p:nvSpPr>
          <p:spPr>
            <a:xfrm>
              <a:off x="9725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5" name="직사각형 1604">
              <a:extLst>
                <a:ext uri="{FF2B5EF4-FFF2-40B4-BE49-F238E27FC236}">
                  <a16:creationId xmlns:a16="http://schemas.microsoft.com/office/drawing/2014/main" id="{65A5145E-559A-CFFF-0822-7C43691CFBC6}"/>
                </a:ext>
              </a:extLst>
            </p:cNvPr>
            <p:cNvSpPr/>
            <p:nvPr/>
          </p:nvSpPr>
          <p:spPr>
            <a:xfrm>
              <a:off x="9833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6" name="직사각형 1605">
              <a:extLst>
                <a:ext uri="{FF2B5EF4-FFF2-40B4-BE49-F238E27FC236}">
                  <a16:creationId xmlns:a16="http://schemas.microsoft.com/office/drawing/2014/main" id="{CA59E6C2-12E8-7A1E-8C88-B10B799A8A7E}"/>
                </a:ext>
              </a:extLst>
            </p:cNvPr>
            <p:cNvSpPr/>
            <p:nvPr/>
          </p:nvSpPr>
          <p:spPr>
            <a:xfrm>
              <a:off x="9941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7" name="직사각형 1606">
              <a:extLst>
                <a:ext uri="{FF2B5EF4-FFF2-40B4-BE49-F238E27FC236}">
                  <a16:creationId xmlns:a16="http://schemas.microsoft.com/office/drawing/2014/main" id="{4BB4D6A8-7FD1-F9A0-A008-47DCAFF88C50}"/>
                </a:ext>
              </a:extLst>
            </p:cNvPr>
            <p:cNvSpPr/>
            <p:nvPr/>
          </p:nvSpPr>
          <p:spPr>
            <a:xfrm>
              <a:off x="10049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8" name="직사각형 1607">
              <a:extLst>
                <a:ext uri="{FF2B5EF4-FFF2-40B4-BE49-F238E27FC236}">
                  <a16:creationId xmlns:a16="http://schemas.microsoft.com/office/drawing/2014/main" id="{3B83291B-1E67-0BD0-7343-CFF4E859E30B}"/>
                </a:ext>
              </a:extLst>
            </p:cNvPr>
            <p:cNvSpPr/>
            <p:nvPr/>
          </p:nvSpPr>
          <p:spPr>
            <a:xfrm>
              <a:off x="10157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9" name="직사각형 1608">
              <a:extLst>
                <a:ext uri="{FF2B5EF4-FFF2-40B4-BE49-F238E27FC236}">
                  <a16:creationId xmlns:a16="http://schemas.microsoft.com/office/drawing/2014/main" id="{8B540BBE-CAF5-5BA8-1A7B-A4B3064D953C}"/>
                </a:ext>
              </a:extLst>
            </p:cNvPr>
            <p:cNvSpPr/>
            <p:nvPr/>
          </p:nvSpPr>
          <p:spPr>
            <a:xfrm>
              <a:off x="10265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0" name="직사각형 1609">
              <a:extLst>
                <a:ext uri="{FF2B5EF4-FFF2-40B4-BE49-F238E27FC236}">
                  <a16:creationId xmlns:a16="http://schemas.microsoft.com/office/drawing/2014/main" id="{DF8EC5C1-DAE8-EBB0-B8E3-17D41A70AAE3}"/>
                </a:ext>
              </a:extLst>
            </p:cNvPr>
            <p:cNvSpPr/>
            <p:nvPr/>
          </p:nvSpPr>
          <p:spPr>
            <a:xfrm>
              <a:off x="10373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1" name="직사각형 1610">
              <a:extLst>
                <a:ext uri="{FF2B5EF4-FFF2-40B4-BE49-F238E27FC236}">
                  <a16:creationId xmlns:a16="http://schemas.microsoft.com/office/drawing/2014/main" id="{6928E39A-2A08-4DD4-0F7B-98A0A9AADD8A}"/>
                </a:ext>
              </a:extLst>
            </p:cNvPr>
            <p:cNvSpPr/>
            <p:nvPr/>
          </p:nvSpPr>
          <p:spPr>
            <a:xfrm>
              <a:off x="10481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2" name="직사각형 1611">
              <a:extLst>
                <a:ext uri="{FF2B5EF4-FFF2-40B4-BE49-F238E27FC236}">
                  <a16:creationId xmlns:a16="http://schemas.microsoft.com/office/drawing/2014/main" id="{30EE2888-1390-1CF9-EFCE-880DB32E8B03}"/>
                </a:ext>
              </a:extLst>
            </p:cNvPr>
            <p:cNvSpPr/>
            <p:nvPr/>
          </p:nvSpPr>
          <p:spPr>
            <a:xfrm>
              <a:off x="10589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3" name="직사각형 1612">
              <a:extLst>
                <a:ext uri="{FF2B5EF4-FFF2-40B4-BE49-F238E27FC236}">
                  <a16:creationId xmlns:a16="http://schemas.microsoft.com/office/drawing/2014/main" id="{F8B268CC-EB8C-E05C-A942-DA9A8F3780EA}"/>
                </a:ext>
              </a:extLst>
            </p:cNvPr>
            <p:cNvSpPr/>
            <p:nvPr/>
          </p:nvSpPr>
          <p:spPr>
            <a:xfrm>
              <a:off x="10697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4" name="직사각형 1613">
              <a:extLst>
                <a:ext uri="{FF2B5EF4-FFF2-40B4-BE49-F238E27FC236}">
                  <a16:creationId xmlns:a16="http://schemas.microsoft.com/office/drawing/2014/main" id="{233F621E-789E-3BCA-C6B2-AE693C2A22AF}"/>
                </a:ext>
              </a:extLst>
            </p:cNvPr>
            <p:cNvSpPr/>
            <p:nvPr/>
          </p:nvSpPr>
          <p:spPr>
            <a:xfrm>
              <a:off x="9725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5" name="직사각형 1614">
              <a:extLst>
                <a:ext uri="{FF2B5EF4-FFF2-40B4-BE49-F238E27FC236}">
                  <a16:creationId xmlns:a16="http://schemas.microsoft.com/office/drawing/2014/main" id="{75132D28-44DD-07F8-A337-C980521AFBAE}"/>
                </a:ext>
              </a:extLst>
            </p:cNvPr>
            <p:cNvSpPr/>
            <p:nvPr/>
          </p:nvSpPr>
          <p:spPr>
            <a:xfrm>
              <a:off x="9833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6" name="직사각형 1615">
              <a:extLst>
                <a:ext uri="{FF2B5EF4-FFF2-40B4-BE49-F238E27FC236}">
                  <a16:creationId xmlns:a16="http://schemas.microsoft.com/office/drawing/2014/main" id="{19C107BD-559B-EC07-6824-D972435CAF3D}"/>
                </a:ext>
              </a:extLst>
            </p:cNvPr>
            <p:cNvSpPr/>
            <p:nvPr/>
          </p:nvSpPr>
          <p:spPr>
            <a:xfrm>
              <a:off x="9941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7" name="직사각형 1616">
              <a:extLst>
                <a:ext uri="{FF2B5EF4-FFF2-40B4-BE49-F238E27FC236}">
                  <a16:creationId xmlns:a16="http://schemas.microsoft.com/office/drawing/2014/main" id="{EEA644A2-DEE0-67B5-490A-25AB2AD59367}"/>
                </a:ext>
              </a:extLst>
            </p:cNvPr>
            <p:cNvSpPr/>
            <p:nvPr/>
          </p:nvSpPr>
          <p:spPr>
            <a:xfrm>
              <a:off x="10049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8" name="직사각형 1617">
              <a:extLst>
                <a:ext uri="{FF2B5EF4-FFF2-40B4-BE49-F238E27FC236}">
                  <a16:creationId xmlns:a16="http://schemas.microsoft.com/office/drawing/2014/main" id="{A77BBF18-A8F3-0E89-8B1E-FC4D8607E978}"/>
                </a:ext>
              </a:extLst>
            </p:cNvPr>
            <p:cNvSpPr/>
            <p:nvPr/>
          </p:nvSpPr>
          <p:spPr>
            <a:xfrm>
              <a:off x="10157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9" name="직사각형 1618">
              <a:extLst>
                <a:ext uri="{FF2B5EF4-FFF2-40B4-BE49-F238E27FC236}">
                  <a16:creationId xmlns:a16="http://schemas.microsoft.com/office/drawing/2014/main" id="{0FDEBD86-8A76-9B1E-ADF2-B2827804E18D}"/>
                </a:ext>
              </a:extLst>
            </p:cNvPr>
            <p:cNvSpPr/>
            <p:nvPr/>
          </p:nvSpPr>
          <p:spPr>
            <a:xfrm>
              <a:off x="10265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0" name="직사각형 1619">
              <a:extLst>
                <a:ext uri="{FF2B5EF4-FFF2-40B4-BE49-F238E27FC236}">
                  <a16:creationId xmlns:a16="http://schemas.microsoft.com/office/drawing/2014/main" id="{34242A64-7CE8-DD16-777A-2251F0E5A180}"/>
                </a:ext>
              </a:extLst>
            </p:cNvPr>
            <p:cNvSpPr/>
            <p:nvPr/>
          </p:nvSpPr>
          <p:spPr>
            <a:xfrm>
              <a:off x="10373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1" name="직사각형 1620">
              <a:extLst>
                <a:ext uri="{FF2B5EF4-FFF2-40B4-BE49-F238E27FC236}">
                  <a16:creationId xmlns:a16="http://schemas.microsoft.com/office/drawing/2014/main" id="{2D5F270C-C126-FB97-FF8E-FA7163EC3A21}"/>
                </a:ext>
              </a:extLst>
            </p:cNvPr>
            <p:cNvSpPr/>
            <p:nvPr/>
          </p:nvSpPr>
          <p:spPr>
            <a:xfrm>
              <a:off x="10481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2" name="직사각형 1621">
              <a:extLst>
                <a:ext uri="{FF2B5EF4-FFF2-40B4-BE49-F238E27FC236}">
                  <a16:creationId xmlns:a16="http://schemas.microsoft.com/office/drawing/2014/main" id="{C7259186-D258-094C-2142-3B7AC4948FA6}"/>
                </a:ext>
              </a:extLst>
            </p:cNvPr>
            <p:cNvSpPr/>
            <p:nvPr/>
          </p:nvSpPr>
          <p:spPr>
            <a:xfrm>
              <a:off x="10589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3" name="직사각형 1622">
              <a:extLst>
                <a:ext uri="{FF2B5EF4-FFF2-40B4-BE49-F238E27FC236}">
                  <a16:creationId xmlns:a16="http://schemas.microsoft.com/office/drawing/2014/main" id="{A7FF9C50-A120-806E-968D-26232F762165}"/>
                </a:ext>
              </a:extLst>
            </p:cNvPr>
            <p:cNvSpPr/>
            <p:nvPr/>
          </p:nvSpPr>
          <p:spPr>
            <a:xfrm>
              <a:off x="10697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4" name="직사각형 1623">
              <a:extLst>
                <a:ext uri="{FF2B5EF4-FFF2-40B4-BE49-F238E27FC236}">
                  <a16:creationId xmlns:a16="http://schemas.microsoft.com/office/drawing/2014/main" id="{F101727E-7753-0B87-C0E9-248697F3CC65}"/>
                </a:ext>
              </a:extLst>
            </p:cNvPr>
            <p:cNvSpPr/>
            <p:nvPr/>
          </p:nvSpPr>
          <p:spPr>
            <a:xfrm>
              <a:off x="9725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5" name="직사각형 1624">
              <a:extLst>
                <a:ext uri="{FF2B5EF4-FFF2-40B4-BE49-F238E27FC236}">
                  <a16:creationId xmlns:a16="http://schemas.microsoft.com/office/drawing/2014/main" id="{B29697C6-2334-8725-A635-55EE0E5C929F}"/>
                </a:ext>
              </a:extLst>
            </p:cNvPr>
            <p:cNvSpPr/>
            <p:nvPr/>
          </p:nvSpPr>
          <p:spPr>
            <a:xfrm>
              <a:off x="9833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6" name="직사각형 1625">
              <a:extLst>
                <a:ext uri="{FF2B5EF4-FFF2-40B4-BE49-F238E27FC236}">
                  <a16:creationId xmlns:a16="http://schemas.microsoft.com/office/drawing/2014/main" id="{5F7F1A1D-7494-5063-B1B0-6C1BBC3B9A3D}"/>
                </a:ext>
              </a:extLst>
            </p:cNvPr>
            <p:cNvSpPr/>
            <p:nvPr/>
          </p:nvSpPr>
          <p:spPr>
            <a:xfrm>
              <a:off x="9941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7" name="직사각형 1626">
              <a:extLst>
                <a:ext uri="{FF2B5EF4-FFF2-40B4-BE49-F238E27FC236}">
                  <a16:creationId xmlns:a16="http://schemas.microsoft.com/office/drawing/2014/main" id="{FE00E614-C78A-50BF-F639-D400972C5378}"/>
                </a:ext>
              </a:extLst>
            </p:cNvPr>
            <p:cNvSpPr/>
            <p:nvPr/>
          </p:nvSpPr>
          <p:spPr>
            <a:xfrm>
              <a:off x="10049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8" name="직사각형 1627">
              <a:extLst>
                <a:ext uri="{FF2B5EF4-FFF2-40B4-BE49-F238E27FC236}">
                  <a16:creationId xmlns:a16="http://schemas.microsoft.com/office/drawing/2014/main" id="{8D9DF9BB-5BC5-C135-1239-8A697F90FA29}"/>
                </a:ext>
              </a:extLst>
            </p:cNvPr>
            <p:cNvSpPr/>
            <p:nvPr/>
          </p:nvSpPr>
          <p:spPr>
            <a:xfrm>
              <a:off x="10157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9" name="직사각형 1628">
              <a:extLst>
                <a:ext uri="{FF2B5EF4-FFF2-40B4-BE49-F238E27FC236}">
                  <a16:creationId xmlns:a16="http://schemas.microsoft.com/office/drawing/2014/main" id="{4C651283-C50E-8D78-C7E1-C81E7C85B949}"/>
                </a:ext>
              </a:extLst>
            </p:cNvPr>
            <p:cNvSpPr/>
            <p:nvPr/>
          </p:nvSpPr>
          <p:spPr>
            <a:xfrm>
              <a:off x="10265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0" name="직사각형 1629">
              <a:extLst>
                <a:ext uri="{FF2B5EF4-FFF2-40B4-BE49-F238E27FC236}">
                  <a16:creationId xmlns:a16="http://schemas.microsoft.com/office/drawing/2014/main" id="{9D21942D-B864-A565-8CD0-4815AC4D8A62}"/>
                </a:ext>
              </a:extLst>
            </p:cNvPr>
            <p:cNvSpPr/>
            <p:nvPr/>
          </p:nvSpPr>
          <p:spPr>
            <a:xfrm>
              <a:off x="10373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1" name="직사각형 1630">
              <a:extLst>
                <a:ext uri="{FF2B5EF4-FFF2-40B4-BE49-F238E27FC236}">
                  <a16:creationId xmlns:a16="http://schemas.microsoft.com/office/drawing/2014/main" id="{24474275-F734-9CC8-5636-EA8843EF906D}"/>
                </a:ext>
              </a:extLst>
            </p:cNvPr>
            <p:cNvSpPr/>
            <p:nvPr/>
          </p:nvSpPr>
          <p:spPr>
            <a:xfrm>
              <a:off x="10481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2" name="직사각형 1631">
              <a:extLst>
                <a:ext uri="{FF2B5EF4-FFF2-40B4-BE49-F238E27FC236}">
                  <a16:creationId xmlns:a16="http://schemas.microsoft.com/office/drawing/2014/main" id="{FA854D93-A294-330E-37DB-6B3A36142BAD}"/>
                </a:ext>
              </a:extLst>
            </p:cNvPr>
            <p:cNvSpPr/>
            <p:nvPr/>
          </p:nvSpPr>
          <p:spPr>
            <a:xfrm>
              <a:off x="10589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3" name="직사각형 1632">
              <a:extLst>
                <a:ext uri="{FF2B5EF4-FFF2-40B4-BE49-F238E27FC236}">
                  <a16:creationId xmlns:a16="http://schemas.microsoft.com/office/drawing/2014/main" id="{337FE590-CD25-2D03-8833-25E984901CE2}"/>
                </a:ext>
              </a:extLst>
            </p:cNvPr>
            <p:cNvSpPr/>
            <p:nvPr/>
          </p:nvSpPr>
          <p:spPr>
            <a:xfrm>
              <a:off x="10697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4" name="직사각형 1633">
              <a:extLst>
                <a:ext uri="{FF2B5EF4-FFF2-40B4-BE49-F238E27FC236}">
                  <a16:creationId xmlns:a16="http://schemas.microsoft.com/office/drawing/2014/main" id="{2AC9E0F9-2B41-D9C2-6BEC-5D0F23665E96}"/>
                </a:ext>
              </a:extLst>
            </p:cNvPr>
            <p:cNvSpPr/>
            <p:nvPr/>
          </p:nvSpPr>
          <p:spPr>
            <a:xfrm>
              <a:off x="9725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5" name="직사각형 1634">
              <a:extLst>
                <a:ext uri="{FF2B5EF4-FFF2-40B4-BE49-F238E27FC236}">
                  <a16:creationId xmlns:a16="http://schemas.microsoft.com/office/drawing/2014/main" id="{8CED7647-2BF7-5150-3871-AAD7AB3AA0BF}"/>
                </a:ext>
              </a:extLst>
            </p:cNvPr>
            <p:cNvSpPr/>
            <p:nvPr/>
          </p:nvSpPr>
          <p:spPr>
            <a:xfrm>
              <a:off x="9833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6" name="직사각형 1635">
              <a:extLst>
                <a:ext uri="{FF2B5EF4-FFF2-40B4-BE49-F238E27FC236}">
                  <a16:creationId xmlns:a16="http://schemas.microsoft.com/office/drawing/2014/main" id="{4F599F3D-63F6-16B6-311F-B30134FB8596}"/>
                </a:ext>
              </a:extLst>
            </p:cNvPr>
            <p:cNvSpPr/>
            <p:nvPr/>
          </p:nvSpPr>
          <p:spPr>
            <a:xfrm>
              <a:off x="9941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7" name="직사각형 1636">
              <a:extLst>
                <a:ext uri="{FF2B5EF4-FFF2-40B4-BE49-F238E27FC236}">
                  <a16:creationId xmlns:a16="http://schemas.microsoft.com/office/drawing/2014/main" id="{496CBE5A-040D-B0B4-0FD3-44468ED159CB}"/>
                </a:ext>
              </a:extLst>
            </p:cNvPr>
            <p:cNvSpPr/>
            <p:nvPr/>
          </p:nvSpPr>
          <p:spPr>
            <a:xfrm>
              <a:off x="10049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8" name="직사각형 1637">
              <a:extLst>
                <a:ext uri="{FF2B5EF4-FFF2-40B4-BE49-F238E27FC236}">
                  <a16:creationId xmlns:a16="http://schemas.microsoft.com/office/drawing/2014/main" id="{8204A4A0-A20F-8615-21D2-24BD1F8411CF}"/>
                </a:ext>
              </a:extLst>
            </p:cNvPr>
            <p:cNvSpPr/>
            <p:nvPr/>
          </p:nvSpPr>
          <p:spPr>
            <a:xfrm>
              <a:off x="10157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9" name="직사각형 1638">
              <a:extLst>
                <a:ext uri="{FF2B5EF4-FFF2-40B4-BE49-F238E27FC236}">
                  <a16:creationId xmlns:a16="http://schemas.microsoft.com/office/drawing/2014/main" id="{7EABEE09-8259-1489-372F-6E2B25E806A7}"/>
                </a:ext>
              </a:extLst>
            </p:cNvPr>
            <p:cNvSpPr/>
            <p:nvPr/>
          </p:nvSpPr>
          <p:spPr>
            <a:xfrm>
              <a:off x="10265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0" name="직사각형 1639">
              <a:extLst>
                <a:ext uri="{FF2B5EF4-FFF2-40B4-BE49-F238E27FC236}">
                  <a16:creationId xmlns:a16="http://schemas.microsoft.com/office/drawing/2014/main" id="{8DB0748A-0930-4229-91A2-B7BAB4C19DE5}"/>
                </a:ext>
              </a:extLst>
            </p:cNvPr>
            <p:cNvSpPr/>
            <p:nvPr/>
          </p:nvSpPr>
          <p:spPr>
            <a:xfrm>
              <a:off x="10373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1" name="직사각형 1640">
              <a:extLst>
                <a:ext uri="{FF2B5EF4-FFF2-40B4-BE49-F238E27FC236}">
                  <a16:creationId xmlns:a16="http://schemas.microsoft.com/office/drawing/2014/main" id="{A2F8C41F-96F6-5879-C0B6-9AFDCD0B6B65}"/>
                </a:ext>
              </a:extLst>
            </p:cNvPr>
            <p:cNvSpPr/>
            <p:nvPr/>
          </p:nvSpPr>
          <p:spPr>
            <a:xfrm>
              <a:off x="10481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2" name="직사각형 1641">
              <a:extLst>
                <a:ext uri="{FF2B5EF4-FFF2-40B4-BE49-F238E27FC236}">
                  <a16:creationId xmlns:a16="http://schemas.microsoft.com/office/drawing/2014/main" id="{E66861DB-4024-0F55-258A-D760A33F36C6}"/>
                </a:ext>
              </a:extLst>
            </p:cNvPr>
            <p:cNvSpPr/>
            <p:nvPr/>
          </p:nvSpPr>
          <p:spPr>
            <a:xfrm>
              <a:off x="10589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3" name="직사각형 1642">
              <a:extLst>
                <a:ext uri="{FF2B5EF4-FFF2-40B4-BE49-F238E27FC236}">
                  <a16:creationId xmlns:a16="http://schemas.microsoft.com/office/drawing/2014/main" id="{27A2A1B5-1677-1C59-B2F0-ED77170F9844}"/>
                </a:ext>
              </a:extLst>
            </p:cNvPr>
            <p:cNvSpPr/>
            <p:nvPr/>
          </p:nvSpPr>
          <p:spPr>
            <a:xfrm>
              <a:off x="10697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4" name="직사각형 1643">
              <a:extLst>
                <a:ext uri="{FF2B5EF4-FFF2-40B4-BE49-F238E27FC236}">
                  <a16:creationId xmlns:a16="http://schemas.microsoft.com/office/drawing/2014/main" id="{4793E838-BAEB-7D1B-5A56-8F7E3769FC18}"/>
                </a:ext>
              </a:extLst>
            </p:cNvPr>
            <p:cNvSpPr/>
            <p:nvPr/>
          </p:nvSpPr>
          <p:spPr>
            <a:xfrm>
              <a:off x="9725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5" name="직사각형 1644">
              <a:extLst>
                <a:ext uri="{FF2B5EF4-FFF2-40B4-BE49-F238E27FC236}">
                  <a16:creationId xmlns:a16="http://schemas.microsoft.com/office/drawing/2014/main" id="{C49F9239-432B-C668-A6B7-9ACB59ABA5A5}"/>
                </a:ext>
              </a:extLst>
            </p:cNvPr>
            <p:cNvSpPr/>
            <p:nvPr/>
          </p:nvSpPr>
          <p:spPr>
            <a:xfrm>
              <a:off x="9833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6" name="직사각형 1645">
              <a:extLst>
                <a:ext uri="{FF2B5EF4-FFF2-40B4-BE49-F238E27FC236}">
                  <a16:creationId xmlns:a16="http://schemas.microsoft.com/office/drawing/2014/main" id="{17974B28-5FEF-A176-81D7-9525A5484FA1}"/>
                </a:ext>
              </a:extLst>
            </p:cNvPr>
            <p:cNvSpPr/>
            <p:nvPr/>
          </p:nvSpPr>
          <p:spPr>
            <a:xfrm>
              <a:off x="9941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7" name="직사각형 1646">
              <a:extLst>
                <a:ext uri="{FF2B5EF4-FFF2-40B4-BE49-F238E27FC236}">
                  <a16:creationId xmlns:a16="http://schemas.microsoft.com/office/drawing/2014/main" id="{4C797E89-9CA2-0A33-6781-794E30145E4D}"/>
                </a:ext>
              </a:extLst>
            </p:cNvPr>
            <p:cNvSpPr/>
            <p:nvPr/>
          </p:nvSpPr>
          <p:spPr>
            <a:xfrm>
              <a:off x="10049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8" name="직사각형 1647">
              <a:extLst>
                <a:ext uri="{FF2B5EF4-FFF2-40B4-BE49-F238E27FC236}">
                  <a16:creationId xmlns:a16="http://schemas.microsoft.com/office/drawing/2014/main" id="{58D0BCCB-108C-1FF8-4F1B-94E4BF874ED0}"/>
                </a:ext>
              </a:extLst>
            </p:cNvPr>
            <p:cNvSpPr/>
            <p:nvPr/>
          </p:nvSpPr>
          <p:spPr>
            <a:xfrm>
              <a:off x="10157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9" name="직사각형 1648">
              <a:extLst>
                <a:ext uri="{FF2B5EF4-FFF2-40B4-BE49-F238E27FC236}">
                  <a16:creationId xmlns:a16="http://schemas.microsoft.com/office/drawing/2014/main" id="{BFEC9D44-450C-EBAA-4048-0DC466E891BB}"/>
                </a:ext>
              </a:extLst>
            </p:cNvPr>
            <p:cNvSpPr/>
            <p:nvPr/>
          </p:nvSpPr>
          <p:spPr>
            <a:xfrm>
              <a:off x="10265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0" name="직사각형 1649">
              <a:extLst>
                <a:ext uri="{FF2B5EF4-FFF2-40B4-BE49-F238E27FC236}">
                  <a16:creationId xmlns:a16="http://schemas.microsoft.com/office/drawing/2014/main" id="{E2529B1F-3AB2-3813-9ABA-5E3BB5A1ECB7}"/>
                </a:ext>
              </a:extLst>
            </p:cNvPr>
            <p:cNvSpPr/>
            <p:nvPr/>
          </p:nvSpPr>
          <p:spPr>
            <a:xfrm>
              <a:off x="10373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1" name="직사각형 1650">
              <a:extLst>
                <a:ext uri="{FF2B5EF4-FFF2-40B4-BE49-F238E27FC236}">
                  <a16:creationId xmlns:a16="http://schemas.microsoft.com/office/drawing/2014/main" id="{951DC6BE-E82F-83BD-05DA-38EAB3083770}"/>
                </a:ext>
              </a:extLst>
            </p:cNvPr>
            <p:cNvSpPr/>
            <p:nvPr/>
          </p:nvSpPr>
          <p:spPr>
            <a:xfrm>
              <a:off x="10481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2" name="직사각형 1651">
              <a:extLst>
                <a:ext uri="{FF2B5EF4-FFF2-40B4-BE49-F238E27FC236}">
                  <a16:creationId xmlns:a16="http://schemas.microsoft.com/office/drawing/2014/main" id="{A1F45948-23E7-94BF-C643-CEC153107338}"/>
                </a:ext>
              </a:extLst>
            </p:cNvPr>
            <p:cNvSpPr/>
            <p:nvPr/>
          </p:nvSpPr>
          <p:spPr>
            <a:xfrm>
              <a:off x="10589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3" name="직사각형 1652">
              <a:extLst>
                <a:ext uri="{FF2B5EF4-FFF2-40B4-BE49-F238E27FC236}">
                  <a16:creationId xmlns:a16="http://schemas.microsoft.com/office/drawing/2014/main" id="{C9025919-D675-07AF-022D-E0625E02A0D3}"/>
                </a:ext>
              </a:extLst>
            </p:cNvPr>
            <p:cNvSpPr/>
            <p:nvPr/>
          </p:nvSpPr>
          <p:spPr>
            <a:xfrm>
              <a:off x="10697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4" name="직사각형 1653">
              <a:extLst>
                <a:ext uri="{FF2B5EF4-FFF2-40B4-BE49-F238E27FC236}">
                  <a16:creationId xmlns:a16="http://schemas.microsoft.com/office/drawing/2014/main" id="{160D8FE8-DFAB-CAB8-64CF-48C264A3D358}"/>
                </a:ext>
              </a:extLst>
            </p:cNvPr>
            <p:cNvSpPr/>
            <p:nvPr/>
          </p:nvSpPr>
          <p:spPr>
            <a:xfrm>
              <a:off x="9725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5" name="직사각형 1654">
              <a:extLst>
                <a:ext uri="{FF2B5EF4-FFF2-40B4-BE49-F238E27FC236}">
                  <a16:creationId xmlns:a16="http://schemas.microsoft.com/office/drawing/2014/main" id="{68941407-8628-D3BC-DC2F-510107E9AB62}"/>
                </a:ext>
              </a:extLst>
            </p:cNvPr>
            <p:cNvSpPr/>
            <p:nvPr/>
          </p:nvSpPr>
          <p:spPr>
            <a:xfrm>
              <a:off x="9833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6" name="직사각형 1655">
              <a:extLst>
                <a:ext uri="{FF2B5EF4-FFF2-40B4-BE49-F238E27FC236}">
                  <a16:creationId xmlns:a16="http://schemas.microsoft.com/office/drawing/2014/main" id="{D2F9788E-04CE-42E4-7E2C-D3982BFC8F5A}"/>
                </a:ext>
              </a:extLst>
            </p:cNvPr>
            <p:cNvSpPr/>
            <p:nvPr/>
          </p:nvSpPr>
          <p:spPr>
            <a:xfrm>
              <a:off x="9941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7" name="직사각형 1656">
              <a:extLst>
                <a:ext uri="{FF2B5EF4-FFF2-40B4-BE49-F238E27FC236}">
                  <a16:creationId xmlns:a16="http://schemas.microsoft.com/office/drawing/2014/main" id="{2B8C59DF-7D3B-9DF5-5B39-9248C02C5FC6}"/>
                </a:ext>
              </a:extLst>
            </p:cNvPr>
            <p:cNvSpPr/>
            <p:nvPr/>
          </p:nvSpPr>
          <p:spPr>
            <a:xfrm>
              <a:off x="10049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8" name="직사각형 1657">
              <a:extLst>
                <a:ext uri="{FF2B5EF4-FFF2-40B4-BE49-F238E27FC236}">
                  <a16:creationId xmlns:a16="http://schemas.microsoft.com/office/drawing/2014/main" id="{03C1B4C8-38C6-FC64-C096-B892B83AFCAA}"/>
                </a:ext>
              </a:extLst>
            </p:cNvPr>
            <p:cNvSpPr/>
            <p:nvPr/>
          </p:nvSpPr>
          <p:spPr>
            <a:xfrm>
              <a:off x="10157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9" name="직사각형 1658">
              <a:extLst>
                <a:ext uri="{FF2B5EF4-FFF2-40B4-BE49-F238E27FC236}">
                  <a16:creationId xmlns:a16="http://schemas.microsoft.com/office/drawing/2014/main" id="{4B55226F-06C8-3404-FEBA-E9B3406353D4}"/>
                </a:ext>
              </a:extLst>
            </p:cNvPr>
            <p:cNvSpPr/>
            <p:nvPr/>
          </p:nvSpPr>
          <p:spPr>
            <a:xfrm>
              <a:off x="10265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0" name="직사각형 1659">
              <a:extLst>
                <a:ext uri="{FF2B5EF4-FFF2-40B4-BE49-F238E27FC236}">
                  <a16:creationId xmlns:a16="http://schemas.microsoft.com/office/drawing/2014/main" id="{75C44362-9D53-A7EE-D37A-B9FF17945356}"/>
                </a:ext>
              </a:extLst>
            </p:cNvPr>
            <p:cNvSpPr/>
            <p:nvPr/>
          </p:nvSpPr>
          <p:spPr>
            <a:xfrm>
              <a:off x="10373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1" name="직사각형 1660">
              <a:extLst>
                <a:ext uri="{FF2B5EF4-FFF2-40B4-BE49-F238E27FC236}">
                  <a16:creationId xmlns:a16="http://schemas.microsoft.com/office/drawing/2014/main" id="{819DF0F3-BC46-7596-6EE6-6E1D956454C9}"/>
                </a:ext>
              </a:extLst>
            </p:cNvPr>
            <p:cNvSpPr/>
            <p:nvPr/>
          </p:nvSpPr>
          <p:spPr>
            <a:xfrm>
              <a:off x="10481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2" name="직사각형 1661">
              <a:extLst>
                <a:ext uri="{FF2B5EF4-FFF2-40B4-BE49-F238E27FC236}">
                  <a16:creationId xmlns:a16="http://schemas.microsoft.com/office/drawing/2014/main" id="{ACE3927E-DAAB-74B0-4438-09CDE5477104}"/>
                </a:ext>
              </a:extLst>
            </p:cNvPr>
            <p:cNvSpPr/>
            <p:nvPr/>
          </p:nvSpPr>
          <p:spPr>
            <a:xfrm>
              <a:off x="10589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3" name="직사각형 1662">
              <a:extLst>
                <a:ext uri="{FF2B5EF4-FFF2-40B4-BE49-F238E27FC236}">
                  <a16:creationId xmlns:a16="http://schemas.microsoft.com/office/drawing/2014/main" id="{8839BA87-5A95-330B-3D58-C036D8708B2A}"/>
                </a:ext>
              </a:extLst>
            </p:cNvPr>
            <p:cNvSpPr/>
            <p:nvPr/>
          </p:nvSpPr>
          <p:spPr>
            <a:xfrm>
              <a:off x="10697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4" name="직사각형 1663">
              <a:extLst>
                <a:ext uri="{FF2B5EF4-FFF2-40B4-BE49-F238E27FC236}">
                  <a16:creationId xmlns:a16="http://schemas.microsoft.com/office/drawing/2014/main" id="{512EDA92-40AA-B6BD-3DC4-6D0A6DDC237F}"/>
                </a:ext>
              </a:extLst>
            </p:cNvPr>
            <p:cNvSpPr/>
            <p:nvPr/>
          </p:nvSpPr>
          <p:spPr>
            <a:xfrm>
              <a:off x="9725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5" name="직사각형 1664">
              <a:extLst>
                <a:ext uri="{FF2B5EF4-FFF2-40B4-BE49-F238E27FC236}">
                  <a16:creationId xmlns:a16="http://schemas.microsoft.com/office/drawing/2014/main" id="{902767A4-471C-1C97-65D0-3D70A445FFBA}"/>
                </a:ext>
              </a:extLst>
            </p:cNvPr>
            <p:cNvSpPr/>
            <p:nvPr/>
          </p:nvSpPr>
          <p:spPr>
            <a:xfrm>
              <a:off x="9833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6" name="직사각형 1665">
              <a:extLst>
                <a:ext uri="{FF2B5EF4-FFF2-40B4-BE49-F238E27FC236}">
                  <a16:creationId xmlns:a16="http://schemas.microsoft.com/office/drawing/2014/main" id="{88A066C9-EB3A-5708-0C6B-02158699D26A}"/>
                </a:ext>
              </a:extLst>
            </p:cNvPr>
            <p:cNvSpPr/>
            <p:nvPr/>
          </p:nvSpPr>
          <p:spPr>
            <a:xfrm>
              <a:off x="9941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7" name="직사각형 1666">
              <a:extLst>
                <a:ext uri="{FF2B5EF4-FFF2-40B4-BE49-F238E27FC236}">
                  <a16:creationId xmlns:a16="http://schemas.microsoft.com/office/drawing/2014/main" id="{AF1966CC-A7C5-CFC7-282C-2BBC9A52F014}"/>
                </a:ext>
              </a:extLst>
            </p:cNvPr>
            <p:cNvSpPr/>
            <p:nvPr/>
          </p:nvSpPr>
          <p:spPr>
            <a:xfrm>
              <a:off x="10049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8" name="직사각형 1667">
              <a:extLst>
                <a:ext uri="{FF2B5EF4-FFF2-40B4-BE49-F238E27FC236}">
                  <a16:creationId xmlns:a16="http://schemas.microsoft.com/office/drawing/2014/main" id="{464BCB89-876A-9E36-B10D-1A6BF2A738AC}"/>
                </a:ext>
              </a:extLst>
            </p:cNvPr>
            <p:cNvSpPr/>
            <p:nvPr/>
          </p:nvSpPr>
          <p:spPr>
            <a:xfrm>
              <a:off x="10157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9" name="직사각형 1668">
              <a:extLst>
                <a:ext uri="{FF2B5EF4-FFF2-40B4-BE49-F238E27FC236}">
                  <a16:creationId xmlns:a16="http://schemas.microsoft.com/office/drawing/2014/main" id="{6EB04D06-151F-C66C-3CCF-D04E608F3A08}"/>
                </a:ext>
              </a:extLst>
            </p:cNvPr>
            <p:cNvSpPr/>
            <p:nvPr/>
          </p:nvSpPr>
          <p:spPr>
            <a:xfrm>
              <a:off x="10265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0" name="직사각형 1669">
              <a:extLst>
                <a:ext uri="{FF2B5EF4-FFF2-40B4-BE49-F238E27FC236}">
                  <a16:creationId xmlns:a16="http://schemas.microsoft.com/office/drawing/2014/main" id="{C3D2829B-ED72-0463-13EE-50AB3B76C9F2}"/>
                </a:ext>
              </a:extLst>
            </p:cNvPr>
            <p:cNvSpPr/>
            <p:nvPr/>
          </p:nvSpPr>
          <p:spPr>
            <a:xfrm>
              <a:off x="10373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1" name="직사각형 1670">
              <a:extLst>
                <a:ext uri="{FF2B5EF4-FFF2-40B4-BE49-F238E27FC236}">
                  <a16:creationId xmlns:a16="http://schemas.microsoft.com/office/drawing/2014/main" id="{9A8E262E-2FC0-B5A4-DE5C-57AADAAD4DDD}"/>
                </a:ext>
              </a:extLst>
            </p:cNvPr>
            <p:cNvSpPr/>
            <p:nvPr/>
          </p:nvSpPr>
          <p:spPr>
            <a:xfrm>
              <a:off x="10481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2" name="직사각형 1671">
              <a:extLst>
                <a:ext uri="{FF2B5EF4-FFF2-40B4-BE49-F238E27FC236}">
                  <a16:creationId xmlns:a16="http://schemas.microsoft.com/office/drawing/2014/main" id="{F6A41A63-D9DB-DC60-A1AE-2EE787CC5229}"/>
                </a:ext>
              </a:extLst>
            </p:cNvPr>
            <p:cNvSpPr/>
            <p:nvPr/>
          </p:nvSpPr>
          <p:spPr>
            <a:xfrm>
              <a:off x="10589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3" name="직사각형 1672">
              <a:extLst>
                <a:ext uri="{FF2B5EF4-FFF2-40B4-BE49-F238E27FC236}">
                  <a16:creationId xmlns:a16="http://schemas.microsoft.com/office/drawing/2014/main" id="{75CD48AC-67EA-C241-AD00-D53F8517A0D1}"/>
                </a:ext>
              </a:extLst>
            </p:cNvPr>
            <p:cNvSpPr/>
            <p:nvPr/>
          </p:nvSpPr>
          <p:spPr>
            <a:xfrm>
              <a:off x="10697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4" name="직사각형 1673">
              <a:extLst>
                <a:ext uri="{FF2B5EF4-FFF2-40B4-BE49-F238E27FC236}">
                  <a16:creationId xmlns:a16="http://schemas.microsoft.com/office/drawing/2014/main" id="{64CF7FC9-2A05-2FF5-7984-A901FE3DD21B}"/>
                </a:ext>
              </a:extLst>
            </p:cNvPr>
            <p:cNvSpPr/>
            <p:nvPr/>
          </p:nvSpPr>
          <p:spPr>
            <a:xfrm>
              <a:off x="9725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5" name="직사각형 1674">
              <a:extLst>
                <a:ext uri="{FF2B5EF4-FFF2-40B4-BE49-F238E27FC236}">
                  <a16:creationId xmlns:a16="http://schemas.microsoft.com/office/drawing/2014/main" id="{16A2D321-4D24-CA77-1DEB-8B1726838F31}"/>
                </a:ext>
              </a:extLst>
            </p:cNvPr>
            <p:cNvSpPr/>
            <p:nvPr/>
          </p:nvSpPr>
          <p:spPr>
            <a:xfrm>
              <a:off x="9833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6" name="직사각형 1675">
              <a:extLst>
                <a:ext uri="{FF2B5EF4-FFF2-40B4-BE49-F238E27FC236}">
                  <a16:creationId xmlns:a16="http://schemas.microsoft.com/office/drawing/2014/main" id="{397B8937-9949-5792-23F7-731522868FBC}"/>
                </a:ext>
              </a:extLst>
            </p:cNvPr>
            <p:cNvSpPr/>
            <p:nvPr/>
          </p:nvSpPr>
          <p:spPr>
            <a:xfrm>
              <a:off x="9941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7" name="직사각형 1676">
              <a:extLst>
                <a:ext uri="{FF2B5EF4-FFF2-40B4-BE49-F238E27FC236}">
                  <a16:creationId xmlns:a16="http://schemas.microsoft.com/office/drawing/2014/main" id="{EBC68271-31C2-860A-095A-A3CBF593995A}"/>
                </a:ext>
              </a:extLst>
            </p:cNvPr>
            <p:cNvSpPr/>
            <p:nvPr/>
          </p:nvSpPr>
          <p:spPr>
            <a:xfrm>
              <a:off x="10049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8" name="직사각형 1677">
              <a:extLst>
                <a:ext uri="{FF2B5EF4-FFF2-40B4-BE49-F238E27FC236}">
                  <a16:creationId xmlns:a16="http://schemas.microsoft.com/office/drawing/2014/main" id="{F1FFEFBB-F931-4D88-FC59-32D1C37739B2}"/>
                </a:ext>
              </a:extLst>
            </p:cNvPr>
            <p:cNvSpPr/>
            <p:nvPr/>
          </p:nvSpPr>
          <p:spPr>
            <a:xfrm>
              <a:off x="10157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9" name="직사각형 1678">
              <a:extLst>
                <a:ext uri="{FF2B5EF4-FFF2-40B4-BE49-F238E27FC236}">
                  <a16:creationId xmlns:a16="http://schemas.microsoft.com/office/drawing/2014/main" id="{2AC2D83F-2581-9289-B64E-4DF9726C2CD1}"/>
                </a:ext>
              </a:extLst>
            </p:cNvPr>
            <p:cNvSpPr/>
            <p:nvPr/>
          </p:nvSpPr>
          <p:spPr>
            <a:xfrm>
              <a:off x="10265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0" name="직사각형 1679">
              <a:extLst>
                <a:ext uri="{FF2B5EF4-FFF2-40B4-BE49-F238E27FC236}">
                  <a16:creationId xmlns:a16="http://schemas.microsoft.com/office/drawing/2014/main" id="{4872ACA7-92E5-52CF-633C-05E4BAC520F3}"/>
                </a:ext>
              </a:extLst>
            </p:cNvPr>
            <p:cNvSpPr/>
            <p:nvPr/>
          </p:nvSpPr>
          <p:spPr>
            <a:xfrm>
              <a:off x="10373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1" name="직사각형 1680">
              <a:extLst>
                <a:ext uri="{FF2B5EF4-FFF2-40B4-BE49-F238E27FC236}">
                  <a16:creationId xmlns:a16="http://schemas.microsoft.com/office/drawing/2014/main" id="{B3C40A2F-0ED2-378E-866D-B1089AA116C1}"/>
                </a:ext>
              </a:extLst>
            </p:cNvPr>
            <p:cNvSpPr/>
            <p:nvPr/>
          </p:nvSpPr>
          <p:spPr>
            <a:xfrm>
              <a:off x="10481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2" name="직사각형 1681">
              <a:extLst>
                <a:ext uri="{FF2B5EF4-FFF2-40B4-BE49-F238E27FC236}">
                  <a16:creationId xmlns:a16="http://schemas.microsoft.com/office/drawing/2014/main" id="{B6567E7B-358D-99E6-920E-484229C0FB03}"/>
                </a:ext>
              </a:extLst>
            </p:cNvPr>
            <p:cNvSpPr/>
            <p:nvPr/>
          </p:nvSpPr>
          <p:spPr>
            <a:xfrm>
              <a:off x="10589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3" name="직사각형 1682">
              <a:extLst>
                <a:ext uri="{FF2B5EF4-FFF2-40B4-BE49-F238E27FC236}">
                  <a16:creationId xmlns:a16="http://schemas.microsoft.com/office/drawing/2014/main" id="{DFB6E215-AA81-6182-1A3F-BFDF323DF3E4}"/>
                </a:ext>
              </a:extLst>
            </p:cNvPr>
            <p:cNvSpPr/>
            <p:nvPr/>
          </p:nvSpPr>
          <p:spPr>
            <a:xfrm>
              <a:off x="10697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4" name="직사각형 1683">
              <a:extLst>
                <a:ext uri="{FF2B5EF4-FFF2-40B4-BE49-F238E27FC236}">
                  <a16:creationId xmlns:a16="http://schemas.microsoft.com/office/drawing/2014/main" id="{5CC73863-9EE5-E1C7-B452-6997E068C837}"/>
                </a:ext>
              </a:extLst>
            </p:cNvPr>
            <p:cNvSpPr/>
            <p:nvPr/>
          </p:nvSpPr>
          <p:spPr>
            <a:xfrm>
              <a:off x="9725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5" name="직사각형 1684">
              <a:extLst>
                <a:ext uri="{FF2B5EF4-FFF2-40B4-BE49-F238E27FC236}">
                  <a16:creationId xmlns:a16="http://schemas.microsoft.com/office/drawing/2014/main" id="{1D37D53D-2962-1D9D-CF75-8217D9BD8429}"/>
                </a:ext>
              </a:extLst>
            </p:cNvPr>
            <p:cNvSpPr/>
            <p:nvPr/>
          </p:nvSpPr>
          <p:spPr>
            <a:xfrm>
              <a:off x="9833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6" name="직사각형 1685">
              <a:extLst>
                <a:ext uri="{FF2B5EF4-FFF2-40B4-BE49-F238E27FC236}">
                  <a16:creationId xmlns:a16="http://schemas.microsoft.com/office/drawing/2014/main" id="{C291518C-D1EE-AD82-8A8E-7DDD38FA15D0}"/>
                </a:ext>
              </a:extLst>
            </p:cNvPr>
            <p:cNvSpPr/>
            <p:nvPr/>
          </p:nvSpPr>
          <p:spPr>
            <a:xfrm>
              <a:off x="9941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7" name="직사각형 1686">
              <a:extLst>
                <a:ext uri="{FF2B5EF4-FFF2-40B4-BE49-F238E27FC236}">
                  <a16:creationId xmlns:a16="http://schemas.microsoft.com/office/drawing/2014/main" id="{4C52033C-4B4E-956C-DEC6-8C29463990BD}"/>
                </a:ext>
              </a:extLst>
            </p:cNvPr>
            <p:cNvSpPr/>
            <p:nvPr/>
          </p:nvSpPr>
          <p:spPr>
            <a:xfrm>
              <a:off x="10049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8" name="직사각형 1687">
              <a:extLst>
                <a:ext uri="{FF2B5EF4-FFF2-40B4-BE49-F238E27FC236}">
                  <a16:creationId xmlns:a16="http://schemas.microsoft.com/office/drawing/2014/main" id="{D1CAC717-A8DE-67AE-8AD0-7B3F978DB5A7}"/>
                </a:ext>
              </a:extLst>
            </p:cNvPr>
            <p:cNvSpPr/>
            <p:nvPr/>
          </p:nvSpPr>
          <p:spPr>
            <a:xfrm>
              <a:off x="10157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9" name="직사각형 1688">
              <a:extLst>
                <a:ext uri="{FF2B5EF4-FFF2-40B4-BE49-F238E27FC236}">
                  <a16:creationId xmlns:a16="http://schemas.microsoft.com/office/drawing/2014/main" id="{BDBFCC5C-3EB6-48E4-CD2A-773416FB7838}"/>
                </a:ext>
              </a:extLst>
            </p:cNvPr>
            <p:cNvSpPr/>
            <p:nvPr/>
          </p:nvSpPr>
          <p:spPr>
            <a:xfrm>
              <a:off x="10265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0" name="직사각형 1689">
              <a:extLst>
                <a:ext uri="{FF2B5EF4-FFF2-40B4-BE49-F238E27FC236}">
                  <a16:creationId xmlns:a16="http://schemas.microsoft.com/office/drawing/2014/main" id="{C30C6B66-748E-9775-EBDE-72BB74024EFA}"/>
                </a:ext>
              </a:extLst>
            </p:cNvPr>
            <p:cNvSpPr/>
            <p:nvPr/>
          </p:nvSpPr>
          <p:spPr>
            <a:xfrm>
              <a:off x="10373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1" name="직사각형 1690">
              <a:extLst>
                <a:ext uri="{FF2B5EF4-FFF2-40B4-BE49-F238E27FC236}">
                  <a16:creationId xmlns:a16="http://schemas.microsoft.com/office/drawing/2014/main" id="{B191337F-E3A3-D1DB-84CA-07B63F2503B2}"/>
                </a:ext>
              </a:extLst>
            </p:cNvPr>
            <p:cNvSpPr/>
            <p:nvPr/>
          </p:nvSpPr>
          <p:spPr>
            <a:xfrm>
              <a:off x="10481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2" name="직사각형 1691">
              <a:extLst>
                <a:ext uri="{FF2B5EF4-FFF2-40B4-BE49-F238E27FC236}">
                  <a16:creationId xmlns:a16="http://schemas.microsoft.com/office/drawing/2014/main" id="{0172EA6A-5BD3-1A6B-F4F0-7AE2FC380A49}"/>
                </a:ext>
              </a:extLst>
            </p:cNvPr>
            <p:cNvSpPr/>
            <p:nvPr/>
          </p:nvSpPr>
          <p:spPr>
            <a:xfrm>
              <a:off x="10589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3" name="직사각형 1692">
              <a:extLst>
                <a:ext uri="{FF2B5EF4-FFF2-40B4-BE49-F238E27FC236}">
                  <a16:creationId xmlns:a16="http://schemas.microsoft.com/office/drawing/2014/main" id="{42664859-1220-B534-D399-3C00CA26D9A6}"/>
                </a:ext>
              </a:extLst>
            </p:cNvPr>
            <p:cNvSpPr/>
            <p:nvPr/>
          </p:nvSpPr>
          <p:spPr>
            <a:xfrm>
              <a:off x="10697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4" name="직사각형 1693">
              <a:extLst>
                <a:ext uri="{FF2B5EF4-FFF2-40B4-BE49-F238E27FC236}">
                  <a16:creationId xmlns:a16="http://schemas.microsoft.com/office/drawing/2014/main" id="{CB061C1C-F7F5-67EA-436E-8B90E3C7EACA}"/>
                </a:ext>
              </a:extLst>
            </p:cNvPr>
            <p:cNvSpPr/>
            <p:nvPr/>
          </p:nvSpPr>
          <p:spPr>
            <a:xfrm>
              <a:off x="9725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5" name="직사각형 1694">
              <a:extLst>
                <a:ext uri="{FF2B5EF4-FFF2-40B4-BE49-F238E27FC236}">
                  <a16:creationId xmlns:a16="http://schemas.microsoft.com/office/drawing/2014/main" id="{56503780-18C2-CC58-83AB-F01EA41327C0}"/>
                </a:ext>
              </a:extLst>
            </p:cNvPr>
            <p:cNvSpPr/>
            <p:nvPr/>
          </p:nvSpPr>
          <p:spPr>
            <a:xfrm>
              <a:off x="9833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6" name="직사각형 1695">
              <a:extLst>
                <a:ext uri="{FF2B5EF4-FFF2-40B4-BE49-F238E27FC236}">
                  <a16:creationId xmlns:a16="http://schemas.microsoft.com/office/drawing/2014/main" id="{BD7E0CDC-69A1-7D01-287F-C0432D534919}"/>
                </a:ext>
              </a:extLst>
            </p:cNvPr>
            <p:cNvSpPr/>
            <p:nvPr/>
          </p:nvSpPr>
          <p:spPr>
            <a:xfrm>
              <a:off x="9941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7" name="직사각형 1696">
              <a:extLst>
                <a:ext uri="{FF2B5EF4-FFF2-40B4-BE49-F238E27FC236}">
                  <a16:creationId xmlns:a16="http://schemas.microsoft.com/office/drawing/2014/main" id="{29035917-5923-FBD8-82FE-60E1D9BD6178}"/>
                </a:ext>
              </a:extLst>
            </p:cNvPr>
            <p:cNvSpPr/>
            <p:nvPr/>
          </p:nvSpPr>
          <p:spPr>
            <a:xfrm>
              <a:off x="10049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8" name="직사각형 1697">
              <a:extLst>
                <a:ext uri="{FF2B5EF4-FFF2-40B4-BE49-F238E27FC236}">
                  <a16:creationId xmlns:a16="http://schemas.microsoft.com/office/drawing/2014/main" id="{4DCB59D2-01A0-C02A-5D1A-EA64A62D3305}"/>
                </a:ext>
              </a:extLst>
            </p:cNvPr>
            <p:cNvSpPr/>
            <p:nvPr/>
          </p:nvSpPr>
          <p:spPr>
            <a:xfrm>
              <a:off x="10157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9" name="직사각형 1698">
              <a:extLst>
                <a:ext uri="{FF2B5EF4-FFF2-40B4-BE49-F238E27FC236}">
                  <a16:creationId xmlns:a16="http://schemas.microsoft.com/office/drawing/2014/main" id="{E6F98C51-2CA1-BD09-F87C-DCA987C98D70}"/>
                </a:ext>
              </a:extLst>
            </p:cNvPr>
            <p:cNvSpPr/>
            <p:nvPr/>
          </p:nvSpPr>
          <p:spPr>
            <a:xfrm>
              <a:off x="10265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0" name="직사각형 1699">
              <a:extLst>
                <a:ext uri="{FF2B5EF4-FFF2-40B4-BE49-F238E27FC236}">
                  <a16:creationId xmlns:a16="http://schemas.microsoft.com/office/drawing/2014/main" id="{9974B6D4-883F-A63D-BF23-CF71831597C4}"/>
                </a:ext>
              </a:extLst>
            </p:cNvPr>
            <p:cNvSpPr/>
            <p:nvPr/>
          </p:nvSpPr>
          <p:spPr>
            <a:xfrm>
              <a:off x="10373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1" name="직사각형 1700">
              <a:extLst>
                <a:ext uri="{FF2B5EF4-FFF2-40B4-BE49-F238E27FC236}">
                  <a16:creationId xmlns:a16="http://schemas.microsoft.com/office/drawing/2014/main" id="{F5931F98-3ED9-BD68-42A6-4DA62C1D78FA}"/>
                </a:ext>
              </a:extLst>
            </p:cNvPr>
            <p:cNvSpPr/>
            <p:nvPr/>
          </p:nvSpPr>
          <p:spPr>
            <a:xfrm>
              <a:off x="10481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2" name="직사각형 1701">
              <a:extLst>
                <a:ext uri="{FF2B5EF4-FFF2-40B4-BE49-F238E27FC236}">
                  <a16:creationId xmlns:a16="http://schemas.microsoft.com/office/drawing/2014/main" id="{6958C343-5B12-0463-16B5-88C6D4B5627A}"/>
                </a:ext>
              </a:extLst>
            </p:cNvPr>
            <p:cNvSpPr/>
            <p:nvPr/>
          </p:nvSpPr>
          <p:spPr>
            <a:xfrm>
              <a:off x="10589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3" name="직사각형 1702">
              <a:extLst>
                <a:ext uri="{FF2B5EF4-FFF2-40B4-BE49-F238E27FC236}">
                  <a16:creationId xmlns:a16="http://schemas.microsoft.com/office/drawing/2014/main" id="{23AB9B2C-A4B4-DDA0-9A33-086DD8019461}"/>
                </a:ext>
              </a:extLst>
            </p:cNvPr>
            <p:cNvSpPr/>
            <p:nvPr/>
          </p:nvSpPr>
          <p:spPr>
            <a:xfrm>
              <a:off x="10697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4" name="직사각형 1703">
              <a:extLst>
                <a:ext uri="{FF2B5EF4-FFF2-40B4-BE49-F238E27FC236}">
                  <a16:creationId xmlns:a16="http://schemas.microsoft.com/office/drawing/2014/main" id="{F6AE46B7-F72C-6EE1-A62E-CD16256452DF}"/>
                </a:ext>
              </a:extLst>
            </p:cNvPr>
            <p:cNvSpPr/>
            <p:nvPr/>
          </p:nvSpPr>
          <p:spPr>
            <a:xfrm>
              <a:off x="9725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5" name="직사각형 1704">
              <a:extLst>
                <a:ext uri="{FF2B5EF4-FFF2-40B4-BE49-F238E27FC236}">
                  <a16:creationId xmlns:a16="http://schemas.microsoft.com/office/drawing/2014/main" id="{2645830A-CB8C-5BC8-1BFB-7E93A32D0585}"/>
                </a:ext>
              </a:extLst>
            </p:cNvPr>
            <p:cNvSpPr/>
            <p:nvPr/>
          </p:nvSpPr>
          <p:spPr>
            <a:xfrm>
              <a:off x="9833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6" name="직사각형 1705">
              <a:extLst>
                <a:ext uri="{FF2B5EF4-FFF2-40B4-BE49-F238E27FC236}">
                  <a16:creationId xmlns:a16="http://schemas.microsoft.com/office/drawing/2014/main" id="{82DE40FE-71CC-BA69-BFDC-EF306293C5F1}"/>
                </a:ext>
              </a:extLst>
            </p:cNvPr>
            <p:cNvSpPr/>
            <p:nvPr/>
          </p:nvSpPr>
          <p:spPr>
            <a:xfrm>
              <a:off x="9941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7" name="직사각형 1706">
              <a:extLst>
                <a:ext uri="{FF2B5EF4-FFF2-40B4-BE49-F238E27FC236}">
                  <a16:creationId xmlns:a16="http://schemas.microsoft.com/office/drawing/2014/main" id="{37DAC5E7-216C-C33A-6D34-5C3E717C2FF9}"/>
                </a:ext>
              </a:extLst>
            </p:cNvPr>
            <p:cNvSpPr/>
            <p:nvPr/>
          </p:nvSpPr>
          <p:spPr>
            <a:xfrm>
              <a:off x="10049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8" name="직사각형 1707">
              <a:extLst>
                <a:ext uri="{FF2B5EF4-FFF2-40B4-BE49-F238E27FC236}">
                  <a16:creationId xmlns:a16="http://schemas.microsoft.com/office/drawing/2014/main" id="{D6B9100A-4D12-B2D1-FD90-EAB6608553BB}"/>
                </a:ext>
              </a:extLst>
            </p:cNvPr>
            <p:cNvSpPr/>
            <p:nvPr/>
          </p:nvSpPr>
          <p:spPr>
            <a:xfrm>
              <a:off x="10157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9" name="직사각형 1708">
              <a:extLst>
                <a:ext uri="{FF2B5EF4-FFF2-40B4-BE49-F238E27FC236}">
                  <a16:creationId xmlns:a16="http://schemas.microsoft.com/office/drawing/2014/main" id="{BA5909AF-8A7C-6431-AAA6-6C1F8A372A8C}"/>
                </a:ext>
              </a:extLst>
            </p:cNvPr>
            <p:cNvSpPr/>
            <p:nvPr/>
          </p:nvSpPr>
          <p:spPr>
            <a:xfrm>
              <a:off x="10265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0" name="직사각형 1709">
              <a:extLst>
                <a:ext uri="{FF2B5EF4-FFF2-40B4-BE49-F238E27FC236}">
                  <a16:creationId xmlns:a16="http://schemas.microsoft.com/office/drawing/2014/main" id="{4C2B08B2-42C1-2BFA-9526-2037330CD532}"/>
                </a:ext>
              </a:extLst>
            </p:cNvPr>
            <p:cNvSpPr/>
            <p:nvPr/>
          </p:nvSpPr>
          <p:spPr>
            <a:xfrm>
              <a:off x="10373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1" name="직사각형 1710">
              <a:extLst>
                <a:ext uri="{FF2B5EF4-FFF2-40B4-BE49-F238E27FC236}">
                  <a16:creationId xmlns:a16="http://schemas.microsoft.com/office/drawing/2014/main" id="{27F36ABB-65FB-6A0C-8CC1-917C99E319AE}"/>
                </a:ext>
              </a:extLst>
            </p:cNvPr>
            <p:cNvSpPr/>
            <p:nvPr/>
          </p:nvSpPr>
          <p:spPr>
            <a:xfrm>
              <a:off x="10481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2" name="직사각형 1711">
              <a:extLst>
                <a:ext uri="{FF2B5EF4-FFF2-40B4-BE49-F238E27FC236}">
                  <a16:creationId xmlns:a16="http://schemas.microsoft.com/office/drawing/2014/main" id="{23E322BC-58F6-97FB-0791-95775C824839}"/>
                </a:ext>
              </a:extLst>
            </p:cNvPr>
            <p:cNvSpPr/>
            <p:nvPr/>
          </p:nvSpPr>
          <p:spPr>
            <a:xfrm>
              <a:off x="10589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3" name="직사각형 1712">
              <a:extLst>
                <a:ext uri="{FF2B5EF4-FFF2-40B4-BE49-F238E27FC236}">
                  <a16:creationId xmlns:a16="http://schemas.microsoft.com/office/drawing/2014/main" id="{E8BF5F07-5BAD-DA22-B607-CD3B4F6C7CC4}"/>
                </a:ext>
              </a:extLst>
            </p:cNvPr>
            <p:cNvSpPr/>
            <p:nvPr/>
          </p:nvSpPr>
          <p:spPr>
            <a:xfrm>
              <a:off x="10697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4" name="직사각형 1713">
              <a:extLst>
                <a:ext uri="{FF2B5EF4-FFF2-40B4-BE49-F238E27FC236}">
                  <a16:creationId xmlns:a16="http://schemas.microsoft.com/office/drawing/2014/main" id="{F57F1051-5AAB-54A6-0C6B-F9AAA482974C}"/>
                </a:ext>
              </a:extLst>
            </p:cNvPr>
            <p:cNvSpPr/>
            <p:nvPr/>
          </p:nvSpPr>
          <p:spPr>
            <a:xfrm>
              <a:off x="9725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5" name="직사각형 1714">
              <a:extLst>
                <a:ext uri="{FF2B5EF4-FFF2-40B4-BE49-F238E27FC236}">
                  <a16:creationId xmlns:a16="http://schemas.microsoft.com/office/drawing/2014/main" id="{ED3AAA91-A809-AE42-C6EC-AF030BC8DF15}"/>
                </a:ext>
              </a:extLst>
            </p:cNvPr>
            <p:cNvSpPr/>
            <p:nvPr/>
          </p:nvSpPr>
          <p:spPr>
            <a:xfrm>
              <a:off x="9833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6" name="직사각형 1715">
              <a:extLst>
                <a:ext uri="{FF2B5EF4-FFF2-40B4-BE49-F238E27FC236}">
                  <a16:creationId xmlns:a16="http://schemas.microsoft.com/office/drawing/2014/main" id="{63B43249-DF96-DA7C-B987-4DB23231098C}"/>
                </a:ext>
              </a:extLst>
            </p:cNvPr>
            <p:cNvSpPr/>
            <p:nvPr/>
          </p:nvSpPr>
          <p:spPr>
            <a:xfrm>
              <a:off x="9941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7" name="직사각형 1716">
              <a:extLst>
                <a:ext uri="{FF2B5EF4-FFF2-40B4-BE49-F238E27FC236}">
                  <a16:creationId xmlns:a16="http://schemas.microsoft.com/office/drawing/2014/main" id="{005134FE-9C8B-7A8F-7D2C-E88C65767133}"/>
                </a:ext>
              </a:extLst>
            </p:cNvPr>
            <p:cNvSpPr/>
            <p:nvPr/>
          </p:nvSpPr>
          <p:spPr>
            <a:xfrm>
              <a:off x="10049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8" name="직사각형 1717">
              <a:extLst>
                <a:ext uri="{FF2B5EF4-FFF2-40B4-BE49-F238E27FC236}">
                  <a16:creationId xmlns:a16="http://schemas.microsoft.com/office/drawing/2014/main" id="{64B3B795-BD36-C256-9E55-38F23EE97150}"/>
                </a:ext>
              </a:extLst>
            </p:cNvPr>
            <p:cNvSpPr/>
            <p:nvPr/>
          </p:nvSpPr>
          <p:spPr>
            <a:xfrm>
              <a:off x="10157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9" name="직사각형 1718">
              <a:extLst>
                <a:ext uri="{FF2B5EF4-FFF2-40B4-BE49-F238E27FC236}">
                  <a16:creationId xmlns:a16="http://schemas.microsoft.com/office/drawing/2014/main" id="{1BC4B031-6277-C811-B9DB-F45FF2C88ADA}"/>
                </a:ext>
              </a:extLst>
            </p:cNvPr>
            <p:cNvSpPr/>
            <p:nvPr/>
          </p:nvSpPr>
          <p:spPr>
            <a:xfrm>
              <a:off x="10265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0" name="직사각형 1719">
              <a:extLst>
                <a:ext uri="{FF2B5EF4-FFF2-40B4-BE49-F238E27FC236}">
                  <a16:creationId xmlns:a16="http://schemas.microsoft.com/office/drawing/2014/main" id="{32DE4A28-EB93-ED96-ADBE-866EE4002137}"/>
                </a:ext>
              </a:extLst>
            </p:cNvPr>
            <p:cNvSpPr/>
            <p:nvPr/>
          </p:nvSpPr>
          <p:spPr>
            <a:xfrm>
              <a:off x="10373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1" name="직사각형 1720">
              <a:extLst>
                <a:ext uri="{FF2B5EF4-FFF2-40B4-BE49-F238E27FC236}">
                  <a16:creationId xmlns:a16="http://schemas.microsoft.com/office/drawing/2014/main" id="{ABB41237-97B5-D3CC-71CD-7B4FDC5C9F8D}"/>
                </a:ext>
              </a:extLst>
            </p:cNvPr>
            <p:cNvSpPr/>
            <p:nvPr/>
          </p:nvSpPr>
          <p:spPr>
            <a:xfrm>
              <a:off x="10481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2" name="직사각형 1721">
              <a:extLst>
                <a:ext uri="{FF2B5EF4-FFF2-40B4-BE49-F238E27FC236}">
                  <a16:creationId xmlns:a16="http://schemas.microsoft.com/office/drawing/2014/main" id="{5EA3517E-BEE2-F4C5-17F8-D569F07BC3B7}"/>
                </a:ext>
              </a:extLst>
            </p:cNvPr>
            <p:cNvSpPr/>
            <p:nvPr/>
          </p:nvSpPr>
          <p:spPr>
            <a:xfrm>
              <a:off x="10589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3" name="직사각형 1722">
              <a:extLst>
                <a:ext uri="{FF2B5EF4-FFF2-40B4-BE49-F238E27FC236}">
                  <a16:creationId xmlns:a16="http://schemas.microsoft.com/office/drawing/2014/main" id="{3266E819-69A2-5AEE-7272-2D9648494CBE}"/>
                </a:ext>
              </a:extLst>
            </p:cNvPr>
            <p:cNvSpPr/>
            <p:nvPr/>
          </p:nvSpPr>
          <p:spPr>
            <a:xfrm>
              <a:off x="10697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4" name="직사각형 1723">
              <a:extLst>
                <a:ext uri="{FF2B5EF4-FFF2-40B4-BE49-F238E27FC236}">
                  <a16:creationId xmlns:a16="http://schemas.microsoft.com/office/drawing/2014/main" id="{AB0795DB-F8CE-9A52-7D79-D4DC78139522}"/>
                </a:ext>
              </a:extLst>
            </p:cNvPr>
            <p:cNvSpPr/>
            <p:nvPr/>
          </p:nvSpPr>
          <p:spPr>
            <a:xfrm>
              <a:off x="9725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5" name="직사각형 1724">
              <a:extLst>
                <a:ext uri="{FF2B5EF4-FFF2-40B4-BE49-F238E27FC236}">
                  <a16:creationId xmlns:a16="http://schemas.microsoft.com/office/drawing/2014/main" id="{11854E59-263F-C7F9-D3B0-04B738672111}"/>
                </a:ext>
              </a:extLst>
            </p:cNvPr>
            <p:cNvSpPr/>
            <p:nvPr/>
          </p:nvSpPr>
          <p:spPr>
            <a:xfrm>
              <a:off x="9833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6" name="직사각형 1725">
              <a:extLst>
                <a:ext uri="{FF2B5EF4-FFF2-40B4-BE49-F238E27FC236}">
                  <a16:creationId xmlns:a16="http://schemas.microsoft.com/office/drawing/2014/main" id="{E13DDDE7-8E92-5859-E703-675A1D3C1CDF}"/>
                </a:ext>
              </a:extLst>
            </p:cNvPr>
            <p:cNvSpPr/>
            <p:nvPr/>
          </p:nvSpPr>
          <p:spPr>
            <a:xfrm>
              <a:off x="9941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7" name="직사각형 1726">
              <a:extLst>
                <a:ext uri="{FF2B5EF4-FFF2-40B4-BE49-F238E27FC236}">
                  <a16:creationId xmlns:a16="http://schemas.microsoft.com/office/drawing/2014/main" id="{A776E60F-B1FD-210F-5DAC-EEBEA4B541AA}"/>
                </a:ext>
              </a:extLst>
            </p:cNvPr>
            <p:cNvSpPr/>
            <p:nvPr/>
          </p:nvSpPr>
          <p:spPr>
            <a:xfrm>
              <a:off x="10049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8" name="직사각형 1727">
              <a:extLst>
                <a:ext uri="{FF2B5EF4-FFF2-40B4-BE49-F238E27FC236}">
                  <a16:creationId xmlns:a16="http://schemas.microsoft.com/office/drawing/2014/main" id="{32664AFA-B4B9-66D4-8A66-548A1781A63E}"/>
                </a:ext>
              </a:extLst>
            </p:cNvPr>
            <p:cNvSpPr/>
            <p:nvPr/>
          </p:nvSpPr>
          <p:spPr>
            <a:xfrm>
              <a:off x="10157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9" name="직사각형 1728">
              <a:extLst>
                <a:ext uri="{FF2B5EF4-FFF2-40B4-BE49-F238E27FC236}">
                  <a16:creationId xmlns:a16="http://schemas.microsoft.com/office/drawing/2014/main" id="{C08DD0B2-BE51-97FB-6F31-93D0835E2C7D}"/>
                </a:ext>
              </a:extLst>
            </p:cNvPr>
            <p:cNvSpPr/>
            <p:nvPr/>
          </p:nvSpPr>
          <p:spPr>
            <a:xfrm>
              <a:off x="10265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0" name="직사각형 1729">
              <a:extLst>
                <a:ext uri="{FF2B5EF4-FFF2-40B4-BE49-F238E27FC236}">
                  <a16:creationId xmlns:a16="http://schemas.microsoft.com/office/drawing/2014/main" id="{B1ADD11D-D90F-16C3-84CE-F882F823C5C6}"/>
                </a:ext>
              </a:extLst>
            </p:cNvPr>
            <p:cNvSpPr/>
            <p:nvPr/>
          </p:nvSpPr>
          <p:spPr>
            <a:xfrm>
              <a:off x="10373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1" name="직사각형 1730">
              <a:extLst>
                <a:ext uri="{FF2B5EF4-FFF2-40B4-BE49-F238E27FC236}">
                  <a16:creationId xmlns:a16="http://schemas.microsoft.com/office/drawing/2014/main" id="{5DCEEB8B-B723-291D-4D53-9C76F68FAACB}"/>
                </a:ext>
              </a:extLst>
            </p:cNvPr>
            <p:cNvSpPr/>
            <p:nvPr/>
          </p:nvSpPr>
          <p:spPr>
            <a:xfrm>
              <a:off x="10481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2" name="직사각형 1731">
              <a:extLst>
                <a:ext uri="{FF2B5EF4-FFF2-40B4-BE49-F238E27FC236}">
                  <a16:creationId xmlns:a16="http://schemas.microsoft.com/office/drawing/2014/main" id="{58E900F4-8C96-83E1-5420-67EEACD8770D}"/>
                </a:ext>
              </a:extLst>
            </p:cNvPr>
            <p:cNvSpPr/>
            <p:nvPr/>
          </p:nvSpPr>
          <p:spPr>
            <a:xfrm>
              <a:off x="10589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3" name="직사각형 1732">
              <a:extLst>
                <a:ext uri="{FF2B5EF4-FFF2-40B4-BE49-F238E27FC236}">
                  <a16:creationId xmlns:a16="http://schemas.microsoft.com/office/drawing/2014/main" id="{EAF0FE78-470F-7027-1547-16587DCE3A5E}"/>
                </a:ext>
              </a:extLst>
            </p:cNvPr>
            <p:cNvSpPr/>
            <p:nvPr/>
          </p:nvSpPr>
          <p:spPr>
            <a:xfrm>
              <a:off x="10697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4" name="직사각형 1733">
              <a:extLst>
                <a:ext uri="{FF2B5EF4-FFF2-40B4-BE49-F238E27FC236}">
                  <a16:creationId xmlns:a16="http://schemas.microsoft.com/office/drawing/2014/main" id="{4A071F77-7046-C1A8-D89A-EF46E6024473}"/>
                </a:ext>
              </a:extLst>
            </p:cNvPr>
            <p:cNvSpPr/>
            <p:nvPr/>
          </p:nvSpPr>
          <p:spPr>
            <a:xfrm>
              <a:off x="9725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5" name="직사각형 1734">
              <a:extLst>
                <a:ext uri="{FF2B5EF4-FFF2-40B4-BE49-F238E27FC236}">
                  <a16:creationId xmlns:a16="http://schemas.microsoft.com/office/drawing/2014/main" id="{00A41AFE-AF33-B976-832F-D741125FEDC6}"/>
                </a:ext>
              </a:extLst>
            </p:cNvPr>
            <p:cNvSpPr/>
            <p:nvPr/>
          </p:nvSpPr>
          <p:spPr>
            <a:xfrm>
              <a:off x="9833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6" name="직사각형 1735">
              <a:extLst>
                <a:ext uri="{FF2B5EF4-FFF2-40B4-BE49-F238E27FC236}">
                  <a16:creationId xmlns:a16="http://schemas.microsoft.com/office/drawing/2014/main" id="{72D1F43E-880E-9D01-0C49-190E4D244A4E}"/>
                </a:ext>
              </a:extLst>
            </p:cNvPr>
            <p:cNvSpPr/>
            <p:nvPr/>
          </p:nvSpPr>
          <p:spPr>
            <a:xfrm>
              <a:off x="9941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7" name="직사각형 1736">
              <a:extLst>
                <a:ext uri="{FF2B5EF4-FFF2-40B4-BE49-F238E27FC236}">
                  <a16:creationId xmlns:a16="http://schemas.microsoft.com/office/drawing/2014/main" id="{A3200C92-2386-1A81-B299-CFA6FE9828CC}"/>
                </a:ext>
              </a:extLst>
            </p:cNvPr>
            <p:cNvSpPr/>
            <p:nvPr/>
          </p:nvSpPr>
          <p:spPr>
            <a:xfrm>
              <a:off x="10049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8" name="직사각형 1737">
              <a:extLst>
                <a:ext uri="{FF2B5EF4-FFF2-40B4-BE49-F238E27FC236}">
                  <a16:creationId xmlns:a16="http://schemas.microsoft.com/office/drawing/2014/main" id="{8A7C1E28-E010-5BA5-C905-1004A6BB2AF2}"/>
                </a:ext>
              </a:extLst>
            </p:cNvPr>
            <p:cNvSpPr/>
            <p:nvPr/>
          </p:nvSpPr>
          <p:spPr>
            <a:xfrm>
              <a:off x="10157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9" name="직사각형 1738">
              <a:extLst>
                <a:ext uri="{FF2B5EF4-FFF2-40B4-BE49-F238E27FC236}">
                  <a16:creationId xmlns:a16="http://schemas.microsoft.com/office/drawing/2014/main" id="{D2005719-B9F3-6821-EF96-1E34E1E064E4}"/>
                </a:ext>
              </a:extLst>
            </p:cNvPr>
            <p:cNvSpPr/>
            <p:nvPr/>
          </p:nvSpPr>
          <p:spPr>
            <a:xfrm>
              <a:off x="10265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0" name="직사각형 1739">
              <a:extLst>
                <a:ext uri="{FF2B5EF4-FFF2-40B4-BE49-F238E27FC236}">
                  <a16:creationId xmlns:a16="http://schemas.microsoft.com/office/drawing/2014/main" id="{03A09E75-D2FD-FAB7-3992-211DFBB14C4E}"/>
                </a:ext>
              </a:extLst>
            </p:cNvPr>
            <p:cNvSpPr/>
            <p:nvPr/>
          </p:nvSpPr>
          <p:spPr>
            <a:xfrm>
              <a:off x="10373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1" name="직사각형 1740">
              <a:extLst>
                <a:ext uri="{FF2B5EF4-FFF2-40B4-BE49-F238E27FC236}">
                  <a16:creationId xmlns:a16="http://schemas.microsoft.com/office/drawing/2014/main" id="{72BEF6D4-FE9A-BE6F-FBE6-67F68183BD01}"/>
                </a:ext>
              </a:extLst>
            </p:cNvPr>
            <p:cNvSpPr/>
            <p:nvPr/>
          </p:nvSpPr>
          <p:spPr>
            <a:xfrm>
              <a:off x="10481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2" name="직사각형 1741">
              <a:extLst>
                <a:ext uri="{FF2B5EF4-FFF2-40B4-BE49-F238E27FC236}">
                  <a16:creationId xmlns:a16="http://schemas.microsoft.com/office/drawing/2014/main" id="{C4E3D28F-2D7B-273E-7968-20B599FB9B80}"/>
                </a:ext>
              </a:extLst>
            </p:cNvPr>
            <p:cNvSpPr/>
            <p:nvPr/>
          </p:nvSpPr>
          <p:spPr>
            <a:xfrm>
              <a:off x="10589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3" name="직사각형 1742">
              <a:extLst>
                <a:ext uri="{FF2B5EF4-FFF2-40B4-BE49-F238E27FC236}">
                  <a16:creationId xmlns:a16="http://schemas.microsoft.com/office/drawing/2014/main" id="{6311CF98-AD54-EEB6-4A42-EADCF201245D}"/>
                </a:ext>
              </a:extLst>
            </p:cNvPr>
            <p:cNvSpPr/>
            <p:nvPr/>
          </p:nvSpPr>
          <p:spPr>
            <a:xfrm>
              <a:off x="10697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4" name="직사각형 1743">
              <a:extLst>
                <a:ext uri="{FF2B5EF4-FFF2-40B4-BE49-F238E27FC236}">
                  <a16:creationId xmlns:a16="http://schemas.microsoft.com/office/drawing/2014/main" id="{3E409004-D7A3-752C-6D2A-026CE8A98D23}"/>
                </a:ext>
              </a:extLst>
            </p:cNvPr>
            <p:cNvSpPr/>
            <p:nvPr/>
          </p:nvSpPr>
          <p:spPr>
            <a:xfrm>
              <a:off x="9725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5" name="직사각형 1744">
              <a:extLst>
                <a:ext uri="{FF2B5EF4-FFF2-40B4-BE49-F238E27FC236}">
                  <a16:creationId xmlns:a16="http://schemas.microsoft.com/office/drawing/2014/main" id="{8D161A8A-2471-927D-0FFC-6D104243A8B3}"/>
                </a:ext>
              </a:extLst>
            </p:cNvPr>
            <p:cNvSpPr/>
            <p:nvPr/>
          </p:nvSpPr>
          <p:spPr>
            <a:xfrm>
              <a:off x="9833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6" name="직사각형 1745">
              <a:extLst>
                <a:ext uri="{FF2B5EF4-FFF2-40B4-BE49-F238E27FC236}">
                  <a16:creationId xmlns:a16="http://schemas.microsoft.com/office/drawing/2014/main" id="{EB1272CC-44F0-7C70-95DF-8DD4B7639A47}"/>
                </a:ext>
              </a:extLst>
            </p:cNvPr>
            <p:cNvSpPr/>
            <p:nvPr/>
          </p:nvSpPr>
          <p:spPr>
            <a:xfrm>
              <a:off x="9941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7" name="직사각형 1746">
              <a:extLst>
                <a:ext uri="{FF2B5EF4-FFF2-40B4-BE49-F238E27FC236}">
                  <a16:creationId xmlns:a16="http://schemas.microsoft.com/office/drawing/2014/main" id="{8C8D0348-B6F7-C7AC-99E5-D33F2D834324}"/>
                </a:ext>
              </a:extLst>
            </p:cNvPr>
            <p:cNvSpPr/>
            <p:nvPr/>
          </p:nvSpPr>
          <p:spPr>
            <a:xfrm>
              <a:off x="10049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8" name="직사각형 1747">
              <a:extLst>
                <a:ext uri="{FF2B5EF4-FFF2-40B4-BE49-F238E27FC236}">
                  <a16:creationId xmlns:a16="http://schemas.microsoft.com/office/drawing/2014/main" id="{E2BD19DE-1899-EDE0-BB1A-A6AEE724A1A1}"/>
                </a:ext>
              </a:extLst>
            </p:cNvPr>
            <p:cNvSpPr/>
            <p:nvPr/>
          </p:nvSpPr>
          <p:spPr>
            <a:xfrm>
              <a:off x="10157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9" name="직사각형 1748">
              <a:extLst>
                <a:ext uri="{FF2B5EF4-FFF2-40B4-BE49-F238E27FC236}">
                  <a16:creationId xmlns:a16="http://schemas.microsoft.com/office/drawing/2014/main" id="{994FED6F-827D-EE95-C9D3-78E8CC465358}"/>
                </a:ext>
              </a:extLst>
            </p:cNvPr>
            <p:cNvSpPr/>
            <p:nvPr/>
          </p:nvSpPr>
          <p:spPr>
            <a:xfrm>
              <a:off x="10265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0" name="직사각형 1749">
              <a:extLst>
                <a:ext uri="{FF2B5EF4-FFF2-40B4-BE49-F238E27FC236}">
                  <a16:creationId xmlns:a16="http://schemas.microsoft.com/office/drawing/2014/main" id="{7433242C-9DC4-77CF-E809-EEB6CE4B14F9}"/>
                </a:ext>
              </a:extLst>
            </p:cNvPr>
            <p:cNvSpPr/>
            <p:nvPr/>
          </p:nvSpPr>
          <p:spPr>
            <a:xfrm>
              <a:off x="10373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1" name="직사각형 1750">
              <a:extLst>
                <a:ext uri="{FF2B5EF4-FFF2-40B4-BE49-F238E27FC236}">
                  <a16:creationId xmlns:a16="http://schemas.microsoft.com/office/drawing/2014/main" id="{F0927539-A854-8C38-6752-DA01668CE9EF}"/>
                </a:ext>
              </a:extLst>
            </p:cNvPr>
            <p:cNvSpPr/>
            <p:nvPr/>
          </p:nvSpPr>
          <p:spPr>
            <a:xfrm>
              <a:off x="10481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2" name="직사각형 1751">
              <a:extLst>
                <a:ext uri="{FF2B5EF4-FFF2-40B4-BE49-F238E27FC236}">
                  <a16:creationId xmlns:a16="http://schemas.microsoft.com/office/drawing/2014/main" id="{1563238F-AAE9-D8EA-FBB9-2A6A6D6E1B81}"/>
                </a:ext>
              </a:extLst>
            </p:cNvPr>
            <p:cNvSpPr/>
            <p:nvPr/>
          </p:nvSpPr>
          <p:spPr>
            <a:xfrm>
              <a:off x="10589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3" name="직사각형 1752">
              <a:extLst>
                <a:ext uri="{FF2B5EF4-FFF2-40B4-BE49-F238E27FC236}">
                  <a16:creationId xmlns:a16="http://schemas.microsoft.com/office/drawing/2014/main" id="{0C61A751-208D-5043-1D8D-FF169FD3BDB0}"/>
                </a:ext>
              </a:extLst>
            </p:cNvPr>
            <p:cNvSpPr/>
            <p:nvPr/>
          </p:nvSpPr>
          <p:spPr>
            <a:xfrm>
              <a:off x="10697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4" name="직사각형 1753">
              <a:extLst>
                <a:ext uri="{FF2B5EF4-FFF2-40B4-BE49-F238E27FC236}">
                  <a16:creationId xmlns:a16="http://schemas.microsoft.com/office/drawing/2014/main" id="{C01FFCAE-B325-BDE4-FE11-6B980421A0CE}"/>
                </a:ext>
              </a:extLst>
            </p:cNvPr>
            <p:cNvSpPr/>
            <p:nvPr/>
          </p:nvSpPr>
          <p:spPr>
            <a:xfrm>
              <a:off x="9725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5" name="직사각형 1754">
              <a:extLst>
                <a:ext uri="{FF2B5EF4-FFF2-40B4-BE49-F238E27FC236}">
                  <a16:creationId xmlns:a16="http://schemas.microsoft.com/office/drawing/2014/main" id="{D2DA100B-BE94-364A-F2CB-F70BFAFDCF79}"/>
                </a:ext>
              </a:extLst>
            </p:cNvPr>
            <p:cNvSpPr/>
            <p:nvPr/>
          </p:nvSpPr>
          <p:spPr>
            <a:xfrm>
              <a:off x="9833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6" name="직사각형 1755">
              <a:extLst>
                <a:ext uri="{FF2B5EF4-FFF2-40B4-BE49-F238E27FC236}">
                  <a16:creationId xmlns:a16="http://schemas.microsoft.com/office/drawing/2014/main" id="{C3035C9D-19E0-318B-9651-E6E4924D8CA1}"/>
                </a:ext>
              </a:extLst>
            </p:cNvPr>
            <p:cNvSpPr/>
            <p:nvPr/>
          </p:nvSpPr>
          <p:spPr>
            <a:xfrm>
              <a:off x="9941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7" name="직사각형 1756">
              <a:extLst>
                <a:ext uri="{FF2B5EF4-FFF2-40B4-BE49-F238E27FC236}">
                  <a16:creationId xmlns:a16="http://schemas.microsoft.com/office/drawing/2014/main" id="{05A4F840-DF0A-03B0-9D03-2EFC9A09F32F}"/>
                </a:ext>
              </a:extLst>
            </p:cNvPr>
            <p:cNvSpPr/>
            <p:nvPr/>
          </p:nvSpPr>
          <p:spPr>
            <a:xfrm>
              <a:off x="10049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8" name="직사각형 1757">
              <a:extLst>
                <a:ext uri="{FF2B5EF4-FFF2-40B4-BE49-F238E27FC236}">
                  <a16:creationId xmlns:a16="http://schemas.microsoft.com/office/drawing/2014/main" id="{BB6DD9EC-C5E8-C64D-1D62-0DE8CD565940}"/>
                </a:ext>
              </a:extLst>
            </p:cNvPr>
            <p:cNvSpPr/>
            <p:nvPr/>
          </p:nvSpPr>
          <p:spPr>
            <a:xfrm>
              <a:off x="10157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9" name="직사각형 1758">
              <a:extLst>
                <a:ext uri="{FF2B5EF4-FFF2-40B4-BE49-F238E27FC236}">
                  <a16:creationId xmlns:a16="http://schemas.microsoft.com/office/drawing/2014/main" id="{C2B64196-52E1-BBC1-BC53-01B5861E6351}"/>
                </a:ext>
              </a:extLst>
            </p:cNvPr>
            <p:cNvSpPr/>
            <p:nvPr/>
          </p:nvSpPr>
          <p:spPr>
            <a:xfrm>
              <a:off x="10265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0" name="직사각형 1759">
              <a:extLst>
                <a:ext uri="{FF2B5EF4-FFF2-40B4-BE49-F238E27FC236}">
                  <a16:creationId xmlns:a16="http://schemas.microsoft.com/office/drawing/2014/main" id="{B23BF2F5-4C2A-DF1B-E13B-7DEC0DA7C6EF}"/>
                </a:ext>
              </a:extLst>
            </p:cNvPr>
            <p:cNvSpPr/>
            <p:nvPr/>
          </p:nvSpPr>
          <p:spPr>
            <a:xfrm>
              <a:off x="10373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1" name="직사각형 1760">
              <a:extLst>
                <a:ext uri="{FF2B5EF4-FFF2-40B4-BE49-F238E27FC236}">
                  <a16:creationId xmlns:a16="http://schemas.microsoft.com/office/drawing/2014/main" id="{1C797823-DAE6-F230-82FD-C3C251B3D46F}"/>
                </a:ext>
              </a:extLst>
            </p:cNvPr>
            <p:cNvSpPr/>
            <p:nvPr/>
          </p:nvSpPr>
          <p:spPr>
            <a:xfrm>
              <a:off x="10481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2" name="직사각형 1761">
              <a:extLst>
                <a:ext uri="{FF2B5EF4-FFF2-40B4-BE49-F238E27FC236}">
                  <a16:creationId xmlns:a16="http://schemas.microsoft.com/office/drawing/2014/main" id="{4B6B8228-35A2-61A3-EB55-66E7E6C0B71D}"/>
                </a:ext>
              </a:extLst>
            </p:cNvPr>
            <p:cNvSpPr/>
            <p:nvPr/>
          </p:nvSpPr>
          <p:spPr>
            <a:xfrm>
              <a:off x="10589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3" name="직사각형 1762">
              <a:extLst>
                <a:ext uri="{FF2B5EF4-FFF2-40B4-BE49-F238E27FC236}">
                  <a16:creationId xmlns:a16="http://schemas.microsoft.com/office/drawing/2014/main" id="{5A3BFADC-80C2-C5F8-2372-1411055A1606}"/>
                </a:ext>
              </a:extLst>
            </p:cNvPr>
            <p:cNvSpPr/>
            <p:nvPr/>
          </p:nvSpPr>
          <p:spPr>
            <a:xfrm>
              <a:off x="10697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4" name="직사각형 1763">
              <a:extLst>
                <a:ext uri="{FF2B5EF4-FFF2-40B4-BE49-F238E27FC236}">
                  <a16:creationId xmlns:a16="http://schemas.microsoft.com/office/drawing/2014/main" id="{7CFE49B1-5D30-8E3E-D493-CA16DB9E20B0}"/>
                </a:ext>
              </a:extLst>
            </p:cNvPr>
            <p:cNvSpPr/>
            <p:nvPr/>
          </p:nvSpPr>
          <p:spPr>
            <a:xfrm>
              <a:off x="10805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5" name="직사각형 1764">
              <a:extLst>
                <a:ext uri="{FF2B5EF4-FFF2-40B4-BE49-F238E27FC236}">
                  <a16:creationId xmlns:a16="http://schemas.microsoft.com/office/drawing/2014/main" id="{88F7CC2F-AEF4-EC10-6AEE-680647634122}"/>
                </a:ext>
              </a:extLst>
            </p:cNvPr>
            <p:cNvSpPr/>
            <p:nvPr/>
          </p:nvSpPr>
          <p:spPr>
            <a:xfrm>
              <a:off x="10913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6" name="직사각형 1765">
              <a:extLst>
                <a:ext uri="{FF2B5EF4-FFF2-40B4-BE49-F238E27FC236}">
                  <a16:creationId xmlns:a16="http://schemas.microsoft.com/office/drawing/2014/main" id="{B3B9714F-831F-F04E-BD35-8D3B7A8E39A8}"/>
                </a:ext>
              </a:extLst>
            </p:cNvPr>
            <p:cNvSpPr/>
            <p:nvPr/>
          </p:nvSpPr>
          <p:spPr>
            <a:xfrm>
              <a:off x="11021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7" name="직사각형 1766">
              <a:extLst>
                <a:ext uri="{FF2B5EF4-FFF2-40B4-BE49-F238E27FC236}">
                  <a16:creationId xmlns:a16="http://schemas.microsoft.com/office/drawing/2014/main" id="{489EDA98-03CA-7E6D-CF4E-ACD69FA3CBC8}"/>
                </a:ext>
              </a:extLst>
            </p:cNvPr>
            <p:cNvSpPr/>
            <p:nvPr/>
          </p:nvSpPr>
          <p:spPr>
            <a:xfrm>
              <a:off x="11129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8" name="직사각형 1767">
              <a:extLst>
                <a:ext uri="{FF2B5EF4-FFF2-40B4-BE49-F238E27FC236}">
                  <a16:creationId xmlns:a16="http://schemas.microsoft.com/office/drawing/2014/main" id="{686A0E43-2EFE-864C-311C-B70B2CCF01BA}"/>
                </a:ext>
              </a:extLst>
            </p:cNvPr>
            <p:cNvSpPr/>
            <p:nvPr/>
          </p:nvSpPr>
          <p:spPr>
            <a:xfrm>
              <a:off x="11237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9" name="직사각형 1768">
              <a:extLst>
                <a:ext uri="{FF2B5EF4-FFF2-40B4-BE49-F238E27FC236}">
                  <a16:creationId xmlns:a16="http://schemas.microsoft.com/office/drawing/2014/main" id="{EAAA98AF-360D-5F1C-87EF-5322439FA749}"/>
                </a:ext>
              </a:extLst>
            </p:cNvPr>
            <p:cNvSpPr/>
            <p:nvPr/>
          </p:nvSpPr>
          <p:spPr>
            <a:xfrm>
              <a:off x="11345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0" name="직사각형 1769">
              <a:extLst>
                <a:ext uri="{FF2B5EF4-FFF2-40B4-BE49-F238E27FC236}">
                  <a16:creationId xmlns:a16="http://schemas.microsoft.com/office/drawing/2014/main" id="{1489FFB3-3C02-C353-4917-679BDF40A5FA}"/>
                </a:ext>
              </a:extLst>
            </p:cNvPr>
            <p:cNvSpPr/>
            <p:nvPr/>
          </p:nvSpPr>
          <p:spPr>
            <a:xfrm>
              <a:off x="11453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1" name="직사각형 1770">
              <a:extLst>
                <a:ext uri="{FF2B5EF4-FFF2-40B4-BE49-F238E27FC236}">
                  <a16:creationId xmlns:a16="http://schemas.microsoft.com/office/drawing/2014/main" id="{2850E1AC-870C-F43B-8225-3E47EEDABDE8}"/>
                </a:ext>
              </a:extLst>
            </p:cNvPr>
            <p:cNvSpPr/>
            <p:nvPr/>
          </p:nvSpPr>
          <p:spPr>
            <a:xfrm>
              <a:off x="10805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2" name="직사각형 1771">
              <a:extLst>
                <a:ext uri="{FF2B5EF4-FFF2-40B4-BE49-F238E27FC236}">
                  <a16:creationId xmlns:a16="http://schemas.microsoft.com/office/drawing/2014/main" id="{4C799447-2DE7-4F29-8D09-466CEDBF6A0F}"/>
                </a:ext>
              </a:extLst>
            </p:cNvPr>
            <p:cNvSpPr/>
            <p:nvPr/>
          </p:nvSpPr>
          <p:spPr>
            <a:xfrm>
              <a:off x="10913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3" name="직사각형 1772">
              <a:extLst>
                <a:ext uri="{FF2B5EF4-FFF2-40B4-BE49-F238E27FC236}">
                  <a16:creationId xmlns:a16="http://schemas.microsoft.com/office/drawing/2014/main" id="{9D0AA98F-00CD-3AEB-0168-066860F06269}"/>
                </a:ext>
              </a:extLst>
            </p:cNvPr>
            <p:cNvSpPr/>
            <p:nvPr/>
          </p:nvSpPr>
          <p:spPr>
            <a:xfrm>
              <a:off x="11021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4" name="직사각형 1773">
              <a:extLst>
                <a:ext uri="{FF2B5EF4-FFF2-40B4-BE49-F238E27FC236}">
                  <a16:creationId xmlns:a16="http://schemas.microsoft.com/office/drawing/2014/main" id="{909CBFA8-5019-9CD1-7D96-1B4E9C43BC57}"/>
                </a:ext>
              </a:extLst>
            </p:cNvPr>
            <p:cNvSpPr/>
            <p:nvPr/>
          </p:nvSpPr>
          <p:spPr>
            <a:xfrm>
              <a:off x="11129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5" name="직사각형 1774">
              <a:extLst>
                <a:ext uri="{FF2B5EF4-FFF2-40B4-BE49-F238E27FC236}">
                  <a16:creationId xmlns:a16="http://schemas.microsoft.com/office/drawing/2014/main" id="{69AB7B7E-D7DC-0604-76CE-839D4E5D6BFC}"/>
                </a:ext>
              </a:extLst>
            </p:cNvPr>
            <p:cNvSpPr/>
            <p:nvPr/>
          </p:nvSpPr>
          <p:spPr>
            <a:xfrm>
              <a:off x="11237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6" name="직사각형 1775">
              <a:extLst>
                <a:ext uri="{FF2B5EF4-FFF2-40B4-BE49-F238E27FC236}">
                  <a16:creationId xmlns:a16="http://schemas.microsoft.com/office/drawing/2014/main" id="{8BB7961A-9291-174D-22BA-934574D93B1D}"/>
                </a:ext>
              </a:extLst>
            </p:cNvPr>
            <p:cNvSpPr/>
            <p:nvPr/>
          </p:nvSpPr>
          <p:spPr>
            <a:xfrm>
              <a:off x="11345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7" name="직사각형 1776">
              <a:extLst>
                <a:ext uri="{FF2B5EF4-FFF2-40B4-BE49-F238E27FC236}">
                  <a16:creationId xmlns:a16="http://schemas.microsoft.com/office/drawing/2014/main" id="{06ECE727-767F-C8AF-7119-B749FC1E2A94}"/>
                </a:ext>
              </a:extLst>
            </p:cNvPr>
            <p:cNvSpPr/>
            <p:nvPr/>
          </p:nvSpPr>
          <p:spPr>
            <a:xfrm>
              <a:off x="11453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8" name="직사각형 1777">
              <a:extLst>
                <a:ext uri="{FF2B5EF4-FFF2-40B4-BE49-F238E27FC236}">
                  <a16:creationId xmlns:a16="http://schemas.microsoft.com/office/drawing/2014/main" id="{B2167606-A95D-8F94-5DB1-EFB08CF4BEE8}"/>
                </a:ext>
              </a:extLst>
            </p:cNvPr>
            <p:cNvSpPr/>
            <p:nvPr/>
          </p:nvSpPr>
          <p:spPr>
            <a:xfrm>
              <a:off x="10805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9" name="직사각형 1778">
              <a:extLst>
                <a:ext uri="{FF2B5EF4-FFF2-40B4-BE49-F238E27FC236}">
                  <a16:creationId xmlns:a16="http://schemas.microsoft.com/office/drawing/2014/main" id="{A3527919-0D19-600D-2EC7-05E85F6E0E48}"/>
                </a:ext>
              </a:extLst>
            </p:cNvPr>
            <p:cNvSpPr/>
            <p:nvPr/>
          </p:nvSpPr>
          <p:spPr>
            <a:xfrm>
              <a:off x="10913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0" name="직사각형 1779">
              <a:extLst>
                <a:ext uri="{FF2B5EF4-FFF2-40B4-BE49-F238E27FC236}">
                  <a16:creationId xmlns:a16="http://schemas.microsoft.com/office/drawing/2014/main" id="{66B60333-2F39-3DCD-C895-E8CE646639B9}"/>
                </a:ext>
              </a:extLst>
            </p:cNvPr>
            <p:cNvSpPr/>
            <p:nvPr/>
          </p:nvSpPr>
          <p:spPr>
            <a:xfrm>
              <a:off x="11021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1" name="직사각형 1780">
              <a:extLst>
                <a:ext uri="{FF2B5EF4-FFF2-40B4-BE49-F238E27FC236}">
                  <a16:creationId xmlns:a16="http://schemas.microsoft.com/office/drawing/2014/main" id="{C8BAF6AD-9B83-96AB-7052-1D177932090B}"/>
                </a:ext>
              </a:extLst>
            </p:cNvPr>
            <p:cNvSpPr/>
            <p:nvPr/>
          </p:nvSpPr>
          <p:spPr>
            <a:xfrm>
              <a:off x="11129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2" name="직사각형 1781">
              <a:extLst>
                <a:ext uri="{FF2B5EF4-FFF2-40B4-BE49-F238E27FC236}">
                  <a16:creationId xmlns:a16="http://schemas.microsoft.com/office/drawing/2014/main" id="{BCCF1DAC-ADFC-753B-B9A0-30C4314BAC1E}"/>
                </a:ext>
              </a:extLst>
            </p:cNvPr>
            <p:cNvSpPr/>
            <p:nvPr/>
          </p:nvSpPr>
          <p:spPr>
            <a:xfrm>
              <a:off x="11237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3" name="직사각형 1782">
              <a:extLst>
                <a:ext uri="{FF2B5EF4-FFF2-40B4-BE49-F238E27FC236}">
                  <a16:creationId xmlns:a16="http://schemas.microsoft.com/office/drawing/2014/main" id="{505EE74A-7CD1-ECE7-9384-5FC80474F65A}"/>
                </a:ext>
              </a:extLst>
            </p:cNvPr>
            <p:cNvSpPr/>
            <p:nvPr/>
          </p:nvSpPr>
          <p:spPr>
            <a:xfrm>
              <a:off x="11345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4" name="직사각형 1783">
              <a:extLst>
                <a:ext uri="{FF2B5EF4-FFF2-40B4-BE49-F238E27FC236}">
                  <a16:creationId xmlns:a16="http://schemas.microsoft.com/office/drawing/2014/main" id="{462C99D1-ED26-7F18-2F2D-B4C3DB54A64B}"/>
                </a:ext>
              </a:extLst>
            </p:cNvPr>
            <p:cNvSpPr/>
            <p:nvPr/>
          </p:nvSpPr>
          <p:spPr>
            <a:xfrm>
              <a:off x="11453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5" name="직사각형 1784">
              <a:extLst>
                <a:ext uri="{FF2B5EF4-FFF2-40B4-BE49-F238E27FC236}">
                  <a16:creationId xmlns:a16="http://schemas.microsoft.com/office/drawing/2014/main" id="{CA5FEBCF-9BB6-6352-D301-7A544B1D687B}"/>
                </a:ext>
              </a:extLst>
            </p:cNvPr>
            <p:cNvSpPr/>
            <p:nvPr/>
          </p:nvSpPr>
          <p:spPr>
            <a:xfrm>
              <a:off x="10805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6" name="직사각형 1785">
              <a:extLst>
                <a:ext uri="{FF2B5EF4-FFF2-40B4-BE49-F238E27FC236}">
                  <a16:creationId xmlns:a16="http://schemas.microsoft.com/office/drawing/2014/main" id="{6068A062-512E-E3BC-39AB-9659B6464C60}"/>
                </a:ext>
              </a:extLst>
            </p:cNvPr>
            <p:cNvSpPr/>
            <p:nvPr/>
          </p:nvSpPr>
          <p:spPr>
            <a:xfrm>
              <a:off x="10913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7" name="직사각형 1786">
              <a:extLst>
                <a:ext uri="{FF2B5EF4-FFF2-40B4-BE49-F238E27FC236}">
                  <a16:creationId xmlns:a16="http://schemas.microsoft.com/office/drawing/2014/main" id="{0D6C167B-C42C-E50B-8E1F-F7BB43C45511}"/>
                </a:ext>
              </a:extLst>
            </p:cNvPr>
            <p:cNvSpPr/>
            <p:nvPr/>
          </p:nvSpPr>
          <p:spPr>
            <a:xfrm>
              <a:off x="11021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8" name="직사각형 1787">
              <a:extLst>
                <a:ext uri="{FF2B5EF4-FFF2-40B4-BE49-F238E27FC236}">
                  <a16:creationId xmlns:a16="http://schemas.microsoft.com/office/drawing/2014/main" id="{1615AB37-0C42-5600-AABC-2EEC2A4DF012}"/>
                </a:ext>
              </a:extLst>
            </p:cNvPr>
            <p:cNvSpPr/>
            <p:nvPr/>
          </p:nvSpPr>
          <p:spPr>
            <a:xfrm>
              <a:off x="11129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9" name="직사각형 1788">
              <a:extLst>
                <a:ext uri="{FF2B5EF4-FFF2-40B4-BE49-F238E27FC236}">
                  <a16:creationId xmlns:a16="http://schemas.microsoft.com/office/drawing/2014/main" id="{808295C5-905B-B094-4226-563FD5DA3ADD}"/>
                </a:ext>
              </a:extLst>
            </p:cNvPr>
            <p:cNvSpPr/>
            <p:nvPr/>
          </p:nvSpPr>
          <p:spPr>
            <a:xfrm>
              <a:off x="11237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0" name="직사각형 1789">
              <a:extLst>
                <a:ext uri="{FF2B5EF4-FFF2-40B4-BE49-F238E27FC236}">
                  <a16:creationId xmlns:a16="http://schemas.microsoft.com/office/drawing/2014/main" id="{DFD3ABE8-ECD8-DC42-0CF3-06FDAD9A98B8}"/>
                </a:ext>
              </a:extLst>
            </p:cNvPr>
            <p:cNvSpPr/>
            <p:nvPr/>
          </p:nvSpPr>
          <p:spPr>
            <a:xfrm>
              <a:off x="11345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1" name="직사각형 1790">
              <a:extLst>
                <a:ext uri="{FF2B5EF4-FFF2-40B4-BE49-F238E27FC236}">
                  <a16:creationId xmlns:a16="http://schemas.microsoft.com/office/drawing/2014/main" id="{1A4E9AE6-1281-24BD-8DDF-739C650584B4}"/>
                </a:ext>
              </a:extLst>
            </p:cNvPr>
            <p:cNvSpPr/>
            <p:nvPr/>
          </p:nvSpPr>
          <p:spPr>
            <a:xfrm>
              <a:off x="11453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2" name="직사각형 1791">
              <a:extLst>
                <a:ext uri="{FF2B5EF4-FFF2-40B4-BE49-F238E27FC236}">
                  <a16:creationId xmlns:a16="http://schemas.microsoft.com/office/drawing/2014/main" id="{25829747-9F1D-6B8E-4860-040A9D8A35E9}"/>
                </a:ext>
              </a:extLst>
            </p:cNvPr>
            <p:cNvSpPr/>
            <p:nvPr/>
          </p:nvSpPr>
          <p:spPr>
            <a:xfrm>
              <a:off x="10805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3" name="직사각형 1792">
              <a:extLst>
                <a:ext uri="{FF2B5EF4-FFF2-40B4-BE49-F238E27FC236}">
                  <a16:creationId xmlns:a16="http://schemas.microsoft.com/office/drawing/2014/main" id="{13AD4AF4-7439-3676-1F5F-E6B8022C0FD2}"/>
                </a:ext>
              </a:extLst>
            </p:cNvPr>
            <p:cNvSpPr/>
            <p:nvPr/>
          </p:nvSpPr>
          <p:spPr>
            <a:xfrm>
              <a:off x="10913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4" name="직사각형 1793">
              <a:extLst>
                <a:ext uri="{FF2B5EF4-FFF2-40B4-BE49-F238E27FC236}">
                  <a16:creationId xmlns:a16="http://schemas.microsoft.com/office/drawing/2014/main" id="{8F2E716E-E0C6-8245-DDC8-3082668FB40B}"/>
                </a:ext>
              </a:extLst>
            </p:cNvPr>
            <p:cNvSpPr/>
            <p:nvPr/>
          </p:nvSpPr>
          <p:spPr>
            <a:xfrm>
              <a:off x="11021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5" name="직사각형 1794">
              <a:extLst>
                <a:ext uri="{FF2B5EF4-FFF2-40B4-BE49-F238E27FC236}">
                  <a16:creationId xmlns:a16="http://schemas.microsoft.com/office/drawing/2014/main" id="{398B7C85-EC7B-4911-FF43-ECDF2DFDBD36}"/>
                </a:ext>
              </a:extLst>
            </p:cNvPr>
            <p:cNvSpPr/>
            <p:nvPr/>
          </p:nvSpPr>
          <p:spPr>
            <a:xfrm>
              <a:off x="11129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6" name="직사각형 1795">
              <a:extLst>
                <a:ext uri="{FF2B5EF4-FFF2-40B4-BE49-F238E27FC236}">
                  <a16:creationId xmlns:a16="http://schemas.microsoft.com/office/drawing/2014/main" id="{392CA49B-BA39-C09B-CC70-DE41A29C5266}"/>
                </a:ext>
              </a:extLst>
            </p:cNvPr>
            <p:cNvSpPr/>
            <p:nvPr/>
          </p:nvSpPr>
          <p:spPr>
            <a:xfrm>
              <a:off x="11237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7" name="직사각형 1796">
              <a:extLst>
                <a:ext uri="{FF2B5EF4-FFF2-40B4-BE49-F238E27FC236}">
                  <a16:creationId xmlns:a16="http://schemas.microsoft.com/office/drawing/2014/main" id="{F04A9DC9-48A5-4EAC-7B37-1BD4F6FF15A6}"/>
                </a:ext>
              </a:extLst>
            </p:cNvPr>
            <p:cNvSpPr/>
            <p:nvPr/>
          </p:nvSpPr>
          <p:spPr>
            <a:xfrm>
              <a:off x="11345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8" name="직사각형 1797">
              <a:extLst>
                <a:ext uri="{FF2B5EF4-FFF2-40B4-BE49-F238E27FC236}">
                  <a16:creationId xmlns:a16="http://schemas.microsoft.com/office/drawing/2014/main" id="{F4E54709-137A-B95E-9D14-913BB3E5F78D}"/>
                </a:ext>
              </a:extLst>
            </p:cNvPr>
            <p:cNvSpPr/>
            <p:nvPr/>
          </p:nvSpPr>
          <p:spPr>
            <a:xfrm>
              <a:off x="11453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9" name="직사각형 1798">
              <a:extLst>
                <a:ext uri="{FF2B5EF4-FFF2-40B4-BE49-F238E27FC236}">
                  <a16:creationId xmlns:a16="http://schemas.microsoft.com/office/drawing/2014/main" id="{3673B547-774B-3AAF-9ED8-8DF9271E8F6D}"/>
                </a:ext>
              </a:extLst>
            </p:cNvPr>
            <p:cNvSpPr/>
            <p:nvPr/>
          </p:nvSpPr>
          <p:spPr>
            <a:xfrm>
              <a:off x="10805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0" name="직사각형 1799">
              <a:extLst>
                <a:ext uri="{FF2B5EF4-FFF2-40B4-BE49-F238E27FC236}">
                  <a16:creationId xmlns:a16="http://schemas.microsoft.com/office/drawing/2014/main" id="{F0D25BF5-D4E6-65DD-502B-E559D2D048F4}"/>
                </a:ext>
              </a:extLst>
            </p:cNvPr>
            <p:cNvSpPr/>
            <p:nvPr/>
          </p:nvSpPr>
          <p:spPr>
            <a:xfrm>
              <a:off x="10913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1" name="직사각형 1800">
              <a:extLst>
                <a:ext uri="{FF2B5EF4-FFF2-40B4-BE49-F238E27FC236}">
                  <a16:creationId xmlns:a16="http://schemas.microsoft.com/office/drawing/2014/main" id="{4DA4116C-C6F0-E59D-0A1C-EBE890F20493}"/>
                </a:ext>
              </a:extLst>
            </p:cNvPr>
            <p:cNvSpPr/>
            <p:nvPr/>
          </p:nvSpPr>
          <p:spPr>
            <a:xfrm>
              <a:off x="11021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2" name="직사각형 1801">
              <a:extLst>
                <a:ext uri="{FF2B5EF4-FFF2-40B4-BE49-F238E27FC236}">
                  <a16:creationId xmlns:a16="http://schemas.microsoft.com/office/drawing/2014/main" id="{6B6BEE45-C398-EBF7-CB0D-C31A594D2F09}"/>
                </a:ext>
              </a:extLst>
            </p:cNvPr>
            <p:cNvSpPr/>
            <p:nvPr/>
          </p:nvSpPr>
          <p:spPr>
            <a:xfrm>
              <a:off x="11129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3" name="직사각형 1802">
              <a:extLst>
                <a:ext uri="{FF2B5EF4-FFF2-40B4-BE49-F238E27FC236}">
                  <a16:creationId xmlns:a16="http://schemas.microsoft.com/office/drawing/2014/main" id="{BF99B7BD-231A-F261-763B-9466662FB6ED}"/>
                </a:ext>
              </a:extLst>
            </p:cNvPr>
            <p:cNvSpPr/>
            <p:nvPr/>
          </p:nvSpPr>
          <p:spPr>
            <a:xfrm>
              <a:off x="11237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4" name="직사각형 1803">
              <a:extLst>
                <a:ext uri="{FF2B5EF4-FFF2-40B4-BE49-F238E27FC236}">
                  <a16:creationId xmlns:a16="http://schemas.microsoft.com/office/drawing/2014/main" id="{78F24AD9-529E-05AE-6779-1442ED42E396}"/>
                </a:ext>
              </a:extLst>
            </p:cNvPr>
            <p:cNvSpPr/>
            <p:nvPr/>
          </p:nvSpPr>
          <p:spPr>
            <a:xfrm>
              <a:off x="11345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5" name="직사각형 1804">
              <a:extLst>
                <a:ext uri="{FF2B5EF4-FFF2-40B4-BE49-F238E27FC236}">
                  <a16:creationId xmlns:a16="http://schemas.microsoft.com/office/drawing/2014/main" id="{7A43110E-5A5A-F26B-DC88-A8DE2EDD537C}"/>
                </a:ext>
              </a:extLst>
            </p:cNvPr>
            <p:cNvSpPr/>
            <p:nvPr/>
          </p:nvSpPr>
          <p:spPr>
            <a:xfrm>
              <a:off x="11453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6" name="직사각형 1805">
              <a:extLst>
                <a:ext uri="{FF2B5EF4-FFF2-40B4-BE49-F238E27FC236}">
                  <a16:creationId xmlns:a16="http://schemas.microsoft.com/office/drawing/2014/main" id="{1D50FAED-5311-2F75-2217-2AE0D849A99B}"/>
                </a:ext>
              </a:extLst>
            </p:cNvPr>
            <p:cNvSpPr/>
            <p:nvPr/>
          </p:nvSpPr>
          <p:spPr>
            <a:xfrm>
              <a:off x="10805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7" name="직사각형 1806">
              <a:extLst>
                <a:ext uri="{FF2B5EF4-FFF2-40B4-BE49-F238E27FC236}">
                  <a16:creationId xmlns:a16="http://schemas.microsoft.com/office/drawing/2014/main" id="{AEFA7626-9696-E102-2253-EB552BAF1423}"/>
                </a:ext>
              </a:extLst>
            </p:cNvPr>
            <p:cNvSpPr/>
            <p:nvPr/>
          </p:nvSpPr>
          <p:spPr>
            <a:xfrm>
              <a:off x="10913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8" name="직사각형 1807">
              <a:extLst>
                <a:ext uri="{FF2B5EF4-FFF2-40B4-BE49-F238E27FC236}">
                  <a16:creationId xmlns:a16="http://schemas.microsoft.com/office/drawing/2014/main" id="{B91628E1-835A-B4A0-566A-9A72832AE3F1}"/>
                </a:ext>
              </a:extLst>
            </p:cNvPr>
            <p:cNvSpPr/>
            <p:nvPr/>
          </p:nvSpPr>
          <p:spPr>
            <a:xfrm>
              <a:off x="11021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9" name="직사각형 1808">
              <a:extLst>
                <a:ext uri="{FF2B5EF4-FFF2-40B4-BE49-F238E27FC236}">
                  <a16:creationId xmlns:a16="http://schemas.microsoft.com/office/drawing/2014/main" id="{25509895-DBBE-4C05-E401-C5E76A0D291D}"/>
                </a:ext>
              </a:extLst>
            </p:cNvPr>
            <p:cNvSpPr/>
            <p:nvPr/>
          </p:nvSpPr>
          <p:spPr>
            <a:xfrm>
              <a:off x="11129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0" name="직사각형 1809">
              <a:extLst>
                <a:ext uri="{FF2B5EF4-FFF2-40B4-BE49-F238E27FC236}">
                  <a16:creationId xmlns:a16="http://schemas.microsoft.com/office/drawing/2014/main" id="{BDF94768-BE6D-D6F0-D974-912683B25FCE}"/>
                </a:ext>
              </a:extLst>
            </p:cNvPr>
            <p:cNvSpPr/>
            <p:nvPr/>
          </p:nvSpPr>
          <p:spPr>
            <a:xfrm>
              <a:off x="11237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1" name="직사각형 1810">
              <a:extLst>
                <a:ext uri="{FF2B5EF4-FFF2-40B4-BE49-F238E27FC236}">
                  <a16:creationId xmlns:a16="http://schemas.microsoft.com/office/drawing/2014/main" id="{E6536688-3E7D-ECD9-A53C-1FE7BA2849E2}"/>
                </a:ext>
              </a:extLst>
            </p:cNvPr>
            <p:cNvSpPr/>
            <p:nvPr/>
          </p:nvSpPr>
          <p:spPr>
            <a:xfrm>
              <a:off x="11345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2" name="직사각형 1811">
              <a:extLst>
                <a:ext uri="{FF2B5EF4-FFF2-40B4-BE49-F238E27FC236}">
                  <a16:creationId xmlns:a16="http://schemas.microsoft.com/office/drawing/2014/main" id="{B243E594-58D7-9201-AB6F-96CFFD1048AC}"/>
                </a:ext>
              </a:extLst>
            </p:cNvPr>
            <p:cNvSpPr/>
            <p:nvPr/>
          </p:nvSpPr>
          <p:spPr>
            <a:xfrm>
              <a:off x="11453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3" name="직사각형 1812">
              <a:extLst>
                <a:ext uri="{FF2B5EF4-FFF2-40B4-BE49-F238E27FC236}">
                  <a16:creationId xmlns:a16="http://schemas.microsoft.com/office/drawing/2014/main" id="{252E05B4-BC61-D343-B9CD-C360733AC23C}"/>
                </a:ext>
              </a:extLst>
            </p:cNvPr>
            <p:cNvSpPr/>
            <p:nvPr/>
          </p:nvSpPr>
          <p:spPr>
            <a:xfrm>
              <a:off x="10805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4" name="직사각형 1813">
              <a:extLst>
                <a:ext uri="{FF2B5EF4-FFF2-40B4-BE49-F238E27FC236}">
                  <a16:creationId xmlns:a16="http://schemas.microsoft.com/office/drawing/2014/main" id="{EAA1CD66-3171-008F-CC41-0A8EF068B7A2}"/>
                </a:ext>
              </a:extLst>
            </p:cNvPr>
            <p:cNvSpPr/>
            <p:nvPr/>
          </p:nvSpPr>
          <p:spPr>
            <a:xfrm>
              <a:off x="10913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5" name="직사각형 1814">
              <a:extLst>
                <a:ext uri="{FF2B5EF4-FFF2-40B4-BE49-F238E27FC236}">
                  <a16:creationId xmlns:a16="http://schemas.microsoft.com/office/drawing/2014/main" id="{BFD374ED-8EAD-A040-3673-F9787D853FA6}"/>
                </a:ext>
              </a:extLst>
            </p:cNvPr>
            <p:cNvSpPr/>
            <p:nvPr/>
          </p:nvSpPr>
          <p:spPr>
            <a:xfrm>
              <a:off x="11021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6" name="직사각형 1815">
              <a:extLst>
                <a:ext uri="{FF2B5EF4-FFF2-40B4-BE49-F238E27FC236}">
                  <a16:creationId xmlns:a16="http://schemas.microsoft.com/office/drawing/2014/main" id="{7F9EFD37-63C8-D7A2-3D16-B8A522241363}"/>
                </a:ext>
              </a:extLst>
            </p:cNvPr>
            <p:cNvSpPr/>
            <p:nvPr/>
          </p:nvSpPr>
          <p:spPr>
            <a:xfrm>
              <a:off x="11129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7" name="직사각형 1816">
              <a:extLst>
                <a:ext uri="{FF2B5EF4-FFF2-40B4-BE49-F238E27FC236}">
                  <a16:creationId xmlns:a16="http://schemas.microsoft.com/office/drawing/2014/main" id="{80884876-5DB9-95D8-715D-FC34C84FA583}"/>
                </a:ext>
              </a:extLst>
            </p:cNvPr>
            <p:cNvSpPr/>
            <p:nvPr/>
          </p:nvSpPr>
          <p:spPr>
            <a:xfrm>
              <a:off x="11237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8" name="직사각형 1817">
              <a:extLst>
                <a:ext uri="{FF2B5EF4-FFF2-40B4-BE49-F238E27FC236}">
                  <a16:creationId xmlns:a16="http://schemas.microsoft.com/office/drawing/2014/main" id="{50A5C3FE-93B4-6E7D-4B73-DD2E2C6699C5}"/>
                </a:ext>
              </a:extLst>
            </p:cNvPr>
            <p:cNvSpPr/>
            <p:nvPr/>
          </p:nvSpPr>
          <p:spPr>
            <a:xfrm>
              <a:off x="11345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9" name="직사각형 1818">
              <a:extLst>
                <a:ext uri="{FF2B5EF4-FFF2-40B4-BE49-F238E27FC236}">
                  <a16:creationId xmlns:a16="http://schemas.microsoft.com/office/drawing/2014/main" id="{C5657C45-1CF8-2596-3247-339DB1BB93D9}"/>
                </a:ext>
              </a:extLst>
            </p:cNvPr>
            <p:cNvSpPr/>
            <p:nvPr/>
          </p:nvSpPr>
          <p:spPr>
            <a:xfrm>
              <a:off x="11453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0" name="직사각형 1819">
              <a:extLst>
                <a:ext uri="{FF2B5EF4-FFF2-40B4-BE49-F238E27FC236}">
                  <a16:creationId xmlns:a16="http://schemas.microsoft.com/office/drawing/2014/main" id="{AC85649F-6E3F-0123-4D50-75C303054200}"/>
                </a:ext>
              </a:extLst>
            </p:cNvPr>
            <p:cNvSpPr/>
            <p:nvPr/>
          </p:nvSpPr>
          <p:spPr>
            <a:xfrm>
              <a:off x="10805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1" name="직사각형 1820">
              <a:extLst>
                <a:ext uri="{FF2B5EF4-FFF2-40B4-BE49-F238E27FC236}">
                  <a16:creationId xmlns:a16="http://schemas.microsoft.com/office/drawing/2014/main" id="{8DE9B683-82A2-360C-AE45-CABDE9A981FF}"/>
                </a:ext>
              </a:extLst>
            </p:cNvPr>
            <p:cNvSpPr/>
            <p:nvPr/>
          </p:nvSpPr>
          <p:spPr>
            <a:xfrm>
              <a:off x="10913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2" name="직사각형 1821">
              <a:extLst>
                <a:ext uri="{FF2B5EF4-FFF2-40B4-BE49-F238E27FC236}">
                  <a16:creationId xmlns:a16="http://schemas.microsoft.com/office/drawing/2014/main" id="{CFFA1B86-0022-E1B6-5E8D-E13F38CA1CD9}"/>
                </a:ext>
              </a:extLst>
            </p:cNvPr>
            <p:cNvSpPr/>
            <p:nvPr/>
          </p:nvSpPr>
          <p:spPr>
            <a:xfrm>
              <a:off x="11021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3" name="직사각형 1822">
              <a:extLst>
                <a:ext uri="{FF2B5EF4-FFF2-40B4-BE49-F238E27FC236}">
                  <a16:creationId xmlns:a16="http://schemas.microsoft.com/office/drawing/2014/main" id="{8551ECE9-7ABA-1328-1004-12B3EAA119F4}"/>
                </a:ext>
              </a:extLst>
            </p:cNvPr>
            <p:cNvSpPr/>
            <p:nvPr/>
          </p:nvSpPr>
          <p:spPr>
            <a:xfrm>
              <a:off x="11129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4" name="직사각형 1823">
              <a:extLst>
                <a:ext uri="{FF2B5EF4-FFF2-40B4-BE49-F238E27FC236}">
                  <a16:creationId xmlns:a16="http://schemas.microsoft.com/office/drawing/2014/main" id="{95261631-BB07-3F48-3011-E380621F0BF8}"/>
                </a:ext>
              </a:extLst>
            </p:cNvPr>
            <p:cNvSpPr/>
            <p:nvPr/>
          </p:nvSpPr>
          <p:spPr>
            <a:xfrm>
              <a:off x="11237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5" name="직사각형 1824">
              <a:extLst>
                <a:ext uri="{FF2B5EF4-FFF2-40B4-BE49-F238E27FC236}">
                  <a16:creationId xmlns:a16="http://schemas.microsoft.com/office/drawing/2014/main" id="{0EE40C99-12B3-27B1-464F-B8021EABD7C4}"/>
                </a:ext>
              </a:extLst>
            </p:cNvPr>
            <p:cNvSpPr/>
            <p:nvPr/>
          </p:nvSpPr>
          <p:spPr>
            <a:xfrm>
              <a:off x="11345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6" name="직사각형 1825">
              <a:extLst>
                <a:ext uri="{FF2B5EF4-FFF2-40B4-BE49-F238E27FC236}">
                  <a16:creationId xmlns:a16="http://schemas.microsoft.com/office/drawing/2014/main" id="{9A0CAB3E-30EC-2190-0432-84A16831272A}"/>
                </a:ext>
              </a:extLst>
            </p:cNvPr>
            <p:cNvSpPr/>
            <p:nvPr/>
          </p:nvSpPr>
          <p:spPr>
            <a:xfrm>
              <a:off x="11453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7" name="직사각형 1826">
              <a:extLst>
                <a:ext uri="{FF2B5EF4-FFF2-40B4-BE49-F238E27FC236}">
                  <a16:creationId xmlns:a16="http://schemas.microsoft.com/office/drawing/2014/main" id="{26914AE3-CB81-2C5D-E4C9-F9421A1CA323}"/>
                </a:ext>
              </a:extLst>
            </p:cNvPr>
            <p:cNvSpPr/>
            <p:nvPr/>
          </p:nvSpPr>
          <p:spPr>
            <a:xfrm>
              <a:off x="10805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8" name="직사각형 1827">
              <a:extLst>
                <a:ext uri="{FF2B5EF4-FFF2-40B4-BE49-F238E27FC236}">
                  <a16:creationId xmlns:a16="http://schemas.microsoft.com/office/drawing/2014/main" id="{B389C6F8-B2D9-EF46-39FA-54FE813B948F}"/>
                </a:ext>
              </a:extLst>
            </p:cNvPr>
            <p:cNvSpPr/>
            <p:nvPr/>
          </p:nvSpPr>
          <p:spPr>
            <a:xfrm>
              <a:off x="10913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9" name="직사각형 1828">
              <a:extLst>
                <a:ext uri="{FF2B5EF4-FFF2-40B4-BE49-F238E27FC236}">
                  <a16:creationId xmlns:a16="http://schemas.microsoft.com/office/drawing/2014/main" id="{527028AC-A440-8C8F-F683-0ABE2D3462D3}"/>
                </a:ext>
              </a:extLst>
            </p:cNvPr>
            <p:cNvSpPr/>
            <p:nvPr/>
          </p:nvSpPr>
          <p:spPr>
            <a:xfrm>
              <a:off x="11021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0" name="직사각형 1829">
              <a:extLst>
                <a:ext uri="{FF2B5EF4-FFF2-40B4-BE49-F238E27FC236}">
                  <a16:creationId xmlns:a16="http://schemas.microsoft.com/office/drawing/2014/main" id="{686F6E21-F956-B347-8991-B261F96E0FF7}"/>
                </a:ext>
              </a:extLst>
            </p:cNvPr>
            <p:cNvSpPr/>
            <p:nvPr/>
          </p:nvSpPr>
          <p:spPr>
            <a:xfrm>
              <a:off x="11129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1" name="직사각형 1830">
              <a:extLst>
                <a:ext uri="{FF2B5EF4-FFF2-40B4-BE49-F238E27FC236}">
                  <a16:creationId xmlns:a16="http://schemas.microsoft.com/office/drawing/2014/main" id="{8619FCBB-FD23-0900-55FD-5B352AA1768F}"/>
                </a:ext>
              </a:extLst>
            </p:cNvPr>
            <p:cNvSpPr/>
            <p:nvPr/>
          </p:nvSpPr>
          <p:spPr>
            <a:xfrm>
              <a:off x="11237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2" name="직사각형 1831">
              <a:extLst>
                <a:ext uri="{FF2B5EF4-FFF2-40B4-BE49-F238E27FC236}">
                  <a16:creationId xmlns:a16="http://schemas.microsoft.com/office/drawing/2014/main" id="{505B7C28-16DE-DE24-352C-687F0908D198}"/>
                </a:ext>
              </a:extLst>
            </p:cNvPr>
            <p:cNvSpPr/>
            <p:nvPr/>
          </p:nvSpPr>
          <p:spPr>
            <a:xfrm>
              <a:off x="11345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3" name="직사각형 1832">
              <a:extLst>
                <a:ext uri="{FF2B5EF4-FFF2-40B4-BE49-F238E27FC236}">
                  <a16:creationId xmlns:a16="http://schemas.microsoft.com/office/drawing/2014/main" id="{D33156CA-C2C2-C792-DEC8-B9405AD5E81F}"/>
                </a:ext>
              </a:extLst>
            </p:cNvPr>
            <p:cNvSpPr/>
            <p:nvPr/>
          </p:nvSpPr>
          <p:spPr>
            <a:xfrm>
              <a:off x="11453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4" name="직사각형 1833">
              <a:extLst>
                <a:ext uri="{FF2B5EF4-FFF2-40B4-BE49-F238E27FC236}">
                  <a16:creationId xmlns:a16="http://schemas.microsoft.com/office/drawing/2014/main" id="{7A038EE0-D04F-639C-AE26-B9B634840FC7}"/>
                </a:ext>
              </a:extLst>
            </p:cNvPr>
            <p:cNvSpPr/>
            <p:nvPr/>
          </p:nvSpPr>
          <p:spPr>
            <a:xfrm>
              <a:off x="10805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5" name="직사각형 1834">
              <a:extLst>
                <a:ext uri="{FF2B5EF4-FFF2-40B4-BE49-F238E27FC236}">
                  <a16:creationId xmlns:a16="http://schemas.microsoft.com/office/drawing/2014/main" id="{B658E82D-2FDF-B204-3D16-FFF6E12C235A}"/>
                </a:ext>
              </a:extLst>
            </p:cNvPr>
            <p:cNvSpPr/>
            <p:nvPr/>
          </p:nvSpPr>
          <p:spPr>
            <a:xfrm>
              <a:off x="10913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6" name="직사각형 1835">
              <a:extLst>
                <a:ext uri="{FF2B5EF4-FFF2-40B4-BE49-F238E27FC236}">
                  <a16:creationId xmlns:a16="http://schemas.microsoft.com/office/drawing/2014/main" id="{AF9DFE3E-983D-31E6-60F3-A9131FAB16C5}"/>
                </a:ext>
              </a:extLst>
            </p:cNvPr>
            <p:cNvSpPr/>
            <p:nvPr/>
          </p:nvSpPr>
          <p:spPr>
            <a:xfrm>
              <a:off x="11021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7" name="직사각형 1836">
              <a:extLst>
                <a:ext uri="{FF2B5EF4-FFF2-40B4-BE49-F238E27FC236}">
                  <a16:creationId xmlns:a16="http://schemas.microsoft.com/office/drawing/2014/main" id="{64C794B2-46EE-7A87-1172-7542356FC90B}"/>
                </a:ext>
              </a:extLst>
            </p:cNvPr>
            <p:cNvSpPr/>
            <p:nvPr/>
          </p:nvSpPr>
          <p:spPr>
            <a:xfrm>
              <a:off x="11129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8" name="직사각형 1837">
              <a:extLst>
                <a:ext uri="{FF2B5EF4-FFF2-40B4-BE49-F238E27FC236}">
                  <a16:creationId xmlns:a16="http://schemas.microsoft.com/office/drawing/2014/main" id="{DE619B40-0FB4-792A-0801-D918D975CFD9}"/>
                </a:ext>
              </a:extLst>
            </p:cNvPr>
            <p:cNvSpPr/>
            <p:nvPr/>
          </p:nvSpPr>
          <p:spPr>
            <a:xfrm>
              <a:off x="11237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9" name="직사각형 1838">
              <a:extLst>
                <a:ext uri="{FF2B5EF4-FFF2-40B4-BE49-F238E27FC236}">
                  <a16:creationId xmlns:a16="http://schemas.microsoft.com/office/drawing/2014/main" id="{C73F8BA6-8995-141E-687E-D91295210B19}"/>
                </a:ext>
              </a:extLst>
            </p:cNvPr>
            <p:cNvSpPr/>
            <p:nvPr/>
          </p:nvSpPr>
          <p:spPr>
            <a:xfrm>
              <a:off x="11345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0" name="직사각형 1839">
              <a:extLst>
                <a:ext uri="{FF2B5EF4-FFF2-40B4-BE49-F238E27FC236}">
                  <a16:creationId xmlns:a16="http://schemas.microsoft.com/office/drawing/2014/main" id="{37A6D9A9-9157-E0AC-9344-536D950F40D2}"/>
                </a:ext>
              </a:extLst>
            </p:cNvPr>
            <p:cNvSpPr/>
            <p:nvPr/>
          </p:nvSpPr>
          <p:spPr>
            <a:xfrm>
              <a:off x="11453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1" name="직사각형 1840">
              <a:extLst>
                <a:ext uri="{FF2B5EF4-FFF2-40B4-BE49-F238E27FC236}">
                  <a16:creationId xmlns:a16="http://schemas.microsoft.com/office/drawing/2014/main" id="{868F7D52-F938-7377-D7FD-97670AB86222}"/>
                </a:ext>
              </a:extLst>
            </p:cNvPr>
            <p:cNvSpPr/>
            <p:nvPr/>
          </p:nvSpPr>
          <p:spPr>
            <a:xfrm>
              <a:off x="10805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2" name="직사각형 1841">
              <a:extLst>
                <a:ext uri="{FF2B5EF4-FFF2-40B4-BE49-F238E27FC236}">
                  <a16:creationId xmlns:a16="http://schemas.microsoft.com/office/drawing/2014/main" id="{45AD3C1C-25EA-959F-90EC-F708E91DC270}"/>
                </a:ext>
              </a:extLst>
            </p:cNvPr>
            <p:cNvSpPr/>
            <p:nvPr/>
          </p:nvSpPr>
          <p:spPr>
            <a:xfrm>
              <a:off x="10913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3" name="직사각형 1842">
              <a:extLst>
                <a:ext uri="{FF2B5EF4-FFF2-40B4-BE49-F238E27FC236}">
                  <a16:creationId xmlns:a16="http://schemas.microsoft.com/office/drawing/2014/main" id="{9F0EB05F-79AB-FEEE-CB0C-0C1372FCDD9C}"/>
                </a:ext>
              </a:extLst>
            </p:cNvPr>
            <p:cNvSpPr/>
            <p:nvPr/>
          </p:nvSpPr>
          <p:spPr>
            <a:xfrm>
              <a:off x="11021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4" name="직사각형 1843">
              <a:extLst>
                <a:ext uri="{FF2B5EF4-FFF2-40B4-BE49-F238E27FC236}">
                  <a16:creationId xmlns:a16="http://schemas.microsoft.com/office/drawing/2014/main" id="{38430D1B-3514-26D5-16A4-708B40D780D5}"/>
                </a:ext>
              </a:extLst>
            </p:cNvPr>
            <p:cNvSpPr/>
            <p:nvPr/>
          </p:nvSpPr>
          <p:spPr>
            <a:xfrm>
              <a:off x="11129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5" name="직사각형 1844">
              <a:extLst>
                <a:ext uri="{FF2B5EF4-FFF2-40B4-BE49-F238E27FC236}">
                  <a16:creationId xmlns:a16="http://schemas.microsoft.com/office/drawing/2014/main" id="{C210A73C-5E66-198F-40BA-9A3143C6B09B}"/>
                </a:ext>
              </a:extLst>
            </p:cNvPr>
            <p:cNvSpPr/>
            <p:nvPr/>
          </p:nvSpPr>
          <p:spPr>
            <a:xfrm>
              <a:off x="11237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6" name="직사각형 1845">
              <a:extLst>
                <a:ext uri="{FF2B5EF4-FFF2-40B4-BE49-F238E27FC236}">
                  <a16:creationId xmlns:a16="http://schemas.microsoft.com/office/drawing/2014/main" id="{93C51D7D-0D19-CB68-28FA-E34C7222569E}"/>
                </a:ext>
              </a:extLst>
            </p:cNvPr>
            <p:cNvSpPr/>
            <p:nvPr/>
          </p:nvSpPr>
          <p:spPr>
            <a:xfrm>
              <a:off x="11345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7" name="직사각형 1846">
              <a:extLst>
                <a:ext uri="{FF2B5EF4-FFF2-40B4-BE49-F238E27FC236}">
                  <a16:creationId xmlns:a16="http://schemas.microsoft.com/office/drawing/2014/main" id="{AD724272-A283-82A5-11EA-EBD8D00813C5}"/>
                </a:ext>
              </a:extLst>
            </p:cNvPr>
            <p:cNvSpPr/>
            <p:nvPr/>
          </p:nvSpPr>
          <p:spPr>
            <a:xfrm>
              <a:off x="11453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8" name="직사각형 1847">
              <a:extLst>
                <a:ext uri="{FF2B5EF4-FFF2-40B4-BE49-F238E27FC236}">
                  <a16:creationId xmlns:a16="http://schemas.microsoft.com/office/drawing/2014/main" id="{0FEFD392-6C60-F0DD-764F-4B494CF24152}"/>
                </a:ext>
              </a:extLst>
            </p:cNvPr>
            <p:cNvSpPr/>
            <p:nvPr/>
          </p:nvSpPr>
          <p:spPr>
            <a:xfrm>
              <a:off x="10805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9" name="직사각형 1848">
              <a:extLst>
                <a:ext uri="{FF2B5EF4-FFF2-40B4-BE49-F238E27FC236}">
                  <a16:creationId xmlns:a16="http://schemas.microsoft.com/office/drawing/2014/main" id="{7ECD315C-B085-60AA-4A24-78C4DF94B8D3}"/>
                </a:ext>
              </a:extLst>
            </p:cNvPr>
            <p:cNvSpPr/>
            <p:nvPr/>
          </p:nvSpPr>
          <p:spPr>
            <a:xfrm>
              <a:off x="10913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0" name="직사각형 1849">
              <a:extLst>
                <a:ext uri="{FF2B5EF4-FFF2-40B4-BE49-F238E27FC236}">
                  <a16:creationId xmlns:a16="http://schemas.microsoft.com/office/drawing/2014/main" id="{B3BA1E8B-A257-7472-8561-6675B6E8628A}"/>
                </a:ext>
              </a:extLst>
            </p:cNvPr>
            <p:cNvSpPr/>
            <p:nvPr/>
          </p:nvSpPr>
          <p:spPr>
            <a:xfrm>
              <a:off x="11021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1" name="직사각형 1850">
              <a:extLst>
                <a:ext uri="{FF2B5EF4-FFF2-40B4-BE49-F238E27FC236}">
                  <a16:creationId xmlns:a16="http://schemas.microsoft.com/office/drawing/2014/main" id="{85A025FF-AC21-F454-8575-E5C5AD87B047}"/>
                </a:ext>
              </a:extLst>
            </p:cNvPr>
            <p:cNvSpPr/>
            <p:nvPr/>
          </p:nvSpPr>
          <p:spPr>
            <a:xfrm>
              <a:off x="11129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2" name="직사각형 1851">
              <a:extLst>
                <a:ext uri="{FF2B5EF4-FFF2-40B4-BE49-F238E27FC236}">
                  <a16:creationId xmlns:a16="http://schemas.microsoft.com/office/drawing/2014/main" id="{A00C35D9-DC6B-4D4D-7597-E56635B97416}"/>
                </a:ext>
              </a:extLst>
            </p:cNvPr>
            <p:cNvSpPr/>
            <p:nvPr/>
          </p:nvSpPr>
          <p:spPr>
            <a:xfrm>
              <a:off x="11237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3" name="직사각형 1852">
              <a:extLst>
                <a:ext uri="{FF2B5EF4-FFF2-40B4-BE49-F238E27FC236}">
                  <a16:creationId xmlns:a16="http://schemas.microsoft.com/office/drawing/2014/main" id="{0E6DC724-7EF4-8B6A-EC62-4E0D10FA547A}"/>
                </a:ext>
              </a:extLst>
            </p:cNvPr>
            <p:cNvSpPr/>
            <p:nvPr/>
          </p:nvSpPr>
          <p:spPr>
            <a:xfrm>
              <a:off x="11345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4" name="직사각형 1853">
              <a:extLst>
                <a:ext uri="{FF2B5EF4-FFF2-40B4-BE49-F238E27FC236}">
                  <a16:creationId xmlns:a16="http://schemas.microsoft.com/office/drawing/2014/main" id="{CDC57B84-9091-DB54-B742-A29FFBD4E1A1}"/>
                </a:ext>
              </a:extLst>
            </p:cNvPr>
            <p:cNvSpPr/>
            <p:nvPr/>
          </p:nvSpPr>
          <p:spPr>
            <a:xfrm>
              <a:off x="11453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5" name="직사각형 1854">
              <a:extLst>
                <a:ext uri="{FF2B5EF4-FFF2-40B4-BE49-F238E27FC236}">
                  <a16:creationId xmlns:a16="http://schemas.microsoft.com/office/drawing/2014/main" id="{16E69F87-136D-2974-1F46-DEBB62D459FE}"/>
                </a:ext>
              </a:extLst>
            </p:cNvPr>
            <p:cNvSpPr/>
            <p:nvPr/>
          </p:nvSpPr>
          <p:spPr>
            <a:xfrm>
              <a:off x="10805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6" name="직사각형 1855">
              <a:extLst>
                <a:ext uri="{FF2B5EF4-FFF2-40B4-BE49-F238E27FC236}">
                  <a16:creationId xmlns:a16="http://schemas.microsoft.com/office/drawing/2014/main" id="{15D910B7-F7C2-391A-15FD-8DC48CA5205C}"/>
                </a:ext>
              </a:extLst>
            </p:cNvPr>
            <p:cNvSpPr/>
            <p:nvPr/>
          </p:nvSpPr>
          <p:spPr>
            <a:xfrm>
              <a:off x="10913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7" name="직사각형 1856">
              <a:extLst>
                <a:ext uri="{FF2B5EF4-FFF2-40B4-BE49-F238E27FC236}">
                  <a16:creationId xmlns:a16="http://schemas.microsoft.com/office/drawing/2014/main" id="{389B805C-DE7C-3449-2AB5-8C67C9FFF8AF}"/>
                </a:ext>
              </a:extLst>
            </p:cNvPr>
            <p:cNvSpPr/>
            <p:nvPr/>
          </p:nvSpPr>
          <p:spPr>
            <a:xfrm>
              <a:off x="11021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8" name="직사각형 1857">
              <a:extLst>
                <a:ext uri="{FF2B5EF4-FFF2-40B4-BE49-F238E27FC236}">
                  <a16:creationId xmlns:a16="http://schemas.microsoft.com/office/drawing/2014/main" id="{683D7A80-E898-267D-FFA0-533DCCA3E448}"/>
                </a:ext>
              </a:extLst>
            </p:cNvPr>
            <p:cNvSpPr/>
            <p:nvPr/>
          </p:nvSpPr>
          <p:spPr>
            <a:xfrm>
              <a:off x="11129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9" name="직사각형 1858">
              <a:extLst>
                <a:ext uri="{FF2B5EF4-FFF2-40B4-BE49-F238E27FC236}">
                  <a16:creationId xmlns:a16="http://schemas.microsoft.com/office/drawing/2014/main" id="{396CC89D-F507-7C2D-C05E-96B07DD2181C}"/>
                </a:ext>
              </a:extLst>
            </p:cNvPr>
            <p:cNvSpPr/>
            <p:nvPr/>
          </p:nvSpPr>
          <p:spPr>
            <a:xfrm>
              <a:off x="11237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0" name="직사각형 1859">
              <a:extLst>
                <a:ext uri="{FF2B5EF4-FFF2-40B4-BE49-F238E27FC236}">
                  <a16:creationId xmlns:a16="http://schemas.microsoft.com/office/drawing/2014/main" id="{FE91ECA1-9259-D108-D199-30DB63428284}"/>
                </a:ext>
              </a:extLst>
            </p:cNvPr>
            <p:cNvSpPr/>
            <p:nvPr/>
          </p:nvSpPr>
          <p:spPr>
            <a:xfrm>
              <a:off x="11345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1" name="직사각형 1860">
              <a:extLst>
                <a:ext uri="{FF2B5EF4-FFF2-40B4-BE49-F238E27FC236}">
                  <a16:creationId xmlns:a16="http://schemas.microsoft.com/office/drawing/2014/main" id="{0B70345A-87D6-3F42-0A28-D689FD31C0FB}"/>
                </a:ext>
              </a:extLst>
            </p:cNvPr>
            <p:cNvSpPr/>
            <p:nvPr/>
          </p:nvSpPr>
          <p:spPr>
            <a:xfrm>
              <a:off x="11453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2" name="직사각형 1861">
              <a:extLst>
                <a:ext uri="{FF2B5EF4-FFF2-40B4-BE49-F238E27FC236}">
                  <a16:creationId xmlns:a16="http://schemas.microsoft.com/office/drawing/2014/main" id="{BD619002-7B40-6766-83F8-FE42266BDF4D}"/>
                </a:ext>
              </a:extLst>
            </p:cNvPr>
            <p:cNvSpPr/>
            <p:nvPr/>
          </p:nvSpPr>
          <p:spPr>
            <a:xfrm>
              <a:off x="10805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3" name="직사각형 1862">
              <a:extLst>
                <a:ext uri="{FF2B5EF4-FFF2-40B4-BE49-F238E27FC236}">
                  <a16:creationId xmlns:a16="http://schemas.microsoft.com/office/drawing/2014/main" id="{13CF5971-B94A-0D04-16CC-483D90E8BFD8}"/>
                </a:ext>
              </a:extLst>
            </p:cNvPr>
            <p:cNvSpPr/>
            <p:nvPr/>
          </p:nvSpPr>
          <p:spPr>
            <a:xfrm>
              <a:off x="10913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4" name="직사각형 1863">
              <a:extLst>
                <a:ext uri="{FF2B5EF4-FFF2-40B4-BE49-F238E27FC236}">
                  <a16:creationId xmlns:a16="http://schemas.microsoft.com/office/drawing/2014/main" id="{D21A3FE3-9F25-E1A8-9C03-B681D605B6C1}"/>
                </a:ext>
              </a:extLst>
            </p:cNvPr>
            <p:cNvSpPr/>
            <p:nvPr/>
          </p:nvSpPr>
          <p:spPr>
            <a:xfrm>
              <a:off x="11021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5" name="직사각형 1864">
              <a:extLst>
                <a:ext uri="{FF2B5EF4-FFF2-40B4-BE49-F238E27FC236}">
                  <a16:creationId xmlns:a16="http://schemas.microsoft.com/office/drawing/2014/main" id="{32B44AC9-1DD9-7E01-A200-0FDC79275EC1}"/>
                </a:ext>
              </a:extLst>
            </p:cNvPr>
            <p:cNvSpPr/>
            <p:nvPr/>
          </p:nvSpPr>
          <p:spPr>
            <a:xfrm>
              <a:off x="11129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6" name="직사각형 1865">
              <a:extLst>
                <a:ext uri="{FF2B5EF4-FFF2-40B4-BE49-F238E27FC236}">
                  <a16:creationId xmlns:a16="http://schemas.microsoft.com/office/drawing/2014/main" id="{4A1B74E1-553D-FAF8-A3C9-FAE8D5C98E60}"/>
                </a:ext>
              </a:extLst>
            </p:cNvPr>
            <p:cNvSpPr/>
            <p:nvPr/>
          </p:nvSpPr>
          <p:spPr>
            <a:xfrm>
              <a:off x="11237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7" name="직사각형 1866">
              <a:extLst>
                <a:ext uri="{FF2B5EF4-FFF2-40B4-BE49-F238E27FC236}">
                  <a16:creationId xmlns:a16="http://schemas.microsoft.com/office/drawing/2014/main" id="{16320B60-03EB-9F97-0E66-D245686CC1F8}"/>
                </a:ext>
              </a:extLst>
            </p:cNvPr>
            <p:cNvSpPr/>
            <p:nvPr/>
          </p:nvSpPr>
          <p:spPr>
            <a:xfrm>
              <a:off x="11345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8" name="직사각형 1867">
              <a:extLst>
                <a:ext uri="{FF2B5EF4-FFF2-40B4-BE49-F238E27FC236}">
                  <a16:creationId xmlns:a16="http://schemas.microsoft.com/office/drawing/2014/main" id="{142D6E02-1CDE-52AE-67B5-27AC469BFDB8}"/>
                </a:ext>
              </a:extLst>
            </p:cNvPr>
            <p:cNvSpPr/>
            <p:nvPr/>
          </p:nvSpPr>
          <p:spPr>
            <a:xfrm>
              <a:off x="11453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9" name="직사각형 1868">
              <a:extLst>
                <a:ext uri="{FF2B5EF4-FFF2-40B4-BE49-F238E27FC236}">
                  <a16:creationId xmlns:a16="http://schemas.microsoft.com/office/drawing/2014/main" id="{1BF881F7-AA02-C889-3942-45E2294E41C1}"/>
                </a:ext>
              </a:extLst>
            </p:cNvPr>
            <p:cNvSpPr/>
            <p:nvPr/>
          </p:nvSpPr>
          <p:spPr>
            <a:xfrm>
              <a:off x="10805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0" name="직사각형 1869">
              <a:extLst>
                <a:ext uri="{FF2B5EF4-FFF2-40B4-BE49-F238E27FC236}">
                  <a16:creationId xmlns:a16="http://schemas.microsoft.com/office/drawing/2014/main" id="{6C050DD7-972F-57AB-4D8B-793FA43D9AC9}"/>
                </a:ext>
              </a:extLst>
            </p:cNvPr>
            <p:cNvSpPr/>
            <p:nvPr/>
          </p:nvSpPr>
          <p:spPr>
            <a:xfrm>
              <a:off x="10913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1" name="직사각형 1870">
              <a:extLst>
                <a:ext uri="{FF2B5EF4-FFF2-40B4-BE49-F238E27FC236}">
                  <a16:creationId xmlns:a16="http://schemas.microsoft.com/office/drawing/2014/main" id="{95957AB1-BBD3-D3B8-A394-671118C3E770}"/>
                </a:ext>
              </a:extLst>
            </p:cNvPr>
            <p:cNvSpPr/>
            <p:nvPr/>
          </p:nvSpPr>
          <p:spPr>
            <a:xfrm>
              <a:off x="11021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2" name="직사각형 1871">
              <a:extLst>
                <a:ext uri="{FF2B5EF4-FFF2-40B4-BE49-F238E27FC236}">
                  <a16:creationId xmlns:a16="http://schemas.microsoft.com/office/drawing/2014/main" id="{4617BACC-7724-15DB-370F-78E64DB8FA85}"/>
                </a:ext>
              </a:extLst>
            </p:cNvPr>
            <p:cNvSpPr/>
            <p:nvPr/>
          </p:nvSpPr>
          <p:spPr>
            <a:xfrm>
              <a:off x="11129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3" name="직사각형 1872">
              <a:extLst>
                <a:ext uri="{FF2B5EF4-FFF2-40B4-BE49-F238E27FC236}">
                  <a16:creationId xmlns:a16="http://schemas.microsoft.com/office/drawing/2014/main" id="{83FE23AB-1B0A-1842-15C0-8D352BC4ECA9}"/>
                </a:ext>
              </a:extLst>
            </p:cNvPr>
            <p:cNvSpPr/>
            <p:nvPr/>
          </p:nvSpPr>
          <p:spPr>
            <a:xfrm>
              <a:off x="11237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4" name="직사각형 1873">
              <a:extLst>
                <a:ext uri="{FF2B5EF4-FFF2-40B4-BE49-F238E27FC236}">
                  <a16:creationId xmlns:a16="http://schemas.microsoft.com/office/drawing/2014/main" id="{8BDE3B94-E378-8D53-52A5-6BF5EA63B2D7}"/>
                </a:ext>
              </a:extLst>
            </p:cNvPr>
            <p:cNvSpPr/>
            <p:nvPr/>
          </p:nvSpPr>
          <p:spPr>
            <a:xfrm>
              <a:off x="11345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5" name="직사각형 1874">
              <a:extLst>
                <a:ext uri="{FF2B5EF4-FFF2-40B4-BE49-F238E27FC236}">
                  <a16:creationId xmlns:a16="http://schemas.microsoft.com/office/drawing/2014/main" id="{50CAA307-BCDC-607F-6A7E-618E302E13F5}"/>
                </a:ext>
              </a:extLst>
            </p:cNvPr>
            <p:cNvSpPr/>
            <p:nvPr/>
          </p:nvSpPr>
          <p:spPr>
            <a:xfrm>
              <a:off x="11453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6" name="직사각형 1875">
              <a:extLst>
                <a:ext uri="{FF2B5EF4-FFF2-40B4-BE49-F238E27FC236}">
                  <a16:creationId xmlns:a16="http://schemas.microsoft.com/office/drawing/2014/main" id="{BD0CDC94-4856-01BE-51CC-A496F2C488F9}"/>
                </a:ext>
              </a:extLst>
            </p:cNvPr>
            <p:cNvSpPr/>
            <p:nvPr/>
          </p:nvSpPr>
          <p:spPr>
            <a:xfrm>
              <a:off x="10805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7" name="직사각형 1876">
              <a:extLst>
                <a:ext uri="{FF2B5EF4-FFF2-40B4-BE49-F238E27FC236}">
                  <a16:creationId xmlns:a16="http://schemas.microsoft.com/office/drawing/2014/main" id="{B7D98DEC-A00B-8FBB-83ED-052CFAA22C10}"/>
                </a:ext>
              </a:extLst>
            </p:cNvPr>
            <p:cNvSpPr/>
            <p:nvPr/>
          </p:nvSpPr>
          <p:spPr>
            <a:xfrm>
              <a:off x="10913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8" name="직사각형 1877">
              <a:extLst>
                <a:ext uri="{FF2B5EF4-FFF2-40B4-BE49-F238E27FC236}">
                  <a16:creationId xmlns:a16="http://schemas.microsoft.com/office/drawing/2014/main" id="{4C331032-5C2B-18E4-6936-AFD7625F4D13}"/>
                </a:ext>
              </a:extLst>
            </p:cNvPr>
            <p:cNvSpPr/>
            <p:nvPr/>
          </p:nvSpPr>
          <p:spPr>
            <a:xfrm>
              <a:off x="11021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9" name="직사각형 1878">
              <a:extLst>
                <a:ext uri="{FF2B5EF4-FFF2-40B4-BE49-F238E27FC236}">
                  <a16:creationId xmlns:a16="http://schemas.microsoft.com/office/drawing/2014/main" id="{7B009BDA-BE05-C8AA-490E-5F0689929AE1}"/>
                </a:ext>
              </a:extLst>
            </p:cNvPr>
            <p:cNvSpPr/>
            <p:nvPr/>
          </p:nvSpPr>
          <p:spPr>
            <a:xfrm>
              <a:off x="11129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0" name="직사각형 1879">
              <a:extLst>
                <a:ext uri="{FF2B5EF4-FFF2-40B4-BE49-F238E27FC236}">
                  <a16:creationId xmlns:a16="http://schemas.microsoft.com/office/drawing/2014/main" id="{4B7E2180-4B59-8974-29AA-F74B28372E5B}"/>
                </a:ext>
              </a:extLst>
            </p:cNvPr>
            <p:cNvSpPr/>
            <p:nvPr/>
          </p:nvSpPr>
          <p:spPr>
            <a:xfrm>
              <a:off x="11237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1" name="직사각형 1880">
              <a:extLst>
                <a:ext uri="{FF2B5EF4-FFF2-40B4-BE49-F238E27FC236}">
                  <a16:creationId xmlns:a16="http://schemas.microsoft.com/office/drawing/2014/main" id="{A44A6549-CD2B-9C2F-79DE-C277D3DD7F82}"/>
                </a:ext>
              </a:extLst>
            </p:cNvPr>
            <p:cNvSpPr/>
            <p:nvPr/>
          </p:nvSpPr>
          <p:spPr>
            <a:xfrm>
              <a:off x="11345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2" name="직사각형 1881">
              <a:extLst>
                <a:ext uri="{FF2B5EF4-FFF2-40B4-BE49-F238E27FC236}">
                  <a16:creationId xmlns:a16="http://schemas.microsoft.com/office/drawing/2014/main" id="{EB2BE6E9-A8C3-A9D7-114E-81FDFDD502D9}"/>
                </a:ext>
              </a:extLst>
            </p:cNvPr>
            <p:cNvSpPr/>
            <p:nvPr/>
          </p:nvSpPr>
          <p:spPr>
            <a:xfrm>
              <a:off x="11453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3" name="직사각형 1882">
              <a:extLst>
                <a:ext uri="{FF2B5EF4-FFF2-40B4-BE49-F238E27FC236}">
                  <a16:creationId xmlns:a16="http://schemas.microsoft.com/office/drawing/2014/main" id="{9C3C06CC-F189-CA35-EB4B-EDA8DBA41AC1}"/>
                </a:ext>
              </a:extLst>
            </p:cNvPr>
            <p:cNvSpPr/>
            <p:nvPr/>
          </p:nvSpPr>
          <p:spPr>
            <a:xfrm>
              <a:off x="10805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4" name="직사각형 1883">
              <a:extLst>
                <a:ext uri="{FF2B5EF4-FFF2-40B4-BE49-F238E27FC236}">
                  <a16:creationId xmlns:a16="http://schemas.microsoft.com/office/drawing/2014/main" id="{FEE69683-58E8-5D65-E244-33819758B574}"/>
                </a:ext>
              </a:extLst>
            </p:cNvPr>
            <p:cNvSpPr/>
            <p:nvPr/>
          </p:nvSpPr>
          <p:spPr>
            <a:xfrm>
              <a:off x="10913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5" name="직사각형 1884">
              <a:extLst>
                <a:ext uri="{FF2B5EF4-FFF2-40B4-BE49-F238E27FC236}">
                  <a16:creationId xmlns:a16="http://schemas.microsoft.com/office/drawing/2014/main" id="{92905B2D-E181-C5FC-FEA6-220DA333A798}"/>
                </a:ext>
              </a:extLst>
            </p:cNvPr>
            <p:cNvSpPr/>
            <p:nvPr/>
          </p:nvSpPr>
          <p:spPr>
            <a:xfrm>
              <a:off x="11021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6" name="직사각형 1885">
              <a:extLst>
                <a:ext uri="{FF2B5EF4-FFF2-40B4-BE49-F238E27FC236}">
                  <a16:creationId xmlns:a16="http://schemas.microsoft.com/office/drawing/2014/main" id="{B261BE2F-D960-28EB-F646-9352E1F2B57D}"/>
                </a:ext>
              </a:extLst>
            </p:cNvPr>
            <p:cNvSpPr/>
            <p:nvPr/>
          </p:nvSpPr>
          <p:spPr>
            <a:xfrm>
              <a:off x="11129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7" name="직사각형 1886">
              <a:extLst>
                <a:ext uri="{FF2B5EF4-FFF2-40B4-BE49-F238E27FC236}">
                  <a16:creationId xmlns:a16="http://schemas.microsoft.com/office/drawing/2014/main" id="{0CEC9708-4FCF-7CC0-3186-6A21604D80A0}"/>
                </a:ext>
              </a:extLst>
            </p:cNvPr>
            <p:cNvSpPr/>
            <p:nvPr/>
          </p:nvSpPr>
          <p:spPr>
            <a:xfrm>
              <a:off x="11237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8" name="직사각형 1887">
              <a:extLst>
                <a:ext uri="{FF2B5EF4-FFF2-40B4-BE49-F238E27FC236}">
                  <a16:creationId xmlns:a16="http://schemas.microsoft.com/office/drawing/2014/main" id="{15EA0EB5-5332-9F04-DD15-3DDE895CEA86}"/>
                </a:ext>
              </a:extLst>
            </p:cNvPr>
            <p:cNvSpPr/>
            <p:nvPr/>
          </p:nvSpPr>
          <p:spPr>
            <a:xfrm>
              <a:off x="11345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9" name="직사각형 1888">
              <a:extLst>
                <a:ext uri="{FF2B5EF4-FFF2-40B4-BE49-F238E27FC236}">
                  <a16:creationId xmlns:a16="http://schemas.microsoft.com/office/drawing/2014/main" id="{166799B7-7249-2206-2185-C62BF0EEF32B}"/>
                </a:ext>
              </a:extLst>
            </p:cNvPr>
            <p:cNvSpPr/>
            <p:nvPr/>
          </p:nvSpPr>
          <p:spPr>
            <a:xfrm>
              <a:off x="11453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0" name="직사각형 1889">
              <a:extLst>
                <a:ext uri="{FF2B5EF4-FFF2-40B4-BE49-F238E27FC236}">
                  <a16:creationId xmlns:a16="http://schemas.microsoft.com/office/drawing/2014/main" id="{B7B8859B-31E6-4FBC-8A36-B7659C3F4820}"/>
                </a:ext>
              </a:extLst>
            </p:cNvPr>
            <p:cNvSpPr/>
            <p:nvPr/>
          </p:nvSpPr>
          <p:spPr>
            <a:xfrm>
              <a:off x="10805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1" name="직사각형 1890">
              <a:extLst>
                <a:ext uri="{FF2B5EF4-FFF2-40B4-BE49-F238E27FC236}">
                  <a16:creationId xmlns:a16="http://schemas.microsoft.com/office/drawing/2014/main" id="{E194E274-9AA8-C5A3-C3E4-17CD8A701461}"/>
                </a:ext>
              </a:extLst>
            </p:cNvPr>
            <p:cNvSpPr/>
            <p:nvPr/>
          </p:nvSpPr>
          <p:spPr>
            <a:xfrm>
              <a:off x="10913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2" name="직사각형 1891">
              <a:extLst>
                <a:ext uri="{FF2B5EF4-FFF2-40B4-BE49-F238E27FC236}">
                  <a16:creationId xmlns:a16="http://schemas.microsoft.com/office/drawing/2014/main" id="{629F9D72-8903-666D-0C41-3C6FFEDEC7B5}"/>
                </a:ext>
              </a:extLst>
            </p:cNvPr>
            <p:cNvSpPr/>
            <p:nvPr/>
          </p:nvSpPr>
          <p:spPr>
            <a:xfrm>
              <a:off x="11021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3" name="직사각형 1892">
              <a:extLst>
                <a:ext uri="{FF2B5EF4-FFF2-40B4-BE49-F238E27FC236}">
                  <a16:creationId xmlns:a16="http://schemas.microsoft.com/office/drawing/2014/main" id="{F20791B3-484C-8078-620A-C7A1D5DA7EFC}"/>
                </a:ext>
              </a:extLst>
            </p:cNvPr>
            <p:cNvSpPr/>
            <p:nvPr/>
          </p:nvSpPr>
          <p:spPr>
            <a:xfrm>
              <a:off x="11129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4" name="직사각형 1893">
              <a:extLst>
                <a:ext uri="{FF2B5EF4-FFF2-40B4-BE49-F238E27FC236}">
                  <a16:creationId xmlns:a16="http://schemas.microsoft.com/office/drawing/2014/main" id="{73011DB1-877E-2B88-2249-CC633E4D77AC}"/>
                </a:ext>
              </a:extLst>
            </p:cNvPr>
            <p:cNvSpPr/>
            <p:nvPr/>
          </p:nvSpPr>
          <p:spPr>
            <a:xfrm>
              <a:off x="11237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5" name="직사각형 1894">
              <a:extLst>
                <a:ext uri="{FF2B5EF4-FFF2-40B4-BE49-F238E27FC236}">
                  <a16:creationId xmlns:a16="http://schemas.microsoft.com/office/drawing/2014/main" id="{188BD047-A823-B1E2-6D99-F8DA47716283}"/>
                </a:ext>
              </a:extLst>
            </p:cNvPr>
            <p:cNvSpPr/>
            <p:nvPr/>
          </p:nvSpPr>
          <p:spPr>
            <a:xfrm>
              <a:off x="11345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6" name="직사각형 1895">
              <a:extLst>
                <a:ext uri="{FF2B5EF4-FFF2-40B4-BE49-F238E27FC236}">
                  <a16:creationId xmlns:a16="http://schemas.microsoft.com/office/drawing/2014/main" id="{FDAC9059-1F59-6F8B-BC4C-2222B9017940}"/>
                </a:ext>
              </a:extLst>
            </p:cNvPr>
            <p:cNvSpPr/>
            <p:nvPr/>
          </p:nvSpPr>
          <p:spPr>
            <a:xfrm>
              <a:off x="11453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7" name="직사각형 1896">
              <a:extLst>
                <a:ext uri="{FF2B5EF4-FFF2-40B4-BE49-F238E27FC236}">
                  <a16:creationId xmlns:a16="http://schemas.microsoft.com/office/drawing/2014/main" id="{BC9A08EC-2F10-7E21-145F-50ADBC1E66AF}"/>
                </a:ext>
              </a:extLst>
            </p:cNvPr>
            <p:cNvSpPr/>
            <p:nvPr/>
          </p:nvSpPr>
          <p:spPr>
            <a:xfrm>
              <a:off x="10805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8" name="직사각형 1897">
              <a:extLst>
                <a:ext uri="{FF2B5EF4-FFF2-40B4-BE49-F238E27FC236}">
                  <a16:creationId xmlns:a16="http://schemas.microsoft.com/office/drawing/2014/main" id="{C37F9860-907D-7557-B8A1-F43C6DE97502}"/>
                </a:ext>
              </a:extLst>
            </p:cNvPr>
            <p:cNvSpPr/>
            <p:nvPr/>
          </p:nvSpPr>
          <p:spPr>
            <a:xfrm>
              <a:off x="10913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9" name="직사각형 1898">
              <a:extLst>
                <a:ext uri="{FF2B5EF4-FFF2-40B4-BE49-F238E27FC236}">
                  <a16:creationId xmlns:a16="http://schemas.microsoft.com/office/drawing/2014/main" id="{D9FCDE11-45C4-833E-B852-C9F8F29EF995}"/>
                </a:ext>
              </a:extLst>
            </p:cNvPr>
            <p:cNvSpPr/>
            <p:nvPr/>
          </p:nvSpPr>
          <p:spPr>
            <a:xfrm>
              <a:off x="11021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0" name="직사각형 1899">
              <a:extLst>
                <a:ext uri="{FF2B5EF4-FFF2-40B4-BE49-F238E27FC236}">
                  <a16:creationId xmlns:a16="http://schemas.microsoft.com/office/drawing/2014/main" id="{23431E31-E25A-6408-4061-0224FEC6E2A5}"/>
                </a:ext>
              </a:extLst>
            </p:cNvPr>
            <p:cNvSpPr/>
            <p:nvPr/>
          </p:nvSpPr>
          <p:spPr>
            <a:xfrm>
              <a:off x="11129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1" name="직사각형 1900">
              <a:extLst>
                <a:ext uri="{FF2B5EF4-FFF2-40B4-BE49-F238E27FC236}">
                  <a16:creationId xmlns:a16="http://schemas.microsoft.com/office/drawing/2014/main" id="{C3D7FCFC-ABAA-7A63-3CEA-C666D38E6257}"/>
                </a:ext>
              </a:extLst>
            </p:cNvPr>
            <p:cNvSpPr/>
            <p:nvPr/>
          </p:nvSpPr>
          <p:spPr>
            <a:xfrm>
              <a:off x="11237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2" name="직사각형 1901">
              <a:extLst>
                <a:ext uri="{FF2B5EF4-FFF2-40B4-BE49-F238E27FC236}">
                  <a16:creationId xmlns:a16="http://schemas.microsoft.com/office/drawing/2014/main" id="{35D260E4-1E2F-7314-669B-EFBE24897F00}"/>
                </a:ext>
              </a:extLst>
            </p:cNvPr>
            <p:cNvSpPr/>
            <p:nvPr/>
          </p:nvSpPr>
          <p:spPr>
            <a:xfrm>
              <a:off x="11345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3" name="직사각형 1902">
              <a:extLst>
                <a:ext uri="{FF2B5EF4-FFF2-40B4-BE49-F238E27FC236}">
                  <a16:creationId xmlns:a16="http://schemas.microsoft.com/office/drawing/2014/main" id="{E7F67838-D254-4FAB-EC2C-774A91BDA404}"/>
                </a:ext>
              </a:extLst>
            </p:cNvPr>
            <p:cNvSpPr/>
            <p:nvPr/>
          </p:nvSpPr>
          <p:spPr>
            <a:xfrm>
              <a:off x="11453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4" name="직사각형 1903">
              <a:extLst>
                <a:ext uri="{FF2B5EF4-FFF2-40B4-BE49-F238E27FC236}">
                  <a16:creationId xmlns:a16="http://schemas.microsoft.com/office/drawing/2014/main" id="{DF4F17D5-2717-8642-86AF-2F6D9FE8C739}"/>
                </a:ext>
              </a:extLst>
            </p:cNvPr>
            <p:cNvSpPr/>
            <p:nvPr/>
          </p:nvSpPr>
          <p:spPr>
            <a:xfrm>
              <a:off x="11561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5" name="직사각형 1904">
              <a:extLst>
                <a:ext uri="{FF2B5EF4-FFF2-40B4-BE49-F238E27FC236}">
                  <a16:creationId xmlns:a16="http://schemas.microsoft.com/office/drawing/2014/main" id="{EDF81F45-44C0-853B-E3D0-FADCAB1BCE14}"/>
                </a:ext>
              </a:extLst>
            </p:cNvPr>
            <p:cNvSpPr/>
            <p:nvPr/>
          </p:nvSpPr>
          <p:spPr>
            <a:xfrm>
              <a:off x="11669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6" name="직사각형 1905">
              <a:extLst>
                <a:ext uri="{FF2B5EF4-FFF2-40B4-BE49-F238E27FC236}">
                  <a16:creationId xmlns:a16="http://schemas.microsoft.com/office/drawing/2014/main" id="{62EDE969-5158-6B70-0E07-1B08D40D41CC}"/>
                </a:ext>
              </a:extLst>
            </p:cNvPr>
            <p:cNvSpPr/>
            <p:nvPr/>
          </p:nvSpPr>
          <p:spPr>
            <a:xfrm>
              <a:off x="11777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7" name="직사각형 1906">
              <a:extLst>
                <a:ext uri="{FF2B5EF4-FFF2-40B4-BE49-F238E27FC236}">
                  <a16:creationId xmlns:a16="http://schemas.microsoft.com/office/drawing/2014/main" id="{ED2AC946-7ACB-E1EB-2D81-AEE77517C7E6}"/>
                </a:ext>
              </a:extLst>
            </p:cNvPr>
            <p:cNvSpPr/>
            <p:nvPr/>
          </p:nvSpPr>
          <p:spPr>
            <a:xfrm>
              <a:off x="11561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8" name="직사각형 1907">
              <a:extLst>
                <a:ext uri="{FF2B5EF4-FFF2-40B4-BE49-F238E27FC236}">
                  <a16:creationId xmlns:a16="http://schemas.microsoft.com/office/drawing/2014/main" id="{193B8654-7608-E7A4-6E79-CC1FA7338671}"/>
                </a:ext>
              </a:extLst>
            </p:cNvPr>
            <p:cNvSpPr/>
            <p:nvPr/>
          </p:nvSpPr>
          <p:spPr>
            <a:xfrm>
              <a:off x="11669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9" name="직사각형 1908">
              <a:extLst>
                <a:ext uri="{FF2B5EF4-FFF2-40B4-BE49-F238E27FC236}">
                  <a16:creationId xmlns:a16="http://schemas.microsoft.com/office/drawing/2014/main" id="{A2450B76-090F-7635-36A4-B133C576058A}"/>
                </a:ext>
              </a:extLst>
            </p:cNvPr>
            <p:cNvSpPr/>
            <p:nvPr/>
          </p:nvSpPr>
          <p:spPr>
            <a:xfrm>
              <a:off x="11777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0" name="직사각형 1909">
              <a:extLst>
                <a:ext uri="{FF2B5EF4-FFF2-40B4-BE49-F238E27FC236}">
                  <a16:creationId xmlns:a16="http://schemas.microsoft.com/office/drawing/2014/main" id="{3DAF8DFE-1208-52D7-43F1-874B82678BE4}"/>
                </a:ext>
              </a:extLst>
            </p:cNvPr>
            <p:cNvSpPr/>
            <p:nvPr/>
          </p:nvSpPr>
          <p:spPr>
            <a:xfrm>
              <a:off x="11561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1" name="직사각형 1910">
              <a:extLst>
                <a:ext uri="{FF2B5EF4-FFF2-40B4-BE49-F238E27FC236}">
                  <a16:creationId xmlns:a16="http://schemas.microsoft.com/office/drawing/2014/main" id="{355ED89B-C40B-6641-C776-4BBF7299D55C}"/>
                </a:ext>
              </a:extLst>
            </p:cNvPr>
            <p:cNvSpPr/>
            <p:nvPr/>
          </p:nvSpPr>
          <p:spPr>
            <a:xfrm>
              <a:off x="11669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2" name="직사각형 1911">
              <a:extLst>
                <a:ext uri="{FF2B5EF4-FFF2-40B4-BE49-F238E27FC236}">
                  <a16:creationId xmlns:a16="http://schemas.microsoft.com/office/drawing/2014/main" id="{97CD2D14-E819-BABB-18EC-2E92E6241A0C}"/>
                </a:ext>
              </a:extLst>
            </p:cNvPr>
            <p:cNvSpPr/>
            <p:nvPr/>
          </p:nvSpPr>
          <p:spPr>
            <a:xfrm>
              <a:off x="11777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3" name="직사각형 1912">
              <a:extLst>
                <a:ext uri="{FF2B5EF4-FFF2-40B4-BE49-F238E27FC236}">
                  <a16:creationId xmlns:a16="http://schemas.microsoft.com/office/drawing/2014/main" id="{01299BB6-6B91-112D-E535-9E5CE94C5A44}"/>
                </a:ext>
              </a:extLst>
            </p:cNvPr>
            <p:cNvSpPr/>
            <p:nvPr/>
          </p:nvSpPr>
          <p:spPr>
            <a:xfrm>
              <a:off x="11561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4" name="직사각형 1913">
              <a:extLst>
                <a:ext uri="{FF2B5EF4-FFF2-40B4-BE49-F238E27FC236}">
                  <a16:creationId xmlns:a16="http://schemas.microsoft.com/office/drawing/2014/main" id="{54B45A35-4327-C4C5-11CF-EFDE0B64C87E}"/>
                </a:ext>
              </a:extLst>
            </p:cNvPr>
            <p:cNvSpPr/>
            <p:nvPr/>
          </p:nvSpPr>
          <p:spPr>
            <a:xfrm>
              <a:off x="11669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5" name="직사각형 1914">
              <a:extLst>
                <a:ext uri="{FF2B5EF4-FFF2-40B4-BE49-F238E27FC236}">
                  <a16:creationId xmlns:a16="http://schemas.microsoft.com/office/drawing/2014/main" id="{B5B0B9EA-5D0F-E243-44B7-70F58272F2D5}"/>
                </a:ext>
              </a:extLst>
            </p:cNvPr>
            <p:cNvSpPr/>
            <p:nvPr/>
          </p:nvSpPr>
          <p:spPr>
            <a:xfrm>
              <a:off x="11777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6" name="직사각형 1915">
              <a:extLst>
                <a:ext uri="{FF2B5EF4-FFF2-40B4-BE49-F238E27FC236}">
                  <a16:creationId xmlns:a16="http://schemas.microsoft.com/office/drawing/2014/main" id="{A07E06AC-418B-C2B7-2D75-CFC915123B0C}"/>
                </a:ext>
              </a:extLst>
            </p:cNvPr>
            <p:cNvSpPr/>
            <p:nvPr/>
          </p:nvSpPr>
          <p:spPr>
            <a:xfrm>
              <a:off x="11561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7" name="직사각형 1916">
              <a:extLst>
                <a:ext uri="{FF2B5EF4-FFF2-40B4-BE49-F238E27FC236}">
                  <a16:creationId xmlns:a16="http://schemas.microsoft.com/office/drawing/2014/main" id="{CA179198-E174-0D8A-49A8-A20A567A1150}"/>
                </a:ext>
              </a:extLst>
            </p:cNvPr>
            <p:cNvSpPr/>
            <p:nvPr/>
          </p:nvSpPr>
          <p:spPr>
            <a:xfrm>
              <a:off x="11669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8" name="직사각형 1917">
              <a:extLst>
                <a:ext uri="{FF2B5EF4-FFF2-40B4-BE49-F238E27FC236}">
                  <a16:creationId xmlns:a16="http://schemas.microsoft.com/office/drawing/2014/main" id="{2C8CD25E-1EC8-0528-DC2C-A9FF9402E6F6}"/>
                </a:ext>
              </a:extLst>
            </p:cNvPr>
            <p:cNvSpPr/>
            <p:nvPr/>
          </p:nvSpPr>
          <p:spPr>
            <a:xfrm>
              <a:off x="11777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9" name="직사각형 1918">
              <a:extLst>
                <a:ext uri="{FF2B5EF4-FFF2-40B4-BE49-F238E27FC236}">
                  <a16:creationId xmlns:a16="http://schemas.microsoft.com/office/drawing/2014/main" id="{7F527AB3-D5A6-CC1A-E973-CB90DB279690}"/>
                </a:ext>
              </a:extLst>
            </p:cNvPr>
            <p:cNvSpPr/>
            <p:nvPr/>
          </p:nvSpPr>
          <p:spPr>
            <a:xfrm>
              <a:off x="11561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0" name="직사각형 1919">
              <a:extLst>
                <a:ext uri="{FF2B5EF4-FFF2-40B4-BE49-F238E27FC236}">
                  <a16:creationId xmlns:a16="http://schemas.microsoft.com/office/drawing/2014/main" id="{081D2B43-B129-9738-C163-7DC1305EAACC}"/>
                </a:ext>
              </a:extLst>
            </p:cNvPr>
            <p:cNvSpPr/>
            <p:nvPr/>
          </p:nvSpPr>
          <p:spPr>
            <a:xfrm>
              <a:off x="11669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1" name="직사각형 1920">
              <a:extLst>
                <a:ext uri="{FF2B5EF4-FFF2-40B4-BE49-F238E27FC236}">
                  <a16:creationId xmlns:a16="http://schemas.microsoft.com/office/drawing/2014/main" id="{F2C9D7F3-B3F2-DF3D-EF99-B31BFE0E4086}"/>
                </a:ext>
              </a:extLst>
            </p:cNvPr>
            <p:cNvSpPr/>
            <p:nvPr/>
          </p:nvSpPr>
          <p:spPr>
            <a:xfrm>
              <a:off x="11777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2" name="직사각형 1921">
              <a:extLst>
                <a:ext uri="{FF2B5EF4-FFF2-40B4-BE49-F238E27FC236}">
                  <a16:creationId xmlns:a16="http://schemas.microsoft.com/office/drawing/2014/main" id="{C40127E6-50B3-DE8F-C2F2-A330761BAFC1}"/>
                </a:ext>
              </a:extLst>
            </p:cNvPr>
            <p:cNvSpPr/>
            <p:nvPr/>
          </p:nvSpPr>
          <p:spPr>
            <a:xfrm>
              <a:off x="11561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3" name="직사각형 1922">
              <a:extLst>
                <a:ext uri="{FF2B5EF4-FFF2-40B4-BE49-F238E27FC236}">
                  <a16:creationId xmlns:a16="http://schemas.microsoft.com/office/drawing/2014/main" id="{1F15742D-7F0F-8A8E-823A-8907DF3C9623}"/>
                </a:ext>
              </a:extLst>
            </p:cNvPr>
            <p:cNvSpPr/>
            <p:nvPr/>
          </p:nvSpPr>
          <p:spPr>
            <a:xfrm>
              <a:off x="11669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4" name="직사각형 1923">
              <a:extLst>
                <a:ext uri="{FF2B5EF4-FFF2-40B4-BE49-F238E27FC236}">
                  <a16:creationId xmlns:a16="http://schemas.microsoft.com/office/drawing/2014/main" id="{A1ECDB08-BD73-E514-A12B-16F4A75D513F}"/>
                </a:ext>
              </a:extLst>
            </p:cNvPr>
            <p:cNvSpPr/>
            <p:nvPr/>
          </p:nvSpPr>
          <p:spPr>
            <a:xfrm>
              <a:off x="11777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5" name="직사각형 1924">
              <a:extLst>
                <a:ext uri="{FF2B5EF4-FFF2-40B4-BE49-F238E27FC236}">
                  <a16:creationId xmlns:a16="http://schemas.microsoft.com/office/drawing/2014/main" id="{3079810C-076C-F866-07CE-24A39CC9B04C}"/>
                </a:ext>
              </a:extLst>
            </p:cNvPr>
            <p:cNvSpPr/>
            <p:nvPr/>
          </p:nvSpPr>
          <p:spPr>
            <a:xfrm>
              <a:off x="11561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6" name="직사각형 1925">
              <a:extLst>
                <a:ext uri="{FF2B5EF4-FFF2-40B4-BE49-F238E27FC236}">
                  <a16:creationId xmlns:a16="http://schemas.microsoft.com/office/drawing/2014/main" id="{923B60A0-8268-C807-CD6E-409B724216C1}"/>
                </a:ext>
              </a:extLst>
            </p:cNvPr>
            <p:cNvSpPr/>
            <p:nvPr/>
          </p:nvSpPr>
          <p:spPr>
            <a:xfrm>
              <a:off x="11669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7" name="직사각형 1926">
              <a:extLst>
                <a:ext uri="{FF2B5EF4-FFF2-40B4-BE49-F238E27FC236}">
                  <a16:creationId xmlns:a16="http://schemas.microsoft.com/office/drawing/2014/main" id="{67BBFC31-02EB-9FB4-25AE-C52BEB135B55}"/>
                </a:ext>
              </a:extLst>
            </p:cNvPr>
            <p:cNvSpPr/>
            <p:nvPr/>
          </p:nvSpPr>
          <p:spPr>
            <a:xfrm>
              <a:off x="11777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8" name="직사각형 1927">
              <a:extLst>
                <a:ext uri="{FF2B5EF4-FFF2-40B4-BE49-F238E27FC236}">
                  <a16:creationId xmlns:a16="http://schemas.microsoft.com/office/drawing/2014/main" id="{6DA4FF0D-5DF3-0885-95D7-505E9E2356A8}"/>
                </a:ext>
              </a:extLst>
            </p:cNvPr>
            <p:cNvSpPr/>
            <p:nvPr/>
          </p:nvSpPr>
          <p:spPr>
            <a:xfrm>
              <a:off x="11561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9" name="직사각형 1928">
              <a:extLst>
                <a:ext uri="{FF2B5EF4-FFF2-40B4-BE49-F238E27FC236}">
                  <a16:creationId xmlns:a16="http://schemas.microsoft.com/office/drawing/2014/main" id="{BBA894B6-3BDB-0B2F-DABC-7B47CF44DF36}"/>
                </a:ext>
              </a:extLst>
            </p:cNvPr>
            <p:cNvSpPr/>
            <p:nvPr/>
          </p:nvSpPr>
          <p:spPr>
            <a:xfrm>
              <a:off x="11669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0" name="직사각형 1929">
              <a:extLst>
                <a:ext uri="{FF2B5EF4-FFF2-40B4-BE49-F238E27FC236}">
                  <a16:creationId xmlns:a16="http://schemas.microsoft.com/office/drawing/2014/main" id="{0542C157-FF63-8350-DCBC-1C210777DB84}"/>
                </a:ext>
              </a:extLst>
            </p:cNvPr>
            <p:cNvSpPr/>
            <p:nvPr/>
          </p:nvSpPr>
          <p:spPr>
            <a:xfrm>
              <a:off x="11777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1" name="직사각형 1930">
              <a:extLst>
                <a:ext uri="{FF2B5EF4-FFF2-40B4-BE49-F238E27FC236}">
                  <a16:creationId xmlns:a16="http://schemas.microsoft.com/office/drawing/2014/main" id="{FD022BFB-D946-ADCF-4BA7-DB53EA6A9E05}"/>
                </a:ext>
              </a:extLst>
            </p:cNvPr>
            <p:cNvSpPr/>
            <p:nvPr/>
          </p:nvSpPr>
          <p:spPr>
            <a:xfrm>
              <a:off x="11561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2" name="직사각형 1931">
              <a:extLst>
                <a:ext uri="{FF2B5EF4-FFF2-40B4-BE49-F238E27FC236}">
                  <a16:creationId xmlns:a16="http://schemas.microsoft.com/office/drawing/2014/main" id="{D71668F9-08EF-4EE3-FF71-5BAAE7BC7B1D}"/>
                </a:ext>
              </a:extLst>
            </p:cNvPr>
            <p:cNvSpPr/>
            <p:nvPr/>
          </p:nvSpPr>
          <p:spPr>
            <a:xfrm>
              <a:off x="11669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3" name="직사각형 1932">
              <a:extLst>
                <a:ext uri="{FF2B5EF4-FFF2-40B4-BE49-F238E27FC236}">
                  <a16:creationId xmlns:a16="http://schemas.microsoft.com/office/drawing/2014/main" id="{4106DA3A-0FB8-D1AE-F986-EA18374AD1FA}"/>
                </a:ext>
              </a:extLst>
            </p:cNvPr>
            <p:cNvSpPr/>
            <p:nvPr/>
          </p:nvSpPr>
          <p:spPr>
            <a:xfrm>
              <a:off x="11777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4" name="직사각형 1933">
              <a:extLst>
                <a:ext uri="{FF2B5EF4-FFF2-40B4-BE49-F238E27FC236}">
                  <a16:creationId xmlns:a16="http://schemas.microsoft.com/office/drawing/2014/main" id="{49B4CD69-9FCC-CBD5-2C6E-3948F2D49DF0}"/>
                </a:ext>
              </a:extLst>
            </p:cNvPr>
            <p:cNvSpPr/>
            <p:nvPr/>
          </p:nvSpPr>
          <p:spPr>
            <a:xfrm>
              <a:off x="11561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5" name="직사각형 1934">
              <a:extLst>
                <a:ext uri="{FF2B5EF4-FFF2-40B4-BE49-F238E27FC236}">
                  <a16:creationId xmlns:a16="http://schemas.microsoft.com/office/drawing/2014/main" id="{EF7D58BD-803E-24AB-7606-57D30BAD3630}"/>
                </a:ext>
              </a:extLst>
            </p:cNvPr>
            <p:cNvSpPr/>
            <p:nvPr/>
          </p:nvSpPr>
          <p:spPr>
            <a:xfrm>
              <a:off x="11669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6" name="직사각형 1935">
              <a:extLst>
                <a:ext uri="{FF2B5EF4-FFF2-40B4-BE49-F238E27FC236}">
                  <a16:creationId xmlns:a16="http://schemas.microsoft.com/office/drawing/2014/main" id="{3971AAD8-A39E-F94C-D5CC-12E3684193C4}"/>
                </a:ext>
              </a:extLst>
            </p:cNvPr>
            <p:cNvSpPr/>
            <p:nvPr/>
          </p:nvSpPr>
          <p:spPr>
            <a:xfrm>
              <a:off x="11777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7" name="직사각형 1936">
              <a:extLst>
                <a:ext uri="{FF2B5EF4-FFF2-40B4-BE49-F238E27FC236}">
                  <a16:creationId xmlns:a16="http://schemas.microsoft.com/office/drawing/2014/main" id="{4A96B74E-2D23-645E-F5CB-5AD38A0D870F}"/>
                </a:ext>
              </a:extLst>
            </p:cNvPr>
            <p:cNvSpPr/>
            <p:nvPr/>
          </p:nvSpPr>
          <p:spPr>
            <a:xfrm>
              <a:off x="11561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8" name="직사각형 1937">
              <a:extLst>
                <a:ext uri="{FF2B5EF4-FFF2-40B4-BE49-F238E27FC236}">
                  <a16:creationId xmlns:a16="http://schemas.microsoft.com/office/drawing/2014/main" id="{F04EFF0E-2055-540F-285B-1DD39146FD3B}"/>
                </a:ext>
              </a:extLst>
            </p:cNvPr>
            <p:cNvSpPr/>
            <p:nvPr/>
          </p:nvSpPr>
          <p:spPr>
            <a:xfrm>
              <a:off x="11669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9" name="직사각형 1938">
              <a:extLst>
                <a:ext uri="{FF2B5EF4-FFF2-40B4-BE49-F238E27FC236}">
                  <a16:creationId xmlns:a16="http://schemas.microsoft.com/office/drawing/2014/main" id="{480AAB6F-D55E-3139-D847-2EA02417E374}"/>
                </a:ext>
              </a:extLst>
            </p:cNvPr>
            <p:cNvSpPr/>
            <p:nvPr/>
          </p:nvSpPr>
          <p:spPr>
            <a:xfrm>
              <a:off x="11777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0" name="직사각형 1939">
              <a:extLst>
                <a:ext uri="{FF2B5EF4-FFF2-40B4-BE49-F238E27FC236}">
                  <a16:creationId xmlns:a16="http://schemas.microsoft.com/office/drawing/2014/main" id="{29897F02-0F36-7E7B-A125-7D2C8D8CEE4B}"/>
                </a:ext>
              </a:extLst>
            </p:cNvPr>
            <p:cNvSpPr/>
            <p:nvPr/>
          </p:nvSpPr>
          <p:spPr>
            <a:xfrm>
              <a:off x="11561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1" name="직사각형 1940">
              <a:extLst>
                <a:ext uri="{FF2B5EF4-FFF2-40B4-BE49-F238E27FC236}">
                  <a16:creationId xmlns:a16="http://schemas.microsoft.com/office/drawing/2014/main" id="{837E6967-BB96-5C3C-6E91-6324171D0C5D}"/>
                </a:ext>
              </a:extLst>
            </p:cNvPr>
            <p:cNvSpPr/>
            <p:nvPr/>
          </p:nvSpPr>
          <p:spPr>
            <a:xfrm>
              <a:off x="11669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2" name="직사각형 1941">
              <a:extLst>
                <a:ext uri="{FF2B5EF4-FFF2-40B4-BE49-F238E27FC236}">
                  <a16:creationId xmlns:a16="http://schemas.microsoft.com/office/drawing/2014/main" id="{BE280455-17E8-E3C6-DDDD-2C23108FF4D2}"/>
                </a:ext>
              </a:extLst>
            </p:cNvPr>
            <p:cNvSpPr/>
            <p:nvPr/>
          </p:nvSpPr>
          <p:spPr>
            <a:xfrm>
              <a:off x="11777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3" name="직사각형 1942">
              <a:extLst>
                <a:ext uri="{FF2B5EF4-FFF2-40B4-BE49-F238E27FC236}">
                  <a16:creationId xmlns:a16="http://schemas.microsoft.com/office/drawing/2014/main" id="{BDC83BFA-B27D-0B93-6888-77B8F74F9083}"/>
                </a:ext>
              </a:extLst>
            </p:cNvPr>
            <p:cNvSpPr/>
            <p:nvPr/>
          </p:nvSpPr>
          <p:spPr>
            <a:xfrm>
              <a:off x="11561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4" name="직사각형 1943">
              <a:extLst>
                <a:ext uri="{FF2B5EF4-FFF2-40B4-BE49-F238E27FC236}">
                  <a16:creationId xmlns:a16="http://schemas.microsoft.com/office/drawing/2014/main" id="{2D0E01D4-CE03-9A15-6BC8-16C21BEE0E69}"/>
                </a:ext>
              </a:extLst>
            </p:cNvPr>
            <p:cNvSpPr/>
            <p:nvPr/>
          </p:nvSpPr>
          <p:spPr>
            <a:xfrm>
              <a:off x="11669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5" name="직사각형 1944">
              <a:extLst>
                <a:ext uri="{FF2B5EF4-FFF2-40B4-BE49-F238E27FC236}">
                  <a16:creationId xmlns:a16="http://schemas.microsoft.com/office/drawing/2014/main" id="{EF6C5F33-960B-520C-8D0F-4D192D737666}"/>
                </a:ext>
              </a:extLst>
            </p:cNvPr>
            <p:cNvSpPr/>
            <p:nvPr/>
          </p:nvSpPr>
          <p:spPr>
            <a:xfrm>
              <a:off x="11777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6" name="직사각형 1945">
              <a:extLst>
                <a:ext uri="{FF2B5EF4-FFF2-40B4-BE49-F238E27FC236}">
                  <a16:creationId xmlns:a16="http://schemas.microsoft.com/office/drawing/2014/main" id="{A058B6C6-E271-AFC0-3A99-188DF47E870E}"/>
                </a:ext>
              </a:extLst>
            </p:cNvPr>
            <p:cNvSpPr/>
            <p:nvPr/>
          </p:nvSpPr>
          <p:spPr>
            <a:xfrm>
              <a:off x="11561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7" name="직사각형 1946">
              <a:extLst>
                <a:ext uri="{FF2B5EF4-FFF2-40B4-BE49-F238E27FC236}">
                  <a16:creationId xmlns:a16="http://schemas.microsoft.com/office/drawing/2014/main" id="{646095D5-1EC8-C13F-F370-9D0998B0AC07}"/>
                </a:ext>
              </a:extLst>
            </p:cNvPr>
            <p:cNvSpPr/>
            <p:nvPr/>
          </p:nvSpPr>
          <p:spPr>
            <a:xfrm>
              <a:off x="11669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8" name="직사각형 1947">
              <a:extLst>
                <a:ext uri="{FF2B5EF4-FFF2-40B4-BE49-F238E27FC236}">
                  <a16:creationId xmlns:a16="http://schemas.microsoft.com/office/drawing/2014/main" id="{D828451C-B837-A7EC-5800-3C4BB5DE8DFB}"/>
                </a:ext>
              </a:extLst>
            </p:cNvPr>
            <p:cNvSpPr/>
            <p:nvPr/>
          </p:nvSpPr>
          <p:spPr>
            <a:xfrm>
              <a:off x="11777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9" name="직사각형 1948">
              <a:extLst>
                <a:ext uri="{FF2B5EF4-FFF2-40B4-BE49-F238E27FC236}">
                  <a16:creationId xmlns:a16="http://schemas.microsoft.com/office/drawing/2014/main" id="{F3FE7BAB-06F6-1606-EE85-28D7A3418854}"/>
                </a:ext>
              </a:extLst>
            </p:cNvPr>
            <p:cNvSpPr/>
            <p:nvPr/>
          </p:nvSpPr>
          <p:spPr>
            <a:xfrm>
              <a:off x="11561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0" name="직사각형 1949">
              <a:extLst>
                <a:ext uri="{FF2B5EF4-FFF2-40B4-BE49-F238E27FC236}">
                  <a16:creationId xmlns:a16="http://schemas.microsoft.com/office/drawing/2014/main" id="{121F6EF8-BCDA-A5D9-D6B5-0CE8406D96AA}"/>
                </a:ext>
              </a:extLst>
            </p:cNvPr>
            <p:cNvSpPr/>
            <p:nvPr/>
          </p:nvSpPr>
          <p:spPr>
            <a:xfrm>
              <a:off x="11669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1" name="직사각형 1950">
              <a:extLst>
                <a:ext uri="{FF2B5EF4-FFF2-40B4-BE49-F238E27FC236}">
                  <a16:creationId xmlns:a16="http://schemas.microsoft.com/office/drawing/2014/main" id="{C8394FA5-AD80-A3D1-2001-E2D86E901741}"/>
                </a:ext>
              </a:extLst>
            </p:cNvPr>
            <p:cNvSpPr/>
            <p:nvPr/>
          </p:nvSpPr>
          <p:spPr>
            <a:xfrm>
              <a:off x="11777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2" name="직사각형 1951">
              <a:extLst>
                <a:ext uri="{FF2B5EF4-FFF2-40B4-BE49-F238E27FC236}">
                  <a16:creationId xmlns:a16="http://schemas.microsoft.com/office/drawing/2014/main" id="{4E387630-FA6C-9AC7-B443-954685FF1F8D}"/>
                </a:ext>
              </a:extLst>
            </p:cNvPr>
            <p:cNvSpPr/>
            <p:nvPr/>
          </p:nvSpPr>
          <p:spPr>
            <a:xfrm>
              <a:off x="11561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3" name="직사각형 1952">
              <a:extLst>
                <a:ext uri="{FF2B5EF4-FFF2-40B4-BE49-F238E27FC236}">
                  <a16:creationId xmlns:a16="http://schemas.microsoft.com/office/drawing/2014/main" id="{10EAEBC6-7CE6-2FAE-A470-F0E9D721AC65}"/>
                </a:ext>
              </a:extLst>
            </p:cNvPr>
            <p:cNvSpPr/>
            <p:nvPr/>
          </p:nvSpPr>
          <p:spPr>
            <a:xfrm>
              <a:off x="11669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4" name="직사각형 1953">
              <a:extLst>
                <a:ext uri="{FF2B5EF4-FFF2-40B4-BE49-F238E27FC236}">
                  <a16:creationId xmlns:a16="http://schemas.microsoft.com/office/drawing/2014/main" id="{D052E994-54EA-16BE-E0D2-61BFD5CA7C67}"/>
                </a:ext>
              </a:extLst>
            </p:cNvPr>
            <p:cNvSpPr/>
            <p:nvPr/>
          </p:nvSpPr>
          <p:spPr>
            <a:xfrm>
              <a:off x="11777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5" name="직사각형 1954">
              <a:extLst>
                <a:ext uri="{FF2B5EF4-FFF2-40B4-BE49-F238E27FC236}">
                  <a16:creationId xmlns:a16="http://schemas.microsoft.com/office/drawing/2014/main" id="{C159FD86-3115-2FEA-187A-EEBC533C84FC}"/>
                </a:ext>
              </a:extLst>
            </p:cNvPr>
            <p:cNvSpPr/>
            <p:nvPr/>
          </p:nvSpPr>
          <p:spPr>
            <a:xfrm>
              <a:off x="11561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6" name="직사각형 1955">
              <a:extLst>
                <a:ext uri="{FF2B5EF4-FFF2-40B4-BE49-F238E27FC236}">
                  <a16:creationId xmlns:a16="http://schemas.microsoft.com/office/drawing/2014/main" id="{4F1DAA29-5673-314D-0C50-7B655F139FD3}"/>
                </a:ext>
              </a:extLst>
            </p:cNvPr>
            <p:cNvSpPr/>
            <p:nvPr/>
          </p:nvSpPr>
          <p:spPr>
            <a:xfrm>
              <a:off x="11669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7" name="직사각형 1956">
              <a:extLst>
                <a:ext uri="{FF2B5EF4-FFF2-40B4-BE49-F238E27FC236}">
                  <a16:creationId xmlns:a16="http://schemas.microsoft.com/office/drawing/2014/main" id="{BF49BE76-0981-DC5B-53AD-6FBC4FD981E3}"/>
                </a:ext>
              </a:extLst>
            </p:cNvPr>
            <p:cNvSpPr/>
            <p:nvPr/>
          </p:nvSpPr>
          <p:spPr>
            <a:xfrm>
              <a:off x="11777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8" name="직사각형 1957">
              <a:extLst>
                <a:ext uri="{FF2B5EF4-FFF2-40B4-BE49-F238E27FC236}">
                  <a16:creationId xmlns:a16="http://schemas.microsoft.com/office/drawing/2014/main" id="{2470CADF-9324-11DA-89C5-4E9C9DD45869}"/>
                </a:ext>
              </a:extLst>
            </p:cNvPr>
            <p:cNvSpPr/>
            <p:nvPr/>
          </p:nvSpPr>
          <p:spPr>
            <a:xfrm>
              <a:off x="11561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9" name="직사각형 1958">
              <a:extLst>
                <a:ext uri="{FF2B5EF4-FFF2-40B4-BE49-F238E27FC236}">
                  <a16:creationId xmlns:a16="http://schemas.microsoft.com/office/drawing/2014/main" id="{53401504-2E0A-5EF7-1421-669C691AD84A}"/>
                </a:ext>
              </a:extLst>
            </p:cNvPr>
            <p:cNvSpPr/>
            <p:nvPr/>
          </p:nvSpPr>
          <p:spPr>
            <a:xfrm>
              <a:off x="11669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0" name="직사각형 1959">
              <a:extLst>
                <a:ext uri="{FF2B5EF4-FFF2-40B4-BE49-F238E27FC236}">
                  <a16:creationId xmlns:a16="http://schemas.microsoft.com/office/drawing/2014/main" id="{2EECE1CC-F862-A0F1-B4E0-D1827A3FDEAE}"/>
                </a:ext>
              </a:extLst>
            </p:cNvPr>
            <p:cNvSpPr/>
            <p:nvPr/>
          </p:nvSpPr>
          <p:spPr>
            <a:xfrm>
              <a:off x="11777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1" name="직사각형 1960">
              <a:extLst>
                <a:ext uri="{FF2B5EF4-FFF2-40B4-BE49-F238E27FC236}">
                  <a16:creationId xmlns:a16="http://schemas.microsoft.com/office/drawing/2014/main" id="{1D95A972-9D3A-2223-9B48-AD8C5A120FE0}"/>
                </a:ext>
              </a:extLst>
            </p:cNvPr>
            <p:cNvSpPr/>
            <p:nvPr/>
          </p:nvSpPr>
          <p:spPr>
            <a:xfrm>
              <a:off x="11561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2" name="직사각형 1961">
              <a:extLst>
                <a:ext uri="{FF2B5EF4-FFF2-40B4-BE49-F238E27FC236}">
                  <a16:creationId xmlns:a16="http://schemas.microsoft.com/office/drawing/2014/main" id="{25CB8AF8-2321-9FBD-B417-78397D0CC4AF}"/>
                </a:ext>
              </a:extLst>
            </p:cNvPr>
            <p:cNvSpPr/>
            <p:nvPr/>
          </p:nvSpPr>
          <p:spPr>
            <a:xfrm>
              <a:off x="11669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3" name="직사각형 1962">
              <a:extLst>
                <a:ext uri="{FF2B5EF4-FFF2-40B4-BE49-F238E27FC236}">
                  <a16:creationId xmlns:a16="http://schemas.microsoft.com/office/drawing/2014/main" id="{23E7608E-F0E5-A80E-498A-9121BF67F74A}"/>
                </a:ext>
              </a:extLst>
            </p:cNvPr>
            <p:cNvSpPr/>
            <p:nvPr/>
          </p:nvSpPr>
          <p:spPr>
            <a:xfrm>
              <a:off x="11777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4" name="직사각형 1963">
              <a:extLst>
                <a:ext uri="{FF2B5EF4-FFF2-40B4-BE49-F238E27FC236}">
                  <a16:creationId xmlns:a16="http://schemas.microsoft.com/office/drawing/2014/main" id="{70611A52-0F71-409F-CB71-BE24F9A4DEAD}"/>
                </a:ext>
              </a:extLst>
            </p:cNvPr>
            <p:cNvSpPr/>
            <p:nvPr/>
          </p:nvSpPr>
          <p:spPr>
            <a:xfrm>
              <a:off x="11885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5" name="직사각형 1964">
              <a:extLst>
                <a:ext uri="{FF2B5EF4-FFF2-40B4-BE49-F238E27FC236}">
                  <a16:creationId xmlns:a16="http://schemas.microsoft.com/office/drawing/2014/main" id="{F7657A65-0B4A-0A80-D735-6FB2C5D735E8}"/>
                </a:ext>
              </a:extLst>
            </p:cNvPr>
            <p:cNvSpPr/>
            <p:nvPr/>
          </p:nvSpPr>
          <p:spPr>
            <a:xfrm>
              <a:off x="11993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6" name="직사각형 1965">
              <a:extLst>
                <a:ext uri="{FF2B5EF4-FFF2-40B4-BE49-F238E27FC236}">
                  <a16:creationId xmlns:a16="http://schemas.microsoft.com/office/drawing/2014/main" id="{E1F010A0-84FB-B07B-8C87-72EFA807FA47}"/>
                </a:ext>
              </a:extLst>
            </p:cNvPr>
            <p:cNvSpPr/>
            <p:nvPr/>
          </p:nvSpPr>
          <p:spPr>
            <a:xfrm>
              <a:off x="12101197" y="330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7" name="직사각형 1966">
              <a:extLst>
                <a:ext uri="{FF2B5EF4-FFF2-40B4-BE49-F238E27FC236}">
                  <a16:creationId xmlns:a16="http://schemas.microsoft.com/office/drawing/2014/main" id="{FC9ACD82-4520-5E60-85B7-572F75791E3F}"/>
                </a:ext>
              </a:extLst>
            </p:cNvPr>
            <p:cNvSpPr/>
            <p:nvPr/>
          </p:nvSpPr>
          <p:spPr>
            <a:xfrm>
              <a:off x="11885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8" name="직사각형 1967">
              <a:extLst>
                <a:ext uri="{FF2B5EF4-FFF2-40B4-BE49-F238E27FC236}">
                  <a16:creationId xmlns:a16="http://schemas.microsoft.com/office/drawing/2014/main" id="{A56F16ED-8527-0A72-37A2-77923E57DE00}"/>
                </a:ext>
              </a:extLst>
            </p:cNvPr>
            <p:cNvSpPr/>
            <p:nvPr/>
          </p:nvSpPr>
          <p:spPr>
            <a:xfrm>
              <a:off x="11993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9" name="직사각형 1968">
              <a:extLst>
                <a:ext uri="{FF2B5EF4-FFF2-40B4-BE49-F238E27FC236}">
                  <a16:creationId xmlns:a16="http://schemas.microsoft.com/office/drawing/2014/main" id="{47998716-3F03-A8DE-25F1-2EF5BE020266}"/>
                </a:ext>
              </a:extLst>
            </p:cNvPr>
            <p:cNvSpPr/>
            <p:nvPr/>
          </p:nvSpPr>
          <p:spPr>
            <a:xfrm>
              <a:off x="12101197" y="341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0" name="직사각형 1969">
              <a:extLst>
                <a:ext uri="{FF2B5EF4-FFF2-40B4-BE49-F238E27FC236}">
                  <a16:creationId xmlns:a16="http://schemas.microsoft.com/office/drawing/2014/main" id="{BC01F27A-E2B7-9663-6210-123BA8657BD4}"/>
                </a:ext>
              </a:extLst>
            </p:cNvPr>
            <p:cNvSpPr/>
            <p:nvPr/>
          </p:nvSpPr>
          <p:spPr>
            <a:xfrm>
              <a:off x="11885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1" name="직사각형 1970">
              <a:extLst>
                <a:ext uri="{FF2B5EF4-FFF2-40B4-BE49-F238E27FC236}">
                  <a16:creationId xmlns:a16="http://schemas.microsoft.com/office/drawing/2014/main" id="{ECDDF4C9-1F35-9294-E9C7-355A4A5D9D18}"/>
                </a:ext>
              </a:extLst>
            </p:cNvPr>
            <p:cNvSpPr/>
            <p:nvPr/>
          </p:nvSpPr>
          <p:spPr>
            <a:xfrm>
              <a:off x="11993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2" name="직사각형 1971">
              <a:extLst>
                <a:ext uri="{FF2B5EF4-FFF2-40B4-BE49-F238E27FC236}">
                  <a16:creationId xmlns:a16="http://schemas.microsoft.com/office/drawing/2014/main" id="{404E170E-1F8A-1D83-BC05-7C937100C016}"/>
                </a:ext>
              </a:extLst>
            </p:cNvPr>
            <p:cNvSpPr/>
            <p:nvPr/>
          </p:nvSpPr>
          <p:spPr>
            <a:xfrm>
              <a:off x="12101197" y="352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3" name="직사각형 1972">
              <a:extLst>
                <a:ext uri="{FF2B5EF4-FFF2-40B4-BE49-F238E27FC236}">
                  <a16:creationId xmlns:a16="http://schemas.microsoft.com/office/drawing/2014/main" id="{13270D2F-4173-1481-2F83-8036806D5717}"/>
                </a:ext>
              </a:extLst>
            </p:cNvPr>
            <p:cNvSpPr/>
            <p:nvPr/>
          </p:nvSpPr>
          <p:spPr>
            <a:xfrm>
              <a:off x="11885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4" name="직사각형 1973">
              <a:extLst>
                <a:ext uri="{FF2B5EF4-FFF2-40B4-BE49-F238E27FC236}">
                  <a16:creationId xmlns:a16="http://schemas.microsoft.com/office/drawing/2014/main" id="{82E2A453-9226-4CD1-FFF8-B95FD7FF2D98}"/>
                </a:ext>
              </a:extLst>
            </p:cNvPr>
            <p:cNvSpPr/>
            <p:nvPr/>
          </p:nvSpPr>
          <p:spPr>
            <a:xfrm>
              <a:off x="11993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5" name="직사각형 1974">
              <a:extLst>
                <a:ext uri="{FF2B5EF4-FFF2-40B4-BE49-F238E27FC236}">
                  <a16:creationId xmlns:a16="http://schemas.microsoft.com/office/drawing/2014/main" id="{95E66026-6201-F1EA-698B-1041C9AEC72C}"/>
                </a:ext>
              </a:extLst>
            </p:cNvPr>
            <p:cNvSpPr/>
            <p:nvPr/>
          </p:nvSpPr>
          <p:spPr>
            <a:xfrm>
              <a:off x="12101197" y="362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6" name="직사각형 1975">
              <a:extLst>
                <a:ext uri="{FF2B5EF4-FFF2-40B4-BE49-F238E27FC236}">
                  <a16:creationId xmlns:a16="http://schemas.microsoft.com/office/drawing/2014/main" id="{1E3B0D85-63E9-491D-5707-5DFB8DD6B6C1}"/>
                </a:ext>
              </a:extLst>
            </p:cNvPr>
            <p:cNvSpPr/>
            <p:nvPr/>
          </p:nvSpPr>
          <p:spPr>
            <a:xfrm>
              <a:off x="11885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7" name="직사각형 1976">
              <a:extLst>
                <a:ext uri="{FF2B5EF4-FFF2-40B4-BE49-F238E27FC236}">
                  <a16:creationId xmlns:a16="http://schemas.microsoft.com/office/drawing/2014/main" id="{9FC59BC3-2D2F-8A96-AB41-1EAD382C533A}"/>
                </a:ext>
              </a:extLst>
            </p:cNvPr>
            <p:cNvSpPr/>
            <p:nvPr/>
          </p:nvSpPr>
          <p:spPr>
            <a:xfrm>
              <a:off x="11993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8" name="직사각형 1977">
              <a:extLst>
                <a:ext uri="{FF2B5EF4-FFF2-40B4-BE49-F238E27FC236}">
                  <a16:creationId xmlns:a16="http://schemas.microsoft.com/office/drawing/2014/main" id="{D0B45089-CEDE-7967-800B-CB586D77CB04}"/>
                </a:ext>
              </a:extLst>
            </p:cNvPr>
            <p:cNvSpPr/>
            <p:nvPr/>
          </p:nvSpPr>
          <p:spPr>
            <a:xfrm>
              <a:off x="12101197" y="373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9" name="직사각형 1978">
              <a:extLst>
                <a:ext uri="{FF2B5EF4-FFF2-40B4-BE49-F238E27FC236}">
                  <a16:creationId xmlns:a16="http://schemas.microsoft.com/office/drawing/2014/main" id="{96758705-3DC7-1B8E-0878-3112E6821669}"/>
                </a:ext>
              </a:extLst>
            </p:cNvPr>
            <p:cNvSpPr/>
            <p:nvPr/>
          </p:nvSpPr>
          <p:spPr>
            <a:xfrm>
              <a:off x="11885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0" name="직사각형 1979">
              <a:extLst>
                <a:ext uri="{FF2B5EF4-FFF2-40B4-BE49-F238E27FC236}">
                  <a16:creationId xmlns:a16="http://schemas.microsoft.com/office/drawing/2014/main" id="{451237F9-C0B0-A514-FFDD-2CB66D54575C}"/>
                </a:ext>
              </a:extLst>
            </p:cNvPr>
            <p:cNvSpPr/>
            <p:nvPr/>
          </p:nvSpPr>
          <p:spPr>
            <a:xfrm>
              <a:off x="11993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1" name="직사각형 1980">
              <a:extLst>
                <a:ext uri="{FF2B5EF4-FFF2-40B4-BE49-F238E27FC236}">
                  <a16:creationId xmlns:a16="http://schemas.microsoft.com/office/drawing/2014/main" id="{03A53B83-4984-9E9A-BF54-9C6CF88DBFA2}"/>
                </a:ext>
              </a:extLst>
            </p:cNvPr>
            <p:cNvSpPr/>
            <p:nvPr/>
          </p:nvSpPr>
          <p:spPr>
            <a:xfrm>
              <a:off x="12101197" y="384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2" name="직사각형 1981">
              <a:extLst>
                <a:ext uri="{FF2B5EF4-FFF2-40B4-BE49-F238E27FC236}">
                  <a16:creationId xmlns:a16="http://schemas.microsoft.com/office/drawing/2014/main" id="{5F97E14C-873A-2024-4506-F30BB6F22322}"/>
                </a:ext>
              </a:extLst>
            </p:cNvPr>
            <p:cNvSpPr/>
            <p:nvPr/>
          </p:nvSpPr>
          <p:spPr>
            <a:xfrm>
              <a:off x="11885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3" name="직사각형 1982">
              <a:extLst>
                <a:ext uri="{FF2B5EF4-FFF2-40B4-BE49-F238E27FC236}">
                  <a16:creationId xmlns:a16="http://schemas.microsoft.com/office/drawing/2014/main" id="{5ADC35D7-DB5F-CC47-60FE-A177441F9D88}"/>
                </a:ext>
              </a:extLst>
            </p:cNvPr>
            <p:cNvSpPr/>
            <p:nvPr/>
          </p:nvSpPr>
          <p:spPr>
            <a:xfrm>
              <a:off x="11993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4" name="직사각형 1983">
              <a:extLst>
                <a:ext uri="{FF2B5EF4-FFF2-40B4-BE49-F238E27FC236}">
                  <a16:creationId xmlns:a16="http://schemas.microsoft.com/office/drawing/2014/main" id="{706B64CC-CAA1-027F-D2BC-BF4C87A73F51}"/>
                </a:ext>
              </a:extLst>
            </p:cNvPr>
            <p:cNvSpPr/>
            <p:nvPr/>
          </p:nvSpPr>
          <p:spPr>
            <a:xfrm>
              <a:off x="12101197" y="395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5" name="직사각형 1984">
              <a:extLst>
                <a:ext uri="{FF2B5EF4-FFF2-40B4-BE49-F238E27FC236}">
                  <a16:creationId xmlns:a16="http://schemas.microsoft.com/office/drawing/2014/main" id="{9D2267BA-F7CC-1DB0-E185-C3D8243E5630}"/>
                </a:ext>
              </a:extLst>
            </p:cNvPr>
            <p:cNvSpPr/>
            <p:nvPr/>
          </p:nvSpPr>
          <p:spPr>
            <a:xfrm>
              <a:off x="11885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6" name="직사각형 1985">
              <a:extLst>
                <a:ext uri="{FF2B5EF4-FFF2-40B4-BE49-F238E27FC236}">
                  <a16:creationId xmlns:a16="http://schemas.microsoft.com/office/drawing/2014/main" id="{1810BD08-62F8-1699-A0F7-5D8FEC9C9C41}"/>
                </a:ext>
              </a:extLst>
            </p:cNvPr>
            <p:cNvSpPr/>
            <p:nvPr/>
          </p:nvSpPr>
          <p:spPr>
            <a:xfrm>
              <a:off x="11993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7" name="직사각형 1986">
              <a:extLst>
                <a:ext uri="{FF2B5EF4-FFF2-40B4-BE49-F238E27FC236}">
                  <a16:creationId xmlns:a16="http://schemas.microsoft.com/office/drawing/2014/main" id="{171C0305-9A71-13E0-7FA9-81F6AE144429}"/>
                </a:ext>
              </a:extLst>
            </p:cNvPr>
            <p:cNvSpPr/>
            <p:nvPr/>
          </p:nvSpPr>
          <p:spPr>
            <a:xfrm>
              <a:off x="12101197" y="406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8" name="직사각형 1987">
              <a:extLst>
                <a:ext uri="{FF2B5EF4-FFF2-40B4-BE49-F238E27FC236}">
                  <a16:creationId xmlns:a16="http://schemas.microsoft.com/office/drawing/2014/main" id="{A8B6C3C3-40AD-B4CB-4ECE-56D120CDBDF5}"/>
                </a:ext>
              </a:extLst>
            </p:cNvPr>
            <p:cNvSpPr/>
            <p:nvPr/>
          </p:nvSpPr>
          <p:spPr>
            <a:xfrm>
              <a:off x="11885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9" name="직사각형 1988">
              <a:extLst>
                <a:ext uri="{FF2B5EF4-FFF2-40B4-BE49-F238E27FC236}">
                  <a16:creationId xmlns:a16="http://schemas.microsoft.com/office/drawing/2014/main" id="{E130CC1E-5837-1D01-F3A3-05DB5D6D1958}"/>
                </a:ext>
              </a:extLst>
            </p:cNvPr>
            <p:cNvSpPr/>
            <p:nvPr/>
          </p:nvSpPr>
          <p:spPr>
            <a:xfrm>
              <a:off x="11993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0" name="직사각형 1989">
              <a:extLst>
                <a:ext uri="{FF2B5EF4-FFF2-40B4-BE49-F238E27FC236}">
                  <a16:creationId xmlns:a16="http://schemas.microsoft.com/office/drawing/2014/main" id="{78E64996-F36C-F1B7-68D8-7A70BA20A258}"/>
                </a:ext>
              </a:extLst>
            </p:cNvPr>
            <p:cNvSpPr/>
            <p:nvPr/>
          </p:nvSpPr>
          <p:spPr>
            <a:xfrm>
              <a:off x="12101197" y="416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1" name="직사각형 1990">
              <a:extLst>
                <a:ext uri="{FF2B5EF4-FFF2-40B4-BE49-F238E27FC236}">
                  <a16:creationId xmlns:a16="http://schemas.microsoft.com/office/drawing/2014/main" id="{5710C86A-80CA-53A9-4407-AC32731B1F43}"/>
                </a:ext>
              </a:extLst>
            </p:cNvPr>
            <p:cNvSpPr/>
            <p:nvPr/>
          </p:nvSpPr>
          <p:spPr>
            <a:xfrm>
              <a:off x="11885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2" name="직사각형 1991">
              <a:extLst>
                <a:ext uri="{FF2B5EF4-FFF2-40B4-BE49-F238E27FC236}">
                  <a16:creationId xmlns:a16="http://schemas.microsoft.com/office/drawing/2014/main" id="{F00DC9D0-1443-C75A-FED6-01E09CA9788D}"/>
                </a:ext>
              </a:extLst>
            </p:cNvPr>
            <p:cNvSpPr/>
            <p:nvPr/>
          </p:nvSpPr>
          <p:spPr>
            <a:xfrm>
              <a:off x="11993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3" name="직사각형 1992">
              <a:extLst>
                <a:ext uri="{FF2B5EF4-FFF2-40B4-BE49-F238E27FC236}">
                  <a16:creationId xmlns:a16="http://schemas.microsoft.com/office/drawing/2014/main" id="{1BB365BD-2942-66DF-341B-879EE61687B8}"/>
                </a:ext>
              </a:extLst>
            </p:cNvPr>
            <p:cNvSpPr/>
            <p:nvPr/>
          </p:nvSpPr>
          <p:spPr>
            <a:xfrm>
              <a:off x="12101197" y="427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4" name="직사각형 1993">
              <a:extLst>
                <a:ext uri="{FF2B5EF4-FFF2-40B4-BE49-F238E27FC236}">
                  <a16:creationId xmlns:a16="http://schemas.microsoft.com/office/drawing/2014/main" id="{301AFD87-C981-2AF1-7E29-3B4D7F3276AE}"/>
                </a:ext>
              </a:extLst>
            </p:cNvPr>
            <p:cNvSpPr/>
            <p:nvPr/>
          </p:nvSpPr>
          <p:spPr>
            <a:xfrm>
              <a:off x="11885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5" name="직사각형 1994">
              <a:extLst>
                <a:ext uri="{FF2B5EF4-FFF2-40B4-BE49-F238E27FC236}">
                  <a16:creationId xmlns:a16="http://schemas.microsoft.com/office/drawing/2014/main" id="{9C472A54-5344-610D-C115-4E4B43A3323A}"/>
                </a:ext>
              </a:extLst>
            </p:cNvPr>
            <p:cNvSpPr/>
            <p:nvPr/>
          </p:nvSpPr>
          <p:spPr>
            <a:xfrm>
              <a:off x="11993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6" name="직사각형 1995">
              <a:extLst>
                <a:ext uri="{FF2B5EF4-FFF2-40B4-BE49-F238E27FC236}">
                  <a16:creationId xmlns:a16="http://schemas.microsoft.com/office/drawing/2014/main" id="{F126EA55-F51E-F2CA-066E-DF4275D79B93}"/>
                </a:ext>
              </a:extLst>
            </p:cNvPr>
            <p:cNvSpPr/>
            <p:nvPr/>
          </p:nvSpPr>
          <p:spPr>
            <a:xfrm>
              <a:off x="12101197" y="222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7" name="직사각형 1996">
              <a:extLst>
                <a:ext uri="{FF2B5EF4-FFF2-40B4-BE49-F238E27FC236}">
                  <a16:creationId xmlns:a16="http://schemas.microsoft.com/office/drawing/2014/main" id="{B9EF6724-9E6B-CBA2-FE13-72B68BD7611B}"/>
                </a:ext>
              </a:extLst>
            </p:cNvPr>
            <p:cNvSpPr/>
            <p:nvPr/>
          </p:nvSpPr>
          <p:spPr>
            <a:xfrm>
              <a:off x="11885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8" name="직사각형 1997">
              <a:extLst>
                <a:ext uri="{FF2B5EF4-FFF2-40B4-BE49-F238E27FC236}">
                  <a16:creationId xmlns:a16="http://schemas.microsoft.com/office/drawing/2014/main" id="{65662167-731E-C84E-D331-1925912DAB3A}"/>
                </a:ext>
              </a:extLst>
            </p:cNvPr>
            <p:cNvSpPr/>
            <p:nvPr/>
          </p:nvSpPr>
          <p:spPr>
            <a:xfrm>
              <a:off x="11993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9" name="직사각형 1998">
              <a:extLst>
                <a:ext uri="{FF2B5EF4-FFF2-40B4-BE49-F238E27FC236}">
                  <a16:creationId xmlns:a16="http://schemas.microsoft.com/office/drawing/2014/main" id="{4F132290-3B28-AE3C-00D8-1C8C3CBCBF83}"/>
                </a:ext>
              </a:extLst>
            </p:cNvPr>
            <p:cNvSpPr/>
            <p:nvPr/>
          </p:nvSpPr>
          <p:spPr>
            <a:xfrm>
              <a:off x="12101197" y="233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0" name="직사각형 1999">
              <a:extLst>
                <a:ext uri="{FF2B5EF4-FFF2-40B4-BE49-F238E27FC236}">
                  <a16:creationId xmlns:a16="http://schemas.microsoft.com/office/drawing/2014/main" id="{A30486BC-32DA-FB47-077E-83F0C07C7A9A}"/>
                </a:ext>
              </a:extLst>
            </p:cNvPr>
            <p:cNvSpPr/>
            <p:nvPr/>
          </p:nvSpPr>
          <p:spPr>
            <a:xfrm>
              <a:off x="11885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1" name="직사각형 2000">
              <a:extLst>
                <a:ext uri="{FF2B5EF4-FFF2-40B4-BE49-F238E27FC236}">
                  <a16:creationId xmlns:a16="http://schemas.microsoft.com/office/drawing/2014/main" id="{6834D3ED-BDAB-D82D-D240-AB711DB4CF52}"/>
                </a:ext>
              </a:extLst>
            </p:cNvPr>
            <p:cNvSpPr/>
            <p:nvPr/>
          </p:nvSpPr>
          <p:spPr>
            <a:xfrm>
              <a:off x="11993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2" name="직사각형 2001">
              <a:extLst>
                <a:ext uri="{FF2B5EF4-FFF2-40B4-BE49-F238E27FC236}">
                  <a16:creationId xmlns:a16="http://schemas.microsoft.com/office/drawing/2014/main" id="{E7FAD423-8A0F-398D-012B-58C5B4726237}"/>
                </a:ext>
              </a:extLst>
            </p:cNvPr>
            <p:cNvSpPr/>
            <p:nvPr/>
          </p:nvSpPr>
          <p:spPr>
            <a:xfrm>
              <a:off x="12101197" y="244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3" name="직사각형 2002">
              <a:extLst>
                <a:ext uri="{FF2B5EF4-FFF2-40B4-BE49-F238E27FC236}">
                  <a16:creationId xmlns:a16="http://schemas.microsoft.com/office/drawing/2014/main" id="{06565ADF-9035-DE50-64A9-2A6B20C75E46}"/>
                </a:ext>
              </a:extLst>
            </p:cNvPr>
            <p:cNvSpPr/>
            <p:nvPr/>
          </p:nvSpPr>
          <p:spPr>
            <a:xfrm>
              <a:off x="11885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4" name="직사각형 2003">
              <a:extLst>
                <a:ext uri="{FF2B5EF4-FFF2-40B4-BE49-F238E27FC236}">
                  <a16:creationId xmlns:a16="http://schemas.microsoft.com/office/drawing/2014/main" id="{A182A00F-AB4D-E29C-7444-7A9504D8A39F}"/>
                </a:ext>
              </a:extLst>
            </p:cNvPr>
            <p:cNvSpPr/>
            <p:nvPr/>
          </p:nvSpPr>
          <p:spPr>
            <a:xfrm>
              <a:off x="11993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5" name="직사각형 2004">
              <a:extLst>
                <a:ext uri="{FF2B5EF4-FFF2-40B4-BE49-F238E27FC236}">
                  <a16:creationId xmlns:a16="http://schemas.microsoft.com/office/drawing/2014/main" id="{82DF2F7E-8120-E05D-ADFF-7B0043D1E9A0}"/>
                </a:ext>
              </a:extLst>
            </p:cNvPr>
            <p:cNvSpPr/>
            <p:nvPr/>
          </p:nvSpPr>
          <p:spPr>
            <a:xfrm>
              <a:off x="12101197" y="254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6" name="직사각형 2005">
              <a:extLst>
                <a:ext uri="{FF2B5EF4-FFF2-40B4-BE49-F238E27FC236}">
                  <a16:creationId xmlns:a16="http://schemas.microsoft.com/office/drawing/2014/main" id="{DE43940E-8522-1FA2-65AB-A21632810AFA}"/>
                </a:ext>
              </a:extLst>
            </p:cNvPr>
            <p:cNvSpPr/>
            <p:nvPr/>
          </p:nvSpPr>
          <p:spPr>
            <a:xfrm>
              <a:off x="11885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7" name="직사각형 2006">
              <a:extLst>
                <a:ext uri="{FF2B5EF4-FFF2-40B4-BE49-F238E27FC236}">
                  <a16:creationId xmlns:a16="http://schemas.microsoft.com/office/drawing/2014/main" id="{F3A33401-DFB7-FF43-DA5D-6B7F7C26A6FA}"/>
                </a:ext>
              </a:extLst>
            </p:cNvPr>
            <p:cNvSpPr/>
            <p:nvPr/>
          </p:nvSpPr>
          <p:spPr>
            <a:xfrm>
              <a:off x="11993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8" name="직사각형 2007">
              <a:extLst>
                <a:ext uri="{FF2B5EF4-FFF2-40B4-BE49-F238E27FC236}">
                  <a16:creationId xmlns:a16="http://schemas.microsoft.com/office/drawing/2014/main" id="{D2250954-DBF6-9DF6-9E7B-609C476E6F1D}"/>
                </a:ext>
              </a:extLst>
            </p:cNvPr>
            <p:cNvSpPr/>
            <p:nvPr/>
          </p:nvSpPr>
          <p:spPr>
            <a:xfrm>
              <a:off x="12101197" y="265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9" name="직사각형 2008">
              <a:extLst>
                <a:ext uri="{FF2B5EF4-FFF2-40B4-BE49-F238E27FC236}">
                  <a16:creationId xmlns:a16="http://schemas.microsoft.com/office/drawing/2014/main" id="{7B0C8C55-7CFF-5FAA-13B3-6646C30AB8C4}"/>
                </a:ext>
              </a:extLst>
            </p:cNvPr>
            <p:cNvSpPr/>
            <p:nvPr/>
          </p:nvSpPr>
          <p:spPr>
            <a:xfrm>
              <a:off x="11885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0" name="직사각형 2009">
              <a:extLst>
                <a:ext uri="{FF2B5EF4-FFF2-40B4-BE49-F238E27FC236}">
                  <a16:creationId xmlns:a16="http://schemas.microsoft.com/office/drawing/2014/main" id="{E3AA6DE0-5425-D7E0-AB6B-4F79930C4B05}"/>
                </a:ext>
              </a:extLst>
            </p:cNvPr>
            <p:cNvSpPr/>
            <p:nvPr/>
          </p:nvSpPr>
          <p:spPr>
            <a:xfrm>
              <a:off x="11993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1" name="직사각형 2010">
              <a:extLst>
                <a:ext uri="{FF2B5EF4-FFF2-40B4-BE49-F238E27FC236}">
                  <a16:creationId xmlns:a16="http://schemas.microsoft.com/office/drawing/2014/main" id="{1DA33C5A-037E-6BA7-79DF-35BCB3A5FBD2}"/>
                </a:ext>
              </a:extLst>
            </p:cNvPr>
            <p:cNvSpPr/>
            <p:nvPr/>
          </p:nvSpPr>
          <p:spPr>
            <a:xfrm>
              <a:off x="12101197" y="2764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2" name="직사각형 2011">
              <a:extLst>
                <a:ext uri="{FF2B5EF4-FFF2-40B4-BE49-F238E27FC236}">
                  <a16:creationId xmlns:a16="http://schemas.microsoft.com/office/drawing/2014/main" id="{620389F2-CB9B-3818-127C-096152C0B644}"/>
                </a:ext>
              </a:extLst>
            </p:cNvPr>
            <p:cNvSpPr/>
            <p:nvPr/>
          </p:nvSpPr>
          <p:spPr>
            <a:xfrm>
              <a:off x="11885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3" name="직사각형 2012">
              <a:extLst>
                <a:ext uri="{FF2B5EF4-FFF2-40B4-BE49-F238E27FC236}">
                  <a16:creationId xmlns:a16="http://schemas.microsoft.com/office/drawing/2014/main" id="{7973B42D-E537-4560-BFB5-2DD99880952F}"/>
                </a:ext>
              </a:extLst>
            </p:cNvPr>
            <p:cNvSpPr/>
            <p:nvPr/>
          </p:nvSpPr>
          <p:spPr>
            <a:xfrm>
              <a:off x="11993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4" name="직사각형 2013">
              <a:extLst>
                <a:ext uri="{FF2B5EF4-FFF2-40B4-BE49-F238E27FC236}">
                  <a16:creationId xmlns:a16="http://schemas.microsoft.com/office/drawing/2014/main" id="{AEB97E8E-ADD8-A437-162D-7428262CD0DC}"/>
                </a:ext>
              </a:extLst>
            </p:cNvPr>
            <p:cNvSpPr/>
            <p:nvPr/>
          </p:nvSpPr>
          <p:spPr>
            <a:xfrm>
              <a:off x="12101197" y="2872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5" name="직사각형 2014">
              <a:extLst>
                <a:ext uri="{FF2B5EF4-FFF2-40B4-BE49-F238E27FC236}">
                  <a16:creationId xmlns:a16="http://schemas.microsoft.com/office/drawing/2014/main" id="{D7E8062F-1D3C-8D2B-565F-D3CDEFDFC02C}"/>
                </a:ext>
              </a:extLst>
            </p:cNvPr>
            <p:cNvSpPr/>
            <p:nvPr/>
          </p:nvSpPr>
          <p:spPr>
            <a:xfrm>
              <a:off x="11885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6" name="직사각형 2015">
              <a:extLst>
                <a:ext uri="{FF2B5EF4-FFF2-40B4-BE49-F238E27FC236}">
                  <a16:creationId xmlns:a16="http://schemas.microsoft.com/office/drawing/2014/main" id="{13379EE0-2D97-1D40-86C3-CCB0A7B1D353}"/>
                </a:ext>
              </a:extLst>
            </p:cNvPr>
            <p:cNvSpPr/>
            <p:nvPr/>
          </p:nvSpPr>
          <p:spPr>
            <a:xfrm>
              <a:off x="11993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7" name="직사각형 2016">
              <a:extLst>
                <a:ext uri="{FF2B5EF4-FFF2-40B4-BE49-F238E27FC236}">
                  <a16:creationId xmlns:a16="http://schemas.microsoft.com/office/drawing/2014/main" id="{EA4FB7B2-F659-CEF9-DE1F-D0472E24EB83}"/>
                </a:ext>
              </a:extLst>
            </p:cNvPr>
            <p:cNvSpPr/>
            <p:nvPr/>
          </p:nvSpPr>
          <p:spPr>
            <a:xfrm>
              <a:off x="12101197" y="2980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8" name="직사각형 2017">
              <a:extLst>
                <a:ext uri="{FF2B5EF4-FFF2-40B4-BE49-F238E27FC236}">
                  <a16:creationId xmlns:a16="http://schemas.microsoft.com/office/drawing/2014/main" id="{0BD111E8-0C07-B3CD-795E-93ADB459FD31}"/>
                </a:ext>
              </a:extLst>
            </p:cNvPr>
            <p:cNvSpPr/>
            <p:nvPr/>
          </p:nvSpPr>
          <p:spPr>
            <a:xfrm>
              <a:off x="11885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9" name="직사각형 2018">
              <a:extLst>
                <a:ext uri="{FF2B5EF4-FFF2-40B4-BE49-F238E27FC236}">
                  <a16:creationId xmlns:a16="http://schemas.microsoft.com/office/drawing/2014/main" id="{40F1E9DC-CB51-106F-650F-12C4861CB80E}"/>
                </a:ext>
              </a:extLst>
            </p:cNvPr>
            <p:cNvSpPr/>
            <p:nvPr/>
          </p:nvSpPr>
          <p:spPr>
            <a:xfrm>
              <a:off x="11993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0" name="직사각형 2019">
              <a:extLst>
                <a:ext uri="{FF2B5EF4-FFF2-40B4-BE49-F238E27FC236}">
                  <a16:creationId xmlns:a16="http://schemas.microsoft.com/office/drawing/2014/main" id="{D87F3E15-4F7A-A44B-A630-5D5BFF997B8B}"/>
                </a:ext>
              </a:extLst>
            </p:cNvPr>
            <p:cNvSpPr/>
            <p:nvPr/>
          </p:nvSpPr>
          <p:spPr>
            <a:xfrm>
              <a:off x="12101197" y="3088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1" name="직사각형 2020">
              <a:extLst>
                <a:ext uri="{FF2B5EF4-FFF2-40B4-BE49-F238E27FC236}">
                  <a16:creationId xmlns:a16="http://schemas.microsoft.com/office/drawing/2014/main" id="{E65EDD39-3007-B07D-B8FF-00CF77B79BCB}"/>
                </a:ext>
              </a:extLst>
            </p:cNvPr>
            <p:cNvSpPr/>
            <p:nvPr/>
          </p:nvSpPr>
          <p:spPr>
            <a:xfrm>
              <a:off x="11885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2" name="직사각형 2021">
              <a:extLst>
                <a:ext uri="{FF2B5EF4-FFF2-40B4-BE49-F238E27FC236}">
                  <a16:creationId xmlns:a16="http://schemas.microsoft.com/office/drawing/2014/main" id="{F166EB26-640D-C656-92EF-D88EA6E7D4ED}"/>
                </a:ext>
              </a:extLst>
            </p:cNvPr>
            <p:cNvSpPr/>
            <p:nvPr/>
          </p:nvSpPr>
          <p:spPr>
            <a:xfrm>
              <a:off x="11993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3" name="직사각형 2022">
              <a:extLst>
                <a:ext uri="{FF2B5EF4-FFF2-40B4-BE49-F238E27FC236}">
                  <a16:creationId xmlns:a16="http://schemas.microsoft.com/office/drawing/2014/main" id="{898B139D-2A5B-1E53-31BE-432FE1A4486B}"/>
                </a:ext>
              </a:extLst>
            </p:cNvPr>
            <p:cNvSpPr/>
            <p:nvPr/>
          </p:nvSpPr>
          <p:spPr>
            <a:xfrm>
              <a:off x="12101197" y="319625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99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11270-63FC-8AA3-27DD-10EA4AA63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653BCD-EC39-D372-20E9-5E5C65ACF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75112"/>
              </p:ext>
            </p:extLst>
          </p:nvPr>
        </p:nvGraphicFramePr>
        <p:xfrm>
          <a:off x="135378" y="954625"/>
          <a:ext cx="12534142" cy="11529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7302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405760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91441" marR="91441" marT="45721" marB="4572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91441" marR="91441" marT="45721" marB="4572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91441" marR="91441" marT="45721" marB="45721"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92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91441" marR="91441" marT="45721" marB="4572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정신을 집중 한 뒤 순간적으로 전방에 창을 찔러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창을 당겨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적들을 당겨온다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창을 휘둘러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5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주고 찌르는 공격으로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</a:t>
                      </a:r>
                      <a:r>
                        <a:rPr lang="ko-KR" altLang="en-US" sz="1000" b="0" dirty="0">
                          <a:solidFill>
                            <a:srgbClr val="D3E08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피니쉬로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전방으로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8m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전진하며 이동 공격을 하여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이동 중 모험가 및 몬스터와 충돌이 무시된다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8CE6AF9-55BF-A60A-03CF-C8C5C1756FF1}"/>
              </a:ext>
            </a:extLst>
          </p:cNvPr>
          <p:cNvSpPr txBox="1"/>
          <p:nvPr/>
        </p:nvSpPr>
        <p:spPr>
          <a:xfrm>
            <a:off x="0" y="0"/>
            <a:ext cx="4296135" cy="954625"/>
          </a:xfrm>
          <a:prstGeom prst="rect">
            <a:avLst/>
          </a:prstGeom>
          <a:noFill/>
        </p:spPr>
        <p:txBody>
          <a:bodyPr wrap="square" lIns="144000" tIns="324000" rIns="144000" bIns="144000" rtlCol="0" anchor="b">
            <a:spAutoFit/>
          </a:bodyPr>
          <a:lstStyle>
            <a:defPPr>
              <a:defRPr lang="en-US"/>
            </a:defPPr>
            <a:lvl1pPr>
              <a:spcAft>
                <a:spcPts val="400"/>
              </a:spcAft>
              <a:defRPr sz="1199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ko-KR" altLang="en-US" dirty="0"/>
              <a:t>창술사 </a:t>
            </a:r>
            <a:r>
              <a:rPr lang="en-US" altLang="ko-KR" dirty="0"/>
              <a:t>2</a:t>
            </a:r>
            <a:r>
              <a:rPr lang="ko-KR" altLang="en-US" dirty="0"/>
              <a:t>차 각성기</a:t>
            </a:r>
            <a:endParaRPr lang="en-US" altLang="ko-KR" dirty="0"/>
          </a:p>
          <a:p>
            <a:r>
              <a:rPr lang="ko-KR" altLang="en-US" sz="1600" b="1" dirty="0" err="1">
                <a:solidFill>
                  <a:schemeClr val="tx1"/>
                </a:solidFill>
              </a:rPr>
              <a:t>연가창식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 err="1">
                <a:solidFill>
                  <a:schemeClr val="tx1"/>
                </a:solidFill>
              </a:rPr>
              <a:t>적룡질풍격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F58C27-0C3F-80E8-9365-7B9B01847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12906" y="1093452"/>
            <a:ext cx="722862" cy="72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11A9D-3758-EFE7-5088-01351126E80E}"/>
              </a:ext>
            </a:extLst>
          </p:cNvPr>
          <p:cNvSpPr txBox="1"/>
          <p:nvPr/>
        </p:nvSpPr>
        <p:spPr>
          <a:xfrm>
            <a:off x="0" y="3133113"/>
            <a:ext cx="1342949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4437A-3C69-2300-E156-0E1F53CE5BB1}"/>
              </a:ext>
            </a:extLst>
          </p:cNvPr>
          <p:cNvSpPr txBox="1"/>
          <p:nvPr/>
        </p:nvSpPr>
        <p:spPr>
          <a:xfrm>
            <a:off x="0" y="2348788"/>
            <a:ext cx="1812628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정보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Info Table)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09E9730-2775-4050-F367-045917B87E0A}"/>
              </a:ext>
            </a:extLst>
          </p:cNvPr>
          <p:cNvGraphicFramePr>
            <a:graphicFrameLocks noGrp="1"/>
          </p:cNvGraphicFramePr>
          <p:nvPr/>
        </p:nvGraphicFramePr>
        <p:xfrm>
          <a:off x="135378" y="2567280"/>
          <a:ext cx="7598698" cy="28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9309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적룡질풍격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52F3EF-F0FE-8A56-508F-52B6D577E96E}"/>
              </a:ext>
            </a:extLst>
          </p:cNvPr>
          <p:cNvGraphicFramePr>
            <a:graphicFrameLocks noGrp="1"/>
          </p:cNvGraphicFramePr>
          <p:nvPr/>
        </p:nvGraphicFramePr>
        <p:xfrm>
          <a:off x="135378" y="3346500"/>
          <a:ext cx="7587918" cy="151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8231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4.0,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0}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3ADFFBF-133D-6CCA-4BD8-F469A11DD851}"/>
              </a:ext>
            </a:extLst>
          </p:cNvPr>
          <p:cNvSpPr txBox="1"/>
          <p:nvPr/>
        </p:nvSpPr>
        <p:spPr>
          <a:xfrm>
            <a:off x="6263766" y="2855280"/>
            <a:ext cx="1444305" cy="215572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ctr" defTabSz="914413" fontAlgn="ctr">
              <a:defRPr/>
            </a:pP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C5CF34E-9680-8B8E-CF68-6408C0CB322B}"/>
              </a:ext>
            </a:extLst>
          </p:cNvPr>
          <p:cNvGrpSpPr/>
          <p:nvPr/>
        </p:nvGrpSpPr>
        <p:grpSpPr>
          <a:xfrm>
            <a:off x="8025520" y="2434465"/>
            <a:ext cx="4644000" cy="2424035"/>
            <a:chOff x="7974971" y="2434465"/>
            <a:chExt cx="4644000" cy="2424035"/>
          </a:xfrm>
        </p:grpSpPr>
        <p:grpSp>
          <p:nvGrpSpPr>
            <p:cNvPr id="1163" name="그룹 1162">
              <a:extLst>
                <a:ext uri="{FF2B5EF4-FFF2-40B4-BE49-F238E27FC236}">
                  <a16:creationId xmlns:a16="http://schemas.microsoft.com/office/drawing/2014/main" id="{42028F75-3E67-0277-C535-F19B235665B7}"/>
                </a:ext>
              </a:extLst>
            </p:cNvPr>
            <p:cNvGrpSpPr/>
            <p:nvPr/>
          </p:nvGrpSpPr>
          <p:grpSpPr>
            <a:xfrm>
              <a:off x="7974971" y="2434465"/>
              <a:ext cx="4644000" cy="2160000"/>
              <a:chOff x="7565197" y="2224253"/>
              <a:chExt cx="4644000" cy="2160000"/>
            </a:xfrm>
          </p:grpSpPr>
          <p:sp>
            <p:nvSpPr>
              <p:cNvPr id="1164" name="직사각형 1163">
                <a:extLst>
                  <a:ext uri="{FF2B5EF4-FFF2-40B4-BE49-F238E27FC236}">
                    <a16:creationId xmlns:a16="http://schemas.microsoft.com/office/drawing/2014/main" id="{72E083DF-0473-B754-841D-A0A6F3193BF9}"/>
                  </a:ext>
                </a:extLst>
              </p:cNvPr>
              <p:cNvSpPr/>
              <p:nvPr/>
            </p:nvSpPr>
            <p:spPr>
              <a:xfrm>
                <a:off x="8645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5" name="직사각형 1164">
                <a:extLst>
                  <a:ext uri="{FF2B5EF4-FFF2-40B4-BE49-F238E27FC236}">
                    <a16:creationId xmlns:a16="http://schemas.microsoft.com/office/drawing/2014/main" id="{9004364A-FA78-E713-AFB7-3A1292BDDD6C}"/>
                  </a:ext>
                </a:extLst>
              </p:cNvPr>
              <p:cNvSpPr/>
              <p:nvPr/>
            </p:nvSpPr>
            <p:spPr>
              <a:xfrm>
                <a:off x="8753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6" name="직사각형 1165">
                <a:extLst>
                  <a:ext uri="{FF2B5EF4-FFF2-40B4-BE49-F238E27FC236}">
                    <a16:creationId xmlns:a16="http://schemas.microsoft.com/office/drawing/2014/main" id="{CA8ED2DD-67C6-511C-7671-85157D9D06AC}"/>
                  </a:ext>
                </a:extLst>
              </p:cNvPr>
              <p:cNvSpPr/>
              <p:nvPr/>
            </p:nvSpPr>
            <p:spPr>
              <a:xfrm>
                <a:off x="8861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>
                <a:extLst>
                  <a:ext uri="{FF2B5EF4-FFF2-40B4-BE49-F238E27FC236}">
                    <a16:creationId xmlns:a16="http://schemas.microsoft.com/office/drawing/2014/main" id="{CA7010DE-CC36-CA4E-1D06-3C375CEFFFE0}"/>
                  </a:ext>
                </a:extLst>
              </p:cNvPr>
              <p:cNvSpPr/>
              <p:nvPr/>
            </p:nvSpPr>
            <p:spPr>
              <a:xfrm>
                <a:off x="8969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>
                <a:extLst>
                  <a:ext uri="{FF2B5EF4-FFF2-40B4-BE49-F238E27FC236}">
                    <a16:creationId xmlns:a16="http://schemas.microsoft.com/office/drawing/2014/main" id="{E3BD0631-3C31-4DE3-EE5D-3F98800890B2}"/>
                  </a:ext>
                </a:extLst>
              </p:cNvPr>
              <p:cNvSpPr/>
              <p:nvPr/>
            </p:nvSpPr>
            <p:spPr>
              <a:xfrm>
                <a:off x="9077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9" name="직사각형 1168">
                <a:extLst>
                  <a:ext uri="{FF2B5EF4-FFF2-40B4-BE49-F238E27FC236}">
                    <a16:creationId xmlns:a16="http://schemas.microsoft.com/office/drawing/2014/main" id="{5EA15943-3E79-7B58-973E-6B559F730357}"/>
                  </a:ext>
                </a:extLst>
              </p:cNvPr>
              <p:cNvSpPr/>
              <p:nvPr/>
            </p:nvSpPr>
            <p:spPr>
              <a:xfrm>
                <a:off x="9185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0" name="직사각형 1169">
                <a:extLst>
                  <a:ext uri="{FF2B5EF4-FFF2-40B4-BE49-F238E27FC236}">
                    <a16:creationId xmlns:a16="http://schemas.microsoft.com/office/drawing/2014/main" id="{940E7125-C861-039D-CEB6-FF3CC032C37E}"/>
                  </a:ext>
                </a:extLst>
              </p:cNvPr>
              <p:cNvSpPr/>
              <p:nvPr/>
            </p:nvSpPr>
            <p:spPr>
              <a:xfrm>
                <a:off x="9293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1" name="직사각형 1170">
                <a:extLst>
                  <a:ext uri="{FF2B5EF4-FFF2-40B4-BE49-F238E27FC236}">
                    <a16:creationId xmlns:a16="http://schemas.microsoft.com/office/drawing/2014/main" id="{D2159A75-A2FF-81B2-79CD-48CEFC503852}"/>
                  </a:ext>
                </a:extLst>
              </p:cNvPr>
              <p:cNvSpPr/>
              <p:nvPr/>
            </p:nvSpPr>
            <p:spPr>
              <a:xfrm>
                <a:off x="9401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>
                <a:extLst>
                  <a:ext uri="{FF2B5EF4-FFF2-40B4-BE49-F238E27FC236}">
                    <a16:creationId xmlns:a16="http://schemas.microsoft.com/office/drawing/2014/main" id="{21CE5D2E-8F56-FBF2-7670-1254702F25DB}"/>
                  </a:ext>
                </a:extLst>
              </p:cNvPr>
              <p:cNvSpPr/>
              <p:nvPr/>
            </p:nvSpPr>
            <p:spPr>
              <a:xfrm>
                <a:off x="9509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>
                <a:extLst>
                  <a:ext uri="{FF2B5EF4-FFF2-40B4-BE49-F238E27FC236}">
                    <a16:creationId xmlns:a16="http://schemas.microsoft.com/office/drawing/2014/main" id="{34E898B4-F81F-FFBB-4227-FC1B652897B7}"/>
                  </a:ext>
                </a:extLst>
              </p:cNvPr>
              <p:cNvSpPr/>
              <p:nvPr/>
            </p:nvSpPr>
            <p:spPr>
              <a:xfrm>
                <a:off x="9617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4" name="직사각형 1173">
                <a:extLst>
                  <a:ext uri="{FF2B5EF4-FFF2-40B4-BE49-F238E27FC236}">
                    <a16:creationId xmlns:a16="http://schemas.microsoft.com/office/drawing/2014/main" id="{2179FFAB-F519-C2D9-5549-F7FE62F3F081}"/>
                  </a:ext>
                </a:extLst>
              </p:cNvPr>
              <p:cNvSpPr/>
              <p:nvPr/>
            </p:nvSpPr>
            <p:spPr>
              <a:xfrm>
                <a:off x="8645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5" name="직사각형 1174">
                <a:extLst>
                  <a:ext uri="{FF2B5EF4-FFF2-40B4-BE49-F238E27FC236}">
                    <a16:creationId xmlns:a16="http://schemas.microsoft.com/office/drawing/2014/main" id="{CD08438C-D8B0-943C-6764-5EB4EFBF01F7}"/>
                  </a:ext>
                </a:extLst>
              </p:cNvPr>
              <p:cNvSpPr/>
              <p:nvPr/>
            </p:nvSpPr>
            <p:spPr>
              <a:xfrm>
                <a:off x="8753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6" name="직사각형 1175">
                <a:extLst>
                  <a:ext uri="{FF2B5EF4-FFF2-40B4-BE49-F238E27FC236}">
                    <a16:creationId xmlns:a16="http://schemas.microsoft.com/office/drawing/2014/main" id="{86DB2E17-D46B-69DB-1F7A-D814FB2BB894}"/>
                  </a:ext>
                </a:extLst>
              </p:cNvPr>
              <p:cNvSpPr/>
              <p:nvPr/>
            </p:nvSpPr>
            <p:spPr>
              <a:xfrm>
                <a:off x="8861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>
                <a:extLst>
                  <a:ext uri="{FF2B5EF4-FFF2-40B4-BE49-F238E27FC236}">
                    <a16:creationId xmlns:a16="http://schemas.microsoft.com/office/drawing/2014/main" id="{04ACDBE4-D7FA-298B-3D96-803D51A24189}"/>
                  </a:ext>
                </a:extLst>
              </p:cNvPr>
              <p:cNvSpPr/>
              <p:nvPr/>
            </p:nvSpPr>
            <p:spPr>
              <a:xfrm>
                <a:off x="8969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>
                <a:extLst>
                  <a:ext uri="{FF2B5EF4-FFF2-40B4-BE49-F238E27FC236}">
                    <a16:creationId xmlns:a16="http://schemas.microsoft.com/office/drawing/2014/main" id="{F77D0727-389C-E65D-299A-B62BB739D339}"/>
                  </a:ext>
                </a:extLst>
              </p:cNvPr>
              <p:cNvSpPr/>
              <p:nvPr/>
            </p:nvSpPr>
            <p:spPr>
              <a:xfrm>
                <a:off x="9077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9" name="직사각형 1178">
                <a:extLst>
                  <a:ext uri="{FF2B5EF4-FFF2-40B4-BE49-F238E27FC236}">
                    <a16:creationId xmlns:a16="http://schemas.microsoft.com/office/drawing/2014/main" id="{7672B60C-7F9E-4AFB-BF96-4E7CB851E365}"/>
                  </a:ext>
                </a:extLst>
              </p:cNvPr>
              <p:cNvSpPr/>
              <p:nvPr/>
            </p:nvSpPr>
            <p:spPr>
              <a:xfrm>
                <a:off x="9185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0" name="직사각형 1179">
                <a:extLst>
                  <a:ext uri="{FF2B5EF4-FFF2-40B4-BE49-F238E27FC236}">
                    <a16:creationId xmlns:a16="http://schemas.microsoft.com/office/drawing/2014/main" id="{9CC5B0C2-3C32-2647-6ACA-15E0E9BFA418}"/>
                  </a:ext>
                </a:extLst>
              </p:cNvPr>
              <p:cNvSpPr/>
              <p:nvPr/>
            </p:nvSpPr>
            <p:spPr>
              <a:xfrm>
                <a:off x="9293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1" name="직사각형 1180">
                <a:extLst>
                  <a:ext uri="{FF2B5EF4-FFF2-40B4-BE49-F238E27FC236}">
                    <a16:creationId xmlns:a16="http://schemas.microsoft.com/office/drawing/2014/main" id="{632EA13C-F615-CD42-15CC-AEC5EBE0B7A0}"/>
                  </a:ext>
                </a:extLst>
              </p:cNvPr>
              <p:cNvSpPr/>
              <p:nvPr/>
            </p:nvSpPr>
            <p:spPr>
              <a:xfrm>
                <a:off x="9401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>
                <a:extLst>
                  <a:ext uri="{FF2B5EF4-FFF2-40B4-BE49-F238E27FC236}">
                    <a16:creationId xmlns:a16="http://schemas.microsoft.com/office/drawing/2014/main" id="{AB70D954-993F-A6CE-3211-A41B3FC520F0}"/>
                  </a:ext>
                </a:extLst>
              </p:cNvPr>
              <p:cNvSpPr/>
              <p:nvPr/>
            </p:nvSpPr>
            <p:spPr>
              <a:xfrm>
                <a:off x="9509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>
                <a:extLst>
                  <a:ext uri="{FF2B5EF4-FFF2-40B4-BE49-F238E27FC236}">
                    <a16:creationId xmlns:a16="http://schemas.microsoft.com/office/drawing/2014/main" id="{F5CE2F17-583C-026E-0F99-88E1A00167D2}"/>
                  </a:ext>
                </a:extLst>
              </p:cNvPr>
              <p:cNvSpPr/>
              <p:nvPr/>
            </p:nvSpPr>
            <p:spPr>
              <a:xfrm>
                <a:off x="9617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4" name="직사각형 1183">
                <a:extLst>
                  <a:ext uri="{FF2B5EF4-FFF2-40B4-BE49-F238E27FC236}">
                    <a16:creationId xmlns:a16="http://schemas.microsoft.com/office/drawing/2014/main" id="{E3F64DD5-4E31-0775-601F-1495D0A31D06}"/>
                  </a:ext>
                </a:extLst>
              </p:cNvPr>
              <p:cNvSpPr/>
              <p:nvPr/>
            </p:nvSpPr>
            <p:spPr>
              <a:xfrm>
                <a:off x="8645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5" name="직사각형 1184">
                <a:extLst>
                  <a:ext uri="{FF2B5EF4-FFF2-40B4-BE49-F238E27FC236}">
                    <a16:creationId xmlns:a16="http://schemas.microsoft.com/office/drawing/2014/main" id="{E6EBFE5C-6BC6-6370-2F4C-5D3CC7D99373}"/>
                  </a:ext>
                </a:extLst>
              </p:cNvPr>
              <p:cNvSpPr/>
              <p:nvPr/>
            </p:nvSpPr>
            <p:spPr>
              <a:xfrm>
                <a:off x="8753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6" name="직사각형 1185">
                <a:extLst>
                  <a:ext uri="{FF2B5EF4-FFF2-40B4-BE49-F238E27FC236}">
                    <a16:creationId xmlns:a16="http://schemas.microsoft.com/office/drawing/2014/main" id="{757077B3-8D72-76F6-8196-F508DA1D5E43}"/>
                  </a:ext>
                </a:extLst>
              </p:cNvPr>
              <p:cNvSpPr/>
              <p:nvPr/>
            </p:nvSpPr>
            <p:spPr>
              <a:xfrm>
                <a:off x="8861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>
                <a:extLst>
                  <a:ext uri="{FF2B5EF4-FFF2-40B4-BE49-F238E27FC236}">
                    <a16:creationId xmlns:a16="http://schemas.microsoft.com/office/drawing/2014/main" id="{45DB5153-8A42-63AF-86AB-141F69708BC6}"/>
                  </a:ext>
                </a:extLst>
              </p:cNvPr>
              <p:cNvSpPr/>
              <p:nvPr/>
            </p:nvSpPr>
            <p:spPr>
              <a:xfrm>
                <a:off x="8969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>
                <a:extLst>
                  <a:ext uri="{FF2B5EF4-FFF2-40B4-BE49-F238E27FC236}">
                    <a16:creationId xmlns:a16="http://schemas.microsoft.com/office/drawing/2014/main" id="{AE384873-DB0E-E051-669C-2345C99195F8}"/>
                  </a:ext>
                </a:extLst>
              </p:cNvPr>
              <p:cNvSpPr/>
              <p:nvPr/>
            </p:nvSpPr>
            <p:spPr>
              <a:xfrm>
                <a:off x="9077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9" name="직사각형 1188">
                <a:extLst>
                  <a:ext uri="{FF2B5EF4-FFF2-40B4-BE49-F238E27FC236}">
                    <a16:creationId xmlns:a16="http://schemas.microsoft.com/office/drawing/2014/main" id="{06AF4DEA-F44F-2225-44B8-F5384E9CF0B5}"/>
                  </a:ext>
                </a:extLst>
              </p:cNvPr>
              <p:cNvSpPr/>
              <p:nvPr/>
            </p:nvSpPr>
            <p:spPr>
              <a:xfrm>
                <a:off x="9185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0" name="직사각형 1189">
                <a:extLst>
                  <a:ext uri="{FF2B5EF4-FFF2-40B4-BE49-F238E27FC236}">
                    <a16:creationId xmlns:a16="http://schemas.microsoft.com/office/drawing/2014/main" id="{800A9611-BB13-DAD6-BF0F-FFA09C0008B9}"/>
                  </a:ext>
                </a:extLst>
              </p:cNvPr>
              <p:cNvSpPr/>
              <p:nvPr/>
            </p:nvSpPr>
            <p:spPr>
              <a:xfrm>
                <a:off x="9293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1" name="직사각형 1190">
                <a:extLst>
                  <a:ext uri="{FF2B5EF4-FFF2-40B4-BE49-F238E27FC236}">
                    <a16:creationId xmlns:a16="http://schemas.microsoft.com/office/drawing/2014/main" id="{6F96CEE1-3612-27E6-381C-33628D1EB9C4}"/>
                  </a:ext>
                </a:extLst>
              </p:cNvPr>
              <p:cNvSpPr/>
              <p:nvPr/>
            </p:nvSpPr>
            <p:spPr>
              <a:xfrm>
                <a:off x="9401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>
                <a:extLst>
                  <a:ext uri="{FF2B5EF4-FFF2-40B4-BE49-F238E27FC236}">
                    <a16:creationId xmlns:a16="http://schemas.microsoft.com/office/drawing/2014/main" id="{2285E819-F478-993C-2E68-AD1ECBCB256D}"/>
                  </a:ext>
                </a:extLst>
              </p:cNvPr>
              <p:cNvSpPr/>
              <p:nvPr/>
            </p:nvSpPr>
            <p:spPr>
              <a:xfrm>
                <a:off x="9509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>
                <a:extLst>
                  <a:ext uri="{FF2B5EF4-FFF2-40B4-BE49-F238E27FC236}">
                    <a16:creationId xmlns:a16="http://schemas.microsoft.com/office/drawing/2014/main" id="{59681D54-76FF-0855-10C6-804FB639499F}"/>
                  </a:ext>
                </a:extLst>
              </p:cNvPr>
              <p:cNvSpPr/>
              <p:nvPr/>
            </p:nvSpPr>
            <p:spPr>
              <a:xfrm>
                <a:off x="9617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4" name="직사각형 1193">
                <a:extLst>
                  <a:ext uri="{FF2B5EF4-FFF2-40B4-BE49-F238E27FC236}">
                    <a16:creationId xmlns:a16="http://schemas.microsoft.com/office/drawing/2014/main" id="{993087B2-645D-8607-0E20-FDF6CD20CDE2}"/>
                  </a:ext>
                </a:extLst>
              </p:cNvPr>
              <p:cNvSpPr/>
              <p:nvPr/>
            </p:nvSpPr>
            <p:spPr>
              <a:xfrm>
                <a:off x="8645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5" name="직사각형 1194">
                <a:extLst>
                  <a:ext uri="{FF2B5EF4-FFF2-40B4-BE49-F238E27FC236}">
                    <a16:creationId xmlns:a16="http://schemas.microsoft.com/office/drawing/2014/main" id="{A34BC73F-F425-7E2C-D947-65680B4ABA66}"/>
                  </a:ext>
                </a:extLst>
              </p:cNvPr>
              <p:cNvSpPr/>
              <p:nvPr/>
            </p:nvSpPr>
            <p:spPr>
              <a:xfrm>
                <a:off x="8753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6" name="직사각형 1195">
                <a:extLst>
                  <a:ext uri="{FF2B5EF4-FFF2-40B4-BE49-F238E27FC236}">
                    <a16:creationId xmlns:a16="http://schemas.microsoft.com/office/drawing/2014/main" id="{07C7A257-583B-10C3-B30C-40E16C06955A}"/>
                  </a:ext>
                </a:extLst>
              </p:cNvPr>
              <p:cNvSpPr/>
              <p:nvPr/>
            </p:nvSpPr>
            <p:spPr>
              <a:xfrm>
                <a:off x="8861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>
                <a:extLst>
                  <a:ext uri="{FF2B5EF4-FFF2-40B4-BE49-F238E27FC236}">
                    <a16:creationId xmlns:a16="http://schemas.microsoft.com/office/drawing/2014/main" id="{E4936615-C7BE-95B3-DC12-985CFFEE17A9}"/>
                  </a:ext>
                </a:extLst>
              </p:cNvPr>
              <p:cNvSpPr/>
              <p:nvPr/>
            </p:nvSpPr>
            <p:spPr>
              <a:xfrm>
                <a:off x="8969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>
                <a:extLst>
                  <a:ext uri="{FF2B5EF4-FFF2-40B4-BE49-F238E27FC236}">
                    <a16:creationId xmlns:a16="http://schemas.microsoft.com/office/drawing/2014/main" id="{AD8A81CD-D758-D6EB-C78B-0256B014F881}"/>
                  </a:ext>
                </a:extLst>
              </p:cNvPr>
              <p:cNvSpPr/>
              <p:nvPr/>
            </p:nvSpPr>
            <p:spPr>
              <a:xfrm>
                <a:off x="9077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9" name="직사각형 1198">
                <a:extLst>
                  <a:ext uri="{FF2B5EF4-FFF2-40B4-BE49-F238E27FC236}">
                    <a16:creationId xmlns:a16="http://schemas.microsoft.com/office/drawing/2014/main" id="{F429F792-BFB1-F79D-7C1E-BAFC395C6C12}"/>
                  </a:ext>
                </a:extLst>
              </p:cNvPr>
              <p:cNvSpPr/>
              <p:nvPr/>
            </p:nvSpPr>
            <p:spPr>
              <a:xfrm>
                <a:off x="9185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0" name="직사각형 1199">
                <a:extLst>
                  <a:ext uri="{FF2B5EF4-FFF2-40B4-BE49-F238E27FC236}">
                    <a16:creationId xmlns:a16="http://schemas.microsoft.com/office/drawing/2014/main" id="{2FDCBCF8-89FC-C45D-13C8-3BD837293812}"/>
                  </a:ext>
                </a:extLst>
              </p:cNvPr>
              <p:cNvSpPr/>
              <p:nvPr/>
            </p:nvSpPr>
            <p:spPr>
              <a:xfrm>
                <a:off x="9293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1" name="직사각형 1200">
                <a:extLst>
                  <a:ext uri="{FF2B5EF4-FFF2-40B4-BE49-F238E27FC236}">
                    <a16:creationId xmlns:a16="http://schemas.microsoft.com/office/drawing/2014/main" id="{C983FBD2-0236-8DA6-B6DD-1B6875D818FD}"/>
                  </a:ext>
                </a:extLst>
              </p:cNvPr>
              <p:cNvSpPr/>
              <p:nvPr/>
            </p:nvSpPr>
            <p:spPr>
              <a:xfrm>
                <a:off x="9401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>
                <a:extLst>
                  <a:ext uri="{FF2B5EF4-FFF2-40B4-BE49-F238E27FC236}">
                    <a16:creationId xmlns:a16="http://schemas.microsoft.com/office/drawing/2014/main" id="{F36B2D72-A4B3-BFBE-E85B-6EBE7F318284}"/>
                  </a:ext>
                </a:extLst>
              </p:cNvPr>
              <p:cNvSpPr/>
              <p:nvPr/>
            </p:nvSpPr>
            <p:spPr>
              <a:xfrm>
                <a:off x="9509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>
                <a:extLst>
                  <a:ext uri="{FF2B5EF4-FFF2-40B4-BE49-F238E27FC236}">
                    <a16:creationId xmlns:a16="http://schemas.microsoft.com/office/drawing/2014/main" id="{EDDD723B-570B-1F8F-B216-C32622D4CC0F}"/>
                  </a:ext>
                </a:extLst>
              </p:cNvPr>
              <p:cNvSpPr/>
              <p:nvPr/>
            </p:nvSpPr>
            <p:spPr>
              <a:xfrm>
                <a:off x="9617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4" name="직사각형 1203">
                <a:extLst>
                  <a:ext uri="{FF2B5EF4-FFF2-40B4-BE49-F238E27FC236}">
                    <a16:creationId xmlns:a16="http://schemas.microsoft.com/office/drawing/2014/main" id="{4189191A-2277-0AFC-0A2F-ED358A6968B3}"/>
                  </a:ext>
                </a:extLst>
              </p:cNvPr>
              <p:cNvSpPr/>
              <p:nvPr/>
            </p:nvSpPr>
            <p:spPr>
              <a:xfrm>
                <a:off x="8645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5" name="직사각형 1204">
                <a:extLst>
                  <a:ext uri="{FF2B5EF4-FFF2-40B4-BE49-F238E27FC236}">
                    <a16:creationId xmlns:a16="http://schemas.microsoft.com/office/drawing/2014/main" id="{1B5E6008-0368-7DAB-F1B5-92E08E03105B}"/>
                  </a:ext>
                </a:extLst>
              </p:cNvPr>
              <p:cNvSpPr/>
              <p:nvPr/>
            </p:nvSpPr>
            <p:spPr>
              <a:xfrm>
                <a:off x="8753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6" name="직사각형 1205">
                <a:extLst>
                  <a:ext uri="{FF2B5EF4-FFF2-40B4-BE49-F238E27FC236}">
                    <a16:creationId xmlns:a16="http://schemas.microsoft.com/office/drawing/2014/main" id="{9C7BABFC-F6B1-5849-5CB7-AB7D52CEEB06}"/>
                  </a:ext>
                </a:extLst>
              </p:cNvPr>
              <p:cNvSpPr/>
              <p:nvPr/>
            </p:nvSpPr>
            <p:spPr>
              <a:xfrm>
                <a:off x="8861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>
                <a:extLst>
                  <a:ext uri="{FF2B5EF4-FFF2-40B4-BE49-F238E27FC236}">
                    <a16:creationId xmlns:a16="http://schemas.microsoft.com/office/drawing/2014/main" id="{1990C8A9-10B8-C05E-7BA6-AC8C4A02C566}"/>
                  </a:ext>
                </a:extLst>
              </p:cNvPr>
              <p:cNvSpPr/>
              <p:nvPr/>
            </p:nvSpPr>
            <p:spPr>
              <a:xfrm>
                <a:off x="8969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>
                <a:extLst>
                  <a:ext uri="{FF2B5EF4-FFF2-40B4-BE49-F238E27FC236}">
                    <a16:creationId xmlns:a16="http://schemas.microsoft.com/office/drawing/2014/main" id="{E505DE26-3721-D34B-795F-DDD0524443C5}"/>
                  </a:ext>
                </a:extLst>
              </p:cNvPr>
              <p:cNvSpPr/>
              <p:nvPr/>
            </p:nvSpPr>
            <p:spPr>
              <a:xfrm>
                <a:off x="9077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9" name="직사각형 1208">
                <a:extLst>
                  <a:ext uri="{FF2B5EF4-FFF2-40B4-BE49-F238E27FC236}">
                    <a16:creationId xmlns:a16="http://schemas.microsoft.com/office/drawing/2014/main" id="{02A0D95D-34F1-CD81-DF2D-548084DD9B0A}"/>
                  </a:ext>
                </a:extLst>
              </p:cNvPr>
              <p:cNvSpPr/>
              <p:nvPr/>
            </p:nvSpPr>
            <p:spPr>
              <a:xfrm>
                <a:off x="9185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0" name="직사각형 1209">
                <a:extLst>
                  <a:ext uri="{FF2B5EF4-FFF2-40B4-BE49-F238E27FC236}">
                    <a16:creationId xmlns:a16="http://schemas.microsoft.com/office/drawing/2014/main" id="{909C4743-57CB-1FD2-1F6E-2DC54DB5B45A}"/>
                  </a:ext>
                </a:extLst>
              </p:cNvPr>
              <p:cNvSpPr/>
              <p:nvPr/>
            </p:nvSpPr>
            <p:spPr>
              <a:xfrm>
                <a:off x="9293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1" name="직사각형 1210">
                <a:extLst>
                  <a:ext uri="{FF2B5EF4-FFF2-40B4-BE49-F238E27FC236}">
                    <a16:creationId xmlns:a16="http://schemas.microsoft.com/office/drawing/2014/main" id="{ADB45EB7-3DB4-7ABA-E53A-64C7369B69C1}"/>
                  </a:ext>
                </a:extLst>
              </p:cNvPr>
              <p:cNvSpPr/>
              <p:nvPr/>
            </p:nvSpPr>
            <p:spPr>
              <a:xfrm>
                <a:off x="9401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>
                <a:extLst>
                  <a:ext uri="{FF2B5EF4-FFF2-40B4-BE49-F238E27FC236}">
                    <a16:creationId xmlns:a16="http://schemas.microsoft.com/office/drawing/2014/main" id="{F84E566E-85B8-155A-421F-37678FC017BB}"/>
                  </a:ext>
                </a:extLst>
              </p:cNvPr>
              <p:cNvSpPr/>
              <p:nvPr/>
            </p:nvSpPr>
            <p:spPr>
              <a:xfrm>
                <a:off x="9509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>
                <a:extLst>
                  <a:ext uri="{FF2B5EF4-FFF2-40B4-BE49-F238E27FC236}">
                    <a16:creationId xmlns:a16="http://schemas.microsoft.com/office/drawing/2014/main" id="{3C642BD5-A9C6-9186-AFBE-0A8D311B8AEE}"/>
                  </a:ext>
                </a:extLst>
              </p:cNvPr>
              <p:cNvSpPr/>
              <p:nvPr/>
            </p:nvSpPr>
            <p:spPr>
              <a:xfrm>
                <a:off x="9617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4" name="직사각형 1213">
                <a:extLst>
                  <a:ext uri="{FF2B5EF4-FFF2-40B4-BE49-F238E27FC236}">
                    <a16:creationId xmlns:a16="http://schemas.microsoft.com/office/drawing/2014/main" id="{0BCD5AD6-E1DC-378E-03EB-F872702B2A1F}"/>
                  </a:ext>
                </a:extLst>
              </p:cNvPr>
              <p:cNvSpPr/>
              <p:nvPr/>
            </p:nvSpPr>
            <p:spPr>
              <a:xfrm>
                <a:off x="8645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5" name="직사각형 1214">
                <a:extLst>
                  <a:ext uri="{FF2B5EF4-FFF2-40B4-BE49-F238E27FC236}">
                    <a16:creationId xmlns:a16="http://schemas.microsoft.com/office/drawing/2014/main" id="{D7F6083E-B728-3D3F-6659-65683292ADE6}"/>
                  </a:ext>
                </a:extLst>
              </p:cNvPr>
              <p:cNvSpPr/>
              <p:nvPr/>
            </p:nvSpPr>
            <p:spPr>
              <a:xfrm>
                <a:off x="8753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6" name="직사각형 1215">
                <a:extLst>
                  <a:ext uri="{FF2B5EF4-FFF2-40B4-BE49-F238E27FC236}">
                    <a16:creationId xmlns:a16="http://schemas.microsoft.com/office/drawing/2014/main" id="{705C8BFA-DAA1-840A-7145-0CBE0BA8E9E1}"/>
                  </a:ext>
                </a:extLst>
              </p:cNvPr>
              <p:cNvSpPr/>
              <p:nvPr/>
            </p:nvSpPr>
            <p:spPr>
              <a:xfrm>
                <a:off x="8861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>
                <a:extLst>
                  <a:ext uri="{FF2B5EF4-FFF2-40B4-BE49-F238E27FC236}">
                    <a16:creationId xmlns:a16="http://schemas.microsoft.com/office/drawing/2014/main" id="{202BACEA-3423-25ED-C1A6-57E8680C1AB1}"/>
                  </a:ext>
                </a:extLst>
              </p:cNvPr>
              <p:cNvSpPr/>
              <p:nvPr/>
            </p:nvSpPr>
            <p:spPr>
              <a:xfrm>
                <a:off x="8969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>
                <a:extLst>
                  <a:ext uri="{FF2B5EF4-FFF2-40B4-BE49-F238E27FC236}">
                    <a16:creationId xmlns:a16="http://schemas.microsoft.com/office/drawing/2014/main" id="{55757D4A-8C7C-7C5D-469E-4C92B5B7D24F}"/>
                  </a:ext>
                </a:extLst>
              </p:cNvPr>
              <p:cNvSpPr/>
              <p:nvPr/>
            </p:nvSpPr>
            <p:spPr>
              <a:xfrm>
                <a:off x="9077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9" name="직사각형 1218">
                <a:extLst>
                  <a:ext uri="{FF2B5EF4-FFF2-40B4-BE49-F238E27FC236}">
                    <a16:creationId xmlns:a16="http://schemas.microsoft.com/office/drawing/2014/main" id="{4B3F0A31-CFD6-6F8C-03BD-09234E298D6A}"/>
                  </a:ext>
                </a:extLst>
              </p:cNvPr>
              <p:cNvSpPr/>
              <p:nvPr/>
            </p:nvSpPr>
            <p:spPr>
              <a:xfrm>
                <a:off x="9185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0" name="직사각형 1219">
                <a:extLst>
                  <a:ext uri="{FF2B5EF4-FFF2-40B4-BE49-F238E27FC236}">
                    <a16:creationId xmlns:a16="http://schemas.microsoft.com/office/drawing/2014/main" id="{D2FB6150-8B04-EABD-437C-0839534F43A7}"/>
                  </a:ext>
                </a:extLst>
              </p:cNvPr>
              <p:cNvSpPr/>
              <p:nvPr/>
            </p:nvSpPr>
            <p:spPr>
              <a:xfrm>
                <a:off x="9293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1" name="직사각형 1220">
                <a:extLst>
                  <a:ext uri="{FF2B5EF4-FFF2-40B4-BE49-F238E27FC236}">
                    <a16:creationId xmlns:a16="http://schemas.microsoft.com/office/drawing/2014/main" id="{A1C74BC1-37DD-D047-07E4-913205EEA43F}"/>
                  </a:ext>
                </a:extLst>
              </p:cNvPr>
              <p:cNvSpPr/>
              <p:nvPr/>
            </p:nvSpPr>
            <p:spPr>
              <a:xfrm>
                <a:off x="9401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>
                <a:extLst>
                  <a:ext uri="{FF2B5EF4-FFF2-40B4-BE49-F238E27FC236}">
                    <a16:creationId xmlns:a16="http://schemas.microsoft.com/office/drawing/2014/main" id="{7DF29151-8D12-3243-BDEE-8C2CE5CF8B41}"/>
                  </a:ext>
                </a:extLst>
              </p:cNvPr>
              <p:cNvSpPr/>
              <p:nvPr/>
            </p:nvSpPr>
            <p:spPr>
              <a:xfrm>
                <a:off x="9509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>
                <a:extLst>
                  <a:ext uri="{FF2B5EF4-FFF2-40B4-BE49-F238E27FC236}">
                    <a16:creationId xmlns:a16="http://schemas.microsoft.com/office/drawing/2014/main" id="{B09D6D8F-12D5-D6E8-0464-0C5C9E8BBAFF}"/>
                  </a:ext>
                </a:extLst>
              </p:cNvPr>
              <p:cNvSpPr/>
              <p:nvPr/>
            </p:nvSpPr>
            <p:spPr>
              <a:xfrm>
                <a:off x="9617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4" name="직사각형 1223">
                <a:extLst>
                  <a:ext uri="{FF2B5EF4-FFF2-40B4-BE49-F238E27FC236}">
                    <a16:creationId xmlns:a16="http://schemas.microsoft.com/office/drawing/2014/main" id="{375A190B-149D-6A3C-75B7-9CF6048AA7DA}"/>
                  </a:ext>
                </a:extLst>
              </p:cNvPr>
              <p:cNvSpPr/>
              <p:nvPr/>
            </p:nvSpPr>
            <p:spPr>
              <a:xfrm>
                <a:off x="8645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5" name="직사각형 1224">
                <a:extLst>
                  <a:ext uri="{FF2B5EF4-FFF2-40B4-BE49-F238E27FC236}">
                    <a16:creationId xmlns:a16="http://schemas.microsoft.com/office/drawing/2014/main" id="{F75133F9-0BA3-BBFE-2F58-8292393BECDB}"/>
                  </a:ext>
                </a:extLst>
              </p:cNvPr>
              <p:cNvSpPr/>
              <p:nvPr/>
            </p:nvSpPr>
            <p:spPr>
              <a:xfrm>
                <a:off x="8753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6" name="직사각형 1225">
                <a:extLst>
                  <a:ext uri="{FF2B5EF4-FFF2-40B4-BE49-F238E27FC236}">
                    <a16:creationId xmlns:a16="http://schemas.microsoft.com/office/drawing/2014/main" id="{50855AB2-AC14-CB91-51DC-92AEB79BE35D}"/>
                  </a:ext>
                </a:extLst>
              </p:cNvPr>
              <p:cNvSpPr/>
              <p:nvPr/>
            </p:nvSpPr>
            <p:spPr>
              <a:xfrm>
                <a:off x="8861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>
                <a:extLst>
                  <a:ext uri="{FF2B5EF4-FFF2-40B4-BE49-F238E27FC236}">
                    <a16:creationId xmlns:a16="http://schemas.microsoft.com/office/drawing/2014/main" id="{F510AD84-BF60-BA64-70DF-5E2F14A0F6CD}"/>
                  </a:ext>
                </a:extLst>
              </p:cNvPr>
              <p:cNvSpPr/>
              <p:nvPr/>
            </p:nvSpPr>
            <p:spPr>
              <a:xfrm>
                <a:off x="8969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>
                <a:extLst>
                  <a:ext uri="{FF2B5EF4-FFF2-40B4-BE49-F238E27FC236}">
                    <a16:creationId xmlns:a16="http://schemas.microsoft.com/office/drawing/2014/main" id="{6706C019-A065-036F-11FC-42C4BD67AFF3}"/>
                  </a:ext>
                </a:extLst>
              </p:cNvPr>
              <p:cNvSpPr/>
              <p:nvPr/>
            </p:nvSpPr>
            <p:spPr>
              <a:xfrm>
                <a:off x="9077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9" name="직사각형 1228">
                <a:extLst>
                  <a:ext uri="{FF2B5EF4-FFF2-40B4-BE49-F238E27FC236}">
                    <a16:creationId xmlns:a16="http://schemas.microsoft.com/office/drawing/2014/main" id="{E3E4B303-464D-2EB6-7BC6-9E379DA42C24}"/>
                  </a:ext>
                </a:extLst>
              </p:cNvPr>
              <p:cNvSpPr/>
              <p:nvPr/>
            </p:nvSpPr>
            <p:spPr>
              <a:xfrm>
                <a:off x="9185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0" name="직사각형 1229">
                <a:extLst>
                  <a:ext uri="{FF2B5EF4-FFF2-40B4-BE49-F238E27FC236}">
                    <a16:creationId xmlns:a16="http://schemas.microsoft.com/office/drawing/2014/main" id="{877CC80B-6554-4E4C-2336-31CA87D6A81F}"/>
                  </a:ext>
                </a:extLst>
              </p:cNvPr>
              <p:cNvSpPr/>
              <p:nvPr/>
            </p:nvSpPr>
            <p:spPr>
              <a:xfrm>
                <a:off x="9293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1" name="직사각형 1230">
                <a:extLst>
                  <a:ext uri="{FF2B5EF4-FFF2-40B4-BE49-F238E27FC236}">
                    <a16:creationId xmlns:a16="http://schemas.microsoft.com/office/drawing/2014/main" id="{60D7F605-5D88-F755-7780-E2787FEABEC1}"/>
                  </a:ext>
                </a:extLst>
              </p:cNvPr>
              <p:cNvSpPr/>
              <p:nvPr/>
            </p:nvSpPr>
            <p:spPr>
              <a:xfrm>
                <a:off x="9401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>
                <a:extLst>
                  <a:ext uri="{FF2B5EF4-FFF2-40B4-BE49-F238E27FC236}">
                    <a16:creationId xmlns:a16="http://schemas.microsoft.com/office/drawing/2014/main" id="{4E5BAB8B-1EF7-6FF5-C757-91EFD217C760}"/>
                  </a:ext>
                </a:extLst>
              </p:cNvPr>
              <p:cNvSpPr/>
              <p:nvPr/>
            </p:nvSpPr>
            <p:spPr>
              <a:xfrm>
                <a:off x="9509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>
                <a:extLst>
                  <a:ext uri="{FF2B5EF4-FFF2-40B4-BE49-F238E27FC236}">
                    <a16:creationId xmlns:a16="http://schemas.microsoft.com/office/drawing/2014/main" id="{502437F5-0812-066D-0E62-6D0DB4924033}"/>
                  </a:ext>
                </a:extLst>
              </p:cNvPr>
              <p:cNvSpPr/>
              <p:nvPr/>
            </p:nvSpPr>
            <p:spPr>
              <a:xfrm>
                <a:off x="9617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4" name="직사각형 1233">
                <a:extLst>
                  <a:ext uri="{FF2B5EF4-FFF2-40B4-BE49-F238E27FC236}">
                    <a16:creationId xmlns:a16="http://schemas.microsoft.com/office/drawing/2014/main" id="{7FA92A4B-837D-C33E-DC4D-83613501667F}"/>
                  </a:ext>
                </a:extLst>
              </p:cNvPr>
              <p:cNvSpPr/>
              <p:nvPr/>
            </p:nvSpPr>
            <p:spPr>
              <a:xfrm>
                <a:off x="8645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5" name="직사각형 1234">
                <a:extLst>
                  <a:ext uri="{FF2B5EF4-FFF2-40B4-BE49-F238E27FC236}">
                    <a16:creationId xmlns:a16="http://schemas.microsoft.com/office/drawing/2014/main" id="{7310E072-94BD-A248-73DD-5CB01896ED72}"/>
                  </a:ext>
                </a:extLst>
              </p:cNvPr>
              <p:cNvSpPr/>
              <p:nvPr/>
            </p:nvSpPr>
            <p:spPr>
              <a:xfrm>
                <a:off x="8753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6" name="직사각형 1235">
                <a:extLst>
                  <a:ext uri="{FF2B5EF4-FFF2-40B4-BE49-F238E27FC236}">
                    <a16:creationId xmlns:a16="http://schemas.microsoft.com/office/drawing/2014/main" id="{E0F48C11-19D9-7B13-ED3A-4C46F483F2B8}"/>
                  </a:ext>
                </a:extLst>
              </p:cNvPr>
              <p:cNvSpPr/>
              <p:nvPr/>
            </p:nvSpPr>
            <p:spPr>
              <a:xfrm>
                <a:off x="8861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>
                <a:extLst>
                  <a:ext uri="{FF2B5EF4-FFF2-40B4-BE49-F238E27FC236}">
                    <a16:creationId xmlns:a16="http://schemas.microsoft.com/office/drawing/2014/main" id="{0481574C-E97D-40B1-34B2-0CF4F19CC483}"/>
                  </a:ext>
                </a:extLst>
              </p:cNvPr>
              <p:cNvSpPr/>
              <p:nvPr/>
            </p:nvSpPr>
            <p:spPr>
              <a:xfrm>
                <a:off x="8969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>
                <a:extLst>
                  <a:ext uri="{FF2B5EF4-FFF2-40B4-BE49-F238E27FC236}">
                    <a16:creationId xmlns:a16="http://schemas.microsoft.com/office/drawing/2014/main" id="{DD7C5E9E-7181-0A68-C319-1D5D109D886B}"/>
                  </a:ext>
                </a:extLst>
              </p:cNvPr>
              <p:cNvSpPr/>
              <p:nvPr/>
            </p:nvSpPr>
            <p:spPr>
              <a:xfrm>
                <a:off x="9077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9" name="직사각형 1238">
                <a:extLst>
                  <a:ext uri="{FF2B5EF4-FFF2-40B4-BE49-F238E27FC236}">
                    <a16:creationId xmlns:a16="http://schemas.microsoft.com/office/drawing/2014/main" id="{AC1AD23C-F1DF-C0B4-DCBD-45FAD3C1925A}"/>
                  </a:ext>
                </a:extLst>
              </p:cNvPr>
              <p:cNvSpPr/>
              <p:nvPr/>
            </p:nvSpPr>
            <p:spPr>
              <a:xfrm>
                <a:off x="9185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0" name="직사각형 1239">
                <a:extLst>
                  <a:ext uri="{FF2B5EF4-FFF2-40B4-BE49-F238E27FC236}">
                    <a16:creationId xmlns:a16="http://schemas.microsoft.com/office/drawing/2014/main" id="{3279D38D-65DF-0C79-5211-FA91FF020863}"/>
                  </a:ext>
                </a:extLst>
              </p:cNvPr>
              <p:cNvSpPr/>
              <p:nvPr/>
            </p:nvSpPr>
            <p:spPr>
              <a:xfrm>
                <a:off x="9293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1" name="직사각형 1240">
                <a:extLst>
                  <a:ext uri="{FF2B5EF4-FFF2-40B4-BE49-F238E27FC236}">
                    <a16:creationId xmlns:a16="http://schemas.microsoft.com/office/drawing/2014/main" id="{9C11C888-8564-045C-74B3-B13F3C3CA33D}"/>
                  </a:ext>
                </a:extLst>
              </p:cNvPr>
              <p:cNvSpPr/>
              <p:nvPr/>
            </p:nvSpPr>
            <p:spPr>
              <a:xfrm>
                <a:off x="9401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>
                <a:extLst>
                  <a:ext uri="{FF2B5EF4-FFF2-40B4-BE49-F238E27FC236}">
                    <a16:creationId xmlns:a16="http://schemas.microsoft.com/office/drawing/2014/main" id="{F8351F8A-930B-2400-C605-DB5A9490C11A}"/>
                  </a:ext>
                </a:extLst>
              </p:cNvPr>
              <p:cNvSpPr/>
              <p:nvPr/>
            </p:nvSpPr>
            <p:spPr>
              <a:xfrm>
                <a:off x="9509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>
                <a:extLst>
                  <a:ext uri="{FF2B5EF4-FFF2-40B4-BE49-F238E27FC236}">
                    <a16:creationId xmlns:a16="http://schemas.microsoft.com/office/drawing/2014/main" id="{09E2479B-97E4-943F-795B-949E02F59F20}"/>
                  </a:ext>
                </a:extLst>
              </p:cNvPr>
              <p:cNvSpPr/>
              <p:nvPr/>
            </p:nvSpPr>
            <p:spPr>
              <a:xfrm>
                <a:off x="9617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4" name="직사각형 1243">
                <a:extLst>
                  <a:ext uri="{FF2B5EF4-FFF2-40B4-BE49-F238E27FC236}">
                    <a16:creationId xmlns:a16="http://schemas.microsoft.com/office/drawing/2014/main" id="{8034CA13-778E-A01F-C767-79C7A495AFB8}"/>
                  </a:ext>
                </a:extLst>
              </p:cNvPr>
              <p:cNvSpPr/>
              <p:nvPr/>
            </p:nvSpPr>
            <p:spPr>
              <a:xfrm>
                <a:off x="8645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5" name="직사각형 1244">
                <a:extLst>
                  <a:ext uri="{FF2B5EF4-FFF2-40B4-BE49-F238E27FC236}">
                    <a16:creationId xmlns:a16="http://schemas.microsoft.com/office/drawing/2014/main" id="{3A7232EE-C31E-D8CE-4931-53135445895F}"/>
                  </a:ext>
                </a:extLst>
              </p:cNvPr>
              <p:cNvSpPr/>
              <p:nvPr/>
            </p:nvSpPr>
            <p:spPr>
              <a:xfrm>
                <a:off x="8753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6" name="직사각형 1245">
                <a:extLst>
                  <a:ext uri="{FF2B5EF4-FFF2-40B4-BE49-F238E27FC236}">
                    <a16:creationId xmlns:a16="http://schemas.microsoft.com/office/drawing/2014/main" id="{04701283-7417-904A-33C6-85B6F73F6660}"/>
                  </a:ext>
                </a:extLst>
              </p:cNvPr>
              <p:cNvSpPr/>
              <p:nvPr/>
            </p:nvSpPr>
            <p:spPr>
              <a:xfrm>
                <a:off x="8861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>
                <a:extLst>
                  <a:ext uri="{FF2B5EF4-FFF2-40B4-BE49-F238E27FC236}">
                    <a16:creationId xmlns:a16="http://schemas.microsoft.com/office/drawing/2014/main" id="{3BFF5C1A-0CF4-69A1-F34F-9EEFA9C18EDA}"/>
                  </a:ext>
                </a:extLst>
              </p:cNvPr>
              <p:cNvSpPr/>
              <p:nvPr/>
            </p:nvSpPr>
            <p:spPr>
              <a:xfrm>
                <a:off x="8969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>
                <a:extLst>
                  <a:ext uri="{FF2B5EF4-FFF2-40B4-BE49-F238E27FC236}">
                    <a16:creationId xmlns:a16="http://schemas.microsoft.com/office/drawing/2014/main" id="{A3D525DE-6D86-FDDA-9321-F0A908D9EF77}"/>
                  </a:ext>
                </a:extLst>
              </p:cNvPr>
              <p:cNvSpPr/>
              <p:nvPr/>
            </p:nvSpPr>
            <p:spPr>
              <a:xfrm>
                <a:off x="9077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9" name="직사각형 1248">
                <a:extLst>
                  <a:ext uri="{FF2B5EF4-FFF2-40B4-BE49-F238E27FC236}">
                    <a16:creationId xmlns:a16="http://schemas.microsoft.com/office/drawing/2014/main" id="{EB8AF7BE-4C54-2BCA-0BF3-0A6F685E510B}"/>
                  </a:ext>
                </a:extLst>
              </p:cNvPr>
              <p:cNvSpPr/>
              <p:nvPr/>
            </p:nvSpPr>
            <p:spPr>
              <a:xfrm>
                <a:off x="9185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0" name="직사각형 1249">
                <a:extLst>
                  <a:ext uri="{FF2B5EF4-FFF2-40B4-BE49-F238E27FC236}">
                    <a16:creationId xmlns:a16="http://schemas.microsoft.com/office/drawing/2014/main" id="{9613A3B2-AC10-6972-29A0-F98DB9D364FA}"/>
                  </a:ext>
                </a:extLst>
              </p:cNvPr>
              <p:cNvSpPr/>
              <p:nvPr/>
            </p:nvSpPr>
            <p:spPr>
              <a:xfrm>
                <a:off x="9293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1" name="직사각형 1250">
                <a:extLst>
                  <a:ext uri="{FF2B5EF4-FFF2-40B4-BE49-F238E27FC236}">
                    <a16:creationId xmlns:a16="http://schemas.microsoft.com/office/drawing/2014/main" id="{9003E476-45BE-F278-AC21-415D8DBC2D22}"/>
                  </a:ext>
                </a:extLst>
              </p:cNvPr>
              <p:cNvSpPr/>
              <p:nvPr/>
            </p:nvSpPr>
            <p:spPr>
              <a:xfrm>
                <a:off x="9401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>
                <a:extLst>
                  <a:ext uri="{FF2B5EF4-FFF2-40B4-BE49-F238E27FC236}">
                    <a16:creationId xmlns:a16="http://schemas.microsoft.com/office/drawing/2014/main" id="{5AACF80F-6D4D-0707-8D99-2A32315CA6FB}"/>
                  </a:ext>
                </a:extLst>
              </p:cNvPr>
              <p:cNvSpPr/>
              <p:nvPr/>
            </p:nvSpPr>
            <p:spPr>
              <a:xfrm>
                <a:off x="9509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>
                <a:extLst>
                  <a:ext uri="{FF2B5EF4-FFF2-40B4-BE49-F238E27FC236}">
                    <a16:creationId xmlns:a16="http://schemas.microsoft.com/office/drawing/2014/main" id="{C89637E2-2D52-FEC7-48E1-2404B2ADF5CE}"/>
                  </a:ext>
                </a:extLst>
              </p:cNvPr>
              <p:cNvSpPr/>
              <p:nvPr/>
            </p:nvSpPr>
            <p:spPr>
              <a:xfrm>
                <a:off x="9617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4" name="직사각형 1253">
                <a:extLst>
                  <a:ext uri="{FF2B5EF4-FFF2-40B4-BE49-F238E27FC236}">
                    <a16:creationId xmlns:a16="http://schemas.microsoft.com/office/drawing/2014/main" id="{2508E33D-7204-8FFB-2CEC-6989510B6244}"/>
                  </a:ext>
                </a:extLst>
              </p:cNvPr>
              <p:cNvSpPr/>
              <p:nvPr/>
            </p:nvSpPr>
            <p:spPr>
              <a:xfrm>
                <a:off x="8645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5" name="직사각형 1254">
                <a:extLst>
                  <a:ext uri="{FF2B5EF4-FFF2-40B4-BE49-F238E27FC236}">
                    <a16:creationId xmlns:a16="http://schemas.microsoft.com/office/drawing/2014/main" id="{1C040C60-7A45-A365-3EC3-E44A5467DD26}"/>
                  </a:ext>
                </a:extLst>
              </p:cNvPr>
              <p:cNvSpPr/>
              <p:nvPr/>
            </p:nvSpPr>
            <p:spPr>
              <a:xfrm>
                <a:off x="8753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6" name="직사각형 1255">
                <a:extLst>
                  <a:ext uri="{FF2B5EF4-FFF2-40B4-BE49-F238E27FC236}">
                    <a16:creationId xmlns:a16="http://schemas.microsoft.com/office/drawing/2014/main" id="{42DFE964-2B25-B84D-AD3F-F8E0101B4F90}"/>
                  </a:ext>
                </a:extLst>
              </p:cNvPr>
              <p:cNvSpPr/>
              <p:nvPr/>
            </p:nvSpPr>
            <p:spPr>
              <a:xfrm>
                <a:off x="8861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>
                <a:extLst>
                  <a:ext uri="{FF2B5EF4-FFF2-40B4-BE49-F238E27FC236}">
                    <a16:creationId xmlns:a16="http://schemas.microsoft.com/office/drawing/2014/main" id="{484B5BD2-21EF-FF4E-250D-3284969B3CF0}"/>
                  </a:ext>
                </a:extLst>
              </p:cNvPr>
              <p:cNvSpPr/>
              <p:nvPr/>
            </p:nvSpPr>
            <p:spPr>
              <a:xfrm>
                <a:off x="8969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>
                <a:extLst>
                  <a:ext uri="{FF2B5EF4-FFF2-40B4-BE49-F238E27FC236}">
                    <a16:creationId xmlns:a16="http://schemas.microsoft.com/office/drawing/2014/main" id="{0BD727F3-5E0A-7675-CB2B-C55EC0BA04CF}"/>
                  </a:ext>
                </a:extLst>
              </p:cNvPr>
              <p:cNvSpPr/>
              <p:nvPr/>
            </p:nvSpPr>
            <p:spPr>
              <a:xfrm>
                <a:off x="9077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9" name="직사각형 1258">
                <a:extLst>
                  <a:ext uri="{FF2B5EF4-FFF2-40B4-BE49-F238E27FC236}">
                    <a16:creationId xmlns:a16="http://schemas.microsoft.com/office/drawing/2014/main" id="{43511602-48D8-D275-C0E5-D7B02D5B7615}"/>
                  </a:ext>
                </a:extLst>
              </p:cNvPr>
              <p:cNvSpPr/>
              <p:nvPr/>
            </p:nvSpPr>
            <p:spPr>
              <a:xfrm>
                <a:off x="9185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0" name="직사각형 1259">
                <a:extLst>
                  <a:ext uri="{FF2B5EF4-FFF2-40B4-BE49-F238E27FC236}">
                    <a16:creationId xmlns:a16="http://schemas.microsoft.com/office/drawing/2014/main" id="{54503824-9E73-5DD6-2413-194376478410}"/>
                  </a:ext>
                </a:extLst>
              </p:cNvPr>
              <p:cNvSpPr/>
              <p:nvPr/>
            </p:nvSpPr>
            <p:spPr>
              <a:xfrm>
                <a:off x="9293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1" name="직사각형 1260">
                <a:extLst>
                  <a:ext uri="{FF2B5EF4-FFF2-40B4-BE49-F238E27FC236}">
                    <a16:creationId xmlns:a16="http://schemas.microsoft.com/office/drawing/2014/main" id="{92056E5B-5EB8-7748-D0C6-A62391669E47}"/>
                  </a:ext>
                </a:extLst>
              </p:cNvPr>
              <p:cNvSpPr/>
              <p:nvPr/>
            </p:nvSpPr>
            <p:spPr>
              <a:xfrm>
                <a:off x="9401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>
                <a:extLst>
                  <a:ext uri="{FF2B5EF4-FFF2-40B4-BE49-F238E27FC236}">
                    <a16:creationId xmlns:a16="http://schemas.microsoft.com/office/drawing/2014/main" id="{C25C8ED2-B6E0-607E-7FFD-840D64841AA2}"/>
                  </a:ext>
                </a:extLst>
              </p:cNvPr>
              <p:cNvSpPr/>
              <p:nvPr/>
            </p:nvSpPr>
            <p:spPr>
              <a:xfrm>
                <a:off x="9509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>
                <a:extLst>
                  <a:ext uri="{FF2B5EF4-FFF2-40B4-BE49-F238E27FC236}">
                    <a16:creationId xmlns:a16="http://schemas.microsoft.com/office/drawing/2014/main" id="{36639739-4961-333F-0281-2A51F069CC0A}"/>
                  </a:ext>
                </a:extLst>
              </p:cNvPr>
              <p:cNvSpPr/>
              <p:nvPr/>
            </p:nvSpPr>
            <p:spPr>
              <a:xfrm>
                <a:off x="9617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4" name="직사각형 1263">
                <a:extLst>
                  <a:ext uri="{FF2B5EF4-FFF2-40B4-BE49-F238E27FC236}">
                    <a16:creationId xmlns:a16="http://schemas.microsoft.com/office/drawing/2014/main" id="{14814059-D4B8-343B-A129-6A96F42E4554}"/>
                  </a:ext>
                </a:extLst>
              </p:cNvPr>
              <p:cNvSpPr/>
              <p:nvPr/>
            </p:nvSpPr>
            <p:spPr>
              <a:xfrm>
                <a:off x="8645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5" name="직사각형 1264">
                <a:extLst>
                  <a:ext uri="{FF2B5EF4-FFF2-40B4-BE49-F238E27FC236}">
                    <a16:creationId xmlns:a16="http://schemas.microsoft.com/office/drawing/2014/main" id="{7FE08C34-8902-498B-4A21-9253A8BBB1D4}"/>
                  </a:ext>
                </a:extLst>
              </p:cNvPr>
              <p:cNvSpPr/>
              <p:nvPr/>
            </p:nvSpPr>
            <p:spPr>
              <a:xfrm>
                <a:off x="8753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6" name="직사각형 1265">
                <a:extLst>
                  <a:ext uri="{FF2B5EF4-FFF2-40B4-BE49-F238E27FC236}">
                    <a16:creationId xmlns:a16="http://schemas.microsoft.com/office/drawing/2014/main" id="{28C0B9FB-81D3-59C4-53C1-048ED18F2C2C}"/>
                  </a:ext>
                </a:extLst>
              </p:cNvPr>
              <p:cNvSpPr/>
              <p:nvPr/>
            </p:nvSpPr>
            <p:spPr>
              <a:xfrm>
                <a:off x="8861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>
                <a:extLst>
                  <a:ext uri="{FF2B5EF4-FFF2-40B4-BE49-F238E27FC236}">
                    <a16:creationId xmlns:a16="http://schemas.microsoft.com/office/drawing/2014/main" id="{A69A21C4-39DD-C8EA-4CF7-69EE997CEA34}"/>
                  </a:ext>
                </a:extLst>
              </p:cNvPr>
              <p:cNvSpPr/>
              <p:nvPr/>
            </p:nvSpPr>
            <p:spPr>
              <a:xfrm>
                <a:off x="8969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>
                <a:extLst>
                  <a:ext uri="{FF2B5EF4-FFF2-40B4-BE49-F238E27FC236}">
                    <a16:creationId xmlns:a16="http://schemas.microsoft.com/office/drawing/2014/main" id="{0AC883D9-AE01-7FD8-AD59-DE280624CCE7}"/>
                  </a:ext>
                </a:extLst>
              </p:cNvPr>
              <p:cNvSpPr/>
              <p:nvPr/>
            </p:nvSpPr>
            <p:spPr>
              <a:xfrm>
                <a:off x="9077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9" name="직사각형 1268">
                <a:extLst>
                  <a:ext uri="{FF2B5EF4-FFF2-40B4-BE49-F238E27FC236}">
                    <a16:creationId xmlns:a16="http://schemas.microsoft.com/office/drawing/2014/main" id="{14A8903D-37F6-5E35-28CC-8039B87EB75F}"/>
                  </a:ext>
                </a:extLst>
              </p:cNvPr>
              <p:cNvSpPr/>
              <p:nvPr/>
            </p:nvSpPr>
            <p:spPr>
              <a:xfrm>
                <a:off x="9185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0" name="직사각형 1269">
                <a:extLst>
                  <a:ext uri="{FF2B5EF4-FFF2-40B4-BE49-F238E27FC236}">
                    <a16:creationId xmlns:a16="http://schemas.microsoft.com/office/drawing/2014/main" id="{00CEFA49-54A5-E233-6D00-B5C99C77B28F}"/>
                  </a:ext>
                </a:extLst>
              </p:cNvPr>
              <p:cNvSpPr/>
              <p:nvPr/>
            </p:nvSpPr>
            <p:spPr>
              <a:xfrm>
                <a:off x="9293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1" name="직사각형 1270">
                <a:extLst>
                  <a:ext uri="{FF2B5EF4-FFF2-40B4-BE49-F238E27FC236}">
                    <a16:creationId xmlns:a16="http://schemas.microsoft.com/office/drawing/2014/main" id="{BAA98374-EAAB-D471-6B5B-DBA6F5DF1633}"/>
                  </a:ext>
                </a:extLst>
              </p:cNvPr>
              <p:cNvSpPr/>
              <p:nvPr/>
            </p:nvSpPr>
            <p:spPr>
              <a:xfrm>
                <a:off x="9401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>
                <a:extLst>
                  <a:ext uri="{FF2B5EF4-FFF2-40B4-BE49-F238E27FC236}">
                    <a16:creationId xmlns:a16="http://schemas.microsoft.com/office/drawing/2014/main" id="{CE4D9184-0EC2-1987-B087-90C99F01A2E1}"/>
                  </a:ext>
                </a:extLst>
              </p:cNvPr>
              <p:cNvSpPr/>
              <p:nvPr/>
            </p:nvSpPr>
            <p:spPr>
              <a:xfrm>
                <a:off x="9509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>
                <a:extLst>
                  <a:ext uri="{FF2B5EF4-FFF2-40B4-BE49-F238E27FC236}">
                    <a16:creationId xmlns:a16="http://schemas.microsoft.com/office/drawing/2014/main" id="{603BF50F-C2CB-EEAA-805F-38EDE9319BBA}"/>
                  </a:ext>
                </a:extLst>
              </p:cNvPr>
              <p:cNvSpPr/>
              <p:nvPr/>
            </p:nvSpPr>
            <p:spPr>
              <a:xfrm>
                <a:off x="9617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4" name="직사각형 1273">
                <a:extLst>
                  <a:ext uri="{FF2B5EF4-FFF2-40B4-BE49-F238E27FC236}">
                    <a16:creationId xmlns:a16="http://schemas.microsoft.com/office/drawing/2014/main" id="{5ECE8E13-E38F-F954-906F-08522683C4A7}"/>
                  </a:ext>
                </a:extLst>
              </p:cNvPr>
              <p:cNvSpPr/>
              <p:nvPr/>
            </p:nvSpPr>
            <p:spPr>
              <a:xfrm>
                <a:off x="8645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5" name="직사각형 1274">
                <a:extLst>
                  <a:ext uri="{FF2B5EF4-FFF2-40B4-BE49-F238E27FC236}">
                    <a16:creationId xmlns:a16="http://schemas.microsoft.com/office/drawing/2014/main" id="{827D97FD-0DF3-21E4-C594-DB10C09F5081}"/>
                  </a:ext>
                </a:extLst>
              </p:cNvPr>
              <p:cNvSpPr/>
              <p:nvPr/>
            </p:nvSpPr>
            <p:spPr>
              <a:xfrm>
                <a:off x="8753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6" name="직사각형 1275">
                <a:extLst>
                  <a:ext uri="{FF2B5EF4-FFF2-40B4-BE49-F238E27FC236}">
                    <a16:creationId xmlns:a16="http://schemas.microsoft.com/office/drawing/2014/main" id="{CF491134-12D4-0D11-E559-EDE1197881DB}"/>
                  </a:ext>
                </a:extLst>
              </p:cNvPr>
              <p:cNvSpPr/>
              <p:nvPr/>
            </p:nvSpPr>
            <p:spPr>
              <a:xfrm>
                <a:off x="8861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>
                <a:extLst>
                  <a:ext uri="{FF2B5EF4-FFF2-40B4-BE49-F238E27FC236}">
                    <a16:creationId xmlns:a16="http://schemas.microsoft.com/office/drawing/2014/main" id="{5D7FC85C-6840-F57E-86EA-5EC4AB724704}"/>
                  </a:ext>
                </a:extLst>
              </p:cNvPr>
              <p:cNvSpPr/>
              <p:nvPr/>
            </p:nvSpPr>
            <p:spPr>
              <a:xfrm>
                <a:off x="8969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>
                <a:extLst>
                  <a:ext uri="{FF2B5EF4-FFF2-40B4-BE49-F238E27FC236}">
                    <a16:creationId xmlns:a16="http://schemas.microsoft.com/office/drawing/2014/main" id="{B9E7B8D7-3EBF-88C5-49D3-93435B4F73B9}"/>
                  </a:ext>
                </a:extLst>
              </p:cNvPr>
              <p:cNvSpPr/>
              <p:nvPr/>
            </p:nvSpPr>
            <p:spPr>
              <a:xfrm>
                <a:off x="9077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9" name="직사각형 1278">
                <a:extLst>
                  <a:ext uri="{FF2B5EF4-FFF2-40B4-BE49-F238E27FC236}">
                    <a16:creationId xmlns:a16="http://schemas.microsoft.com/office/drawing/2014/main" id="{C15B0371-A006-6930-86E2-0956FF9C7635}"/>
                  </a:ext>
                </a:extLst>
              </p:cNvPr>
              <p:cNvSpPr/>
              <p:nvPr/>
            </p:nvSpPr>
            <p:spPr>
              <a:xfrm>
                <a:off x="9185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0" name="직사각형 1279">
                <a:extLst>
                  <a:ext uri="{FF2B5EF4-FFF2-40B4-BE49-F238E27FC236}">
                    <a16:creationId xmlns:a16="http://schemas.microsoft.com/office/drawing/2014/main" id="{F4062695-9719-76B3-C04C-D8D189C0CE3D}"/>
                  </a:ext>
                </a:extLst>
              </p:cNvPr>
              <p:cNvSpPr/>
              <p:nvPr/>
            </p:nvSpPr>
            <p:spPr>
              <a:xfrm>
                <a:off x="9293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1" name="직사각형 1280">
                <a:extLst>
                  <a:ext uri="{FF2B5EF4-FFF2-40B4-BE49-F238E27FC236}">
                    <a16:creationId xmlns:a16="http://schemas.microsoft.com/office/drawing/2014/main" id="{B62893B5-B857-4D55-CBD2-3A5A0FECD05D}"/>
                  </a:ext>
                </a:extLst>
              </p:cNvPr>
              <p:cNvSpPr/>
              <p:nvPr/>
            </p:nvSpPr>
            <p:spPr>
              <a:xfrm>
                <a:off x="9401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>
                <a:extLst>
                  <a:ext uri="{FF2B5EF4-FFF2-40B4-BE49-F238E27FC236}">
                    <a16:creationId xmlns:a16="http://schemas.microsoft.com/office/drawing/2014/main" id="{429E83CC-F7A9-8648-5B82-FC6825EFDAD0}"/>
                  </a:ext>
                </a:extLst>
              </p:cNvPr>
              <p:cNvSpPr/>
              <p:nvPr/>
            </p:nvSpPr>
            <p:spPr>
              <a:xfrm>
                <a:off x="9509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>
                <a:extLst>
                  <a:ext uri="{FF2B5EF4-FFF2-40B4-BE49-F238E27FC236}">
                    <a16:creationId xmlns:a16="http://schemas.microsoft.com/office/drawing/2014/main" id="{88188E00-B112-9081-7BD6-B95752BC42B8}"/>
                  </a:ext>
                </a:extLst>
              </p:cNvPr>
              <p:cNvSpPr/>
              <p:nvPr/>
            </p:nvSpPr>
            <p:spPr>
              <a:xfrm>
                <a:off x="9617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4" name="직사각형 1283">
                <a:extLst>
                  <a:ext uri="{FF2B5EF4-FFF2-40B4-BE49-F238E27FC236}">
                    <a16:creationId xmlns:a16="http://schemas.microsoft.com/office/drawing/2014/main" id="{1BE7BC09-C77A-404B-9AF9-680209750B99}"/>
                  </a:ext>
                </a:extLst>
              </p:cNvPr>
              <p:cNvSpPr/>
              <p:nvPr/>
            </p:nvSpPr>
            <p:spPr>
              <a:xfrm>
                <a:off x="8645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5" name="직사각형 1284">
                <a:extLst>
                  <a:ext uri="{FF2B5EF4-FFF2-40B4-BE49-F238E27FC236}">
                    <a16:creationId xmlns:a16="http://schemas.microsoft.com/office/drawing/2014/main" id="{535BBEA6-2F4B-C03E-A771-75355EAA693F}"/>
                  </a:ext>
                </a:extLst>
              </p:cNvPr>
              <p:cNvSpPr/>
              <p:nvPr/>
            </p:nvSpPr>
            <p:spPr>
              <a:xfrm>
                <a:off x="8753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6" name="직사각형 1285">
                <a:extLst>
                  <a:ext uri="{FF2B5EF4-FFF2-40B4-BE49-F238E27FC236}">
                    <a16:creationId xmlns:a16="http://schemas.microsoft.com/office/drawing/2014/main" id="{B9FDE0F5-E1F1-B0E6-A9E3-B6590FEAED4A}"/>
                  </a:ext>
                </a:extLst>
              </p:cNvPr>
              <p:cNvSpPr/>
              <p:nvPr/>
            </p:nvSpPr>
            <p:spPr>
              <a:xfrm>
                <a:off x="8861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>
                <a:extLst>
                  <a:ext uri="{FF2B5EF4-FFF2-40B4-BE49-F238E27FC236}">
                    <a16:creationId xmlns:a16="http://schemas.microsoft.com/office/drawing/2014/main" id="{17027045-57CA-CBD7-ACC6-B851B41F1BBF}"/>
                  </a:ext>
                </a:extLst>
              </p:cNvPr>
              <p:cNvSpPr/>
              <p:nvPr/>
            </p:nvSpPr>
            <p:spPr>
              <a:xfrm>
                <a:off x="8969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>
                <a:extLst>
                  <a:ext uri="{FF2B5EF4-FFF2-40B4-BE49-F238E27FC236}">
                    <a16:creationId xmlns:a16="http://schemas.microsoft.com/office/drawing/2014/main" id="{2C9EFCAC-658F-B452-8D8E-A42E02DDC7A3}"/>
                  </a:ext>
                </a:extLst>
              </p:cNvPr>
              <p:cNvSpPr/>
              <p:nvPr/>
            </p:nvSpPr>
            <p:spPr>
              <a:xfrm>
                <a:off x="9077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9" name="직사각형 1288">
                <a:extLst>
                  <a:ext uri="{FF2B5EF4-FFF2-40B4-BE49-F238E27FC236}">
                    <a16:creationId xmlns:a16="http://schemas.microsoft.com/office/drawing/2014/main" id="{C8CEBDD9-645D-B9C5-2D91-751ADB21A88F}"/>
                  </a:ext>
                </a:extLst>
              </p:cNvPr>
              <p:cNvSpPr/>
              <p:nvPr/>
            </p:nvSpPr>
            <p:spPr>
              <a:xfrm>
                <a:off x="9185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0" name="직사각형 1289">
                <a:extLst>
                  <a:ext uri="{FF2B5EF4-FFF2-40B4-BE49-F238E27FC236}">
                    <a16:creationId xmlns:a16="http://schemas.microsoft.com/office/drawing/2014/main" id="{A12958B6-49B6-8218-FBE6-8F09856AD317}"/>
                  </a:ext>
                </a:extLst>
              </p:cNvPr>
              <p:cNvSpPr/>
              <p:nvPr/>
            </p:nvSpPr>
            <p:spPr>
              <a:xfrm>
                <a:off x="9293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1" name="직사각형 1290">
                <a:extLst>
                  <a:ext uri="{FF2B5EF4-FFF2-40B4-BE49-F238E27FC236}">
                    <a16:creationId xmlns:a16="http://schemas.microsoft.com/office/drawing/2014/main" id="{148AF7E7-754F-99B0-01BE-5F69204B16F0}"/>
                  </a:ext>
                </a:extLst>
              </p:cNvPr>
              <p:cNvSpPr/>
              <p:nvPr/>
            </p:nvSpPr>
            <p:spPr>
              <a:xfrm>
                <a:off x="9401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>
                <a:extLst>
                  <a:ext uri="{FF2B5EF4-FFF2-40B4-BE49-F238E27FC236}">
                    <a16:creationId xmlns:a16="http://schemas.microsoft.com/office/drawing/2014/main" id="{851CCA09-BE11-0304-D50F-810A61429314}"/>
                  </a:ext>
                </a:extLst>
              </p:cNvPr>
              <p:cNvSpPr/>
              <p:nvPr/>
            </p:nvSpPr>
            <p:spPr>
              <a:xfrm>
                <a:off x="9509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>
                <a:extLst>
                  <a:ext uri="{FF2B5EF4-FFF2-40B4-BE49-F238E27FC236}">
                    <a16:creationId xmlns:a16="http://schemas.microsoft.com/office/drawing/2014/main" id="{81F9AF5F-59A2-CEB0-FAF9-E4B4F4096260}"/>
                  </a:ext>
                </a:extLst>
              </p:cNvPr>
              <p:cNvSpPr/>
              <p:nvPr/>
            </p:nvSpPr>
            <p:spPr>
              <a:xfrm>
                <a:off x="9617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4" name="직사각형 1293">
                <a:extLst>
                  <a:ext uri="{FF2B5EF4-FFF2-40B4-BE49-F238E27FC236}">
                    <a16:creationId xmlns:a16="http://schemas.microsoft.com/office/drawing/2014/main" id="{9D1B8A8D-24A2-8046-41DE-82C617A2C210}"/>
                  </a:ext>
                </a:extLst>
              </p:cNvPr>
              <p:cNvSpPr/>
              <p:nvPr/>
            </p:nvSpPr>
            <p:spPr>
              <a:xfrm>
                <a:off x="8645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5" name="직사각형 1294">
                <a:extLst>
                  <a:ext uri="{FF2B5EF4-FFF2-40B4-BE49-F238E27FC236}">
                    <a16:creationId xmlns:a16="http://schemas.microsoft.com/office/drawing/2014/main" id="{BFB06195-7F81-3849-EED4-1BB42928E2B8}"/>
                  </a:ext>
                </a:extLst>
              </p:cNvPr>
              <p:cNvSpPr/>
              <p:nvPr/>
            </p:nvSpPr>
            <p:spPr>
              <a:xfrm>
                <a:off x="8753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6" name="직사각형 1295">
                <a:extLst>
                  <a:ext uri="{FF2B5EF4-FFF2-40B4-BE49-F238E27FC236}">
                    <a16:creationId xmlns:a16="http://schemas.microsoft.com/office/drawing/2014/main" id="{659B1E10-A04E-13EC-26DB-DAE0B0A49770}"/>
                  </a:ext>
                </a:extLst>
              </p:cNvPr>
              <p:cNvSpPr/>
              <p:nvPr/>
            </p:nvSpPr>
            <p:spPr>
              <a:xfrm>
                <a:off x="8861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>
                <a:extLst>
                  <a:ext uri="{FF2B5EF4-FFF2-40B4-BE49-F238E27FC236}">
                    <a16:creationId xmlns:a16="http://schemas.microsoft.com/office/drawing/2014/main" id="{AFE728C6-19E7-D7A5-A0CF-7C3A79739B8D}"/>
                  </a:ext>
                </a:extLst>
              </p:cNvPr>
              <p:cNvSpPr/>
              <p:nvPr/>
            </p:nvSpPr>
            <p:spPr>
              <a:xfrm>
                <a:off x="8969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>
                <a:extLst>
                  <a:ext uri="{FF2B5EF4-FFF2-40B4-BE49-F238E27FC236}">
                    <a16:creationId xmlns:a16="http://schemas.microsoft.com/office/drawing/2014/main" id="{5BE5BEF5-99F7-A04C-0982-A8194A0BEF87}"/>
                  </a:ext>
                </a:extLst>
              </p:cNvPr>
              <p:cNvSpPr/>
              <p:nvPr/>
            </p:nvSpPr>
            <p:spPr>
              <a:xfrm>
                <a:off x="9077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9" name="직사각형 1298">
                <a:extLst>
                  <a:ext uri="{FF2B5EF4-FFF2-40B4-BE49-F238E27FC236}">
                    <a16:creationId xmlns:a16="http://schemas.microsoft.com/office/drawing/2014/main" id="{9087F05B-F24F-AB6C-7B37-47A04FB75287}"/>
                  </a:ext>
                </a:extLst>
              </p:cNvPr>
              <p:cNvSpPr/>
              <p:nvPr/>
            </p:nvSpPr>
            <p:spPr>
              <a:xfrm>
                <a:off x="9185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0" name="직사각형 1299">
                <a:extLst>
                  <a:ext uri="{FF2B5EF4-FFF2-40B4-BE49-F238E27FC236}">
                    <a16:creationId xmlns:a16="http://schemas.microsoft.com/office/drawing/2014/main" id="{262E76FC-256C-12BA-8001-5E4CF006618F}"/>
                  </a:ext>
                </a:extLst>
              </p:cNvPr>
              <p:cNvSpPr/>
              <p:nvPr/>
            </p:nvSpPr>
            <p:spPr>
              <a:xfrm>
                <a:off x="9293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1" name="직사각형 1300">
                <a:extLst>
                  <a:ext uri="{FF2B5EF4-FFF2-40B4-BE49-F238E27FC236}">
                    <a16:creationId xmlns:a16="http://schemas.microsoft.com/office/drawing/2014/main" id="{7C24A7FA-CCD0-A1B6-D293-E074329AFE74}"/>
                  </a:ext>
                </a:extLst>
              </p:cNvPr>
              <p:cNvSpPr/>
              <p:nvPr/>
            </p:nvSpPr>
            <p:spPr>
              <a:xfrm>
                <a:off x="9401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>
                <a:extLst>
                  <a:ext uri="{FF2B5EF4-FFF2-40B4-BE49-F238E27FC236}">
                    <a16:creationId xmlns:a16="http://schemas.microsoft.com/office/drawing/2014/main" id="{A282CA8F-2D79-8D7F-2BF3-413AD4513FD5}"/>
                  </a:ext>
                </a:extLst>
              </p:cNvPr>
              <p:cNvSpPr/>
              <p:nvPr/>
            </p:nvSpPr>
            <p:spPr>
              <a:xfrm>
                <a:off x="9509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>
                <a:extLst>
                  <a:ext uri="{FF2B5EF4-FFF2-40B4-BE49-F238E27FC236}">
                    <a16:creationId xmlns:a16="http://schemas.microsoft.com/office/drawing/2014/main" id="{89CF2FBC-130A-06E1-047C-8577F465B079}"/>
                  </a:ext>
                </a:extLst>
              </p:cNvPr>
              <p:cNvSpPr/>
              <p:nvPr/>
            </p:nvSpPr>
            <p:spPr>
              <a:xfrm>
                <a:off x="9617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4" name="직사각형 1303">
                <a:extLst>
                  <a:ext uri="{FF2B5EF4-FFF2-40B4-BE49-F238E27FC236}">
                    <a16:creationId xmlns:a16="http://schemas.microsoft.com/office/drawing/2014/main" id="{882828F5-EFC6-C308-5EDD-2313F0EDCF00}"/>
                  </a:ext>
                </a:extLst>
              </p:cNvPr>
              <p:cNvSpPr/>
              <p:nvPr/>
            </p:nvSpPr>
            <p:spPr>
              <a:xfrm>
                <a:off x="8645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5" name="직사각형 1304">
                <a:extLst>
                  <a:ext uri="{FF2B5EF4-FFF2-40B4-BE49-F238E27FC236}">
                    <a16:creationId xmlns:a16="http://schemas.microsoft.com/office/drawing/2014/main" id="{B3C4412F-0E1A-6245-8FBC-5DFF13A7A7B4}"/>
                  </a:ext>
                </a:extLst>
              </p:cNvPr>
              <p:cNvSpPr/>
              <p:nvPr/>
            </p:nvSpPr>
            <p:spPr>
              <a:xfrm>
                <a:off x="8753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6" name="직사각형 1305">
                <a:extLst>
                  <a:ext uri="{FF2B5EF4-FFF2-40B4-BE49-F238E27FC236}">
                    <a16:creationId xmlns:a16="http://schemas.microsoft.com/office/drawing/2014/main" id="{58B0D69E-5204-22D4-55E4-DEC03DB7C010}"/>
                  </a:ext>
                </a:extLst>
              </p:cNvPr>
              <p:cNvSpPr/>
              <p:nvPr/>
            </p:nvSpPr>
            <p:spPr>
              <a:xfrm>
                <a:off x="8861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>
                <a:extLst>
                  <a:ext uri="{FF2B5EF4-FFF2-40B4-BE49-F238E27FC236}">
                    <a16:creationId xmlns:a16="http://schemas.microsoft.com/office/drawing/2014/main" id="{451169A0-FC6D-80A4-0E06-0871DDE58DF8}"/>
                  </a:ext>
                </a:extLst>
              </p:cNvPr>
              <p:cNvSpPr/>
              <p:nvPr/>
            </p:nvSpPr>
            <p:spPr>
              <a:xfrm>
                <a:off x="8969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>
                <a:extLst>
                  <a:ext uri="{FF2B5EF4-FFF2-40B4-BE49-F238E27FC236}">
                    <a16:creationId xmlns:a16="http://schemas.microsoft.com/office/drawing/2014/main" id="{E495843E-AE39-D567-F5B1-F37BF3E1854D}"/>
                  </a:ext>
                </a:extLst>
              </p:cNvPr>
              <p:cNvSpPr/>
              <p:nvPr/>
            </p:nvSpPr>
            <p:spPr>
              <a:xfrm>
                <a:off x="9077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9" name="직사각형 1308">
                <a:extLst>
                  <a:ext uri="{FF2B5EF4-FFF2-40B4-BE49-F238E27FC236}">
                    <a16:creationId xmlns:a16="http://schemas.microsoft.com/office/drawing/2014/main" id="{3826A33E-3081-7F5E-89F9-1A98EA1557C3}"/>
                  </a:ext>
                </a:extLst>
              </p:cNvPr>
              <p:cNvSpPr/>
              <p:nvPr/>
            </p:nvSpPr>
            <p:spPr>
              <a:xfrm>
                <a:off x="9185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0" name="직사각형 1309">
                <a:extLst>
                  <a:ext uri="{FF2B5EF4-FFF2-40B4-BE49-F238E27FC236}">
                    <a16:creationId xmlns:a16="http://schemas.microsoft.com/office/drawing/2014/main" id="{D2C0978C-07B5-243C-83E4-39CC74F5DA18}"/>
                  </a:ext>
                </a:extLst>
              </p:cNvPr>
              <p:cNvSpPr/>
              <p:nvPr/>
            </p:nvSpPr>
            <p:spPr>
              <a:xfrm>
                <a:off x="9293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1" name="직사각형 1310">
                <a:extLst>
                  <a:ext uri="{FF2B5EF4-FFF2-40B4-BE49-F238E27FC236}">
                    <a16:creationId xmlns:a16="http://schemas.microsoft.com/office/drawing/2014/main" id="{6ED73690-CA07-4C9C-1EF8-4BA7051C900D}"/>
                  </a:ext>
                </a:extLst>
              </p:cNvPr>
              <p:cNvSpPr/>
              <p:nvPr/>
            </p:nvSpPr>
            <p:spPr>
              <a:xfrm>
                <a:off x="9401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>
                <a:extLst>
                  <a:ext uri="{FF2B5EF4-FFF2-40B4-BE49-F238E27FC236}">
                    <a16:creationId xmlns:a16="http://schemas.microsoft.com/office/drawing/2014/main" id="{69C53163-6A95-B898-43A1-257F4DCE0E04}"/>
                  </a:ext>
                </a:extLst>
              </p:cNvPr>
              <p:cNvSpPr/>
              <p:nvPr/>
            </p:nvSpPr>
            <p:spPr>
              <a:xfrm>
                <a:off x="9509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>
                <a:extLst>
                  <a:ext uri="{FF2B5EF4-FFF2-40B4-BE49-F238E27FC236}">
                    <a16:creationId xmlns:a16="http://schemas.microsoft.com/office/drawing/2014/main" id="{66752752-4B7F-664A-EB75-1B4C1EBF027F}"/>
                  </a:ext>
                </a:extLst>
              </p:cNvPr>
              <p:cNvSpPr/>
              <p:nvPr/>
            </p:nvSpPr>
            <p:spPr>
              <a:xfrm>
                <a:off x="9617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4" name="직사각형 1313">
                <a:extLst>
                  <a:ext uri="{FF2B5EF4-FFF2-40B4-BE49-F238E27FC236}">
                    <a16:creationId xmlns:a16="http://schemas.microsoft.com/office/drawing/2014/main" id="{8866AF89-5216-0650-6EB5-5F94ABF7E69D}"/>
                  </a:ext>
                </a:extLst>
              </p:cNvPr>
              <p:cNvSpPr/>
              <p:nvPr/>
            </p:nvSpPr>
            <p:spPr>
              <a:xfrm>
                <a:off x="8645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5" name="직사각형 1314">
                <a:extLst>
                  <a:ext uri="{FF2B5EF4-FFF2-40B4-BE49-F238E27FC236}">
                    <a16:creationId xmlns:a16="http://schemas.microsoft.com/office/drawing/2014/main" id="{FC6FFB85-570A-990B-317A-1334567A01C9}"/>
                  </a:ext>
                </a:extLst>
              </p:cNvPr>
              <p:cNvSpPr/>
              <p:nvPr/>
            </p:nvSpPr>
            <p:spPr>
              <a:xfrm>
                <a:off x="8753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6" name="직사각형 1315">
                <a:extLst>
                  <a:ext uri="{FF2B5EF4-FFF2-40B4-BE49-F238E27FC236}">
                    <a16:creationId xmlns:a16="http://schemas.microsoft.com/office/drawing/2014/main" id="{72A3B8AD-0E55-E975-21FB-C63DCBAF2888}"/>
                  </a:ext>
                </a:extLst>
              </p:cNvPr>
              <p:cNvSpPr/>
              <p:nvPr/>
            </p:nvSpPr>
            <p:spPr>
              <a:xfrm>
                <a:off x="8861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>
                <a:extLst>
                  <a:ext uri="{FF2B5EF4-FFF2-40B4-BE49-F238E27FC236}">
                    <a16:creationId xmlns:a16="http://schemas.microsoft.com/office/drawing/2014/main" id="{646D30D5-7BB3-6A4D-EC20-A5AF70CC5032}"/>
                  </a:ext>
                </a:extLst>
              </p:cNvPr>
              <p:cNvSpPr/>
              <p:nvPr/>
            </p:nvSpPr>
            <p:spPr>
              <a:xfrm>
                <a:off x="8969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>
                <a:extLst>
                  <a:ext uri="{FF2B5EF4-FFF2-40B4-BE49-F238E27FC236}">
                    <a16:creationId xmlns:a16="http://schemas.microsoft.com/office/drawing/2014/main" id="{27DE056B-2852-78FF-7AEB-82D8C8460C95}"/>
                  </a:ext>
                </a:extLst>
              </p:cNvPr>
              <p:cNvSpPr/>
              <p:nvPr/>
            </p:nvSpPr>
            <p:spPr>
              <a:xfrm>
                <a:off x="9077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9" name="직사각형 1318">
                <a:extLst>
                  <a:ext uri="{FF2B5EF4-FFF2-40B4-BE49-F238E27FC236}">
                    <a16:creationId xmlns:a16="http://schemas.microsoft.com/office/drawing/2014/main" id="{A5E569D6-A055-53FC-6347-5480E3137F89}"/>
                  </a:ext>
                </a:extLst>
              </p:cNvPr>
              <p:cNvSpPr/>
              <p:nvPr/>
            </p:nvSpPr>
            <p:spPr>
              <a:xfrm>
                <a:off x="9185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0" name="직사각형 1319">
                <a:extLst>
                  <a:ext uri="{FF2B5EF4-FFF2-40B4-BE49-F238E27FC236}">
                    <a16:creationId xmlns:a16="http://schemas.microsoft.com/office/drawing/2014/main" id="{B63DC817-BEFC-F253-173A-B2021D4C27A2}"/>
                  </a:ext>
                </a:extLst>
              </p:cNvPr>
              <p:cNvSpPr/>
              <p:nvPr/>
            </p:nvSpPr>
            <p:spPr>
              <a:xfrm>
                <a:off x="9293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1" name="직사각형 1320">
                <a:extLst>
                  <a:ext uri="{FF2B5EF4-FFF2-40B4-BE49-F238E27FC236}">
                    <a16:creationId xmlns:a16="http://schemas.microsoft.com/office/drawing/2014/main" id="{F38E5341-D559-6622-0EFA-5B46EAF58BB5}"/>
                  </a:ext>
                </a:extLst>
              </p:cNvPr>
              <p:cNvSpPr/>
              <p:nvPr/>
            </p:nvSpPr>
            <p:spPr>
              <a:xfrm>
                <a:off x="9401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>
                <a:extLst>
                  <a:ext uri="{FF2B5EF4-FFF2-40B4-BE49-F238E27FC236}">
                    <a16:creationId xmlns:a16="http://schemas.microsoft.com/office/drawing/2014/main" id="{0EDBC6F8-A59B-C887-4F82-617F49054AFC}"/>
                  </a:ext>
                </a:extLst>
              </p:cNvPr>
              <p:cNvSpPr/>
              <p:nvPr/>
            </p:nvSpPr>
            <p:spPr>
              <a:xfrm>
                <a:off x="9509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>
                <a:extLst>
                  <a:ext uri="{FF2B5EF4-FFF2-40B4-BE49-F238E27FC236}">
                    <a16:creationId xmlns:a16="http://schemas.microsoft.com/office/drawing/2014/main" id="{2B22B540-29C3-F737-1533-1DB03C5F356E}"/>
                  </a:ext>
                </a:extLst>
              </p:cNvPr>
              <p:cNvSpPr/>
              <p:nvPr/>
            </p:nvSpPr>
            <p:spPr>
              <a:xfrm>
                <a:off x="9617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4" name="직사각형 1323">
                <a:extLst>
                  <a:ext uri="{FF2B5EF4-FFF2-40B4-BE49-F238E27FC236}">
                    <a16:creationId xmlns:a16="http://schemas.microsoft.com/office/drawing/2014/main" id="{E1DB3731-ECFA-9A24-34D9-AF7BB3961C8A}"/>
                  </a:ext>
                </a:extLst>
              </p:cNvPr>
              <p:cNvSpPr/>
              <p:nvPr/>
            </p:nvSpPr>
            <p:spPr>
              <a:xfrm>
                <a:off x="8645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5" name="직사각형 1324">
                <a:extLst>
                  <a:ext uri="{FF2B5EF4-FFF2-40B4-BE49-F238E27FC236}">
                    <a16:creationId xmlns:a16="http://schemas.microsoft.com/office/drawing/2014/main" id="{52A679A4-DBA5-9032-79A3-533CA5F6909C}"/>
                  </a:ext>
                </a:extLst>
              </p:cNvPr>
              <p:cNvSpPr/>
              <p:nvPr/>
            </p:nvSpPr>
            <p:spPr>
              <a:xfrm>
                <a:off x="8753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6" name="직사각형 1325">
                <a:extLst>
                  <a:ext uri="{FF2B5EF4-FFF2-40B4-BE49-F238E27FC236}">
                    <a16:creationId xmlns:a16="http://schemas.microsoft.com/office/drawing/2014/main" id="{E4C6DA0C-1FAE-16DB-5095-A326B7BC1A19}"/>
                  </a:ext>
                </a:extLst>
              </p:cNvPr>
              <p:cNvSpPr/>
              <p:nvPr/>
            </p:nvSpPr>
            <p:spPr>
              <a:xfrm>
                <a:off x="8861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>
                <a:extLst>
                  <a:ext uri="{FF2B5EF4-FFF2-40B4-BE49-F238E27FC236}">
                    <a16:creationId xmlns:a16="http://schemas.microsoft.com/office/drawing/2014/main" id="{820BCCA8-0AB8-3CEC-4CFE-65AF07FB6824}"/>
                  </a:ext>
                </a:extLst>
              </p:cNvPr>
              <p:cNvSpPr/>
              <p:nvPr/>
            </p:nvSpPr>
            <p:spPr>
              <a:xfrm>
                <a:off x="8969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>
                <a:extLst>
                  <a:ext uri="{FF2B5EF4-FFF2-40B4-BE49-F238E27FC236}">
                    <a16:creationId xmlns:a16="http://schemas.microsoft.com/office/drawing/2014/main" id="{F0BBFF56-AA95-0302-63F5-2FE0FAC79364}"/>
                  </a:ext>
                </a:extLst>
              </p:cNvPr>
              <p:cNvSpPr/>
              <p:nvPr/>
            </p:nvSpPr>
            <p:spPr>
              <a:xfrm>
                <a:off x="9077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9" name="직사각형 1328">
                <a:extLst>
                  <a:ext uri="{FF2B5EF4-FFF2-40B4-BE49-F238E27FC236}">
                    <a16:creationId xmlns:a16="http://schemas.microsoft.com/office/drawing/2014/main" id="{7B09A537-D829-5D03-C512-650BC0D5C02F}"/>
                  </a:ext>
                </a:extLst>
              </p:cNvPr>
              <p:cNvSpPr/>
              <p:nvPr/>
            </p:nvSpPr>
            <p:spPr>
              <a:xfrm>
                <a:off x="9185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0" name="직사각형 1329">
                <a:extLst>
                  <a:ext uri="{FF2B5EF4-FFF2-40B4-BE49-F238E27FC236}">
                    <a16:creationId xmlns:a16="http://schemas.microsoft.com/office/drawing/2014/main" id="{5D51F565-CAF3-1D32-BFFA-8BEE6ADC50A8}"/>
                  </a:ext>
                </a:extLst>
              </p:cNvPr>
              <p:cNvSpPr/>
              <p:nvPr/>
            </p:nvSpPr>
            <p:spPr>
              <a:xfrm>
                <a:off x="9293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1" name="직사각형 1330">
                <a:extLst>
                  <a:ext uri="{FF2B5EF4-FFF2-40B4-BE49-F238E27FC236}">
                    <a16:creationId xmlns:a16="http://schemas.microsoft.com/office/drawing/2014/main" id="{0FAB2B17-CD0C-8E0C-1AF1-97DAE0F47D0C}"/>
                  </a:ext>
                </a:extLst>
              </p:cNvPr>
              <p:cNvSpPr/>
              <p:nvPr/>
            </p:nvSpPr>
            <p:spPr>
              <a:xfrm>
                <a:off x="9401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2" name="직사각형 1331">
                <a:extLst>
                  <a:ext uri="{FF2B5EF4-FFF2-40B4-BE49-F238E27FC236}">
                    <a16:creationId xmlns:a16="http://schemas.microsoft.com/office/drawing/2014/main" id="{B402C0D4-5215-CBC4-75DB-994A9A288050}"/>
                  </a:ext>
                </a:extLst>
              </p:cNvPr>
              <p:cNvSpPr/>
              <p:nvPr/>
            </p:nvSpPr>
            <p:spPr>
              <a:xfrm>
                <a:off x="9509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3" name="직사각형 1332">
                <a:extLst>
                  <a:ext uri="{FF2B5EF4-FFF2-40B4-BE49-F238E27FC236}">
                    <a16:creationId xmlns:a16="http://schemas.microsoft.com/office/drawing/2014/main" id="{23119827-9C11-5500-8A18-00B55FA0E7E6}"/>
                  </a:ext>
                </a:extLst>
              </p:cNvPr>
              <p:cNvSpPr/>
              <p:nvPr/>
            </p:nvSpPr>
            <p:spPr>
              <a:xfrm>
                <a:off x="9617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4" name="직사각형 1333">
                <a:extLst>
                  <a:ext uri="{FF2B5EF4-FFF2-40B4-BE49-F238E27FC236}">
                    <a16:creationId xmlns:a16="http://schemas.microsoft.com/office/drawing/2014/main" id="{CA6C2882-E46C-C232-5D1E-E77E0FDEDE7D}"/>
                  </a:ext>
                </a:extLst>
              </p:cNvPr>
              <p:cNvSpPr/>
              <p:nvPr/>
            </p:nvSpPr>
            <p:spPr>
              <a:xfrm>
                <a:off x="8645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5" name="직사각형 1334">
                <a:extLst>
                  <a:ext uri="{FF2B5EF4-FFF2-40B4-BE49-F238E27FC236}">
                    <a16:creationId xmlns:a16="http://schemas.microsoft.com/office/drawing/2014/main" id="{6808FE55-64BB-9E5A-5C1A-06B4DFB71061}"/>
                  </a:ext>
                </a:extLst>
              </p:cNvPr>
              <p:cNvSpPr/>
              <p:nvPr/>
            </p:nvSpPr>
            <p:spPr>
              <a:xfrm>
                <a:off x="8753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6" name="직사각형 1335">
                <a:extLst>
                  <a:ext uri="{FF2B5EF4-FFF2-40B4-BE49-F238E27FC236}">
                    <a16:creationId xmlns:a16="http://schemas.microsoft.com/office/drawing/2014/main" id="{9FCE8BC1-3D6B-EAB5-5C60-5490BB225AD9}"/>
                  </a:ext>
                </a:extLst>
              </p:cNvPr>
              <p:cNvSpPr/>
              <p:nvPr/>
            </p:nvSpPr>
            <p:spPr>
              <a:xfrm>
                <a:off x="8861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7" name="직사각형 1336">
                <a:extLst>
                  <a:ext uri="{FF2B5EF4-FFF2-40B4-BE49-F238E27FC236}">
                    <a16:creationId xmlns:a16="http://schemas.microsoft.com/office/drawing/2014/main" id="{763BE6CE-0F50-063D-5940-11731C5B4B50}"/>
                  </a:ext>
                </a:extLst>
              </p:cNvPr>
              <p:cNvSpPr/>
              <p:nvPr/>
            </p:nvSpPr>
            <p:spPr>
              <a:xfrm>
                <a:off x="8969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8" name="직사각형 1337">
                <a:extLst>
                  <a:ext uri="{FF2B5EF4-FFF2-40B4-BE49-F238E27FC236}">
                    <a16:creationId xmlns:a16="http://schemas.microsoft.com/office/drawing/2014/main" id="{A7EEA356-1122-427E-395B-24381D9D630D}"/>
                  </a:ext>
                </a:extLst>
              </p:cNvPr>
              <p:cNvSpPr/>
              <p:nvPr/>
            </p:nvSpPr>
            <p:spPr>
              <a:xfrm>
                <a:off x="9077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9" name="직사각형 1338">
                <a:extLst>
                  <a:ext uri="{FF2B5EF4-FFF2-40B4-BE49-F238E27FC236}">
                    <a16:creationId xmlns:a16="http://schemas.microsoft.com/office/drawing/2014/main" id="{29182FB0-F5FC-3753-9082-48DE4816B5BD}"/>
                  </a:ext>
                </a:extLst>
              </p:cNvPr>
              <p:cNvSpPr/>
              <p:nvPr/>
            </p:nvSpPr>
            <p:spPr>
              <a:xfrm>
                <a:off x="9185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0" name="직사각형 1339">
                <a:extLst>
                  <a:ext uri="{FF2B5EF4-FFF2-40B4-BE49-F238E27FC236}">
                    <a16:creationId xmlns:a16="http://schemas.microsoft.com/office/drawing/2014/main" id="{AB4AE4FA-EC00-4A88-6407-E591376BB0AF}"/>
                  </a:ext>
                </a:extLst>
              </p:cNvPr>
              <p:cNvSpPr/>
              <p:nvPr/>
            </p:nvSpPr>
            <p:spPr>
              <a:xfrm>
                <a:off x="9293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1" name="직사각형 1340">
                <a:extLst>
                  <a:ext uri="{FF2B5EF4-FFF2-40B4-BE49-F238E27FC236}">
                    <a16:creationId xmlns:a16="http://schemas.microsoft.com/office/drawing/2014/main" id="{331A59D9-BCCE-0797-167F-6FF9D0F2B435}"/>
                  </a:ext>
                </a:extLst>
              </p:cNvPr>
              <p:cNvSpPr/>
              <p:nvPr/>
            </p:nvSpPr>
            <p:spPr>
              <a:xfrm>
                <a:off x="9401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2" name="직사각형 1341">
                <a:extLst>
                  <a:ext uri="{FF2B5EF4-FFF2-40B4-BE49-F238E27FC236}">
                    <a16:creationId xmlns:a16="http://schemas.microsoft.com/office/drawing/2014/main" id="{BB047BA6-B26B-44FB-4ECD-874BBF333EA7}"/>
                  </a:ext>
                </a:extLst>
              </p:cNvPr>
              <p:cNvSpPr/>
              <p:nvPr/>
            </p:nvSpPr>
            <p:spPr>
              <a:xfrm>
                <a:off x="9509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3" name="직사각형 1342">
                <a:extLst>
                  <a:ext uri="{FF2B5EF4-FFF2-40B4-BE49-F238E27FC236}">
                    <a16:creationId xmlns:a16="http://schemas.microsoft.com/office/drawing/2014/main" id="{397DD54A-46B0-E8B7-E305-6ED51D00D8E8}"/>
                  </a:ext>
                </a:extLst>
              </p:cNvPr>
              <p:cNvSpPr/>
              <p:nvPr/>
            </p:nvSpPr>
            <p:spPr>
              <a:xfrm>
                <a:off x="9617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4" name="직사각형 1343">
                <a:extLst>
                  <a:ext uri="{FF2B5EF4-FFF2-40B4-BE49-F238E27FC236}">
                    <a16:creationId xmlns:a16="http://schemas.microsoft.com/office/drawing/2014/main" id="{CBA07028-FA79-EC44-522F-BB2D2C64BF9C}"/>
                  </a:ext>
                </a:extLst>
              </p:cNvPr>
              <p:cNvSpPr/>
              <p:nvPr/>
            </p:nvSpPr>
            <p:spPr>
              <a:xfrm>
                <a:off x="8645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5" name="직사각형 1344">
                <a:extLst>
                  <a:ext uri="{FF2B5EF4-FFF2-40B4-BE49-F238E27FC236}">
                    <a16:creationId xmlns:a16="http://schemas.microsoft.com/office/drawing/2014/main" id="{AC0C6C10-F0CA-94D2-018A-D85E458972F4}"/>
                  </a:ext>
                </a:extLst>
              </p:cNvPr>
              <p:cNvSpPr/>
              <p:nvPr/>
            </p:nvSpPr>
            <p:spPr>
              <a:xfrm>
                <a:off x="8753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>
                <a:extLst>
                  <a:ext uri="{FF2B5EF4-FFF2-40B4-BE49-F238E27FC236}">
                    <a16:creationId xmlns:a16="http://schemas.microsoft.com/office/drawing/2014/main" id="{761BE9DA-68AB-A44F-AD41-F88527FDB835}"/>
                  </a:ext>
                </a:extLst>
              </p:cNvPr>
              <p:cNvSpPr/>
              <p:nvPr/>
            </p:nvSpPr>
            <p:spPr>
              <a:xfrm>
                <a:off x="8861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>
                <a:extLst>
                  <a:ext uri="{FF2B5EF4-FFF2-40B4-BE49-F238E27FC236}">
                    <a16:creationId xmlns:a16="http://schemas.microsoft.com/office/drawing/2014/main" id="{0D858CB8-C4D0-221D-3704-FDD08E65448A}"/>
                  </a:ext>
                </a:extLst>
              </p:cNvPr>
              <p:cNvSpPr/>
              <p:nvPr/>
            </p:nvSpPr>
            <p:spPr>
              <a:xfrm>
                <a:off x="8969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>
                <a:extLst>
                  <a:ext uri="{FF2B5EF4-FFF2-40B4-BE49-F238E27FC236}">
                    <a16:creationId xmlns:a16="http://schemas.microsoft.com/office/drawing/2014/main" id="{6E22C215-3A80-ECEF-390E-D931283F91C5}"/>
                  </a:ext>
                </a:extLst>
              </p:cNvPr>
              <p:cNvSpPr/>
              <p:nvPr/>
            </p:nvSpPr>
            <p:spPr>
              <a:xfrm>
                <a:off x="9077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9" name="직사각형 1348">
                <a:extLst>
                  <a:ext uri="{FF2B5EF4-FFF2-40B4-BE49-F238E27FC236}">
                    <a16:creationId xmlns:a16="http://schemas.microsoft.com/office/drawing/2014/main" id="{8CA0983A-5C36-1C7C-4814-E318B2C2BD0E}"/>
                  </a:ext>
                </a:extLst>
              </p:cNvPr>
              <p:cNvSpPr/>
              <p:nvPr/>
            </p:nvSpPr>
            <p:spPr>
              <a:xfrm>
                <a:off x="9185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0" name="직사각형 1349">
                <a:extLst>
                  <a:ext uri="{FF2B5EF4-FFF2-40B4-BE49-F238E27FC236}">
                    <a16:creationId xmlns:a16="http://schemas.microsoft.com/office/drawing/2014/main" id="{22314126-BFE2-F831-AED2-169FCBC57951}"/>
                  </a:ext>
                </a:extLst>
              </p:cNvPr>
              <p:cNvSpPr/>
              <p:nvPr/>
            </p:nvSpPr>
            <p:spPr>
              <a:xfrm>
                <a:off x="9293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1" name="직사각형 1350">
                <a:extLst>
                  <a:ext uri="{FF2B5EF4-FFF2-40B4-BE49-F238E27FC236}">
                    <a16:creationId xmlns:a16="http://schemas.microsoft.com/office/drawing/2014/main" id="{B613383B-449A-4F24-805F-6403E7894078}"/>
                  </a:ext>
                </a:extLst>
              </p:cNvPr>
              <p:cNvSpPr/>
              <p:nvPr/>
            </p:nvSpPr>
            <p:spPr>
              <a:xfrm>
                <a:off x="9401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2" name="직사각형 1351">
                <a:extLst>
                  <a:ext uri="{FF2B5EF4-FFF2-40B4-BE49-F238E27FC236}">
                    <a16:creationId xmlns:a16="http://schemas.microsoft.com/office/drawing/2014/main" id="{D434FAA5-79EF-FA90-8879-8EB195C0B1BE}"/>
                  </a:ext>
                </a:extLst>
              </p:cNvPr>
              <p:cNvSpPr/>
              <p:nvPr/>
            </p:nvSpPr>
            <p:spPr>
              <a:xfrm>
                <a:off x="9509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3" name="직사각형 1352">
                <a:extLst>
                  <a:ext uri="{FF2B5EF4-FFF2-40B4-BE49-F238E27FC236}">
                    <a16:creationId xmlns:a16="http://schemas.microsoft.com/office/drawing/2014/main" id="{3EC623E5-D7C4-0B93-3B46-82F2FF21B573}"/>
                  </a:ext>
                </a:extLst>
              </p:cNvPr>
              <p:cNvSpPr/>
              <p:nvPr/>
            </p:nvSpPr>
            <p:spPr>
              <a:xfrm>
                <a:off x="9617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4" name="직사각형 1353">
                <a:extLst>
                  <a:ext uri="{FF2B5EF4-FFF2-40B4-BE49-F238E27FC236}">
                    <a16:creationId xmlns:a16="http://schemas.microsoft.com/office/drawing/2014/main" id="{12E8F215-63E3-92AD-4A84-8BAC97D64E02}"/>
                  </a:ext>
                </a:extLst>
              </p:cNvPr>
              <p:cNvSpPr/>
              <p:nvPr/>
            </p:nvSpPr>
            <p:spPr>
              <a:xfrm>
                <a:off x="8645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5" name="직사각형 1354">
                <a:extLst>
                  <a:ext uri="{FF2B5EF4-FFF2-40B4-BE49-F238E27FC236}">
                    <a16:creationId xmlns:a16="http://schemas.microsoft.com/office/drawing/2014/main" id="{9E09CACA-4AD5-EBA2-4BB2-858753B7FAFF}"/>
                  </a:ext>
                </a:extLst>
              </p:cNvPr>
              <p:cNvSpPr/>
              <p:nvPr/>
            </p:nvSpPr>
            <p:spPr>
              <a:xfrm>
                <a:off x="8753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6" name="직사각형 1355">
                <a:extLst>
                  <a:ext uri="{FF2B5EF4-FFF2-40B4-BE49-F238E27FC236}">
                    <a16:creationId xmlns:a16="http://schemas.microsoft.com/office/drawing/2014/main" id="{051C0550-6ED3-112F-9206-76CF88185FD3}"/>
                  </a:ext>
                </a:extLst>
              </p:cNvPr>
              <p:cNvSpPr/>
              <p:nvPr/>
            </p:nvSpPr>
            <p:spPr>
              <a:xfrm>
                <a:off x="8861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7" name="직사각형 1356">
                <a:extLst>
                  <a:ext uri="{FF2B5EF4-FFF2-40B4-BE49-F238E27FC236}">
                    <a16:creationId xmlns:a16="http://schemas.microsoft.com/office/drawing/2014/main" id="{2DA75168-2336-853A-2F6D-CF7035F0CA59}"/>
                  </a:ext>
                </a:extLst>
              </p:cNvPr>
              <p:cNvSpPr/>
              <p:nvPr/>
            </p:nvSpPr>
            <p:spPr>
              <a:xfrm>
                <a:off x="8969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8" name="직사각형 1357">
                <a:extLst>
                  <a:ext uri="{FF2B5EF4-FFF2-40B4-BE49-F238E27FC236}">
                    <a16:creationId xmlns:a16="http://schemas.microsoft.com/office/drawing/2014/main" id="{7253D15B-0E96-DD6D-C755-05B462130CE3}"/>
                  </a:ext>
                </a:extLst>
              </p:cNvPr>
              <p:cNvSpPr/>
              <p:nvPr/>
            </p:nvSpPr>
            <p:spPr>
              <a:xfrm>
                <a:off x="9077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9" name="직사각형 1358">
                <a:extLst>
                  <a:ext uri="{FF2B5EF4-FFF2-40B4-BE49-F238E27FC236}">
                    <a16:creationId xmlns:a16="http://schemas.microsoft.com/office/drawing/2014/main" id="{4FC82238-51F1-2384-D390-857510AD6EA9}"/>
                  </a:ext>
                </a:extLst>
              </p:cNvPr>
              <p:cNvSpPr/>
              <p:nvPr/>
            </p:nvSpPr>
            <p:spPr>
              <a:xfrm>
                <a:off x="9185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0" name="직사각형 1359">
                <a:extLst>
                  <a:ext uri="{FF2B5EF4-FFF2-40B4-BE49-F238E27FC236}">
                    <a16:creationId xmlns:a16="http://schemas.microsoft.com/office/drawing/2014/main" id="{D5249A9A-F788-35F9-EB46-5A8EA5459C3E}"/>
                  </a:ext>
                </a:extLst>
              </p:cNvPr>
              <p:cNvSpPr/>
              <p:nvPr/>
            </p:nvSpPr>
            <p:spPr>
              <a:xfrm>
                <a:off x="9293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>
                <a:extLst>
                  <a:ext uri="{FF2B5EF4-FFF2-40B4-BE49-F238E27FC236}">
                    <a16:creationId xmlns:a16="http://schemas.microsoft.com/office/drawing/2014/main" id="{AAA6B694-BC9C-66D2-2F4C-B7DB2A4940C3}"/>
                  </a:ext>
                </a:extLst>
              </p:cNvPr>
              <p:cNvSpPr/>
              <p:nvPr/>
            </p:nvSpPr>
            <p:spPr>
              <a:xfrm>
                <a:off x="9401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2" name="직사각형 1361">
                <a:extLst>
                  <a:ext uri="{FF2B5EF4-FFF2-40B4-BE49-F238E27FC236}">
                    <a16:creationId xmlns:a16="http://schemas.microsoft.com/office/drawing/2014/main" id="{DB814F63-4059-017C-AC29-11BFF97253EB}"/>
                  </a:ext>
                </a:extLst>
              </p:cNvPr>
              <p:cNvSpPr/>
              <p:nvPr/>
            </p:nvSpPr>
            <p:spPr>
              <a:xfrm>
                <a:off x="9509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3" name="직사각형 1362">
                <a:extLst>
                  <a:ext uri="{FF2B5EF4-FFF2-40B4-BE49-F238E27FC236}">
                    <a16:creationId xmlns:a16="http://schemas.microsoft.com/office/drawing/2014/main" id="{780EF95C-D815-9F1B-AF4E-4A0E72E8EF3E}"/>
                  </a:ext>
                </a:extLst>
              </p:cNvPr>
              <p:cNvSpPr/>
              <p:nvPr/>
            </p:nvSpPr>
            <p:spPr>
              <a:xfrm>
                <a:off x="9617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4" name="직사각형 1363">
                <a:extLst>
                  <a:ext uri="{FF2B5EF4-FFF2-40B4-BE49-F238E27FC236}">
                    <a16:creationId xmlns:a16="http://schemas.microsoft.com/office/drawing/2014/main" id="{A0029423-BE1C-475A-CEB1-EEFC0F665F19}"/>
                  </a:ext>
                </a:extLst>
              </p:cNvPr>
              <p:cNvSpPr/>
              <p:nvPr/>
            </p:nvSpPr>
            <p:spPr>
              <a:xfrm>
                <a:off x="7565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5" name="직사각형 1364">
                <a:extLst>
                  <a:ext uri="{FF2B5EF4-FFF2-40B4-BE49-F238E27FC236}">
                    <a16:creationId xmlns:a16="http://schemas.microsoft.com/office/drawing/2014/main" id="{186DE422-C72E-29DC-3D64-BFFD54D9FFCA}"/>
                  </a:ext>
                </a:extLst>
              </p:cNvPr>
              <p:cNvSpPr/>
              <p:nvPr/>
            </p:nvSpPr>
            <p:spPr>
              <a:xfrm>
                <a:off x="7673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6" name="직사각형 1365">
                <a:extLst>
                  <a:ext uri="{FF2B5EF4-FFF2-40B4-BE49-F238E27FC236}">
                    <a16:creationId xmlns:a16="http://schemas.microsoft.com/office/drawing/2014/main" id="{2CEEED38-BB26-EA1D-A2F7-B9584188BE4C}"/>
                  </a:ext>
                </a:extLst>
              </p:cNvPr>
              <p:cNvSpPr/>
              <p:nvPr/>
            </p:nvSpPr>
            <p:spPr>
              <a:xfrm>
                <a:off x="7781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7" name="직사각형 1366">
                <a:extLst>
                  <a:ext uri="{FF2B5EF4-FFF2-40B4-BE49-F238E27FC236}">
                    <a16:creationId xmlns:a16="http://schemas.microsoft.com/office/drawing/2014/main" id="{B0F6258E-238E-F27D-2670-D97D2A8A687D}"/>
                  </a:ext>
                </a:extLst>
              </p:cNvPr>
              <p:cNvSpPr/>
              <p:nvPr/>
            </p:nvSpPr>
            <p:spPr>
              <a:xfrm>
                <a:off x="7889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8" name="직사각형 1367">
                <a:extLst>
                  <a:ext uri="{FF2B5EF4-FFF2-40B4-BE49-F238E27FC236}">
                    <a16:creationId xmlns:a16="http://schemas.microsoft.com/office/drawing/2014/main" id="{509B24B2-2F5A-82B1-CFAD-C3E5487E3BEC}"/>
                  </a:ext>
                </a:extLst>
              </p:cNvPr>
              <p:cNvSpPr/>
              <p:nvPr/>
            </p:nvSpPr>
            <p:spPr>
              <a:xfrm>
                <a:off x="7997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9" name="직사각형 1368">
                <a:extLst>
                  <a:ext uri="{FF2B5EF4-FFF2-40B4-BE49-F238E27FC236}">
                    <a16:creationId xmlns:a16="http://schemas.microsoft.com/office/drawing/2014/main" id="{C34CA273-E7E5-3347-004D-5F95BC8334E6}"/>
                  </a:ext>
                </a:extLst>
              </p:cNvPr>
              <p:cNvSpPr/>
              <p:nvPr/>
            </p:nvSpPr>
            <p:spPr>
              <a:xfrm>
                <a:off x="8105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0" name="직사각형 1369">
                <a:extLst>
                  <a:ext uri="{FF2B5EF4-FFF2-40B4-BE49-F238E27FC236}">
                    <a16:creationId xmlns:a16="http://schemas.microsoft.com/office/drawing/2014/main" id="{A45E375C-A0F0-7CE4-75CF-8BAF0A11F394}"/>
                  </a:ext>
                </a:extLst>
              </p:cNvPr>
              <p:cNvSpPr/>
              <p:nvPr/>
            </p:nvSpPr>
            <p:spPr>
              <a:xfrm>
                <a:off x="8213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1" name="직사각형 1370">
                <a:extLst>
                  <a:ext uri="{FF2B5EF4-FFF2-40B4-BE49-F238E27FC236}">
                    <a16:creationId xmlns:a16="http://schemas.microsoft.com/office/drawing/2014/main" id="{09A1D7DA-4C95-C0C4-1E3D-E4A88548C075}"/>
                  </a:ext>
                </a:extLst>
              </p:cNvPr>
              <p:cNvSpPr/>
              <p:nvPr/>
            </p:nvSpPr>
            <p:spPr>
              <a:xfrm>
                <a:off x="8321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2" name="직사각형 1371">
                <a:extLst>
                  <a:ext uri="{FF2B5EF4-FFF2-40B4-BE49-F238E27FC236}">
                    <a16:creationId xmlns:a16="http://schemas.microsoft.com/office/drawing/2014/main" id="{3BDBFA75-AF6F-3BB9-072B-70F1D6B67F4F}"/>
                  </a:ext>
                </a:extLst>
              </p:cNvPr>
              <p:cNvSpPr/>
              <p:nvPr/>
            </p:nvSpPr>
            <p:spPr>
              <a:xfrm>
                <a:off x="8429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3" name="직사각형 1372">
                <a:extLst>
                  <a:ext uri="{FF2B5EF4-FFF2-40B4-BE49-F238E27FC236}">
                    <a16:creationId xmlns:a16="http://schemas.microsoft.com/office/drawing/2014/main" id="{54CEAE55-F33C-69B5-7078-8F470000BCC2}"/>
                  </a:ext>
                </a:extLst>
              </p:cNvPr>
              <p:cNvSpPr/>
              <p:nvPr/>
            </p:nvSpPr>
            <p:spPr>
              <a:xfrm>
                <a:off x="8537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4" name="직사각형 1373">
                <a:extLst>
                  <a:ext uri="{FF2B5EF4-FFF2-40B4-BE49-F238E27FC236}">
                    <a16:creationId xmlns:a16="http://schemas.microsoft.com/office/drawing/2014/main" id="{618DCE65-8704-80D0-3CB4-4823F18A6E43}"/>
                  </a:ext>
                </a:extLst>
              </p:cNvPr>
              <p:cNvSpPr/>
              <p:nvPr/>
            </p:nvSpPr>
            <p:spPr>
              <a:xfrm>
                <a:off x="7565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5" name="직사각형 1374">
                <a:extLst>
                  <a:ext uri="{FF2B5EF4-FFF2-40B4-BE49-F238E27FC236}">
                    <a16:creationId xmlns:a16="http://schemas.microsoft.com/office/drawing/2014/main" id="{4A0A8F2E-B494-BDA4-99B1-30AEF25FDEA9}"/>
                  </a:ext>
                </a:extLst>
              </p:cNvPr>
              <p:cNvSpPr/>
              <p:nvPr/>
            </p:nvSpPr>
            <p:spPr>
              <a:xfrm>
                <a:off x="7673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6" name="직사각형 1375">
                <a:extLst>
                  <a:ext uri="{FF2B5EF4-FFF2-40B4-BE49-F238E27FC236}">
                    <a16:creationId xmlns:a16="http://schemas.microsoft.com/office/drawing/2014/main" id="{59FBF2C4-BC13-E5F0-0466-C9C747EE80C3}"/>
                  </a:ext>
                </a:extLst>
              </p:cNvPr>
              <p:cNvSpPr/>
              <p:nvPr/>
            </p:nvSpPr>
            <p:spPr>
              <a:xfrm>
                <a:off x="7781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7" name="직사각형 1376">
                <a:extLst>
                  <a:ext uri="{FF2B5EF4-FFF2-40B4-BE49-F238E27FC236}">
                    <a16:creationId xmlns:a16="http://schemas.microsoft.com/office/drawing/2014/main" id="{026A8421-4413-6234-5AFA-D5DE8D2E284A}"/>
                  </a:ext>
                </a:extLst>
              </p:cNvPr>
              <p:cNvSpPr/>
              <p:nvPr/>
            </p:nvSpPr>
            <p:spPr>
              <a:xfrm>
                <a:off x="7889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8" name="직사각형 1377">
                <a:extLst>
                  <a:ext uri="{FF2B5EF4-FFF2-40B4-BE49-F238E27FC236}">
                    <a16:creationId xmlns:a16="http://schemas.microsoft.com/office/drawing/2014/main" id="{3EA2CF9D-FF98-B254-74FA-01C30EA89A06}"/>
                  </a:ext>
                </a:extLst>
              </p:cNvPr>
              <p:cNvSpPr/>
              <p:nvPr/>
            </p:nvSpPr>
            <p:spPr>
              <a:xfrm>
                <a:off x="7997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9" name="직사각형 1378">
                <a:extLst>
                  <a:ext uri="{FF2B5EF4-FFF2-40B4-BE49-F238E27FC236}">
                    <a16:creationId xmlns:a16="http://schemas.microsoft.com/office/drawing/2014/main" id="{7BF11667-D416-418C-C448-1B3BA589D85B}"/>
                  </a:ext>
                </a:extLst>
              </p:cNvPr>
              <p:cNvSpPr/>
              <p:nvPr/>
            </p:nvSpPr>
            <p:spPr>
              <a:xfrm>
                <a:off x="8105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0" name="직사각형 1379">
                <a:extLst>
                  <a:ext uri="{FF2B5EF4-FFF2-40B4-BE49-F238E27FC236}">
                    <a16:creationId xmlns:a16="http://schemas.microsoft.com/office/drawing/2014/main" id="{A6B14DE2-18D8-77A6-3B71-B81226ACE5F6}"/>
                  </a:ext>
                </a:extLst>
              </p:cNvPr>
              <p:cNvSpPr/>
              <p:nvPr/>
            </p:nvSpPr>
            <p:spPr>
              <a:xfrm>
                <a:off x="8213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1" name="직사각형 1380">
                <a:extLst>
                  <a:ext uri="{FF2B5EF4-FFF2-40B4-BE49-F238E27FC236}">
                    <a16:creationId xmlns:a16="http://schemas.microsoft.com/office/drawing/2014/main" id="{3D7592F5-E41E-3D63-75EB-3FF9B754567F}"/>
                  </a:ext>
                </a:extLst>
              </p:cNvPr>
              <p:cNvSpPr/>
              <p:nvPr/>
            </p:nvSpPr>
            <p:spPr>
              <a:xfrm>
                <a:off x="8321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2" name="직사각형 1381">
                <a:extLst>
                  <a:ext uri="{FF2B5EF4-FFF2-40B4-BE49-F238E27FC236}">
                    <a16:creationId xmlns:a16="http://schemas.microsoft.com/office/drawing/2014/main" id="{9AE58234-EDD5-45E0-DCFC-C78C12E097F8}"/>
                  </a:ext>
                </a:extLst>
              </p:cNvPr>
              <p:cNvSpPr/>
              <p:nvPr/>
            </p:nvSpPr>
            <p:spPr>
              <a:xfrm>
                <a:off x="8429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3" name="직사각형 1382">
                <a:extLst>
                  <a:ext uri="{FF2B5EF4-FFF2-40B4-BE49-F238E27FC236}">
                    <a16:creationId xmlns:a16="http://schemas.microsoft.com/office/drawing/2014/main" id="{600B4F87-D107-A3EF-CBFC-A70E77B34D2E}"/>
                  </a:ext>
                </a:extLst>
              </p:cNvPr>
              <p:cNvSpPr/>
              <p:nvPr/>
            </p:nvSpPr>
            <p:spPr>
              <a:xfrm>
                <a:off x="8537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4" name="직사각형 1383">
                <a:extLst>
                  <a:ext uri="{FF2B5EF4-FFF2-40B4-BE49-F238E27FC236}">
                    <a16:creationId xmlns:a16="http://schemas.microsoft.com/office/drawing/2014/main" id="{C9945E9F-12A6-0AD5-FDA0-1C5A83F5010B}"/>
                  </a:ext>
                </a:extLst>
              </p:cNvPr>
              <p:cNvSpPr/>
              <p:nvPr/>
            </p:nvSpPr>
            <p:spPr>
              <a:xfrm>
                <a:off x="7565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5" name="직사각형 1384">
                <a:extLst>
                  <a:ext uri="{FF2B5EF4-FFF2-40B4-BE49-F238E27FC236}">
                    <a16:creationId xmlns:a16="http://schemas.microsoft.com/office/drawing/2014/main" id="{534EFF43-520B-BEC6-B30B-DF7B8E2EE4AC}"/>
                  </a:ext>
                </a:extLst>
              </p:cNvPr>
              <p:cNvSpPr/>
              <p:nvPr/>
            </p:nvSpPr>
            <p:spPr>
              <a:xfrm>
                <a:off x="7673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6" name="직사각형 1385">
                <a:extLst>
                  <a:ext uri="{FF2B5EF4-FFF2-40B4-BE49-F238E27FC236}">
                    <a16:creationId xmlns:a16="http://schemas.microsoft.com/office/drawing/2014/main" id="{90197B3B-7CD2-9B78-E3AC-5938E1FB4931}"/>
                  </a:ext>
                </a:extLst>
              </p:cNvPr>
              <p:cNvSpPr/>
              <p:nvPr/>
            </p:nvSpPr>
            <p:spPr>
              <a:xfrm>
                <a:off x="7781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7" name="직사각형 1386">
                <a:extLst>
                  <a:ext uri="{FF2B5EF4-FFF2-40B4-BE49-F238E27FC236}">
                    <a16:creationId xmlns:a16="http://schemas.microsoft.com/office/drawing/2014/main" id="{A921CCDC-6BBB-1FE8-7DF6-7804F527D039}"/>
                  </a:ext>
                </a:extLst>
              </p:cNvPr>
              <p:cNvSpPr/>
              <p:nvPr/>
            </p:nvSpPr>
            <p:spPr>
              <a:xfrm>
                <a:off x="7889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8" name="직사각형 1387">
                <a:extLst>
                  <a:ext uri="{FF2B5EF4-FFF2-40B4-BE49-F238E27FC236}">
                    <a16:creationId xmlns:a16="http://schemas.microsoft.com/office/drawing/2014/main" id="{C45DC95A-DC01-FA5E-E356-E1C6E156481B}"/>
                  </a:ext>
                </a:extLst>
              </p:cNvPr>
              <p:cNvSpPr/>
              <p:nvPr/>
            </p:nvSpPr>
            <p:spPr>
              <a:xfrm>
                <a:off x="7997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9" name="직사각형 1388">
                <a:extLst>
                  <a:ext uri="{FF2B5EF4-FFF2-40B4-BE49-F238E27FC236}">
                    <a16:creationId xmlns:a16="http://schemas.microsoft.com/office/drawing/2014/main" id="{E01B5709-D9AC-4B25-91F4-13C4FCEA7C2F}"/>
                  </a:ext>
                </a:extLst>
              </p:cNvPr>
              <p:cNvSpPr/>
              <p:nvPr/>
            </p:nvSpPr>
            <p:spPr>
              <a:xfrm>
                <a:off x="8105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0" name="직사각형 1389">
                <a:extLst>
                  <a:ext uri="{FF2B5EF4-FFF2-40B4-BE49-F238E27FC236}">
                    <a16:creationId xmlns:a16="http://schemas.microsoft.com/office/drawing/2014/main" id="{35526D00-52E3-0882-DC1C-50466577707D}"/>
                  </a:ext>
                </a:extLst>
              </p:cNvPr>
              <p:cNvSpPr/>
              <p:nvPr/>
            </p:nvSpPr>
            <p:spPr>
              <a:xfrm>
                <a:off x="8213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1" name="직사각형 1390">
                <a:extLst>
                  <a:ext uri="{FF2B5EF4-FFF2-40B4-BE49-F238E27FC236}">
                    <a16:creationId xmlns:a16="http://schemas.microsoft.com/office/drawing/2014/main" id="{23BACE84-3DF3-BBA0-6265-4FDC820C830E}"/>
                  </a:ext>
                </a:extLst>
              </p:cNvPr>
              <p:cNvSpPr/>
              <p:nvPr/>
            </p:nvSpPr>
            <p:spPr>
              <a:xfrm>
                <a:off x="8321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2" name="직사각형 1391">
                <a:extLst>
                  <a:ext uri="{FF2B5EF4-FFF2-40B4-BE49-F238E27FC236}">
                    <a16:creationId xmlns:a16="http://schemas.microsoft.com/office/drawing/2014/main" id="{6119DF3C-D04E-38A1-68A7-289794D3C1D2}"/>
                  </a:ext>
                </a:extLst>
              </p:cNvPr>
              <p:cNvSpPr/>
              <p:nvPr/>
            </p:nvSpPr>
            <p:spPr>
              <a:xfrm>
                <a:off x="8429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3" name="직사각형 1392">
                <a:extLst>
                  <a:ext uri="{FF2B5EF4-FFF2-40B4-BE49-F238E27FC236}">
                    <a16:creationId xmlns:a16="http://schemas.microsoft.com/office/drawing/2014/main" id="{D3EA95BB-81BA-2D7C-1E78-D58D0DBA9875}"/>
                  </a:ext>
                </a:extLst>
              </p:cNvPr>
              <p:cNvSpPr/>
              <p:nvPr/>
            </p:nvSpPr>
            <p:spPr>
              <a:xfrm>
                <a:off x="8537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4" name="직사각형 1393">
                <a:extLst>
                  <a:ext uri="{FF2B5EF4-FFF2-40B4-BE49-F238E27FC236}">
                    <a16:creationId xmlns:a16="http://schemas.microsoft.com/office/drawing/2014/main" id="{59BB6958-49B2-050E-9AA7-1C448E294912}"/>
                  </a:ext>
                </a:extLst>
              </p:cNvPr>
              <p:cNvSpPr/>
              <p:nvPr/>
            </p:nvSpPr>
            <p:spPr>
              <a:xfrm>
                <a:off x="7565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5" name="직사각형 1394">
                <a:extLst>
                  <a:ext uri="{FF2B5EF4-FFF2-40B4-BE49-F238E27FC236}">
                    <a16:creationId xmlns:a16="http://schemas.microsoft.com/office/drawing/2014/main" id="{15A68233-0223-7326-48D3-AB04A806BE03}"/>
                  </a:ext>
                </a:extLst>
              </p:cNvPr>
              <p:cNvSpPr/>
              <p:nvPr/>
            </p:nvSpPr>
            <p:spPr>
              <a:xfrm>
                <a:off x="7673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6" name="직사각형 1395">
                <a:extLst>
                  <a:ext uri="{FF2B5EF4-FFF2-40B4-BE49-F238E27FC236}">
                    <a16:creationId xmlns:a16="http://schemas.microsoft.com/office/drawing/2014/main" id="{41896949-1C42-52D4-F792-2E3FFC91EB84}"/>
                  </a:ext>
                </a:extLst>
              </p:cNvPr>
              <p:cNvSpPr/>
              <p:nvPr/>
            </p:nvSpPr>
            <p:spPr>
              <a:xfrm>
                <a:off x="7781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7" name="직사각형 1396">
                <a:extLst>
                  <a:ext uri="{FF2B5EF4-FFF2-40B4-BE49-F238E27FC236}">
                    <a16:creationId xmlns:a16="http://schemas.microsoft.com/office/drawing/2014/main" id="{6A2FBE3A-3B09-888A-45A1-3EFF3459E237}"/>
                  </a:ext>
                </a:extLst>
              </p:cNvPr>
              <p:cNvSpPr/>
              <p:nvPr/>
            </p:nvSpPr>
            <p:spPr>
              <a:xfrm>
                <a:off x="7889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8" name="직사각형 1397">
                <a:extLst>
                  <a:ext uri="{FF2B5EF4-FFF2-40B4-BE49-F238E27FC236}">
                    <a16:creationId xmlns:a16="http://schemas.microsoft.com/office/drawing/2014/main" id="{4FCA87B0-BBF7-5E26-90A3-856A82C5B33B}"/>
                  </a:ext>
                </a:extLst>
              </p:cNvPr>
              <p:cNvSpPr/>
              <p:nvPr/>
            </p:nvSpPr>
            <p:spPr>
              <a:xfrm>
                <a:off x="7997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9" name="직사각형 1398">
                <a:extLst>
                  <a:ext uri="{FF2B5EF4-FFF2-40B4-BE49-F238E27FC236}">
                    <a16:creationId xmlns:a16="http://schemas.microsoft.com/office/drawing/2014/main" id="{CF9EE0A6-6E06-D2F8-A575-92C7CCCC0E52}"/>
                  </a:ext>
                </a:extLst>
              </p:cNvPr>
              <p:cNvSpPr/>
              <p:nvPr/>
            </p:nvSpPr>
            <p:spPr>
              <a:xfrm>
                <a:off x="8105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0" name="직사각형 1399">
                <a:extLst>
                  <a:ext uri="{FF2B5EF4-FFF2-40B4-BE49-F238E27FC236}">
                    <a16:creationId xmlns:a16="http://schemas.microsoft.com/office/drawing/2014/main" id="{3CDEEB4C-10FB-8016-3F3C-06C17CDB0A5C}"/>
                  </a:ext>
                </a:extLst>
              </p:cNvPr>
              <p:cNvSpPr/>
              <p:nvPr/>
            </p:nvSpPr>
            <p:spPr>
              <a:xfrm>
                <a:off x="8213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1" name="직사각형 1400">
                <a:extLst>
                  <a:ext uri="{FF2B5EF4-FFF2-40B4-BE49-F238E27FC236}">
                    <a16:creationId xmlns:a16="http://schemas.microsoft.com/office/drawing/2014/main" id="{E4A09604-DD90-0498-4A1E-EB9B58020E08}"/>
                  </a:ext>
                </a:extLst>
              </p:cNvPr>
              <p:cNvSpPr/>
              <p:nvPr/>
            </p:nvSpPr>
            <p:spPr>
              <a:xfrm>
                <a:off x="8321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2" name="직사각형 1401">
                <a:extLst>
                  <a:ext uri="{FF2B5EF4-FFF2-40B4-BE49-F238E27FC236}">
                    <a16:creationId xmlns:a16="http://schemas.microsoft.com/office/drawing/2014/main" id="{EA7A9B54-8D24-8C6F-2F77-F8E520B4AA5B}"/>
                  </a:ext>
                </a:extLst>
              </p:cNvPr>
              <p:cNvSpPr/>
              <p:nvPr/>
            </p:nvSpPr>
            <p:spPr>
              <a:xfrm>
                <a:off x="8429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3" name="직사각형 1402">
                <a:extLst>
                  <a:ext uri="{FF2B5EF4-FFF2-40B4-BE49-F238E27FC236}">
                    <a16:creationId xmlns:a16="http://schemas.microsoft.com/office/drawing/2014/main" id="{A8006595-AAE2-E469-ADB2-3640E68F934E}"/>
                  </a:ext>
                </a:extLst>
              </p:cNvPr>
              <p:cNvSpPr/>
              <p:nvPr/>
            </p:nvSpPr>
            <p:spPr>
              <a:xfrm>
                <a:off x="8537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4" name="직사각형 1403">
                <a:extLst>
                  <a:ext uri="{FF2B5EF4-FFF2-40B4-BE49-F238E27FC236}">
                    <a16:creationId xmlns:a16="http://schemas.microsoft.com/office/drawing/2014/main" id="{85D942E0-E7F2-D963-5874-7D78F0957ACD}"/>
                  </a:ext>
                </a:extLst>
              </p:cNvPr>
              <p:cNvSpPr/>
              <p:nvPr/>
            </p:nvSpPr>
            <p:spPr>
              <a:xfrm>
                <a:off x="7565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5" name="직사각형 1404">
                <a:extLst>
                  <a:ext uri="{FF2B5EF4-FFF2-40B4-BE49-F238E27FC236}">
                    <a16:creationId xmlns:a16="http://schemas.microsoft.com/office/drawing/2014/main" id="{4339F9B3-24DB-A28A-234C-E45744B34E36}"/>
                  </a:ext>
                </a:extLst>
              </p:cNvPr>
              <p:cNvSpPr/>
              <p:nvPr/>
            </p:nvSpPr>
            <p:spPr>
              <a:xfrm>
                <a:off x="7673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6" name="직사각형 1405">
                <a:extLst>
                  <a:ext uri="{FF2B5EF4-FFF2-40B4-BE49-F238E27FC236}">
                    <a16:creationId xmlns:a16="http://schemas.microsoft.com/office/drawing/2014/main" id="{C2E84ABE-5C26-F075-1691-2883B5606F31}"/>
                  </a:ext>
                </a:extLst>
              </p:cNvPr>
              <p:cNvSpPr/>
              <p:nvPr/>
            </p:nvSpPr>
            <p:spPr>
              <a:xfrm>
                <a:off x="7781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7" name="직사각형 1406">
                <a:extLst>
                  <a:ext uri="{FF2B5EF4-FFF2-40B4-BE49-F238E27FC236}">
                    <a16:creationId xmlns:a16="http://schemas.microsoft.com/office/drawing/2014/main" id="{4DB59CC3-EDA4-AC06-19B8-54CDC999A50D}"/>
                  </a:ext>
                </a:extLst>
              </p:cNvPr>
              <p:cNvSpPr/>
              <p:nvPr/>
            </p:nvSpPr>
            <p:spPr>
              <a:xfrm>
                <a:off x="7889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8" name="직사각형 1407">
                <a:extLst>
                  <a:ext uri="{FF2B5EF4-FFF2-40B4-BE49-F238E27FC236}">
                    <a16:creationId xmlns:a16="http://schemas.microsoft.com/office/drawing/2014/main" id="{9118D909-C809-7A10-8252-437BD4936140}"/>
                  </a:ext>
                </a:extLst>
              </p:cNvPr>
              <p:cNvSpPr/>
              <p:nvPr/>
            </p:nvSpPr>
            <p:spPr>
              <a:xfrm>
                <a:off x="7997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9" name="직사각형 1408">
                <a:extLst>
                  <a:ext uri="{FF2B5EF4-FFF2-40B4-BE49-F238E27FC236}">
                    <a16:creationId xmlns:a16="http://schemas.microsoft.com/office/drawing/2014/main" id="{6A919949-FDF5-5D65-7073-62D083376982}"/>
                  </a:ext>
                </a:extLst>
              </p:cNvPr>
              <p:cNvSpPr/>
              <p:nvPr/>
            </p:nvSpPr>
            <p:spPr>
              <a:xfrm>
                <a:off x="8105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0" name="직사각형 1409">
                <a:extLst>
                  <a:ext uri="{FF2B5EF4-FFF2-40B4-BE49-F238E27FC236}">
                    <a16:creationId xmlns:a16="http://schemas.microsoft.com/office/drawing/2014/main" id="{90FFF8DE-5E9C-8809-D315-4FBC42212A45}"/>
                  </a:ext>
                </a:extLst>
              </p:cNvPr>
              <p:cNvSpPr/>
              <p:nvPr/>
            </p:nvSpPr>
            <p:spPr>
              <a:xfrm>
                <a:off x="8213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1" name="직사각형 1410">
                <a:extLst>
                  <a:ext uri="{FF2B5EF4-FFF2-40B4-BE49-F238E27FC236}">
                    <a16:creationId xmlns:a16="http://schemas.microsoft.com/office/drawing/2014/main" id="{9BB409F0-BD8D-02DB-6CF0-78D509A0B934}"/>
                  </a:ext>
                </a:extLst>
              </p:cNvPr>
              <p:cNvSpPr/>
              <p:nvPr/>
            </p:nvSpPr>
            <p:spPr>
              <a:xfrm>
                <a:off x="8321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2" name="직사각형 1411">
                <a:extLst>
                  <a:ext uri="{FF2B5EF4-FFF2-40B4-BE49-F238E27FC236}">
                    <a16:creationId xmlns:a16="http://schemas.microsoft.com/office/drawing/2014/main" id="{353266A3-8A8E-E571-08D2-3A6FF8F82A48}"/>
                  </a:ext>
                </a:extLst>
              </p:cNvPr>
              <p:cNvSpPr/>
              <p:nvPr/>
            </p:nvSpPr>
            <p:spPr>
              <a:xfrm>
                <a:off x="8429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3" name="직사각형 1412">
                <a:extLst>
                  <a:ext uri="{FF2B5EF4-FFF2-40B4-BE49-F238E27FC236}">
                    <a16:creationId xmlns:a16="http://schemas.microsoft.com/office/drawing/2014/main" id="{2D3740CF-0A65-93E5-7933-C477647D8F6B}"/>
                  </a:ext>
                </a:extLst>
              </p:cNvPr>
              <p:cNvSpPr/>
              <p:nvPr/>
            </p:nvSpPr>
            <p:spPr>
              <a:xfrm>
                <a:off x="8537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4" name="직사각형 1413">
                <a:extLst>
                  <a:ext uri="{FF2B5EF4-FFF2-40B4-BE49-F238E27FC236}">
                    <a16:creationId xmlns:a16="http://schemas.microsoft.com/office/drawing/2014/main" id="{8697DB29-92ED-4702-A288-0BDBFB5F14E3}"/>
                  </a:ext>
                </a:extLst>
              </p:cNvPr>
              <p:cNvSpPr/>
              <p:nvPr/>
            </p:nvSpPr>
            <p:spPr>
              <a:xfrm>
                <a:off x="7565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5" name="직사각형 1414">
                <a:extLst>
                  <a:ext uri="{FF2B5EF4-FFF2-40B4-BE49-F238E27FC236}">
                    <a16:creationId xmlns:a16="http://schemas.microsoft.com/office/drawing/2014/main" id="{B59FA2CE-D455-BE1B-71A5-0AD00058972B}"/>
                  </a:ext>
                </a:extLst>
              </p:cNvPr>
              <p:cNvSpPr/>
              <p:nvPr/>
            </p:nvSpPr>
            <p:spPr>
              <a:xfrm>
                <a:off x="7673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6" name="직사각형 1415">
                <a:extLst>
                  <a:ext uri="{FF2B5EF4-FFF2-40B4-BE49-F238E27FC236}">
                    <a16:creationId xmlns:a16="http://schemas.microsoft.com/office/drawing/2014/main" id="{2FD70CB8-A988-3BB8-8BB8-FE8F7BA39D1E}"/>
                  </a:ext>
                </a:extLst>
              </p:cNvPr>
              <p:cNvSpPr/>
              <p:nvPr/>
            </p:nvSpPr>
            <p:spPr>
              <a:xfrm>
                <a:off x="7781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7" name="직사각형 1416">
                <a:extLst>
                  <a:ext uri="{FF2B5EF4-FFF2-40B4-BE49-F238E27FC236}">
                    <a16:creationId xmlns:a16="http://schemas.microsoft.com/office/drawing/2014/main" id="{034FD420-D8D6-15E6-4481-091D8D94CB77}"/>
                  </a:ext>
                </a:extLst>
              </p:cNvPr>
              <p:cNvSpPr/>
              <p:nvPr/>
            </p:nvSpPr>
            <p:spPr>
              <a:xfrm>
                <a:off x="7889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8" name="직사각형 1417">
                <a:extLst>
                  <a:ext uri="{FF2B5EF4-FFF2-40B4-BE49-F238E27FC236}">
                    <a16:creationId xmlns:a16="http://schemas.microsoft.com/office/drawing/2014/main" id="{C071DCF9-60BB-957D-5B36-597E5FFEC2ED}"/>
                  </a:ext>
                </a:extLst>
              </p:cNvPr>
              <p:cNvSpPr/>
              <p:nvPr/>
            </p:nvSpPr>
            <p:spPr>
              <a:xfrm>
                <a:off x="7997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9" name="직사각형 1418">
                <a:extLst>
                  <a:ext uri="{FF2B5EF4-FFF2-40B4-BE49-F238E27FC236}">
                    <a16:creationId xmlns:a16="http://schemas.microsoft.com/office/drawing/2014/main" id="{213A442E-07D7-F669-E17E-6B9CF1154343}"/>
                  </a:ext>
                </a:extLst>
              </p:cNvPr>
              <p:cNvSpPr/>
              <p:nvPr/>
            </p:nvSpPr>
            <p:spPr>
              <a:xfrm>
                <a:off x="8105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0" name="직사각형 1419">
                <a:extLst>
                  <a:ext uri="{FF2B5EF4-FFF2-40B4-BE49-F238E27FC236}">
                    <a16:creationId xmlns:a16="http://schemas.microsoft.com/office/drawing/2014/main" id="{4E855812-D167-8B31-FDAD-921CCA49AB57}"/>
                  </a:ext>
                </a:extLst>
              </p:cNvPr>
              <p:cNvSpPr/>
              <p:nvPr/>
            </p:nvSpPr>
            <p:spPr>
              <a:xfrm>
                <a:off x="8213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1" name="직사각형 1420">
                <a:extLst>
                  <a:ext uri="{FF2B5EF4-FFF2-40B4-BE49-F238E27FC236}">
                    <a16:creationId xmlns:a16="http://schemas.microsoft.com/office/drawing/2014/main" id="{96FD4FD1-9943-4010-2DEB-87310082FB00}"/>
                  </a:ext>
                </a:extLst>
              </p:cNvPr>
              <p:cNvSpPr/>
              <p:nvPr/>
            </p:nvSpPr>
            <p:spPr>
              <a:xfrm>
                <a:off x="8321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2" name="직사각형 1421">
                <a:extLst>
                  <a:ext uri="{FF2B5EF4-FFF2-40B4-BE49-F238E27FC236}">
                    <a16:creationId xmlns:a16="http://schemas.microsoft.com/office/drawing/2014/main" id="{59CD6FB8-FBEF-03C3-5F94-7591AA42C168}"/>
                  </a:ext>
                </a:extLst>
              </p:cNvPr>
              <p:cNvSpPr/>
              <p:nvPr/>
            </p:nvSpPr>
            <p:spPr>
              <a:xfrm>
                <a:off x="8429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3" name="직사각형 1422">
                <a:extLst>
                  <a:ext uri="{FF2B5EF4-FFF2-40B4-BE49-F238E27FC236}">
                    <a16:creationId xmlns:a16="http://schemas.microsoft.com/office/drawing/2014/main" id="{3BF80E34-B3B5-564B-E98C-B7FC36A5664C}"/>
                  </a:ext>
                </a:extLst>
              </p:cNvPr>
              <p:cNvSpPr/>
              <p:nvPr/>
            </p:nvSpPr>
            <p:spPr>
              <a:xfrm>
                <a:off x="8537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4" name="직사각형 1423">
                <a:extLst>
                  <a:ext uri="{FF2B5EF4-FFF2-40B4-BE49-F238E27FC236}">
                    <a16:creationId xmlns:a16="http://schemas.microsoft.com/office/drawing/2014/main" id="{222D7383-CCFF-1876-9489-B01509A7A798}"/>
                  </a:ext>
                </a:extLst>
              </p:cNvPr>
              <p:cNvSpPr/>
              <p:nvPr/>
            </p:nvSpPr>
            <p:spPr>
              <a:xfrm>
                <a:off x="7565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5" name="직사각형 1424">
                <a:extLst>
                  <a:ext uri="{FF2B5EF4-FFF2-40B4-BE49-F238E27FC236}">
                    <a16:creationId xmlns:a16="http://schemas.microsoft.com/office/drawing/2014/main" id="{47499265-E461-C5BD-E910-4F6125D561BF}"/>
                  </a:ext>
                </a:extLst>
              </p:cNvPr>
              <p:cNvSpPr/>
              <p:nvPr/>
            </p:nvSpPr>
            <p:spPr>
              <a:xfrm>
                <a:off x="7673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6" name="직사각형 1425">
                <a:extLst>
                  <a:ext uri="{FF2B5EF4-FFF2-40B4-BE49-F238E27FC236}">
                    <a16:creationId xmlns:a16="http://schemas.microsoft.com/office/drawing/2014/main" id="{615468E3-7A08-4A87-FE0E-82631F96B305}"/>
                  </a:ext>
                </a:extLst>
              </p:cNvPr>
              <p:cNvSpPr/>
              <p:nvPr/>
            </p:nvSpPr>
            <p:spPr>
              <a:xfrm>
                <a:off x="7781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7" name="직사각형 1426">
                <a:extLst>
                  <a:ext uri="{FF2B5EF4-FFF2-40B4-BE49-F238E27FC236}">
                    <a16:creationId xmlns:a16="http://schemas.microsoft.com/office/drawing/2014/main" id="{AAF65D1E-2348-E3BF-4631-83E128FBE166}"/>
                  </a:ext>
                </a:extLst>
              </p:cNvPr>
              <p:cNvSpPr/>
              <p:nvPr/>
            </p:nvSpPr>
            <p:spPr>
              <a:xfrm>
                <a:off x="7889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8" name="직사각형 1427">
                <a:extLst>
                  <a:ext uri="{FF2B5EF4-FFF2-40B4-BE49-F238E27FC236}">
                    <a16:creationId xmlns:a16="http://schemas.microsoft.com/office/drawing/2014/main" id="{69F10BD8-E3F9-CED1-AAB6-AEA92AEACB5B}"/>
                  </a:ext>
                </a:extLst>
              </p:cNvPr>
              <p:cNvSpPr/>
              <p:nvPr/>
            </p:nvSpPr>
            <p:spPr>
              <a:xfrm>
                <a:off x="7997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9" name="직사각형 1428">
                <a:extLst>
                  <a:ext uri="{FF2B5EF4-FFF2-40B4-BE49-F238E27FC236}">
                    <a16:creationId xmlns:a16="http://schemas.microsoft.com/office/drawing/2014/main" id="{61E1821A-D642-8015-A0FE-EABBB4A3E6AF}"/>
                  </a:ext>
                </a:extLst>
              </p:cNvPr>
              <p:cNvSpPr/>
              <p:nvPr/>
            </p:nvSpPr>
            <p:spPr>
              <a:xfrm>
                <a:off x="8105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0" name="직사각형 1429">
                <a:extLst>
                  <a:ext uri="{FF2B5EF4-FFF2-40B4-BE49-F238E27FC236}">
                    <a16:creationId xmlns:a16="http://schemas.microsoft.com/office/drawing/2014/main" id="{3267D459-DB90-FD52-A4FD-E2FDADD53433}"/>
                  </a:ext>
                </a:extLst>
              </p:cNvPr>
              <p:cNvSpPr/>
              <p:nvPr/>
            </p:nvSpPr>
            <p:spPr>
              <a:xfrm>
                <a:off x="8213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1" name="직사각형 1430">
                <a:extLst>
                  <a:ext uri="{FF2B5EF4-FFF2-40B4-BE49-F238E27FC236}">
                    <a16:creationId xmlns:a16="http://schemas.microsoft.com/office/drawing/2014/main" id="{FEEDEFC7-F1B2-FCDF-90FF-D2294D90C7D0}"/>
                  </a:ext>
                </a:extLst>
              </p:cNvPr>
              <p:cNvSpPr/>
              <p:nvPr/>
            </p:nvSpPr>
            <p:spPr>
              <a:xfrm>
                <a:off x="8321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2" name="직사각형 1431">
                <a:extLst>
                  <a:ext uri="{FF2B5EF4-FFF2-40B4-BE49-F238E27FC236}">
                    <a16:creationId xmlns:a16="http://schemas.microsoft.com/office/drawing/2014/main" id="{E2468618-58A2-7CB5-9A66-F233E1EBB4FA}"/>
                  </a:ext>
                </a:extLst>
              </p:cNvPr>
              <p:cNvSpPr/>
              <p:nvPr/>
            </p:nvSpPr>
            <p:spPr>
              <a:xfrm>
                <a:off x="8429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3" name="직사각형 1432">
                <a:extLst>
                  <a:ext uri="{FF2B5EF4-FFF2-40B4-BE49-F238E27FC236}">
                    <a16:creationId xmlns:a16="http://schemas.microsoft.com/office/drawing/2014/main" id="{9B3787AA-5798-17C8-49B2-0899C66BF390}"/>
                  </a:ext>
                </a:extLst>
              </p:cNvPr>
              <p:cNvSpPr/>
              <p:nvPr/>
            </p:nvSpPr>
            <p:spPr>
              <a:xfrm>
                <a:off x="8537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4" name="직사각형 1433">
                <a:extLst>
                  <a:ext uri="{FF2B5EF4-FFF2-40B4-BE49-F238E27FC236}">
                    <a16:creationId xmlns:a16="http://schemas.microsoft.com/office/drawing/2014/main" id="{2997C156-8503-CB73-45BC-83CFFE87717B}"/>
                  </a:ext>
                </a:extLst>
              </p:cNvPr>
              <p:cNvSpPr/>
              <p:nvPr/>
            </p:nvSpPr>
            <p:spPr>
              <a:xfrm>
                <a:off x="7565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5" name="직사각형 1434">
                <a:extLst>
                  <a:ext uri="{FF2B5EF4-FFF2-40B4-BE49-F238E27FC236}">
                    <a16:creationId xmlns:a16="http://schemas.microsoft.com/office/drawing/2014/main" id="{B39C221F-08EF-32A6-D417-05D0027E0E25}"/>
                  </a:ext>
                </a:extLst>
              </p:cNvPr>
              <p:cNvSpPr/>
              <p:nvPr/>
            </p:nvSpPr>
            <p:spPr>
              <a:xfrm>
                <a:off x="7673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6" name="직사각형 1435">
                <a:extLst>
                  <a:ext uri="{FF2B5EF4-FFF2-40B4-BE49-F238E27FC236}">
                    <a16:creationId xmlns:a16="http://schemas.microsoft.com/office/drawing/2014/main" id="{455E9612-70C5-96D7-6C72-8BE4134F0B77}"/>
                  </a:ext>
                </a:extLst>
              </p:cNvPr>
              <p:cNvSpPr/>
              <p:nvPr/>
            </p:nvSpPr>
            <p:spPr>
              <a:xfrm>
                <a:off x="7781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7" name="직사각형 1436">
                <a:extLst>
                  <a:ext uri="{FF2B5EF4-FFF2-40B4-BE49-F238E27FC236}">
                    <a16:creationId xmlns:a16="http://schemas.microsoft.com/office/drawing/2014/main" id="{B2283FF7-1707-3522-0AE7-871D644848D0}"/>
                  </a:ext>
                </a:extLst>
              </p:cNvPr>
              <p:cNvSpPr/>
              <p:nvPr/>
            </p:nvSpPr>
            <p:spPr>
              <a:xfrm>
                <a:off x="7889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8" name="직사각형 1437">
                <a:extLst>
                  <a:ext uri="{FF2B5EF4-FFF2-40B4-BE49-F238E27FC236}">
                    <a16:creationId xmlns:a16="http://schemas.microsoft.com/office/drawing/2014/main" id="{2BC6EA43-CB23-BCB8-0026-1232EFEB9493}"/>
                  </a:ext>
                </a:extLst>
              </p:cNvPr>
              <p:cNvSpPr/>
              <p:nvPr/>
            </p:nvSpPr>
            <p:spPr>
              <a:xfrm>
                <a:off x="7997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9" name="직사각형 1438">
                <a:extLst>
                  <a:ext uri="{FF2B5EF4-FFF2-40B4-BE49-F238E27FC236}">
                    <a16:creationId xmlns:a16="http://schemas.microsoft.com/office/drawing/2014/main" id="{701F497A-93D7-473B-5269-A0593ADE08CE}"/>
                  </a:ext>
                </a:extLst>
              </p:cNvPr>
              <p:cNvSpPr/>
              <p:nvPr/>
            </p:nvSpPr>
            <p:spPr>
              <a:xfrm>
                <a:off x="8105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0" name="직사각형 1439">
                <a:extLst>
                  <a:ext uri="{FF2B5EF4-FFF2-40B4-BE49-F238E27FC236}">
                    <a16:creationId xmlns:a16="http://schemas.microsoft.com/office/drawing/2014/main" id="{E0AB46EB-D611-0C16-86E7-6C2283D7DC0D}"/>
                  </a:ext>
                </a:extLst>
              </p:cNvPr>
              <p:cNvSpPr/>
              <p:nvPr/>
            </p:nvSpPr>
            <p:spPr>
              <a:xfrm>
                <a:off x="8213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1" name="직사각형 1440">
                <a:extLst>
                  <a:ext uri="{FF2B5EF4-FFF2-40B4-BE49-F238E27FC236}">
                    <a16:creationId xmlns:a16="http://schemas.microsoft.com/office/drawing/2014/main" id="{2021FF43-0968-D109-97CF-28B1544467D5}"/>
                  </a:ext>
                </a:extLst>
              </p:cNvPr>
              <p:cNvSpPr/>
              <p:nvPr/>
            </p:nvSpPr>
            <p:spPr>
              <a:xfrm>
                <a:off x="8321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2" name="직사각형 1441">
                <a:extLst>
                  <a:ext uri="{FF2B5EF4-FFF2-40B4-BE49-F238E27FC236}">
                    <a16:creationId xmlns:a16="http://schemas.microsoft.com/office/drawing/2014/main" id="{67A424B4-4ACB-4D9B-1E8A-DBBC57318018}"/>
                  </a:ext>
                </a:extLst>
              </p:cNvPr>
              <p:cNvSpPr/>
              <p:nvPr/>
            </p:nvSpPr>
            <p:spPr>
              <a:xfrm>
                <a:off x="8429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3" name="직사각형 1442">
                <a:extLst>
                  <a:ext uri="{FF2B5EF4-FFF2-40B4-BE49-F238E27FC236}">
                    <a16:creationId xmlns:a16="http://schemas.microsoft.com/office/drawing/2014/main" id="{2DB1F885-DEBE-98C9-44A3-450E7C2724B5}"/>
                  </a:ext>
                </a:extLst>
              </p:cNvPr>
              <p:cNvSpPr/>
              <p:nvPr/>
            </p:nvSpPr>
            <p:spPr>
              <a:xfrm>
                <a:off x="8537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4" name="직사각형 1443">
                <a:extLst>
                  <a:ext uri="{FF2B5EF4-FFF2-40B4-BE49-F238E27FC236}">
                    <a16:creationId xmlns:a16="http://schemas.microsoft.com/office/drawing/2014/main" id="{A915D211-8D4F-5E32-1AC7-ACD5F0C1A6AC}"/>
                  </a:ext>
                </a:extLst>
              </p:cNvPr>
              <p:cNvSpPr/>
              <p:nvPr/>
            </p:nvSpPr>
            <p:spPr>
              <a:xfrm>
                <a:off x="7565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5" name="직사각형 1444">
                <a:extLst>
                  <a:ext uri="{FF2B5EF4-FFF2-40B4-BE49-F238E27FC236}">
                    <a16:creationId xmlns:a16="http://schemas.microsoft.com/office/drawing/2014/main" id="{A2F402E8-68AE-0DEE-825D-D4537A949B14}"/>
                  </a:ext>
                </a:extLst>
              </p:cNvPr>
              <p:cNvSpPr/>
              <p:nvPr/>
            </p:nvSpPr>
            <p:spPr>
              <a:xfrm>
                <a:off x="7673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6" name="직사각형 1445">
                <a:extLst>
                  <a:ext uri="{FF2B5EF4-FFF2-40B4-BE49-F238E27FC236}">
                    <a16:creationId xmlns:a16="http://schemas.microsoft.com/office/drawing/2014/main" id="{D057D577-81C4-F8E9-4A29-1F72EF4F2A98}"/>
                  </a:ext>
                </a:extLst>
              </p:cNvPr>
              <p:cNvSpPr/>
              <p:nvPr/>
            </p:nvSpPr>
            <p:spPr>
              <a:xfrm>
                <a:off x="7781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7" name="직사각형 1446">
                <a:extLst>
                  <a:ext uri="{FF2B5EF4-FFF2-40B4-BE49-F238E27FC236}">
                    <a16:creationId xmlns:a16="http://schemas.microsoft.com/office/drawing/2014/main" id="{17CC1CEF-06D8-A0CF-95AE-711891BC5750}"/>
                  </a:ext>
                </a:extLst>
              </p:cNvPr>
              <p:cNvSpPr/>
              <p:nvPr/>
            </p:nvSpPr>
            <p:spPr>
              <a:xfrm>
                <a:off x="7889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8" name="직사각형 1447">
                <a:extLst>
                  <a:ext uri="{FF2B5EF4-FFF2-40B4-BE49-F238E27FC236}">
                    <a16:creationId xmlns:a16="http://schemas.microsoft.com/office/drawing/2014/main" id="{3101A694-13F1-B3C4-7AF2-4987487431C8}"/>
                  </a:ext>
                </a:extLst>
              </p:cNvPr>
              <p:cNvSpPr/>
              <p:nvPr/>
            </p:nvSpPr>
            <p:spPr>
              <a:xfrm>
                <a:off x="7997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9" name="직사각형 1448">
                <a:extLst>
                  <a:ext uri="{FF2B5EF4-FFF2-40B4-BE49-F238E27FC236}">
                    <a16:creationId xmlns:a16="http://schemas.microsoft.com/office/drawing/2014/main" id="{62C17DB7-301D-58BA-0115-6DDD0A79D0F4}"/>
                  </a:ext>
                </a:extLst>
              </p:cNvPr>
              <p:cNvSpPr/>
              <p:nvPr/>
            </p:nvSpPr>
            <p:spPr>
              <a:xfrm>
                <a:off x="8105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0" name="직사각형 1449">
                <a:extLst>
                  <a:ext uri="{FF2B5EF4-FFF2-40B4-BE49-F238E27FC236}">
                    <a16:creationId xmlns:a16="http://schemas.microsoft.com/office/drawing/2014/main" id="{D74F1520-FDEC-CA37-0200-7D1399D36187}"/>
                  </a:ext>
                </a:extLst>
              </p:cNvPr>
              <p:cNvSpPr/>
              <p:nvPr/>
            </p:nvSpPr>
            <p:spPr>
              <a:xfrm>
                <a:off x="8213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1" name="직사각형 1450">
                <a:extLst>
                  <a:ext uri="{FF2B5EF4-FFF2-40B4-BE49-F238E27FC236}">
                    <a16:creationId xmlns:a16="http://schemas.microsoft.com/office/drawing/2014/main" id="{EA2965EA-CB4F-8AE4-1C5F-45B29354CB71}"/>
                  </a:ext>
                </a:extLst>
              </p:cNvPr>
              <p:cNvSpPr/>
              <p:nvPr/>
            </p:nvSpPr>
            <p:spPr>
              <a:xfrm>
                <a:off x="8321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2" name="직사각형 1451">
                <a:extLst>
                  <a:ext uri="{FF2B5EF4-FFF2-40B4-BE49-F238E27FC236}">
                    <a16:creationId xmlns:a16="http://schemas.microsoft.com/office/drawing/2014/main" id="{BC7251B7-701D-B5C8-30C9-6D00040B77C3}"/>
                  </a:ext>
                </a:extLst>
              </p:cNvPr>
              <p:cNvSpPr/>
              <p:nvPr/>
            </p:nvSpPr>
            <p:spPr>
              <a:xfrm>
                <a:off x="8429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3" name="직사각형 1452">
                <a:extLst>
                  <a:ext uri="{FF2B5EF4-FFF2-40B4-BE49-F238E27FC236}">
                    <a16:creationId xmlns:a16="http://schemas.microsoft.com/office/drawing/2014/main" id="{0B988EC1-E0B0-CA2D-6792-F90E58D34D13}"/>
                  </a:ext>
                </a:extLst>
              </p:cNvPr>
              <p:cNvSpPr/>
              <p:nvPr/>
            </p:nvSpPr>
            <p:spPr>
              <a:xfrm>
                <a:off x="8537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4" name="직사각형 1453">
                <a:extLst>
                  <a:ext uri="{FF2B5EF4-FFF2-40B4-BE49-F238E27FC236}">
                    <a16:creationId xmlns:a16="http://schemas.microsoft.com/office/drawing/2014/main" id="{B9172A10-DA6D-50B8-3914-859F14A1F779}"/>
                  </a:ext>
                </a:extLst>
              </p:cNvPr>
              <p:cNvSpPr/>
              <p:nvPr/>
            </p:nvSpPr>
            <p:spPr>
              <a:xfrm>
                <a:off x="7565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5" name="직사각형 1454">
                <a:extLst>
                  <a:ext uri="{FF2B5EF4-FFF2-40B4-BE49-F238E27FC236}">
                    <a16:creationId xmlns:a16="http://schemas.microsoft.com/office/drawing/2014/main" id="{E49A8F7C-4977-AF4A-C4BB-084890EE093C}"/>
                  </a:ext>
                </a:extLst>
              </p:cNvPr>
              <p:cNvSpPr/>
              <p:nvPr/>
            </p:nvSpPr>
            <p:spPr>
              <a:xfrm>
                <a:off x="7673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6" name="직사각형 1455">
                <a:extLst>
                  <a:ext uri="{FF2B5EF4-FFF2-40B4-BE49-F238E27FC236}">
                    <a16:creationId xmlns:a16="http://schemas.microsoft.com/office/drawing/2014/main" id="{A427BC96-B450-3F0C-59D7-FF586D5D8E16}"/>
                  </a:ext>
                </a:extLst>
              </p:cNvPr>
              <p:cNvSpPr/>
              <p:nvPr/>
            </p:nvSpPr>
            <p:spPr>
              <a:xfrm>
                <a:off x="7781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7" name="직사각형 1456">
                <a:extLst>
                  <a:ext uri="{FF2B5EF4-FFF2-40B4-BE49-F238E27FC236}">
                    <a16:creationId xmlns:a16="http://schemas.microsoft.com/office/drawing/2014/main" id="{054CEB57-A64B-AFE7-E28C-F1017D172A6B}"/>
                  </a:ext>
                </a:extLst>
              </p:cNvPr>
              <p:cNvSpPr/>
              <p:nvPr/>
            </p:nvSpPr>
            <p:spPr>
              <a:xfrm>
                <a:off x="7889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8" name="직사각형 1457">
                <a:extLst>
                  <a:ext uri="{FF2B5EF4-FFF2-40B4-BE49-F238E27FC236}">
                    <a16:creationId xmlns:a16="http://schemas.microsoft.com/office/drawing/2014/main" id="{DF429851-C2FD-13DB-8B43-943F27147086}"/>
                  </a:ext>
                </a:extLst>
              </p:cNvPr>
              <p:cNvSpPr/>
              <p:nvPr/>
            </p:nvSpPr>
            <p:spPr>
              <a:xfrm>
                <a:off x="7997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9" name="직사각형 1458">
                <a:extLst>
                  <a:ext uri="{FF2B5EF4-FFF2-40B4-BE49-F238E27FC236}">
                    <a16:creationId xmlns:a16="http://schemas.microsoft.com/office/drawing/2014/main" id="{AC80193F-D434-BD95-6DFB-7CA62934B04F}"/>
                  </a:ext>
                </a:extLst>
              </p:cNvPr>
              <p:cNvSpPr/>
              <p:nvPr/>
            </p:nvSpPr>
            <p:spPr>
              <a:xfrm>
                <a:off x="8105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0" name="직사각형 1459">
                <a:extLst>
                  <a:ext uri="{FF2B5EF4-FFF2-40B4-BE49-F238E27FC236}">
                    <a16:creationId xmlns:a16="http://schemas.microsoft.com/office/drawing/2014/main" id="{5E1363AC-A278-110A-999A-3D12299B92B4}"/>
                  </a:ext>
                </a:extLst>
              </p:cNvPr>
              <p:cNvSpPr/>
              <p:nvPr/>
            </p:nvSpPr>
            <p:spPr>
              <a:xfrm>
                <a:off x="8213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1" name="직사각형 1460">
                <a:extLst>
                  <a:ext uri="{FF2B5EF4-FFF2-40B4-BE49-F238E27FC236}">
                    <a16:creationId xmlns:a16="http://schemas.microsoft.com/office/drawing/2014/main" id="{721567D3-98D7-CEEE-0DBA-E1D459EDEDA8}"/>
                  </a:ext>
                </a:extLst>
              </p:cNvPr>
              <p:cNvSpPr/>
              <p:nvPr/>
            </p:nvSpPr>
            <p:spPr>
              <a:xfrm>
                <a:off x="8321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2" name="직사각형 1461">
                <a:extLst>
                  <a:ext uri="{FF2B5EF4-FFF2-40B4-BE49-F238E27FC236}">
                    <a16:creationId xmlns:a16="http://schemas.microsoft.com/office/drawing/2014/main" id="{22AEB140-B7E7-D2F5-37AC-3EC81916BBC8}"/>
                  </a:ext>
                </a:extLst>
              </p:cNvPr>
              <p:cNvSpPr/>
              <p:nvPr/>
            </p:nvSpPr>
            <p:spPr>
              <a:xfrm>
                <a:off x="8429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3" name="직사각형 1462">
                <a:extLst>
                  <a:ext uri="{FF2B5EF4-FFF2-40B4-BE49-F238E27FC236}">
                    <a16:creationId xmlns:a16="http://schemas.microsoft.com/office/drawing/2014/main" id="{C223AEEC-8CB6-B7B0-8223-65AF763E756A}"/>
                  </a:ext>
                </a:extLst>
              </p:cNvPr>
              <p:cNvSpPr/>
              <p:nvPr/>
            </p:nvSpPr>
            <p:spPr>
              <a:xfrm>
                <a:off x="8537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4" name="직사각형 1463">
                <a:extLst>
                  <a:ext uri="{FF2B5EF4-FFF2-40B4-BE49-F238E27FC236}">
                    <a16:creationId xmlns:a16="http://schemas.microsoft.com/office/drawing/2014/main" id="{2C1774DB-9434-3A72-F86B-5ACF8F87BAC0}"/>
                  </a:ext>
                </a:extLst>
              </p:cNvPr>
              <p:cNvSpPr/>
              <p:nvPr/>
            </p:nvSpPr>
            <p:spPr>
              <a:xfrm>
                <a:off x="7565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5" name="직사각형 1464">
                <a:extLst>
                  <a:ext uri="{FF2B5EF4-FFF2-40B4-BE49-F238E27FC236}">
                    <a16:creationId xmlns:a16="http://schemas.microsoft.com/office/drawing/2014/main" id="{B5065112-51E3-B3C9-373F-10F7939B4102}"/>
                  </a:ext>
                </a:extLst>
              </p:cNvPr>
              <p:cNvSpPr/>
              <p:nvPr/>
            </p:nvSpPr>
            <p:spPr>
              <a:xfrm>
                <a:off x="7673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6" name="직사각형 1465">
                <a:extLst>
                  <a:ext uri="{FF2B5EF4-FFF2-40B4-BE49-F238E27FC236}">
                    <a16:creationId xmlns:a16="http://schemas.microsoft.com/office/drawing/2014/main" id="{C9939BF2-43E0-FEA8-B3DB-400084AA6B03}"/>
                  </a:ext>
                </a:extLst>
              </p:cNvPr>
              <p:cNvSpPr/>
              <p:nvPr/>
            </p:nvSpPr>
            <p:spPr>
              <a:xfrm>
                <a:off x="7781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7" name="직사각형 1466">
                <a:extLst>
                  <a:ext uri="{FF2B5EF4-FFF2-40B4-BE49-F238E27FC236}">
                    <a16:creationId xmlns:a16="http://schemas.microsoft.com/office/drawing/2014/main" id="{7E17CC89-B0F6-8815-501B-47156CE35DE4}"/>
                  </a:ext>
                </a:extLst>
              </p:cNvPr>
              <p:cNvSpPr/>
              <p:nvPr/>
            </p:nvSpPr>
            <p:spPr>
              <a:xfrm>
                <a:off x="7889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8" name="직사각형 1467">
                <a:extLst>
                  <a:ext uri="{FF2B5EF4-FFF2-40B4-BE49-F238E27FC236}">
                    <a16:creationId xmlns:a16="http://schemas.microsoft.com/office/drawing/2014/main" id="{464CD469-BBF8-74F4-A288-1DAF329A7C2C}"/>
                  </a:ext>
                </a:extLst>
              </p:cNvPr>
              <p:cNvSpPr/>
              <p:nvPr/>
            </p:nvSpPr>
            <p:spPr>
              <a:xfrm>
                <a:off x="7997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9" name="직사각형 1468">
                <a:extLst>
                  <a:ext uri="{FF2B5EF4-FFF2-40B4-BE49-F238E27FC236}">
                    <a16:creationId xmlns:a16="http://schemas.microsoft.com/office/drawing/2014/main" id="{D200BB0A-D3FC-8DEE-7776-2A3AA1D3424F}"/>
                  </a:ext>
                </a:extLst>
              </p:cNvPr>
              <p:cNvSpPr/>
              <p:nvPr/>
            </p:nvSpPr>
            <p:spPr>
              <a:xfrm>
                <a:off x="8105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0" name="직사각형 1469">
                <a:extLst>
                  <a:ext uri="{FF2B5EF4-FFF2-40B4-BE49-F238E27FC236}">
                    <a16:creationId xmlns:a16="http://schemas.microsoft.com/office/drawing/2014/main" id="{AC16AA6D-83DC-4CB8-DE0C-DEAAFDCDDFA2}"/>
                  </a:ext>
                </a:extLst>
              </p:cNvPr>
              <p:cNvSpPr/>
              <p:nvPr/>
            </p:nvSpPr>
            <p:spPr>
              <a:xfrm>
                <a:off x="8213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1" name="직사각형 1470">
                <a:extLst>
                  <a:ext uri="{FF2B5EF4-FFF2-40B4-BE49-F238E27FC236}">
                    <a16:creationId xmlns:a16="http://schemas.microsoft.com/office/drawing/2014/main" id="{A6ABDAFB-AFBA-CB3C-8511-552C4A788D76}"/>
                  </a:ext>
                </a:extLst>
              </p:cNvPr>
              <p:cNvSpPr/>
              <p:nvPr/>
            </p:nvSpPr>
            <p:spPr>
              <a:xfrm>
                <a:off x="8321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2" name="직사각형 1471">
                <a:extLst>
                  <a:ext uri="{FF2B5EF4-FFF2-40B4-BE49-F238E27FC236}">
                    <a16:creationId xmlns:a16="http://schemas.microsoft.com/office/drawing/2014/main" id="{6F4BF699-F4FC-16F8-6805-571A0582F5E3}"/>
                  </a:ext>
                </a:extLst>
              </p:cNvPr>
              <p:cNvSpPr/>
              <p:nvPr/>
            </p:nvSpPr>
            <p:spPr>
              <a:xfrm>
                <a:off x="8429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3" name="직사각형 1472">
                <a:extLst>
                  <a:ext uri="{FF2B5EF4-FFF2-40B4-BE49-F238E27FC236}">
                    <a16:creationId xmlns:a16="http://schemas.microsoft.com/office/drawing/2014/main" id="{82FC9F7D-6C69-F7FE-070A-65C7B82F0E30}"/>
                  </a:ext>
                </a:extLst>
              </p:cNvPr>
              <p:cNvSpPr/>
              <p:nvPr/>
            </p:nvSpPr>
            <p:spPr>
              <a:xfrm>
                <a:off x="8537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4" name="직사각형 1473">
                <a:extLst>
                  <a:ext uri="{FF2B5EF4-FFF2-40B4-BE49-F238E27FC236}">
                    <a16:creationId xmlns:a16="http://schemas.microsoft.com/office/drawing/2014/main" id="{69D93923-12AD-BA14-0430-72DB180DEC8C}"/>
                  </a:ext>
                </a:extLst>
              </p:cNvPr>
              <p:cNvSpPr/>
              <p:nvPr/>
            </p:nvSpPr>
            <p:spPr>
              <a:xfrm>
                <a:off x="7565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5" name="직사각형 1474">
                <a:extLst>
                  <a:ext uri="{FF2B5EF4-FFF2-40B4-BE49-F238E27FC236}">
                    <a16:creationId xmlns:a16="http://schemas.microsoft.com/office/drawing/2014/main" id="{DA3FD62F-4EB0-2F55-2B63-FC806D0D4A94}"/>
                  </a:ext>
                </a:extLst>
              </p:cNvPr>
              <p:cNvSpPr/>
              <p:nvPr/>
            </p:nvSpPr>
            <p:spPr>
              <a:xfrm>
                <a:off x="7673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6" name="직사각형 1475">
                <a:extLst>
                  <a:ext uri="{FF2B5EF4-FFF2-40B4-BE49-F238E27FC236}">
                    <a16:creationId xmlns:a16="http://schemas.microsoft.com/office/drawing/2014/main" id="{2EF08687-BD42-B527-A0A7-A83C7E6D46B4}"/>
                  </a:ext>
                </a:extLst>
              </p:cNvPr>
              <p:cNvSpPr/>
              <p:nvPr/>
            </p:nvSpPr>
            <p:spPr>
              <a:xfrm>
                <a:off x="7781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7" name="직사각형 1476">
                <a:extLst>
                  <a:ext uri="{FF2B5EF4-FFF2-40B4-BE49-F238E27FC236}">
                    <a16:creationId xmlns:a16="http://schemas.microsoft.com/office/drawing/2014/main" id="{8C6B84E2-882C-E633-0A31-AE1439D0A460}"/>
                  </a:ext>
                </a:extLst>
              </p:cNvPr>
              <p:cNvSpPr/>
              <p:nvPr/>
            </p:nvSpPr>
            <p:spPr>
              <a:xfrm>
                <a:off x="7889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8" name="직사각형 1477">
                <a:extLst>
                  <a:ext uri="{FF2B5EF4-FFF2-40B4-BE49-F238E27FC236}">
                    <a16:creationId xmlns:a16="http://schemas.microsoft.com/office/drawing/2014/main" id="{FD31CDBE-AD13-AE43-41DB-247C18F7AFAE}"/>
                  </a:ext>
                </a:extLst>
              </p:cNvPr>
              <p:cNvSpPr/>
              <p:nvPr/>
            </p:nvSpPr>
            <p:spPr>
              <a:xfrm>
                <a:off x="7997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9" name="직사각형 1478">
                <a:extLst>
                  <a:ext uri="{FF2B5EF4-FFF2-40B4-BE49-F238E27FC236}">
                    <a16:creationId xmlns:a16="http://schemas.microsoft.com/office/drawing/2014/main" id="{517E94B7-4508-5B26-E03D-3A1EFB08CEF6}"/>
                  </a:ext>
                </a:extLst>
              </p:cNvPr>
              <p:cNvSpPr/>
              <p:nvPr/>
            </p:nvSpPr>
            <p:spPr>
              <a:xfrm>
                <a:off x="8105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0" name="직사각형 1479">
                <a:extLst>
                  <a:ext uri="{FF2B5EF4-FFF2-40B4-BE49-F238E27FC236}">
                    <a16:creationId xmlns:a16="http://schemas.microsoft.com/office/drawing/2014/main" id="{05CF9227-B3D5-20D3-CFBA-9BA9C21E8DA6}"/>
                  </a:ext>
                </a:extLst>
              </p:cNvPr>
              <p:cNvSpPr/>
              <p:nvPr/>
            </p:nvSpPr>
            <p:spPr>
              <a:xfrm>
                <a:off x="8213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1" name="직사각형 1480">
                <a:extLst>
                  <a:ext uri="{FF2B5EF4-FFF2-40B4-BE49-F238E27FC236}">
                    <a16:creationId xmlns:a16="http://schemas.microsoft.com/office/drawing/2014/main" id="{44CB46C7-A939-08BB-6CB1-A4596A75C593}"/>
                  </a:ext>
                </a:extLst>
              </p:cNvPr>
              <p:cNvSpPr/>
              <p:nvPr/>
            </p:nvSpPr>
            <p:spPr>
              <a:xfrm>
                <a:off x="8321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2" name="직사각형 1481">
                <a:extLst>
                  <a:ext uri="{FF2B5EF4-FFF2-40B4-BE49-F238E27FC236}">
                    <a16:creationId xmlns:a16="http://schemas.microsoft.com/office/drawing/2014/main" id="{45907D0B-C8DF-B75B-8C1B-F22C837E3FF7}"/>
                  </a:ext>
                </a:extLst>
              </p:cNvPr>
              <p:cNvSpPr/>
              <p:nvPr/>
            </p:nvSpPr>
            <p:spPr>
              <a:xfrm>
                <a:off x="8429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3" name="직사각형 1482">
                <a:extLst>
                  <a:ext uri="{FF2B5EF4-FFF2-40B4-BE49-F238E27FC236}">
                    <a16:creationId xmlns:a16="http://schemas.microsoft.com/office/drawing/2014/main" id="{46B02D93-11E1-B2AC-3CBD-50806F006438}"/>
                  </a:ext>
                </a:extLst>
              </p:cNvPr>
              <p:cNvSpPr/>
              <p:nvPr/>
            </p:nvSpPr>
            <p:spPr>
              <a:xfrm>
                <a:off x="8537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4" name="직사각형 1483">
                <a:extLst>
                  <a:ext uri="{FF2B5EF4-FFF2-40B4-BE49-F238E27FC236}">
                    <a16:creationId xmlns:a16="http://schemas.microsoft.com/office/drawing/2014/main" id="{EDBBFF62-BF1D-D057-6D34-B70E0CA0C765}"/>
                  </a:ext>
                </a:extLst>
              </p:cNvPr>
              <p:cNvSpPr/>
              <p:nvPr/>
            </p:nvSpPr>
            <p:spPr>
              <a:xfrm>
                <a:off x="7565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5" name="직사각형 1484">
                <a:extLst>
                  <a:ext uri="{FF2B5EF4-FFF2-40B4-BE49-F238E27FC236}">
                    <a16:creationId xmlns:a16="http://schemas.microsoft.com/office/drawing/2014/main" id="{A29E45D6-5C90-4C47-11E3-553E2B1E0088}"/>
                  </a:ext>
                </a:extLst>
              </p:cNvPr>
              <p:cNvSpPr/>
              <p:nvPr/>
            </p:nvSpPr>
            <p:spPr>
              <a:xfrm>
                <a:off x="7673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E0AD8B83-789F-F9A3-CA6D-CD81E2CD49E4}"/>
                  </a:ext>
                </a:extLst>
              </p:cNvPr>
              <p:cNvSpPr/>
              <p:nvPr/>
            </p:nvSpPr>
            <p:spPr>
              <a:xfrm>
                <a:off x="7781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7" name="직사각형 1486">
                <a:extLst>
                  <a:ext uri="{FF2B5EF4-FFF2-40B4-BE49-F238E27FC236}">
                    <a16:creationId xmlns:a16="http://schemas.microsoft.com/office/drawing/2014/main" id="{3110BEBB-5E9D-B6AF-2C37-FDA3FB1A1BE8}"/>
                  </a:ext>
                </a:extLst>
              </p:cNvPr>
              <p:cNvSpPr/>
              <p:nvPr/>
            </p:nvSpPr>
            <p:spPr>
              <a:xfrm>
                <a:off x="7889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8" name="직사각형 1487">
                <a:extLst>
                  <a:ext uri="{FF2B5EF4-FFF2-40B4-BE49-F238E27FC236}">
                    <a16:creationId xmlns:a16="http://schemas.microsoft.com/office/drawing/2014/main" id="{1B219B26-974F-A33B-D0DD-BF02CBF3DBD3}"/>
                  </a:ext>
                </a:extLst>
              </p:cNvPr>
              <p:cNvSpPr/>
              <p:nvPr/>
            </p:nvSpPr>
            <p:spPr>
              <a:xfrm>
                <a:off x="7997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9" name="직사각형 1488">
                <a:extLst>
                  <a:ext uri="{FF2B5EF4-FFF2-40B4-BE49-F238E27FC236}">
                    <a16:creationId xmlns:a16="http://schemas.microsoft.com/office/drawing/2014/main" id="{EE39D850-EF28-A0B7-810E-7FF4C3E8CBEE}"/>
                  </a:ext>
                </a:extLst>
              </p:cNvPr>
              <p:cNvSpPr/>
              <p:nvPr/>
            </p:nvSpPr>
            <p:spPr>
              <a:xfrm>
                <a:off x="8105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0" name="직사각형 1489">
                <a:extLst>
                  <a:ext uri="{FF2B5EF4-FFF2-40B4-BE49-F238E27FC236}">
                    <a16:creationId xmlns:a16="http://schemas.microsoft.com/office/drawing/2014/main" id="{3FFDEBFF-AFAA-A937-3BC7-91689777CD8B}"/>
                  </a:ext>
                </a:extLst>
              </p:cNvPr>
              <p:cNvSpPr/>
              <p:nvPr/>
            </p:nvSpPr>
            <p:spPr>
              <a:xfrm>
                <a:off x="8213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1" name="직사각형 1490">
                <a:extLst>
                  <a:ext uri="{FF2B5EF4-FFF2-40B4-BE49-F238E27FC236}">
                    <a16:creationId xmlns:a16="http://schemas.microsoft.com/office/drawing/2014/main" id="{5B40292C-068E-3BAE-E058-223CD8A547BD}"/>
                  </a:ext>
                </a:extLst>
              </p:cNvPr>
              <p:cNvSpPr/>
              <p:nvPr/>
            </p:nvSpPr>
            <p:spPr>
              <a:xfrm>
                <a:off x="8321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2" name="직사각형 1491">
                <a:extLst>
                  <a:ext uri="{FF2B5EF4-FFF2-40B4-BE49-F238E27FC236}">
                    <a16:creationId xmlns:a16="http://schemas.microsoft.com/office/drawing/2014/main" id="{C6BF2E44-7A81-468D-633B-B49C1E36DB01}"/>
                  </a:ext>
                </a:extLst>
              </p:cNvPr>
              <p:cNvSpPr/>
              <p:nvPr/>
            </p:nvSpPr>
            <p:spPr>
              <a:xfrm>
                <a:off x="8429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3" name="직사각형 1492">
                <a:extLst>
                  <a:ext uri="{FF2B5EF4-FFF2-40B4-BE49-F238E27FC236}">
                    <a16:creationId xmlns:a16="http://schemas.microsoft.com/office/drawing/2014/main" id="{92D63144-6875-B1CF-2A75-B36BDE530520}"/>
                  </a:ext>
                </a:extLst>
              </p:cNvPr>
              <p:cNvSpPr/>
              <p:nvPr/>
            </p:nvSpPr>
            <p:spPr>
              <a:xfrm>
                <a:off x="8537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4" name="직사각형 1493">
                <a:extLst>
                  <a:ext uri="{FF2B5EF4-FFF2-40B4-BE49-F238E27FC236}">
                    <a16:creationId xmlns:a16="http://schemas.microsoft.com/office/drawing/2014/main" id="{F8FF4108-1380-D489-F9C2-D067D8880D42}"/>
                  </a:ext>
                </a:extLst>
              </p:cNvPr>
              <p:cNvSpPr/>
              <p:nvPr/>
            </p:nvSpPr>
            <p:spPr>
              <a:xfrm>
                <a:off x="7565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5" name="직사각형 1494">
                <a:extLst>
                  <a:ext uri="{FF2B5EF4-FFF2-40B4-BE49-F238E27FC236}">
                    <a16:creationId xmlns:a16="http://schemas.microsoft.com/office/drawing/2014/main" id="{01B99560-D334-80CD-CECA-7548D38776E0}"/>
                  </a:ext>
                </a:extLst>
              </p:cNvPr>
              <p:cNvSpPr/>
              <p:nvPr/>
            </p:nvSpPr>
            <p:spPr>
              <a:xfrm>
                <a:off x="7673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6" name="직사각형 1495">
                <a:extLst>
                  <a:ext uri="{FF2B5EF4-FFF2-40B4-BE49-F238E27FC236}">
                    <a16:creationId xmlns:a16="http://schemas.microsoft.com/office/drawing/2014/main" id="{481022E6-160D-6AC9-8710-6BCB723E49EE}"/>
                  </a:ext>
                </a:extLst>
              </p:cNvPr>
              <p:cNvSpPr/>
              <p:nvPr/>
            </p:nvSpPr>
            <p:spPr>
              <a:xfrm>
                <a:off x="7781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7" name="직사각형 1496">
                <a:extLst>
                  <a:ext uri="{FF2B5EF4-FFF2-40B4-BE49-F238E27FC236}">
                    <a16:creationId xmlns:a16="http://schemas.microsoft.com/office/drawing/2014/main" id="{D1B762FD-6835-BD60-E4FA-FF1083FFBADB}"/>
                  </a:ext>
                </a:extLst>
              </p:cNvPr>
              <p:cNvSpPr/>
              <p:nvPr/>
            </p:nvSpPr>
            <p:spPr>
              <a:xfrm>
                <a:off x="7889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8" name="직사각형 1497">
                <a:extLst>
                  <a:ext uri="{FF2B5EF4-FFF2-40B4-BE49-F238E27FC236}">
                    <a16:creationId xmlns:a16="http://schemas.microsoft.com/office/drawing/2014/main" id="{484AAA63-0B9C-9DCE-DF9A-0765CA54F115}"/>
                  </a:ext>
                </a:extLst>
              </p:cNvPr>
              <p:cNvSpPr/>
              <p:nvPr/>
            </p:nvSpPr>
            <p:spPr>
              <a:xfrm>
                <a:off x="7997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9" name="직사각형 1498">
                <a:extLst>
                  <a:ext uri="{FF2B5EF4-FFF2-40B4-BE49-F238E27FC236}">
                    <a16:creationId xmlns:a16="http://schemas.microsoft.com/office/drawing/2014/main" id="{B5DF20B3-5DDA-8202-80EB-6A7E24336E39}"/>
                  </a:ext>
                </a:extLst>
              </p:cNvPr>
              <p:cNvSpPr/>
              <p:nvPr/>
            </p:nvSpPr>
            <p:spPr>
              <a:xfrm>
                <a:off x="8105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0" name="직사각형 1499">
                <a:extLst>
                  <a:ext uri="{FF2B5EF4-FFF2-40B4-BE49-F238E27FC236}">
                    <a16:creationId xmlns:a16="http://schemas.microsoft.com/office/drawing/2014/main" id="{E5C9D359-0332-7BF3-8660-A0079DB04DC2}"/>
                  </a:ext>
                </a:extLst>
              </p:cNvPr>
              <p:cNvSpPr/>
              <p:nvPr/>
            </p:nvSpPr>
            <p:spPr>
              <a:xfrm>
                <a:off x="8213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1" name="직사각형 1500">
                <a:extLst>
                  <a:ext uri="{FF2B5EF4-FFF2-40B4-BE49-F238E27FC236}">
                    <a16:creationId xmlns:a16="http://schemas.microsoft.com/office/drawing/2014/main" id="{23F82B4C-FCF4-B272-E870-EBB6403AB5F7}"/>
                  </a:ext>
                </a:extLst>
              </p:cNvPr>
              <p:cNvSpPr/>
              <p:nvPr/>
            </p:nvSpPr>
            <p:spPr>
              <a:xfrm>
                <a:off x="8321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2" name="직사각형 1501">
                <a:extLst>
                  <a:ext uri="{FF2B5EF4-FFF2-40B4-BE49-F238E27FC236}">
                    <a16:creationId xmlns:a16="http://schemas.microsoft.com/office/drawing/2014/main" id="{61AF1E97-F6C6-7B05-0944-6FE79DAFE02E}"/>
                  </a:ext>
                </a:extLst>
              </p:cNvPr>
              <p:cNvSpPr/>
              <p:nvPr/>
            </p:nvSpPr>
            <p:spPr>
              <a:xfrm>
                <a:off x="8429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3" name="직사각형 1502">
                <a:extLst>
                  <a:ext uri="{FF2B5EF4-FFF2-40B4-BE49-F238E27FC236}">
                    <a16:creationId xmlns:a16="http://schemas.microsoft.com/office/drawing/2014/main" id="{4B9618C7-4E1E-81D6-9FE4-B42FF90926A9}"/>
                  </a:ext>
                </a:extLst>
              </p:cNvPr>
              <p:cNvSpPr/>
              <p:nvPr/>
            </p:nvSpPr>
            <p:spPr>
              <a:xfrm>
                <a:off x="8537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4" name="직사각형 1503">
                <a:extLst>
                  <a:ext uri="{FF2B5EF4-FFF2-40B4-BE49-F238E27FC236}">
                    <a16:creationId xmlns:a16="http://schemas.microsoft.com/office/drawing/2014/main" id="{760D3826-D2CD-C66B-DF63-2929F6082D96}"/>
                  </a:ext>
                </a:extLst>
              </p:cNvPr>
              <p:cNvSpPr/>
              <p:nvPr/>
            </p:nvSpPr>
            <p:spPr>
              <a:xfrm>
                <a:off x="7565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5" name="직사각형 1504">
                <a:extLst>
                  <a:ext uri="{FF2B5EF4-FFF2-40B4-BE49-F238E27FC236}">
                    <a16:creationId xmlns:a16="http://schemas.microsoft.com/office/drawing/2014/main" id="{1B5CECFB-E4A2-F9AC-C962-1A8F7E9A7DFD}"/>
                  </a:ext>
                </a:extLst>
              </p:cNvPr>
              <p:cNvSpPr/>
              <p:nvPr/>
            </p:nvSpPr>
            <p:spPr>
              <a:xfrm>
                <a:off x="7673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6" name="직사각형 1505">
                <a:extLst>
                  <a:ext uri="{FF2B5EF4-FFF2-40B4-BE49-F238E27FC236}">
                    <a16:creationId xmlns:a16="http://schemas.microsoft.com/office/drawing/2014/main" id="{644CB26F-4BF0-4168-7809-F031882C6023}"/>
                  </a:ext>
                </a:extLst>
              </p:cNvPr>
              <p:cNvSpPr/>
              <p:nvPr/>
            </p:nvSpPr>
            <p:spPr>
              <a:xfrm>
                <a:off x="7781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7" name="직사각형 1506">
                <a:extLst>
                  <a:ext uri="{FF2B5EF4-FFF2-40B4-BE49-F238E27FC236}">
                    <a16:creationId xmlns:a16="http://schemas.microsoft.com/office/drawing/2014/main" id="{DF88A2BD-538A-BEDD-511F-E44D7B4B6258}"/>
                  </a:ext>
                </a:extLst>
              </p:cNvPr>
              <p:cNvSpPr/>
              <p:nvPr/>
            </p:nvSpPr>
            <p:spPr>
              <a:xfrm>
                <a:off x="7889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8" name="직사각형 1507">
                <a:extLst>
                  <a:ext uri="{FF2B5EF4-FFF2-40B4-BE49-F238E27FC236}">
                    <a16:creationId xmlns:a16="http://schemas.microsoft.com/office/drawing/2014/main" id="{94B71115-7E7B-FC8B-0157-99AC16385135}"/>
                  </a:ext>
                </a:extLst>
              </p:cNvPr>
              <p:cNvSpPr/>
              <p:nvPr/>
            </p:nvSpPr>
            <p:spPr>
              <a:xfrm>
                <a:off x="7997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9" name="직사각형 1508">
                <a:extLst>
                  <a:ext uri="{FF2B5EF4-FFF2-40B4-BE49-F238E27FC236}">
                    <a16:creationId xmlns:a16="http://schemas.microsoft.com/office/drawing/2014/main" id="{4D272EC3-7B39-E41D-260D-198496059BCA}"/>
                  </a:ext>
                </a:extLst>
              </p:cNvPr>
              <p:cNvSpPr/>
              <p:nvPr/>
            </p:nvSpPr>
            <p:spPr>
              <a:xfrm>
                <a:off x="8105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0" name="직사각형 1509">
                <a:extLst>
                  <a:ext uri="{FF2B5EF4-FFF2-40B4-BE49-F238E27FC236}">
                    <a16:creationId xmlns:a16="http://schemas.microsoft.com/office/drawing/2014/main" id="{C4D550C3-E91C-112E-9FA5-F515AAAFCA3F}"/>
                  </a:ext>
                </a:extLst>
              </p:cNvPr>
              <p:cNvSpPr/>
              <p:nvPr/>
            </p:nvSpPr>
            <p:spPr>
              <a:xfrm>
                <a:off x="8213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1" name="직사각형 1510">
                <a:extLst>
                  <a:ext uri="{FF2B5EF4-FFF2-40B4-BE49-F238E27FC236}">
                    <a16:creationId xmlns:a16="http://schemas.microsoft.com/office/drawing/2014/main" id="{6C47CDF1-36AF-E009-5716-92796055619F}"/>
                  </a:ext>
                </a:extLst>
              </p:cNvPr>
              <p:cNvSpPr/>
              <p:nvPr/>
            </p:nvSpPr>
            <p:spPr>
              <a:xfrm>
                <a:off x="8321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2" name="직사각형 1511">
                <a:extLst>
                  <a:ext uri="{FF2B5EF4-FFF2-40B4-BE49-F238E27FC236}">
                    <a16:creationId xmlns:a16="http://schemas.microsoft.com/office/drawing/2014/main" id="{553F6EC1-CF2F-50DB-DBA0-C213F8315C7A}"/>
                  </a:ext>
                </a:extLst>
              </p:cNvPr>
              <p:cNvSpPr/>
              <p:nvPr/>
            </p:nvSpPr>
            <p:spPr>
              <a:xfrm>
                <a:off x="8429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3" name="직사각형 1512">
                <a:extLst>
                  <a:ext uri="{FF2B5EF4-FFF2-40B4-BE49-F238E27FC236}">
                    <a16:creationId xmlns:a16="http://schemas.microsoft.com/office/drawing/2014/main" id="{8DB82FB7-85B5-399E-C231-5CFCECAE6068}"/>
                  </a:ext>
                </a:extLst>
              </p:cNvPr>
              <p:cNvSpPr/>
              <p:nvPr/>
            </p:nvSpPr>
            <p:spPr>
              <a:xfrm>
                <a:off x="8537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4" name="직사각형 1513">
                <a:extLst>
                  <a:ext uri="{FF2B5EF4-FFF2-40B4-BE49-F238E27FC236}">
                    <a16:creationId xmlns:a16="http://schemas.microsoft.com/office/drawing/2014/main" id="{6911B287-1819-BB3D-FE3E-8F47355AC901}"/>
                  </a:ext>
                </a:extLst>
              </p:cNvPr>
              <p:cNvSpPr/>
              <p:nvPr/>
            </p:nvSpPr>
            <p:spPr>
              <a:xfrm>
                <a:off x="7565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5" name="직사각형 1514">
                <a:extLst>
                  <a:ext uri="{FF2B5EF4-FFF2-40B4-BE49-F238E27FC236}">
                    <a16:creationId xmlns:a16="http://schemas.microsoft.com/office/drawing/2014/main" id="{3DB45DB5-66C0-71D9-3EE9-A6E132E002FB}"/>
                  </a:ext>
                </a:extLst>
              </p:cNvPr>
              <p:cNvSpPr/>
              <p:nvPr/>
            </p:nvSpPr>
            <p:spPr>
              <a:xfrm>
                <a:off x="7673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6" name="직사각형 1515">
                <a:extLst>
                  <a:ext uri="{FF2B5EF4-FFF2-40B4-BE49-F238E27FC236}">
                    <a16:creationId xmlns:a16="http://schemas.microsoft.com/office/drawing/2014/main" id="{1148FA8E-3FE3-1764-4ABD-6870F5BDA67C}"/>
                  </a:ext>
                </a:extLst>
              </p:cNvPr>
              <p:cNvSpPr/>
              <p:nvPr/>
            </p:nvSpPr>
            <p:spPr>
              <a:xfrm>
                <a:off x="7781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7" name="직사각형 1516">
                <a:extLst>
                  <a:ext uri="{FF2B5EF4-FFF2-40B4-BE49-F238E27FC236}">
                    <a16:creationId xmlns:a16="http://schemas.microsoft.com/office/drawing/2014/main" id="{93A9F3EC-DA38-41E3-080D-B73217D3DA12}"/>
                  </a:ext>
                </a:extLst>
              </p:cNvPr>
              <p:cNvSpPr/>
              <p:nvPr/>
            </p:nvSpPr>
            <p:spPr>
              <a:xfrm>
                <a:off x="7889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8" name="직사각형 1517">
                <a:extLst>
                  <a:ext uri="{FF2B5EF4-FFF2-40B4-BE49-F238E27FC236}">
                    <a16:creationId xmlns:a16="http://schemas.microsoft.com/office/drawing/2014/main" id="{43948937-C0CE-6FF2-F1DC-1A2D6248ED3D}"/>
                  </a:ext>
                </a:extLst>
              </p:cNvPr>
              <p:cNvSpPr/>
              <p:nvPr/>
            </p:nvSpPr>
            <p:spPr>
              <a:xfrm>
                <a:off x="7997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9" name="직사각형 1518">
                <a:extLst>
                  <a:ext uri="{FF2B5EF4-FFF2-40B4-BE49-F238E27FC236}">
                    <a16:creationId xmlns:a16="http://schemas.microsoft.com/office/drawing/2014/main" id="{061B1B57-5B4F-0957-07CE-D6FAEBB94956}"/>
                  </a:ext>
                </a:extLst>
              </p:cNvPr>
              <p:cNvSpPr/>
              <p:nvPr/>
            </p:nvSpPr>
            <p:spPr>
              <a:xfrm>
                <a:off x="8105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0" name="직사각형 1519">
                <a:extLst>
                  <a:ext uri="{FF2B5EF4-FFF2-40B4-BE49-F238E27FC236}">
                    <a16:creationId xmlns:a16="http://schemas.microsoft.com/office/drawing/2014/main" id="{016444B9-B1CD-FD77-5943-017EE2FBC4A4}"/>
                  </a:ext>
                </a:extLst>
              </p:cNvPr>
              <p:cNvSpPr/>
              <p:nvPr/>
            </p:nvSpPr>
            <p:spPr>
              <a:xfrm>
                <a:off x="8213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1" name="직사각형 1520">
                <a:extLst>
                  <a:ext uri="{FF2B5EF4-FFF2-40B4-BE49-F238E27FC236}">
                    <a16:creationId xmlns:a16="http://schemas.microsoft.com/office/drawing/2014/main" id="{D145DBB2-DEFE-33D2-BCEC-AA3A9CA79540}"/>
                  </a:ext>
                </a:extLst>
              </p:cNvPr>
              <p:cNvSpPr/>
              <p:nvPr/>
            </p:nvSpPr>
            <p:spPr>
              <a:xfrm>
                <a:off x="8321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2" name="직사각형 1521">
                <a:extLst>
                  <a:ext uri="{FF2B5EF4-FFF2-40B4-BE49-F238E27FC236}">
                    <a16:creationId xmlns:a16="http://schemas.microsoft.com/office/drawing/2014/main" id="{03DDCF54-A2FE-1DD1-CB7C-3D63D61B8DF6}"/>
                  </a:ext>
                </a:extLst>
              </p:cNvPr>
              <p:cNvSpPr/>
              <p:nvPr/>
            </p:nvSpPr>
            <p:spPr>
              <a:xfrm>
                <a:off x="8429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3" name="직사각형 1522">
                <a:extLst>
                  <a:ext uri="{FF2B5EF4-FFF2-40B4-BE49-F238E27FC236}">
                    <a16:creationId xmlns:a16="http://schemas.microsoft.com/office/drawing/2014/main" id="{F099B32F-28EB-814B-CBEF-550128A708E8}"/>
                  </a:ext>
                </a:extLst>
              </p:cNvPr>
              <p:cNvSpPr/>
              <p:nvPr/>
            </p:nvSpPr>
            <p:spPr>
              <a:xfrm>
                <a:off x="8537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4" name="직사각형 1523">
                <a:extLst>
                  <a:ext uri="{FF2B5EF4-FFF2-40B4-BE49-F238E27FC236}">
                    <a16:creationId xmlns:a16="http://schemas.microsoft.com/office/drawing/2014/main" id="{1945F1AB-8F3A-BD1D-23C8-BE61156C9465}"/>
                  </a:ext>
                </a:extLst>
              </p:cNvPr>
              <p:cNvSpPr/>
              <p:nvPr/>
            </p:nvSpPr>
            <p:spPr>
              <a:xfrm>
                <a:off x="7565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5" name="직사각형 1524">
                <a:extLst>
                  <a:ext uri="{FF2B5EF4-FFF2-40B4-BE49-F238E27FC236}">
                    <a16:creationId xmlns:a16="http://schemas.microsoft.com/office/drawing/2014/main" id="{4B35A90C-F3F8-6B32-E80A-37CC5C840721}"/>
                  </a:ext>
                </a:extLst>
              </p:cNvPr>
              <p:cNvSpPr/>
              <p:nvPr/>
            </p:nvSpPr>
            <p:spPr>
              <a:xfrm>
                <a:off x="7673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6" name="직사각형 1525">
                <a:extLst>
                  <a:ext uri="{FF2B5EF4-FFF2-40B4-BE49-F238E27FC236}">
                    <a16:creationId xmlns:a16="http://schemas.microsoft.com/office/drawing/2014/main" id="{251DDF1F-D7E4-4D15-D143-FEE2F463A272}"/>
                  </a:ext>
                </a:extLst>
              </p:cNvPr>
              <p:cNvSpPr/>
              <p:nvPr/>
            </p:nvSpPr>
            <p:spPr>
              <a:xfrm>
                <a:off x="7781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7" name="직사각형 1526">
                <a:extLst>
                  <a:ext uri="{FF2B5EF4-FFF2-40B4-BE49-F238E27FC236}">
                    <a16:creationId xmlns:a16="http://schemas.microsoft.com/office/drawing/2014/main" id="{4F669E87-2588-B381-2B19-527CA590F36C}"/>
                  </a:ext>
                </a:extLst>
              </p:cNvPr>
              <p:cNvSpPr/>
              <p:nvPr/>
            </p:nvSpPr>
            <p:spPr>
              <a:xfrm>
                <a:off x="7889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8" name="직사각형 1527">
                <a:extLst>
                  <a:ext uri="{FF2B5EF4-FFF2-40B4-BE49-F238E27FC236}">
                    <a16:creationId xmlns:a16="http://schemas.microsoft.com/office/drawing/2014/main" id="{EE490317-E3C6-2AA9-BDE0-2355BB4BE16A}"/>
                  </a:ext>
                </a:extLst>
              </p:cNvPr>
              <p:cNvSpPr/>
              <p:nvPr/>
            </p:nvSpPr>
            <p:spPr>
              <a:xfrm>
                <a:off x="7997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9" name="직사각형 1528">
                <a:extLst>
                  <a:ext uri="{FF2B5EF4-FFF2-40B4-BE49-F238E27FC236}">
                    <a16:creationId xmlns:a16="http://schemas.microsoft.com/office/drawing/2014/main" id="{118A625B-8835-3CD5-3304-43BFA4B66C2F}"/>
                  </a:ext>
                </a:extLst>
              </p:cNvPr>
              <p:cNvSpPr/>
              <p:nvPr/>
            </p:nvSpPr>
            <p:spPr>
              <a:xfrm>
                <a:off x="8105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0" name="직사각형 1529">
                <a:extLst>
                  <a:ext uri="{FF2B5EF4-FFF2-40B4-BE49-F238E27FC236}">
                    <a16:creationId xmlns:a16="http://schemas.microsoft.com/office/drawing/2014/main" id="{8C922C86-D196-2E87-B2DA-9BDB5274D271}"/>
                  </a:ext>
                </a:extLst>
              </p:cNvPr>
              <p:cNvSpPr/>
              <p:nvPr/>
            </p:nvSpPr>
            <p:spPr>
              <a:xfrm>
                <a:off x="8213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1" name="직사각형 1530">
                <a:extLst>
                  <a:ext uri="{FF2B5EF4-FFF2-40B4-BE49-F238E27FC236}">
                    <a16:creationId xmlns:a16="http://schemas.microsoft.com/office/drawing/2014/main" id="{789F4AB9-172D-F702-CAF4-BEC784E1013F}"/>
                  </a:ext>
                </a:extLst>
              </p:cNvPr>
              <p:cNvSpPr/>
              <p:nvPr/>
            </p:nvSpPr>
            <p:spPr>
              <a:xfrm>
                <a:off x="8321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2" name="직사각형 1531">
                <a:extLst>
                  <a:ext uri="{FF2B5EF4-FFF2-40B4-BE49-F238E27FC236}">
                    <a16:creationId xmlns:a16="http://schemas.microsoft.com/office/drawing/2014/main" id="{7B0F2602-0B30-6FDA-6CA4-077665B859A5}"/>
                  </a:ext>
                </a:extLst>
              </p:cNvPr>
              <p:cNvSpPr/>
              <p:nvPr/>
            </p:nvSpPr>
            <p:spPr>
              <a:xfrm>
                <a:off x="8429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3" name="직사각형 1532">
                <a:extLst>
                  <a:ext uri="{FF2B5EF4-FFF2-40B4-BE49-F238E27FC236}">
                    <a16:creationId xmlns:a16="http://schemas.microsoft.com/office/drawing/2014/main" id="{04B12008-DA3E-296B-F2DC-BF3EE80193B8}"/>
                  </a:ext>
                </a:extLst>
              </p:cNvPr>
              <p:cNvSpPr/>
              <p:nvPr/>
            </p:nvSpPr>
            <p:spPr>
              <a:xfrm>
                <a:off x="8537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4" name="직사각형 1533">
                <a:extLst>
                  <a:ext uri="{FF2B5EF4-FFF2-40B4-BE49-F238E27FC236}">
                    <a16:creationId xmlns:a16="http://schemas.microsoft.com/office/drawing/2014/main" id="{C6DAAAFB-0409-6A8B-C117-3B7E6DD01634}"/>
                  </a:ext>
                </a:extLst>
              </p:cNvPr>
              <p:cNvSpPr/>
              <p:nvPr/>
            </p:nvSpPr>
            <p:spPr>
              <a:xfrm>
                <a:off x="7565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5" name="직사각형 1534">
                <a:extLst>
                  <a:ext uri="{FF2B5EF4-FFF2-40B4-BE49-F238E27FC236}">
                    <a16:creationId xmlns:a16="http://schemas.microsoft.com/office/drawing/2014/main" id="{1995112A-9321-80B9-A2EF-20504DAC28B1}"/>
                  </a:ext>
                </a:extLst>
              </p:cNvPr>
              <p:cNvSpPr/>
              <p:nvPr/>
            </p:nvSpPr>
            <p:spPr>
              <a:xfrm>
                <a:off x="7673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6" name="직사각형 1535">
                <a:extLst>
                  <a:ext uri="{FF2B5EF4-FFF2-40B4-BE49-F238E27FC236}">
                    <a16:creationId xmlns:a16="http://schemas.microsoft.com/office/drawing/2014/main" id="{B2B58F59-FFB3-6EAD-59AC-990FFDB34C5E}"/>
                  </a:ext>
                </a:extLst>
              </p:cNvPr>
              <p:cNvSpPr/>
              <p:nvPr/>
            </p:nvSpPr>
            <p:spPr>
              <a:xfrm>
                <a:off x="7781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7" name="직사각형 1536">
                <a:extLst>
                  <a:ext uri="{FF2B5EF4-FFF2-40B4-BE49-F238E27FC236}">
                    <a16:creationId xmlns:a16="http://schemas.microsoft.com/office/drawing/2014/main" id="{2BDB2F31-42F0-7027-6CCF-A845F25D4CDA}"/>
                  </a:ext>
                </a:extLst>
              </p:cNvPr>
              <p:cNvSpPr/>
              <p:nvPr/>
            </p:nvSpPr>
            <p:spPr>
              <a:xfrm>
                <a:off x="7889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8" name="직사각형 1537">
                <a:extLst>
                  <a:ext uri="{FF2B5EF4-FFF2-40B4-BE49-F238E27FC236}">
                    <a16:creationId xmlns:a16="http://schemas.microsoft.com/office/drawing/2014/main" id="{D4D132EC-4B31-6155-8A8B-2FB58591A1FC}"/>
                  </a:ext>
                </a:extLst>
              </p:cNvPr>
              <p:cNvSpPr/>
              <p:nvPr/>
            </p:nvSpPr>
            <p:spPr>
              <a:xfrm>
                <a:off x="7997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9" name="직사각형 1538">
                <a:extLst>
                  <a:ext uri="{FF2B5EF4-FFF2-40B4-BE49-F238E27FC236}">
                    <a16:creationId xmlns:a16="http://schemas.microsoft.com/office/drawing/2014/main" id="{BDB30283-56E6-7146-DCA0-7489C723EBA4}"/>
                  </a:ext>
                </a:extLst>
              </p:cNvPr>
              <p:cNvSpPr/>
              <p:nvPr/>
            </p:nvSpPr>
            <p:spPr>
              <a:xfrm>
                <a:off x="8105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0" name="직사각형 1539">
                <a:extLst>
                  <a:ext uri="{FF2B5EF4-FFF2-40B4-BE49-F238E27FC236}">
                    <a16:creationId xmlns:a16="http://schemas.microsoft.com/office/drawing/2014/main" id="{450B3BBB-01C7-6511-041F-383DF854CDCF}"/>
                  </a:ext>
                </a:extLst>
              </p:cNvPr>
              <p:cNvSpPr/>
              <p:nvPr/>
            </p:nvSpPr>
            <p:spPr>
              <a:xfrm>
                <a:off x="8213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1" name="직사각형 1540">
                <a:extLst>
                  <a:ext uri="{FF2B5EF4-FFF2-40B4-BE49-F238E27FC236}">
                    <a16:creationId xmlns:a16="http://schemas.microsoft.com/office/drawing/2014/main" id="{4FD75792-BC9D-1D4B-4E89-4C50F3639E12}"/>
                  </a:ext>
                </a:extLst>
              </p:cNvPr>
              <p:cNvSpPr/>
              <p:nvPr/>
            </p:nvSpPr>
            <p:spPr>
              <a:xfrm>
                <a:off x="8321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2" name="직사각형 1541">
                <a:extLst>
                  <a:ext uri="{FF2B5EF4-FFF2-40B4-BE49-F238E27FC236}">
                    <a16:creationId xmlns:a16="http://schemas.microsoft.com/office/drawing/2014/main" id="{EB84B6E9-A8A4-8FF0-725F-10C5E8F40F29}"/>
                  </a:ext>
                </a:extLst>
              </p:cNvPr>
              <p:cNvSpPr/>
              <p:nvPr/>
            </p:nvSpPr>
            <p:spPr>
              <a:xfrm>
                <a:off x="8429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3" name="직사각형 1542">
                <a:extLst>
                  <a:ext uri="{FF2B5EF4-FFF2-40B4-BE49-F238E27FC236}">
                    <a16:creationId xmlns:a16="http://schemas.microsoft.com/office/drawing/2014/main" id="{3F13B678-2E76-B5EA-F800-9DC3DED4D450}"/>
                  </a:ext>
                </a:extLst>
              </p:cNvPr>
              <p:cNvSpPr/>
              <p:nvPr/>
            </p:nvSpPr>
            <p:spPr>
              <a:xfrm>
                <a:off x="8537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4" name="직사각형 1543">
                <a:extLst>
                  <a:ext uri="{FF2B5EF4-FFF2-40B4-BE49-F238E27FC236}">
                    <a16:creationId xmlns:a16="http://schemas.microsoft.com/office/drawing/2014/main" id="{4D97569A-03AF-2E19-AEC9-FC6F6365B9B3}"/>
                  </a:ext>
                </a:extLst>
              </p:cNvPr>
              <p:cNvSpPr/>
              <p:nvPr/>
            </p:nvSpPr>
            <p:spPr>
              <a:xfrm>
                <a:off x="7565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5" name="직사각형 1544">
                <a:extLst>
                  <a:ext uri="{FF2B5EF4-FFF2-40B4-BE49-F238E27FC236}">
                    <a16:creationId xmlns:a16="http://schemas.microsoft.com/office/drawing/2014/main" id="{63595CA9-BEE8-8AA2-3029-DC3F68164EC8}"/>
                  </a:ext>
                </a:extLst>
              </p:cNvPr>
              <p:cNvSpPr/>
              <p:nvPr/>
            </p:nvSpPr>
            <p:spPr>
              <a:xfrm>
                <a:off x="7673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6" name="직사각형 1545">
                <a:extLst>
                  <a:ext uri="{FF2B5EF4-FFF2-40B4-BE49-F238E27FC236}">
                    <a16:creationId xmlns:a16="http://schemas.microsoft.com/office/drawing/2014/main" id="{5C3C360C-7B61-76F4-5A5A-C5DD2DF6D06C}"/>
                  </a:ext>
                </a:extLst>
              </p:cNvPr>
              <p:cNvSpPr/>
              <p:nvPr/>
            </p:nvSpPr>
            <p:spPr>
              <a:xfrm>
                <a:off x="7781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7" name="직사각형 1546">
                <a:extLst>
                  <a:ext uri="{FF2B5EF4-FFF2-40B4-BE49-F238E27FC236}">
                    <a16:creationId xmlns:a16="http://schemas.microsoft.com/office/drawing/2014/main" id="{1AD16F11-D41F-9C30-AC4D-9846D7FB7550}"/>
                  </a:ext>
                </a:extLst>
              </p:cNvPr>
              <p:cNvSpPr/>
              <p:nvPr/>
            </p:nvSpPr>
            <p:spPr>
              <a:xfrm>
                <a:off x="7889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8" name="직사각형 1547">
                <a:extLst>
                  <a:ext uri="{FF2B5EF4-FFF2-40B4-BE49-F238E27FC236}">
                    <a16:creationId xmlns:a16="http://schemas.microsoft.com/office/drawing/2014/main" id="{B4654F24-D705-3C9B-2040-655014F29F29}"/>
                  </a:ext>
                </a:extLst>
              </p:cNvPr>
              <p:cNvSpPr/>
              <p:nvPr/>
            </p:nvSpPr>
            <p:spPr>
              <a:xfrm>
                <a:off x="7997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9" name="직사각형 1548">
                <a:extLst>
                  <a:ext uri="{FF2B5EF4-FFF2-40B4-BE49-F238E27FC236}">
                    <a16:creationId xmlns:a16="http://schemas.microsoft.com/office/drawing/2014/main" id="{E6E124EE-13A2-9868-3B61-3231E324A68A}"/>
                  </a:ext>
                </a:extLst>
              </p:cNvPr>
              <p:cNvSpPr/>
              <p:nvPr/>
            </p:nvSpPr>
            <p:spPr>
              <a:xfrm>
                <a:off x="8105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0" name="직사각형 1549">
                <a:extLst>
                  <a:ext uri="{FF2B5EF4-FFF2-40B4-BE49-F238E27FC236}">
                    <a16:creationId xmlns:a16="http://schemas.microsoft.com/office/drawing/2014/main" id="{E9036DE0-31EE-0BE2-EA03-CDC3963064CF}"/>
                  </a:ext>
                </a:extLst>
              </p:cNvPr>
              <p:cNvSpPr/>
              <p:nvPr/>
            </p:nvSpPr>
            <p:spPr>
              <a:xfrm>
                <a:off x="8213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1" name="직사각형 1550">
                <a:extLst>
                  <a:ext uri="{FF2B5EF4-FFF2-40B4-BE49-F238E27FC236}">
                    <a16:creationId xmlns:a16="http://schemas.microsoft.com/office/drawing/2014/main" id="{468D0968-A0BE-5D49-CE0D-1067A336EFF1}"/>
                  </a:ext>
                </a:extLst>
              </p:cNvPr>
              <p:cNvSpPr/>
              <p:nvPr/>
            </p:nvSpPr>
            <p:spPr>
              <a:xfrm>
                <a:off x="8321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2" name="직사각형 1551">
                <a:extLst>
                  <a:ext uri="{FF2B5EF4-FFF2-40B4-BE49-F238E27FC236}">
                    <a16:creationId xmlns:a16="http://schemas.microsoft.com/office/drawing/2014/main" id="{24A0C8F2-3F7E-FDAE-DEB7-C908A11A76C8}"/>
                  </a:ext>
                </a:extLst>
              </p:cNvPr>
              <p:cNvSpPr/>
              <p:nvPr/>
            </p:nvSpPr>
            <p:spPr>
              <a:xfrm>
                <a:off x="8429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3" name="직사각형 1552">
                <a:extLst>
                  <a:ext uri="{FF2B5EF4-FFF2-40B4-BE49-F238E27FC236}">
                    <a16:creationId xmlns:a16="http://schemas.microsoft.com/office/drawing/2014/main" id="{67BE3774-7073-B2D9-ED6A-BB41DDB5E4DB}"/>
                  </a:ext>
                </a:extLst>
              </p:cNvPr>
              <p:cNvSpPr/>
              <p:nvPr/>
            </p:nvSpPr>
            <p:spPr>
              <a:xfrm>
                <a:off x="8537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4" name="직사각형 1553">
                <a:extLst>
                  <a:ext uri="{FF2B5EF4-FFF2-40B4-BE49-F238E27FC236}">
                    <a16:creationId xmlns:a16="http://schemas.microsoft.com/office/drawing/2014/main" id="{C747758C-FF62-7117-8590-DC74946A1B47}"/>
                  </a:ext>
                </a:extLst>
              </p:cNvPr>
              <p:cNvSpPr/>
              <p:nvPr/>
            </p:nvSpPr>
            <p:spPr>
              <a:xfrm>
                <a:off x="7565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5" name="직사각형 1554">
                <a:extLst>
                  <a:ext uri="{FF2B5EF4-FFF2-40B4-BE49-F238E27FC236}">
                    <a16:creationId xmlns:a16="http://schemas.microsoft.com/office/drawing/2014/main" id="{9330C7FF-3D56-3A4A-EF7A-D9D1B2009F2E}"/>
                  </a:ext>
                </a:extLst>
              </p:cNvPr>
              <p:cNvSpPr/>
              <p:nvPr/>
            </p:nvSpPr>
            <p:spPr>
              <a:xfrm>
                <a:off x="7673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6" name="직사각형 1555">
                <a:extLst>
                  <a:ext uri="{FF2B5EF4-FFF2-40B4-BE49-F238E27FC236}">
                    <a16:creationId xmlns:a16="http://schemas.microsoft.com/office/drawing/2014/main" id="{35FD011D-B9D5-2C2F-D378-99B06E199D3C}"/>
                  </a:ext>
                </a:extLst>
              </p:cNvPr>
              <p:cNvSpPr/>
              <p:nvPr/>
            </p:nvSpPr>
            <p:spPr>
              <a:xfrm>
                <a:off x="7781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7" name="직사각형 1556">
                <a:extLst>
                  <a:ext uri="{FF2B5EF4-FFF2-40B4-BE49-F238E27FC236}">
                    <a16:creationId xmlns:a16="http://schemas.microsoft.com/office/drawing/2014/main" id="{75228554-209F-E982-997C-448591BC0DB1}"/>
                  </a:ext>
                </a:extLst>
              </p:cNvPr>
              <p:cNvSpPr/>
              <p:nvPr/>
            </p:nvSpPr>
            <p:spPr>
              <a:xfrm>
                <a:off x="7889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8" name="직사각형 1557">
                <a:extLst>
                  <a:ext uri="{FF2B5EF4-FFF2-40B4-BE49-F238E27FC236}">
                    <a16:creationId xmlns:a16="http://schemas.microsoft.com/office/drawing/2014/main" id="{941D0813-229E-41EF-BCCF-681EEF06FEC8}"/>
                  </a:ext>
                </a:extLst>
              </p:cNvPr>
              <p:cNvSpPr/>
              <p:nvPr/>
            </p:nvSpPr>
            <p:spPr>
              <a:xfrm>
                <a:off x="7997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9" name="직사각형 1558">
                <a:extLst>
                  <a:ext uri="{FF2B5EF4-FFF2-40B4-BE49-F238E27FC236}">
                    <a16:creationId xmlns:a16="http://schemas.microsoft.com/office/drawing/2014/main" id="{BFE652DD-42CF-56C9-89A7-C99862BFB6BF}"/>
                  </a:ext>
                </a:extLst>
              </p:cNvPr>
              <p:cNvSpPr/>
              <p:nvPr/>
            </p:nvSpPr>
            <p:spPr>
              <a:xfrm>
                <a:off x="8105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0" name="직사각형 1559">
                <a:extLst>
                  <a:ext uri="{FF2B5EF4-FFF2-40B4-BE49-F238E27FC236}">
                    <a16:creationId xmlns:a16="http://schemas.microsoft.com/office/drawing/2014/main" id="{56116932-3E57-971C-E262-3A9971A40C4B}"/>
                  </a:ext>
                </a:extLst>
              </p:cNvPr>
              <p:cNvSpPr/>
              <p:nvPr/>
            </p:nvSpPr>
            <p:spPr>
              <a:xfrm>
                <a:off x="8213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1" name="직사각형 1560">
                <a:extLst>
                  <a:ext uri="{FF2B5EF4-FFF2-40B4-BE49-F238E27FC236}">
                    <a16:creationId xmlns:a16="http://schemas.microsoft.com/office/drawing/2014/main" id="{24D8FC52-6772-88CC-BCEE-88825AD8EF17}"/>
                  </a:ext>
                </a:extLst>
              </p:cNvPr>
              <p:cNvSpPr/>
              <p:nvPr/>
            </p:nvSpPr>
            <p:spPr>
              <a:xfrm>
                <a:off x="8321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2" name="직사각형 1561">
                <a:extLst>
                  <a:ext uri="{FF2B5EF4-FFF2-40B4-BE49-F238E27FC236}">
                    <a16:creationId xmlns:a16="http://schemas.microsoft.com/office/drawing/2014/main" id="{9F33EA38-4646-EA7B-A0F3-9231DF97A5E4}"/>
                  </a:ext>
                </a:extLst>
              </p:cNvPr>
              <p:cNvSpPr/>
              <p:nvPr/>
            </p:nvSpPr>
            <p:spPr>
              <a:xfrm>
                <a:off x="8429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3" name="직사각형 1562">
                <a:extLst>
                  <a:ext uri="{FF2B5EF4-FFF2-40B4-BE49-F238E27FC236}">
                    <a16:creationId xmlns:a16="http://schemas.microsoft.com/office/drawing/2014/main" id="{619AFFCB-D106-B447-CE05-113F0E5B2C7E}"/>
                  </a:ext>
                </a:extLst>
              </p:cNvPr>
              <p:cNvSpPr/>
              <p:nvPr/>
            </p:nvSpPr>
            <p:spPr>
              <a:xfrm>
                <a:off x="8537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4" name="직사각형 1563">
                <a:extLst>
                  <a:ext uri="{FF2B5EF4-FFF2-40B4-BE49-F238E27FC236}">
                    <a16:creationId xmlns:a16="http://schemas.microsoft.com/office/drawing/2014/main" id="{30141092-0CA0-0239-51B0-4F2247FB771C}"/>
                  </a:ext>
                </a:extLst>
              </p:cNvPr>
              <p:cNvSpPr/>
              <p:nvPr/>
            </p:nvSpPr>
            <p:spPr>
              <a:xfrm>
                <a:off x="9725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5" name="직사각형 1564">
                <a:extLst>
                  <a:ext uri="{FF2B5EF4-FFF2-40B4-BE49-F238E27FC236}">
                    <a16:creationId xmlns:a16="http://schemas.microsoft.com/office/drawing/2014/main" id="{2577BDE6-E393-191E-655F-A7A486133657}"/>
                  </a:ext>
                </a:extLst>
              </p:cNvPr>
              <p:cNvSpPr/>
              <p:nvPr/>
            </p:nvSpPr>
            <p:spPr>
              <a:xfrm>
                <a:off x="9833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6" name="직사각형 1565">
                <a:extLst>
                  <a:ext uri="{FF2B5EF4-FFF2-40B4-BE49-F238E27FC236}">
                    <a16:creationId xmlns:a16="http://schemas.microsoft.com/office/drawing/2014/main" id="{9C5E0A31-CE7C-1437-A855-454EDF9DEDA7}"/>
                  </a:ext>
                </a:extLst>
              </p:cNvPr>
              <p:cNvSpPr/>
              <p:nvPr/>
            </p:nvSpPr>
            <p:spPr>
              <a:xfrm>
                <a:off x="9941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7" name="직사각형 1566">
                <a:extLst>
                  <a:ext uri="{FF2B5EF4-FFF2-40B4-BE49-F238E27FC236}">
                    <a16:creationId xmlns:a16="http://schemas.microsoft.com/office/drawing/2014/main" id="{DA6FE08F-39D4-7834-940A-01A498223217}"/>
                  </a:ext>
                </a:extLst>
              </p:cNvPr>
              <p:cNvSpPr/>
              <p:nvPr/>
            </p:nvSpPr>
            <p:spPr>
              <a:xfrm>
                <a:off x="10049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8" name="직사각형 1567">
                <a:extLst>
                  <a:ext uri="{FF2B5EF4-FFF2-40B4-BE49-F238E27FC236}">
                    <a16:creationId xmlns:a16="http://schemas.microsoft.com/office/drawing/2014/main" id="{A5D51B94-1481-0496-A6C7-6347071C6F8C}"/>
                  </a:ext>
                </a:extLst>
              </p:cNvPr>
              <p:cNvSpPr/>
              <p:nvPr/>
            </p:nvSpPr>
            <p:spPr>
              <a:xfrm>
                <a:off x="10157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9" name="직사각형 1568">
                <a:extLst>
                  <a:ext uri="{FF2B5EF4-FFF2-40B4-BE49-F238E27FC236}">
                    <a16:creationId xmlns:a16="http://schemas.microsoft.com/office/drawing/2014/main" id="{2C865438-72AF-C652-F819-E6678A019317}"/>
                  </a:ext>
                </a:extLst>
              </p:cNvPr>
              <p:cNvSpPr/>
              <p:nvPr/>
            </p:nvSpPr>
            <p:spPr>
              <a:xfrm>
                <a:off x="10265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0" name="직사각형 1569">
                <a:extLst>
                  <a:ext uri="{FF2B5EF4-FFF2-40B4-BE49-F238E27FC236}">
                    <a16:creationId xmlns:a16="http://schemas.microsoft.com/office/drawing/2014/main" id="{73096A3C-C98E-24F3-A37E-7F4BBD9091C5}"/>
                  </a:ext>
                </a:extLst>
              </p:cNvPr>
              <p:cNvSpPr/>
              <p:nvPr/>
            </p:nvSpPr>
            <p:spPr>
              <a:xfrm>
                <a:off x="10373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1" name="직사각형 1570">
                <a:extLst>
                  <a:ext uri="{FF2B5EF4-FFF2-40B4-BE49-F238E27FC236}">
                    <a16:creationId xmlns:a16="http://schemas.microsoft.com/office/drawing/2014/main" id="{B81DD372-F18E-AC11-EB83-C2F3FCBF6A78}"/>
                  </a:ext>
                </a:extLst>
              </p:cNvPr>
              <p:cNvSpPr/>
              <p:nvPr/>
            </p:nvSpPr>
            <p:spPr>
              <a:xfrm>
                <a:off x="10481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2" name="직사각형 1571">
                <a:extLst>
                  <a:ext uri="{FF2B5EF4-FFF2-40B4-BE49-F238E27FC236}">
                    <a16:creationId xmlns:a16="http://schemas.microsoft.com/office/drawing/2014/main" id="{D0CAEA19-9CD1-3C10-2900-FC5894F89350}"/>
                  </a:ext>
                </a:extLst>
              </p:cNvPr>
              <p:cNvSpPr/>
              <p:nvPr/>
            </p:nvSpPr>
            <p:spPr>
              <a:xfrm>
                <a:off x="10589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3" name="직사각형 1572">
                <a:extLst>
                  <a:ext uri="{FF2B5EF4-FFF2-40B4-BE49-F238E27FC236}">
                    <a16:creationId xmlns:a16="http://schemas.microsoft.com/office/drawing/2014/main" id="{C636977B-367E-E421-1951-2AFC4996C24E}"/>
                  </a:ext>
                </a:extLst>
              </p:cNvPr>
              <p:cNvSpPr/>
              <p:nvPr/>
            </p:nvSpPr>
            <p:spPr>
              <a:xfrm>
                <a:off x="10697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4" name="직사각형 1573">
                <a:extLst>
                  <a:ext uri="{FF2B5EF4-FFF2-40B4-BE49-F238E27FC236}">
                    <a16:creationId xmlns:a16="http://schemas.microsoft.com/office/drawing/2014/main" id="{1FFB1401-39F3-A645-4DFB-35EECEC69989}"/>
                  </a:ext>
                </a:extLst>
              </p:cNvPr>
              <p:cNvSpPr/>
              <p:nvPr/>
            </p:nvSpPr>
            <p:spPr>
              <a:xfrm>
                <a:off x="9725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5" name="직사각형 1574">
                <a:extLst>
                  <a:ext uri="{FF2B5EF4-FFF2-40B4-BE49-F238E27FC236}">
                    <a16:creationId xmlns:a16="http://schemas.microsoft.com/office/drawing/2014/main" id="{9A479648-C9A6-BD71-81FF-82572ABD3D0C}"/>
                  </a:ext>
                </a:extLst>
              </p:cNvPr>
              <p:cNvSpPr/>
              <p:nvPr/>
            </p:nvSpPr>
            <p:spPr>
              <a:xfrm>
                <a:off x="9833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6" name="직사각형 1575">
                <a:extLst>
                  <a:ext uri="{FF2B5EF4-FFF2-40B4-BE49-F238E27FC236}">
                    <a16:creationId xmlns:a16="http://schemas.microsoft.com/office/drawing/2014/main" id="{45D4FBE6-7D95-8E39-6BD6-17C0869AAF47}"/>
                  </a:ext>
                </a:extLst>
              </p:cNvPr>
              <p:cNvSpPr/>
              <p:nvPr/>
            </p:nvSpPr>
            <p:spPr>
              <a:xfrm>
                <a:off x="9941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7" name="직사각형 1576">
                <a:extLst>
                  <a:ext uri="{FF2B5EF4-FFF2-40B4-BE49-F238E27FC236}">
                    <a16:creationId xmlns:a16="http://schemas.microsoft.com/office/drawing/2014/main" id="{FB829547-D103-1EC8-BED4-207A1EFF6A41}"/>
                  </a:ext>
                </a:extLst>
              </p:cNvPr>
              <p:cNvSpPr/>
              <p:nvPr/>
            </p:nvSpPr>
            <p:spPr>
              <a:xfrm>
                <a:off x="10049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8" name="직사각형 1577">
                <a:extLst>
                  <a:ext uri="{FF2B5EF4-FFF2-40B4-BE49-F238E27FC236}">
                    <a16:creationId xmlns:a16="http://schemas.microsoft.com/office/drawing/2014/main" id="{03FE3F8D-67C7-79AE-E8F8-BD01789ED071}"/>
                  </a:ext>
                </a:extLst>
              </p:cNvPr>
              <p:cNvSpPr/>
              <p:nvPr/>
            </p:nvSpPr>
            <p:spPr>
              <a:xfrm>
                <a:off x="10157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9" name="직사각형 1578">
                <a:extLst>
                  <a:ext uri="{FF2B5EF4-FFF2-40B4-BE49-F238E27FC236}">
                    <a16:creationId xmlns:a16="http://schemas.microsoft.com/office/drawing/2014/main" id="{62452E41-F246-BD64-5A0A-E9E097B2ECE3}"/>
                  </a:ext>
                </a:extLst>
              </p:cNvPr>
              <p:cNvSpPr/>
              <p:nvPr/>
            </p:nvSpPr>
            <p:spPr>
              <a:xfrm>
                <a:off x="10265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0" name="직사각형 1579">
                <a:extLst>
                  <a:ext uri="{FF2B5EF4-FFF2-40B4-BE49-F238E27FC236}">
                    <a16:creationId xmlns:a16="http://schemas.microsoft.com/office/drawing/2014/main" id="{61C675AE-7942-3E99-D11D-AC57C63AA548}"/>
                  </a:ext>
                </a:extLst>
              </p:cNvPr>
              <p:cNvSpPr/>
              <p:nvPr/>
            </p:nvSpPr>
            <p:spPr>
              <a:xfrm>
                <a:off x="10373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1" name="직사각형 1580">
                <a:extLst>
                  <a:ext uri="{FF2B5EF4-FFF2-40B4-BE49-F238E27FC236}">
                    <a16:creationId xmlns:a16="http://schemas.microsoft.com/office/drawing/2014/main" id="{3DE7FEE2-E8B4-548C-B583-3C5E69FD4434}"/>
                  </a:ext>
                </a:extLst>
              </p:cNvPr>
              <p:cNvSpPr/>
              <p:nvPr/>
            </p:nvSpPr>
            <p:spPr>
              <a:xfrm>
                <a:off x="10481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2" name="직사각형 1581">
                <a:extLst>
                  <a:ext uri="{FF2B5EF4-FFF2-40B4-BE49-F238E27FC236}">
                    <a16:creationId xmlns:a16="http://schemas.microsoft.com/office/drawing/2014/main" id="{CC0A3BB3-A966-9B1F-3C7B-7FFA4F246A91}"/>
                  </a:ext>
                </a:extLst>
              </p:cNvPr>
              <p:cNvSpPr/>
              <p:nvPr/>
            </p:nvSpPr>
            <p:spPr>
              <a:xfrm>
                <a:off x="10589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3" name="직사각형 1582">
                <a:extLst>
                  <a:ext uri="{FF2B5EF4-FFF2-40B4-BE49-F238E27FC236}">
                    <a16:creationId xmlns:a16="http://schemas.microsoft.com/office/drawing/2014/main" id="{841EE1B0-F176-2834-C303-9B52D6293AB0}"/>
                  </a:ext>
                </a:extLst>
              </p:cNvPr>
              <p:cNvSpPr/>
              <p:nvPr/>
            </p:nvSpPr>
            <p:spPr>
              <a:xfrm>
                <a:off x="10697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4" name="직사각형 1583">
                <a:extLst>
                  <a:ext uri="{FF2B5EF4-FFF2-40B4-BE49-F238E27FC236}">
                    <a16:creationId xmlns:a16="http://schemas.microsoft.com/office/drawing/2014/main" id="{3BF98FB2-4BDD-47CE-78D5-CF12E1DCF995}"/>
                  </a:ext>
                </a:extLst>
              </p:cNvPr>
              <p:cNvSpPr/>
              <p:nvPr/>
            </p:nvSpPr>
            <p:spPr>
              <a:xfrm>
                <a:off x="9725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5" name="직사각형 1584">
                <a:extLst>
                  <a:ext uri="{FF2B5EF4-FFF2-40B4-BE49-F238E27FC236}">
                    <a16:creationId xmlns:a16="http://schemas.microsoft.com/office/drawing/2014/main" id="{B44D3380-2BD4-A89E-0509-A75156FBA0F6}"/>
                  </a:ext>
                </a:extLst>
              </p:cNvPr>
              <p:cNvSpPr/>
              <p:nvPr/>
            </p:nvSpPr>
            <p:spPr>
              <a:xfrm>
                <a:off x="9833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6" name="직사각형 1585">
                <a:extLst>
                  <a:ext uri="{FF2B5EF4-FFF2-40B4-BE49-F238E27FC236}">
                    <a16:creationId xmlns:a16="http://schemas.microsoft.com/office/drawing/2014/main" id="{1A9B4FC8-B4B2-41A1-4A41-E59505698D1C}"/>
                  </a:ext>
                </a:extLst>
              </p:cNvPr>
              <p:cNvSpPr/>
              <p:nvPr/>
            </p:nvSpPr>
            <p:spPr>
              <a:xfrm>
                <a:off x="9941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7" name="직사각형 1586">
                <a:extLst>
                  <a:ext uri="{FF2B5EF4-FFF2-40B4-BE49-F238E27FC236}">
                    <a16:creationId xmlns:a16="http://schemas.microsoft.com/office/drawing/2014/main" id="{A63E5B17-D45D-FF03-0ED5-EFBF882D5E7A}"/>
                  </a:ext>
                </a:extLst>
              </p:cNvPr>
              <p:cNvSpPr/>
              <p:nvPr/>
            </p:nvSpPr>
            <p:spPr>
              <a:xfrm>
                <a:off x="10049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8" name="직사각형 1587">
                <a:extLst>
                  <a:ext uri="{FF2B5EF4-FFF2-40B4-BE49-F238E27FC236}">
                    <a16:creationId xmlns:a16="http://schemas.microsoft.com/office/drawing/2014/main" id="{8A94E473-BC73-3245-8B6C-C952F7886B92}"/>
                  </a:ext>
                </a:extLst>
              </p:cNvPr>
              <p:cNvSpPr/>
              <p:nvPr/>
            </p:nvSpPr>
            <p:spPr>
              <a:xfrm>
                <a:off x="10157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9" name="직사각형 1588">
                <a:extLst>
                  <a:ext uri="{FF2B5EF4-FFF2-40B4-BE49-F238E27FC236}">
                    <a16:creationId xmlns:a16="http://schemas.microsoft.com/office/drawing/2014/main" id="{9AE85E59-5C64-DD09-8346-73261A8D0813}"/>
                  </a:ext>
                </a:extLst>
              </p:cNvPr>
              <p:cNvSpPr/>
              <p:nvPr/>
            </p:nvSpPr>
            <p:spPr>
              <a:xfrm>
                <a:off x="10265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0" name="직사각형 1589">
                <a:extLst>
                  <a:ext uri="{FF2B5EF4-FFF2-40B4-BE49-F238E27FC236}">
                    <a16:creationId xmlns:a16="http://schemas.microsoft.com/office/drawing/2014/main" id="{26DDF6CE-78C3-65D1-B9C6-AF777063FD4C}"/>
                  </a:ext>
                </a:extLst>
              </p:cNvPr>
              <p:cNvSpPr/>
              <p:nvPr/>
            </p:nvSpPr>
            <p:spPr>
              <a:xfrm>
                <a:off x="10373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1" name="직사각형 1590">
                <a:extLst>
                  <a:ext uri="{FF2B5EF4-FFF2-40B4-BE49-F238E27FC236}">
                    <a16:creationId xmlns:a16="http://schemas.microsoft.com/office/drawing/2014/main" id="{86CBA33D-06E9-CCEE-C49E-873EBD15051A}"/>
                  </a:ext>
                </a:extLst>
              </p:cNvPr>
              <p:cNvSpPr/>
              <p:nvPr/>
            </p:nvSpPr>
            <p:spPr>
              <a:xfrm>
                <a:off x="10481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2" name="직사각형 1591">
                <a:extLst>
                  <a:ext uri="{FF2B5EF4-FFF2-40B4-BE49-F238E27FC236}">
                    <a16:creationId xmlns:a16="http://schemas.microsoft.com/office/drawing/2014/main" id="{A529C3D7-8AAC-780C-2B73-9F7A8869AA01}"/>
                  </a:ext>
                </a:extLst>
              </p:cNvPr>
              <p:cNvSpPr/>
              <p:nvPr/>
            </p:nvSpPr>
            <p:spPr>
              <a:xfrm>
                <a:off x="10589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3" name="직사각형 1592">
                <a:extLst>
                  <a:ext uri="{FF2B5EF4-FFF2-40B4-BE49-F238E27FC236}">
                    <a16:creationId xmlns:a16="http://schemas.microsoft.com/office/drawing/2014/main" id="{D970B08C-8866-7E2C-403F-86FC162FB11A}"/>
                  </a:ext>
                </a:extLst>
              </p:cNvPr>
              <p:cNvSpPr/>
              <p:nvPr/>
            </p:nvSpPr>
            <p:spPr>
              <a:xfrm>
                <a:off x="10697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4" name="직사각형 1593">
                <a:extLst>
                  <a:ext uri="{FF2B5EF4-FFF2-40B4-BE49-F238E27FC236}">
                    <a16:creationId xmlns:a16="http://schemas.microsoft.com/office/drawing/2014/main" id="{3231577A-4550-251A-83A6-06B5DD6F86B3}"/>
                  </a:ext>
                </a:extLst>
              </p:cNvPr>
              <p:cNvSpPr/>
              <p:nvPr/>
            </p:nvSpPr>
            <p:spPr>
              <a:xfrm>
                <a:off x="9725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5" name="직사각형 1594">
                <a:extLst>
                  <a:ext uri="{FF2B5EF4-FFF2-40B4-BE49-F238E27FC236}">
                    <a16:creationId xmlns:a16="http://schemas.microsoft.com/office/drawing/2014/main" id="{940F9359-E48E-7193-BC87-DFC26A08D829}"/>
                  </a:ext>
                </a:extLst>
              </p:cNvPr>
              <p:cNvSpPr/>
              <p:nvPr/>
            </p:nvSpPr>
            <p:spPr>
              <a:xfrm>
                <a:off x="9833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6" name="직사각형 1595">
                <a:extLst>
                  <a:ext uri="{FF2B5EF4-FFF2-40B4-BE49-F238E27FC236}">
                    <a16:creationId xmlns:a16="http://schemas.microsoft.com/office/drawing/2014/main" id="{90421E64-6E24-A4EF-2D3E-007952A4C036}"/>
                  </a:ext>
                </a:extLst>
              </p:cNvPr>
              <p:cNvSpPr/>
              <p:nvPr/>
            </p:nvSpPr>
            <p:spPr>
              <a:xfrm>
                <a:off x="9941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7" name="직사각형 1596">
                <a:extLst>
                  <a:ext uri="{FF2B5EF4-FFF2-40B4-BE49-F238E27FC236}">
                    <a16:creationId xmlns:a16="http://schemas.microsoft.com/office/drawing/2014/main" id="{1406528A-59CC-3D0C-5086-94A5880899C5}"/>
                  </a:ext>
                </a:extLst>
              </p:cNvPr>
              <p:cNvSpPr/>
              <p:nvPr/>
            </p:nvSpPr>
            <p:spPr>
              <a:xfrm>
                <a:off x="10049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8" name="직사각형 1597">
                <a:extLst>
                  <a:ext uri="{FF2B5EF4-FFF2-40B4-BE49-F238E27FC236}">
                    <a16:creationId xmlns:a16="http://schemas.microsoft.com/office/drawing/2014/main" id="{100D0889-67EF-59E1-DBA9-3369C9B269AC}"/>
                  </a:ext>
                </a:extLst>
              </p:cNvPr>
              <p:cNvSpPr/>
              <p:nvPr/>
            </p:nvSpPr>
            <p:spPr>
              <a:xfrm>
                <a:off x="10157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9" name="직사각형 1598">
                <a:extLst>
                  <a:ext uri="{FF2B5EF4-FFF2-40B4-BE49-F238E27FC236}">
                    <a16:creationId xmlns:a16="http://schemas.microsoft.com/office/drawing/2014/main" id="{3E5D3D6B-F936-B296-039B-F3889FF9C1A9}"/>
                  </a:ext>
                </a:extLst>
              </p:cNvPr>
              <p:cNvSpPr/>
              <p:nvPr/>
            </p:nvSpPr>
            <p:spPr>
              <a:xfrm>
                <a:off x="10265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0" name="직사각형 1599">
                <a:extLst>
                  <a:ext uri="{FF2B5EF4-FFF2-40B4-BE49-F238E27FC236}">
                    <a16:creationId xmlns:a16="http://schemas.microsoft.com/office/drawing/2014/main" id="{F86F5A4F-19C1-049D-FD85-84BC3BD3C096}"/>
                  </a:ext>
                </a:extLst>
              </p:cNvPr>
              <p:cNvSpPr/>
              <p:nvPr/>
            </p:nvSpPr>
            <p:spPr>
              <a:xfrm>
                <a:off x="10373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1" name="직사각형 1600">
                <a:extLst>
                  <a:ext uri="{FF2B5EF4-FFF2-40B4-BE49-F238E27FC236}">
                    <a16:creationId xmlns:a16="http://schemas.microsoft.com/office/drawing/2014/main" id="{29881839-E555-BDDF-84BA-32CC150125BB}"/>
                  </a:ext>
                </a:extLst>
              </p:cNvPr>
              <p:cNvSpPr/>
              <p:nvPr/>
            </p:nvSpPr>
            <p:spPr>
              <a:xfrm>
                <a:off x="10481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2" name="직사각형 1601">
                <a:extLst>
                  <a:ext uri="{FF2B5EF4-FFF2-40B4-BE49-F238E27FC236}">
                    <a16:creationId xmlns:a16="http://schemas.microsoft.com/office/drawing/2014/main" id="{0F9C9FFA-892D-18FB-B373-6E27051A6988}"/>
                  </a:ext>
                </a:extLst>
              </p:cNvPr>
              <p:cNvSpPr/>
              <p:nvPr/>
            </p:nvSpPr>
            <p:spPr>
              <a:xfrm>
                <a:off x="10589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3" name="직사각형 1602">
                <a:extLst>
                  <a:ext uri="{FF2B5EF4-FFF2-40B4-BE49-F238E27FC236}">
                    <a16:creationId xmlns:a16="http://schemas.microsoft.com/office/drawing/2014/main" id="{6603E563-FC46-0A29-6F53-5CD5C3239D3D}"/>
                  </a:ext>
                </a:extLst>
              </p:cNvPr>
              <p:cNvSpPr/>
              <p:nvPr/>
            </p:nvSpPr>
            <p:spPr>
              <a:xfrm>
                <a:off x="10697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4" name="직사각형 1603">
                <a:extLst>
                  <a:ext uri="{FF2B5EF4-FFF2-40B4-BE49-F238E27FC236}">
                    <a16:creationId xmlns:a16="http://schemas.microsoft.com/office/drawing/2014/main" id="{316ED11D-CDB4-D0ED-1995-DAE8CB0AC4BF}"/>
                  </a:ext>
                </a:extLst>
              </p:cNvPr>
              <p:cNvSpPr/>
              <p:nvPr/>
            </p:nvSpPr>
            <p:spPr>
              <a:xfrm>
                <a:off x="9725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5" name="직사각형 1604">
                <a:extLst>
                  <a:ext uri="{FF2B5EF4-FFF2-40B4-BE49-F238E27FC236}">
                    <a16:creationId xmlns:a16="http://schemas.microsoft.com/office/drawing/2014/main" id="{7468C4A1-E65E-3027-1AE8-100E353AA379}"/>
                  </a:ext>
                </a:extLst>
              </p:cNvPr>
              <p:cNvSpPr/>
              <p:nvPr/>
            </p:nvSpPr>
            <p:spPr>
              <a:xfrm>
                <a:off x="9833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6" name="직사각형 1605">
                <a:extLst>
                  <a:ext uri="{FF2B5EF4-FFF2-40B4-BE49-F238E27FC236}">
                    <a16:creationId xmlns:a16="http://schemas.microsoft.com/office/drawing/2014/main" id="{E52C86D7-E13F-B411-C23B-9BA94624E284}"/>
                  </a:ext>
                </a:extLst>
              </p:cNvPr>
              <p:cNvSpPr/>
              <p:nvPr/>
            </p:nvSpPr>
            <p:spPr>
              <a:xfrm>
                <a:off x="9941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7" name="직사각형 1606">
                <a:extLst>
                  <a:ext uri="{FF2B5EF4-FFF2-40B4-BE49-F238E27FC236}">
                    <a16:creationId xmlns:a16="http://schemas.microsoft.com/office/drawing/2014/main" id="{0A34628F-263A-8025-7B2B-F453844B9A3E}"/>
                  </a:ext>
                </a:extLst>
              </p:cNvPr>
              <p:cNvSpPr/>
              <p:nvPr/>
            </p:nvSpPr>
            <p:spPr>
              <a:xfrm>
                <a:off x="10049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8" name="직사각형 1607">
                <a:extLst>
                  <a:ext uri="{FF2B5EF4-FFF2-40B4-BE49-F238E27FC236}">
                    <a16:creationId xmlns:a16="http://schemas.microsoft.com/office/drawing/2014/main" id="{3B5D3DF5-4BC3-CA96-85C6-A8F0F51E3D9E}"/>
                  </a:ext>
                </a:extLst>
              </p:cNvPr>
              <p:cNvSpPr/>
              <p:nvPr/>
            </p:nvSpPr>
            <p:spPr>
              <a:xfrm>
                <a:off x="10157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9" name="직사각형 1608">
                <a:extLst>
                  <a:ext uri="{FF2B5EF4-FFF2-40B4-BE49-F238E27FC236}">
                    <a16:creationId xmlns:a16="http://schemas.microsoft.com/office/drawing/2014/main" id="{E21A923C-71E8-60D9-D755-34F061C1BA46}"/>
                  </a:ext>
                </a:extLst>
              </p:cNvPr>
              <p:cNvSpPr/>
              <p:nvPr/>
            </p:nvSpPr>
            <p:spPr>
              <a:xfrm>
                <a:off x="10265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0" name="직사각형 1609">
                <a:extLst>
                  <a:ext uri="{FF2B5EF4-FFF2-40B4-BE49-F238E27FC236}">
                    <a16:creationId xmlns:a16="http://schemas.microsoft.com/office/drawing/2014/main" id="{6FD10A2F-10F4-775D-ADE1-9759D8DDBAAF}"/>
                  </a:ext>
                </a:extLst>
              </p:cNvPr>
              <p:cNvSpPr/>
              <p:nvPr/>
            </p:nvSpPr>
            <p:spPr>
              <a:xfrm>
                <a:off x="10373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1" name="직사각형 1610">
                <a:extLst>
                  <a:ext uri="{FF2B5EF4-FFF2-40B4-BE49-F238E27FC236}">
                    <a16:creationId xmlns:a16="http://schemas.microsoft.com/office/drawing/2014/main" id="{5B9BD902-C0A6-38E0-8571-FEF61AE1067A}"/>
                  </a:ext>
                </a:extLst>
              </p:cNvPr>
              <p:cNvSpPr/>
              <p:nvPr/>
            </p:nvSpPr>
            <p:spPr>
              <a:xfrm>
                <a:off x="10481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2" name="직사각형 1611">
                <a:extLst>
                  <a:ext uri="{FF2B5EF4-FFF2-40B4-BE49-F238E27FC236}">
                    <a16:creationId xmlns:a16="http://schemas.microsoft.com/office/drawing/2014/main" id="{79C787BE-413C-9EC9-E5DA-CE33494D270D}"/>
                  </a:ext>
                </a:extLst>
              </p:cNvPr>
              <p:cNvSpPr/>
              <p:nvPr/>
            </p:nvSpPr>
            <p:spPr>
              <a:xfrm>
                <a:off x="10589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3" name="직사각형 1612">
                <a:extLst>
                  <a:ext uri="{FF2B5EF4-FFF2-40B4-BE49-F238E27FC236}">
                    <a16:creationId xmlns:a16="http://schemas.microsoft.com/office/drawing/2014/main" id="{DF4CDA43-4EE1-3387-3235-22E8A8FF0FAB}"/>
                  </a:ext>
                </a:extLst>
              </p:cNvPr>
              <p:cNvSpPr/>
              <p:nvPr/>
            </p:nvSpPr>
            <p:spPr>
              <a:xfrm>
                <a:off x="10697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4" name="직사각형 1613">
                <a:extLst>
                  <a:ext uri="{FF2B5EF4-FFF2-40B4-BE49-F238E27FC236}">
                    <a16:creationId xmlns:a16="http://schemas.microsoft.com/office/drawing/2014/main" id="{51D46AB7-55E5-1A05-DAC7-913596EA96DF}"/>
                  </a:ext>
                </a:extLst>
              </p:cNvPr>
              <p:cNvSpPr/>
              <p:nvPr/>
            </p:nvSpPr>
            <p:spPr>
              <a:xfrm>
                <a:off x="9725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5" name="직사각형 1614">
                <a:extLst>
                  <a:ext uri="{FF2B5EF4-FFF2-40B4-BE49-F238E27FC236}">
                    <a16:creationId xmlns:a16="http://schemas.microsoft.com/office/drawing/2014/main" id="{3C14B39C-FEFF-EE3C-7166-C83B3FF739BC}"/>
                  </a:ext>
                </a:extLst>
              </p:cNvPr>
              <p:cNvSpPr/>
              <p:nvPr/>
            </p:nvSpPr>
            <p:spPr>
              <a:xfrm>
                <a:off x="9833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6" name="직사각형 1615">
                <a:extLst>
                  <a:ext uri="{FF2B5EF4-FFF2-40B4-BE49-F238E27FC236}">
                    <a16:creationId xmlns:a16="http://schemas.microsoft.com/office/drawing/2014/main" id="{197F6CB3-3954-5633-7646-6C20CC7187B8}"/>
                  </a:ext>
                </a:extLst>
              </p:cNvPr>
              <p:cNvSpPr/>
              <p:nvPr/>
            </p:nvSpPr>
            <p:spPr>
              <a:xfrm>
                <a:off x="9941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7" name="직사각형 1616">
                <a:extLst>
                  <a:ext uri="{FF2B5EF4-FFF2-40B4-BE49-F238E27FC236}">
                    <a16:creationId xmlns:a16="http://schemas.microsoft.com/office/drawing/2014/main" id="{6D87AECA-1366-94B5-4CF6-43BEC83DF709}"/>
                  </a:ext>
                </a:extLst>
              </p:cNvPr>
              <p:cNvSpPr/>
              <p:nvPr/>
            </p:nvSpPr>
            <p:spPr>
              <a:xfrm>
                <a:off x="10049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8" name="직사각형 1617">
                <a:extLst>
                  <a:ext uri="{FF2B5EF4-FFF2-40B4-BE49-F238E27FC236}">
                    <a16:creationId xmlns:a16="http://schemas.microsoft.com/office/drawing/2014/main" id="{2C44D522-06CF-DC60-E9D6-763105628487}"/>
                  </a:ext>
                </a:extLst>
              </p:cNvPr>
              <p:cNvSpPr/>
              <p:nvPr/>
            </p:nvSpPr>
            <p:spPr>
              <a:xfrm>
                <a:off x="10157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9" name="직사각형 1618">
                <a:extLst>
                  <a:ext uri="{FF2B5EF4-FFF2-40B4-BE49-F238E27FC236}">
                    <a16:creationId xmlns:a16="http://schemas.microsoft.com/office/drawing/2014/main" id="{CD924190-5A95-2B8D-70B0-3C26CAE2EBEF}"/>
                  </a:ext>
                </a:extLst>
              </p:cNvPr>
              <p:cNvSpPr/>
              <p:nvPr/>
            </p:nvSpPr>
            <p:spPr>
              <a:xfrm>
                <a:off x="10265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0" name="직사각형 1619">
                <a:extLst>
                  <a:ext uri="{FF2B5EF4-FFF2-40B4-BE49-F238E27FC236}">
                    <a16:creationId xmlns:a16="http://schemas.microsoft.com/office/drawing/2014/main" id="{D3016529-F8B4-D76A-F1CE-818C915505E9}"/>
                  </a:ext>
                </a:extLst>
              </p:cNvPr>
              <p:cNvSpPr/>
              <p:nvPr/>
            </p:nvSpPr>
            <p:spPr>
              <a:xfrm>
                <a:off x="10373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1" name="직사각형 1620">
                <a:extLst>
                  <a:ext uri="{FF2B5EF4-FFF2-40B4-BE49-F238E27FC236}">
                    <a16:creationId xmlns:a16="http://schemas.microsoft.com/office/drawing/2014/main" id="{652B1F95-FF9D-BE26-4736-9720AF225431}"/>
                  </a:ext>
                </a:extLst>
              </p:cNvPr>
              <p:cNvSpPr/>
              <p:nvPr/>
            </p:nvSpPr>
            <p:spPr>
              <a:xfrm>
                <a:off x="10481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2" name="직사각형 1621">
                <a:extLst>
                  <a:ext uri="{FF2B5EF4-FFF2-40B4-BE49-F238E27FC236}">
                    <a16:creationId xmlns:a16="http://schemas.microsoft.com/office/drawing/2014/main" id="{D76A6605-0330-5A30-0F92-3F8E4DD80649}"/>
                  </a:ext>
                </a:extLst>
              </p:cNvPr>
              <p:cNvSpPr/>
              <p:nvPr/>
            </p:nvSpPr>
            <p:spPr>
              <a:xfrm>
                <a:off x="10589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3" name="직사각형 1622">
                <a:extLst>
                  <a:ext uri="{FF2B5EF4-FFF2-40B4-BE49-F238E27FC236}">
                    <a16:creationId xmlns:a16="http://schemas.microsoft.com/office/drawing/2014/main" id="{9C4690BB-9E90-63A6-AB14-39A96FB026E4}"/>
                  </a:ext>
                </a:extLst>
              </p:cNvPr>
              <p:cNvSpPr/>
              <p:nvPr/>
            </p:nvSpPr>
            <p:spPr>
              <a:xfrm>
                <a:off x="10697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4" name="직사각형 1623">
                <a:extLst>
                  <a:ext uri="{FF2B5EF4-FFF2-40B4-BE49-F238E27FC236}">
                    <a16:creationId xmlns:a16="http://schemas.microsoft.com/office/drawing/2014/main" id="{FC678BEC-9BD8-2D4B-D90B-1FD87E48F38A}"/>
                  </a:ext>
                </a:extLst>
              </p:cNvPr>
              <p:cNvSpPr/>
              <p:nvPr/>
            </p:nvSpPr>
            <p:spPr>
              <a:xfrm>
                <a:off x="9725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5" name="직사각형 1624">
                <a:extLst>
                  <a:ext uri="{FF2B5EF4-FFF2-40B4-BE49-F238E27FC236}">
                    <a16:creationId xmlns:a16="http://schemas.microsoft.com/office/drawing/2014/main" id="{0D337B8E-5BA8-B4F5-C36F-0E5BF1EE85B5}"/>
                  </a:ext>
                </a:extLst>
              </p:cNvPr>
              <p:cNvSpPr/>
              <p:nvPr/>
            </p:nvSpPr>
            <p:spPr>
              <a:xfrm>
                <a:off x="9833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6" name="직사각형 1625">
                <a:extLst>
                  <a:ext uri="{FF2B5EF4-FFF2-40B4-BE49-F238E27FC236}">
                    <a16:creationId xmlns:a16="http://schemas.microsoft.com/office/drawing/2014/main" id="{FE778DFF-A313-DCC0-89F8-49CF50581D48}"/>
                  </a:ext>
                </a:extLst>
              </p:cNvPr>
              <p:cNvSpPr/>
              <p:nvPr/>
            </p:nvSpPr>
            <p:spPr>
              <a:xfrm>
                <a:off x="9941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7" name="직사각형 1626">
                <a:extLst>
                  <a:ext uri="{FF2B5EF4-FFF2-40B4-BE49-F238E27FC236}">
                    <a16:creationId xmlns:a16="http://schemas.microsoft.com/office/drawing/2014/main" id="{FCD1A02B-A8EB-F3EB-C0ED-6BFF07367AFD}"/>
                  </a:ext>
                </a:extLst>
              </p:cNvPr>
              <p:cNvSpPr/>
              <p:nvPr/>
            </p:nvSpPr>
            <p:spPr>
              <a:xfrm>
                <a:off x="10049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8" name="직사각형 1627">
                <a:extLst>
                  <a:ext uri="{FF2B5EF4-FFF2-40B4-BE49-F238E27FC236}">
                    <a16:creationId xmlns:a16="http://schemas.microsoft.com/office/drawing/2014/main" id="{584E2C74-426B-ED90-D139-1D012332F812}"/>
                  </a:ext>
                </a:extLst>
              </p:cNvPr>
              <p:cNvSpPr/>
              <p:nvPr/>
            </p:nvSpPr>
            <p:spPr>
              <a:xfrm>
                <a:off x="10157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9" name="직사각형 1628">
                <a:extLst>
                  <a:ext uri="{FF2B5EF4-FFF2-40B4-BE49-F238E27FC236}">
                    <a16:creationId xmlns:a16="http://schemas.microsoft.com/office/drawing/2014/main" id="{66B61309-DE47-4E60-952A-C0DA142D00E4}"/>
                  </a:ext>
                </a:extLst>
              </p:cNvPr>
              <p:cNvSpPr/>
              <p:nvPr/>
            </p:nvSpPr>
            <p:spPr>
              <a:xfrm>
                <a:off x="10265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0" name="직사각형 1629">
                <a:extLst>
                  <a:ext uri="{FF2B5EF4-FFF2-40B4-BE49-F238E27FC236}">
                    <a16:creationId xmlns:a16="http://schemas.microsoft.com/office/drawing/2014/main" id="{3C76AD07-BF8F-C3C0-572B-0AA7F6E9C4B0}"/>
                  </a:ext>
                </a:extLst>
              </p:cNvPr>
              <p:cNvSpPr/>
              <p:nvPr/>
            </p:nvSpPr>
            <p:spPr>
              <a:xfrm>
                <a:off x="10373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1" name="직사각형 1630">
                <a:extLst>
                  <a:ext uri="{FF2B5EF4-FFF2-40B4-BE49-F238E27FC236}">
                    <a16:creationId xmlns:a16="http://schemas.microsoft.com/office/drawing/2014/main" id="{5A3FF41A-535D-5FC1-45CB-2D2BBCBBB7DB}"/>
                  </a:ext>
                </a:extLst>
              </p:cNvPr>
              <p:cNvSpPr/>
              <p:nvPr/>
            </p:nvSpPr>
            <p:spPr>
              <a:xfrm>
                <a:off x="10481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2" name="직사각형 1631">
                <a:extLst>
                  <a:ext uri="{FF2B5EF4-FFF2-40B4-BE49-F238E27FC236}">
                    <a16:creationId xmlns:a16="http://schemas.microsoft.com/office/drawing/2014/main" id="{00830AED-9E44-E602-6152-5241AEA3C995}"/>
                  </a:ext>
                </a:extLst>
              </p:cNvPr>
              <p:cNvSpPr/>
              <p:nvPr/>
            </p:nvSpPr>
            <p:spPr>
              <a:xfrm>
                <a:off x="10589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3" name="직사각형 1632">
                <a:extLst>
                  <a:ext uri="{FF2B5EF4-FFF2-40B4-BE49-F238E27FC236}">
                    <a16:creationId xmlns:a16="http://schemas.microsoft.com/office/drawing/2014/main" id="{74A4459C-42B1-9BD1-451F-D853A11E3F72}"/>
                  </a:ext>
                </a:extLst>
              </p:cNvPr>
              <p:cNvSpPr/>
              <p:nvPr/>
            </p:nvSpPr>
            <p:spPr>
              <a:xfrm>
                <a:off x="10697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4" name="직사각형 1633">
                <a:extLst>
                  <a:ext uri="{FF2B5EF4-FFF2-40B4-BE49-F238E27FC236}">
                    <a16:creationId xmlns:a16="http://schemas.microsoft.com/office/drawing/2014/main" id="{1B2741B7-73ED-9B9D-3698-20287D95A0AA}"/>
                  </a:ext>
                </a:extLst>
              </p:cNvPr>
              <p:cNvSpPr/>
              <p:nvPr/>
            </p:nvSpPr>
            <p:spPr>
              <a:xfrm>
                <a:off x="9725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5" name="직사각형 1634">
                <a:extLst>
                  <a:ext uri="{FF2B5EF4-FFF2-40B4-BE49-F238E27FC236}">
                    <a16:creationId xmlns:a16="http://schemas.microsoft.com/office/drawing/2014/main" id="{628E1207-DCDC-789E-E702-A5687E15915B}"/>
                  </a:ext>
                </a:extLst>
              </p:cNvPr>
              <p:cNvSpPr/>
              <p:nvPr/>
            </p:nvSpPr>
            <p:spPr>
              <a:xfrm>
                <a:off x="9833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6" name="직사각형 1635">
                <a:extLst>
                  <a:ext uri="{FF2B5EF4-FFF2-40B4-BE49-F238E27FC236}">
                    <a16:creationId xmlns:a16="http://schemas.microsoft.com/office/drawing/2014/main" id="{398CDBF9-AEF2-BB1C-324F-C70A38E3A85E}"/>
                  </a:ext>
                </a:extLst>
              </p:cNvPr>
              <p:cNvSpPr/>
              <p:nvPr/>
            </p:nvSpPr>
            <p:spPr>
              <a:xfrm>
                <a:off x="9941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7" name="직사각형 1636">
                <a:extLst>
                  <a:ext uri="{FF2B5EF4-FFF2-40B4-BE49-F238E27FC236}">
                    <a16:creationId xmlns:a16="http://schemas.microsoft.com/office/drawing/2014/main" id="{5595C1FC-47F6-7EEF-83B0-7B09097BB1C5}"/>
                  </a:ext>
                </a:extLst>
              </p:cNvPr>
              <p:cNvSpPr/>
              <p:nvPr/>
            </p:nvSpPr>
            <p:spPr>
              <a:xfrm>
                <a:off x="10049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8" name="직사각형 1637">
                <a:extLst>
                  <a:ext uri="{FF2B5EF4-FFF2-40B4-BE49-F238E27FC236}">
                    <a16:creationId xmlns:a16="http://schemas.microsoft.com/office/drawing/2014/main" id="{2E97CF2B-5303-9274-8746-4B91F667A87B}"/>
                  </a:ext>
                </a:extLst>
              </p:cNvPr>
              <p:cNvSpPr/>
              <p:nvPr/>
            </p:nvSpPr>
            <p:spPr>
              <a:xfrm>
                <a:off x="10157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9" name="직사각형 1638">
                <a:extLst>
                  <a:ext uri="{FF2B5EF4-FFF2-40B4-BE49-F238E27FC236}">
                    <a16:creationId xmlns:a16="http://schemas.microsoft.com/office/drawing/2014/main" id="{6E8DEE15-315F-36E4-C70F-A00ECECB275E}"/>
                  </a:ext>
                </a:extLst>
              </p:cNvPr>
              <p:cNvSpPr/>
              <p:nvPr/>
            </p:nvSpPr>
            <p:spPr>
              <a:xfrm>
                <a:off x="10265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0" name="직사각형 1639">
                <a:extLst>
                  <a:ext uri="{FF2B5EF4-FFF2-40B4-BE49-F238E27FC236}">
                    <a16:creationId xmlns:a16="http://schemas.microsoft.com/office/drawing/2014/main" id="{A55C5AE8-D437-E087-ECA3-6B2E268E9C22}"/>
                  </a:ext>
                </a:extLst>
              </p:cNvPr>
              <p:cNvSpPr/>
              <p:nvPr/>
            </p:nvSpPr>
            <p:spPr>
              <a:xfrm>
                <a:off x="10373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1" name="직사각형 1640">
                <a:extLst>
                  <a:ext uri="{FF2B5EF4-FFF2-40B4-BE49-F238E27FC236}">
                    <a16:creationId xmlns:a16="http://schemas.microsoft.com/office/drawing/2014/main" id="{239AE4ED-06C8-05F2-B286-47F01B1D334B}"/>
                  </a:ext>
                </a:extLst>
              </p:cNvPr>
              <p:cNvSpPr/>
              <p:nvPr/>
            </p:nvSpPr>
            <p:spPr>
              <a:xfrm>
                <a:off x="10481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2" name="직사각형 1641">
                <a:extLst>
                  <a:ext uri="{FF2B5EF4-FFF2-40B4-BE49-F238E27FC236}">
                    <a16:creationId xmlns:a16="http://schemas.microsoft.com/office/drawing/2014/main" id="{60068A59-F072-9D38-E74B-83A655846D16}"/>
                  </a:ext>
                </a:extLst>
              </p:cNvPr>
              <p:cNvSpPr/>
              <p:nvPr/>
            </p:nvSpPr>
            <p:spPr>
              <a:xfrm>
                <a:off x="10589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3" name="직사각형 1642">
                <a:extLst>
                  <a:ext uri="{FF2B5EF4-FFF2-40B4-BE49-F238E27FC236}">
                    <a16:creationId xmlns:a16="http://schemas.microsoft.com/office/drawing/2014/main" id="{7D02D115-DE5A-6185-4F2C-49420A7A2DF6}"/>
                  </a:ext>
                </a:extLst>
              </p:cNvPr>
              <p:cNvSpPr/>
              <p:nvPr/>
            </p:nvSpPr>
            <p:spPr>
              <a:xfrm>
                <a:off x="10697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4" name="직사각형 1643">
                <a:extLst>
                  <a:ext uri="{FF2B5EF4-FFF2-40B4-BE49-F238E27FC236}">
                    <a16:creationId xmlns:a16="http://schemas.microsoft.com/office/drawing/2014/main" id="{34394168-8D6E-5573-0E6A-142C82690F87}"/>
                  </a:ext>
                </a:extLst>
              </p:cNvPr>
              <p:cNvSpPr/>
              <p:nvPr/>
            </p:nvSpPr>
            <p:spPr>
              <a:xfrm>
                <a:off x="9725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5" name="직사각형 1644">
                <a:extLst>
                  <a:ext uri="{FF2B5EF4-FFF2-40B4-BE49-F238E27FC236}">
                    <a16:creationId xmlns:a16="http://schemas.microsoft.com/office/drawing/2014/main" id="{4E6632DA-F521-9080-5877-29CB9331ACE8}"/>
                  </a:ext>
                </a:extLst>
              </p:cNvPr>
              <p:cNvSpPr/>
              <p:nvPr/>
            </p:nvSpPr>
            <p:spPr>
              <a:xfrm>
                <a:off x="9833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6" name="직사각형 1645">
                <a:extLst>
                  <a:ext uri="{FF2B5EF4-FFF2-40B4-BE49-F238E27FC236}">
                    <a16:creationId xmlns:a16="http://schemas.microsoft.com/office/drawing/2014/main" id="{BAEA703B-75B6-FE59-37E5-DE2D109CF362}"/>
                  </a:ext>
                </a:extLst>
              </p:cNvPr>
              <p:cNvSpPr/>
              <p:nvPr/>
            </p:nvSpPr>
            <p:spPr>
              <a:xfrm>
                <a:off x="9941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7" name="직사각형 1646">
                <a:extLst>
                  <a:ext uri="{FF2B5EF4-FFF2-40B4-BE49-F238E27FC236}">
                    <a16:creationId xmlns:a16="http://schemas.microsoft.com/office/drawing/2014/main" id="{F09B7676-D4DA-C2CF-830A-F474102B5EDB}"/>
                  </a:ext>
                </a:extLst>
              </p:cNvPr>
              <p:cNvSpPr/>
              <p:nvPr/>
            </p:nvSpPr>
            <p:spPr>
              <a:xfrm>
                <a:off x="10049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8" name="직사각형 1647">
                <a:extLst>
                  <a:ext uri="{FF2B5EF4-FFF2-40B4-BE49-F238E27FC236}">
                    <a16:creationId xmlns:a16="http://schemas.microsoft.com/office/drawing/2014/main" id="{A802F6D4-1EAA-963A-4FCB-926514316485}"/>
                  </a:ext>
                </a:extLst>
              </p:cNvPr>
              <p:cNvSpPr/>
              <p:nvPr/>
            </p:nvSpPr>
            <p:spPr>
              <a:xfrm>
                <a:off x="10157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9" name="직사각형 1648">
                <a:extLst>
                  <a:ext uri="{FF2B5EF4-FFF2-40B4-BE49-F238E27FC236}">
                    <a16:creationId xmlns:a16="http://schemas.microsoft.com/office/drawing/2014/main" id="{A25B5EC2-7C0E-8FA2-827E-6B010F77D85B}"/>
                  </a:ext>
                </a:extLst>
              </p:cNvPr>
              <p:cNvSpPr/>
              <p:nvPr/>
            </p:nvSpPr>
            <p:spPr>
              <a:xfrm>
                <a:off x="10265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0" name="직사각형 1649">
                <a:extLst>
                  <a:ext uri="{FF2B5EF4-FFF2-40B4-BE49-F238E27FC236}">
                    <a16:creationId xmlns:a16="http://schemas.microsoft.com/office/drawing/2014/main" id="{41893A7D-076C-B743-F6EB-19AAF757EF98}"/>
                  </a:ext>
                </a:extLst>
              </p:cNvPr>
              <p:cNvSpPr/>
              <p:nvPr/>
            </p:nvSpPr>
            <p:spPr>
              <a:xfrm>
                <a:off x="10373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1" name="직사각형 1650">
                <a:extLst>
                  <a:ext uri="{FF2B5EF4-FFF2-40B4-BE49-F238E27FC236}">
                    <a16:creationId xmlns:a16="http://schemas.microsoft.com/office/drawing/2014/main" id="{7F9E4E08-C90A-C2F8-7656-44710B268CD1}"/>
                  </a:ext>
                </a:extLst>
              </p:cNvPr>
              <p:cNvSpPr/>
              <p:nvPr/>
            </p:nvSpPr>
            <p:spPr>
              <a:xfrm>
                <a:off x="10481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2" name="직사각형 1651">
                <a:extLst>
                  <a:ext uri="{FF2B5EF4-FFF2-40B4-BE49-F238E27FC236}">
                    <a16:creationId xmlns:a16="http://schemas.microsoft.com/office/drawing/2014/main" id="{99DA1BF7-BD8B-C7AC-81DB-98FC12EBBEC2}"/>
                  </a:ext>
                </a:extLst>
              </p:cNvPr>
              <p:cNvSpPr/>
              <p:nvPr/>
            </p:nvSpPr>
            <p:spPr>
              <a:xfrm>
                <a:off x="10589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3" name="직사각형 1652">
                <a:extLst>
                  <a:ext uri="{FF2B5EF4-FFF2-40B4-BE49-F238E27FC236}">
                    <a16:creationId xmlns:a16="http://schemas.microsoft.com/office/drawing/2014/main" id="{0B7556B9-11D2-9C66-01DE-AE9D7F483757}"/>
                  </a:ext>
                </a:extLst>
              </p:cNvPr>
              <p:cNvSpPr/>
              <p:nvPr/>
            </p:nvSpPr>
            <p:spPr>
              <a:xfrm>
                <a:off x="10697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4" name="직사각형 1653">
                <a:extLst>
                  <a:ext uri="{FF2B5EF4-FFF2-40B4-BE49-F238E27FC236}">
                    <a16:creationId xmlns:a16="http://schemas.microsoft.com/office/drawing/2014/main" id="{EB2DCA33-A757-D866-EDF6-05E4532D1437}"/>
                  </a:ext>
                </a:extLst>
              </p:cNvPr>
              <p:cNvSpPr/>
              <p:nvPr/>
            </p:nvSpPr>
            <p:spPr>
              <a:xfrm>
                <a:off x="9725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5" name="직사각형 1654">
                <a:extLst>
                  <a:ext uri="{FF2B5EF4-FFF2-40B4-BE49-F238E27FC236}">
                    <a16:creationId xmlns:a16="http://schemas.microsoft.com/office/drawing/2014/main" id="{3264B8F6-8989-B2F5-D902-8090D19EC365}"/>
                  </a:ext>
                </a:extLst>
              </p:cNvPr>
              <p:cNvSpPr/>
              <p:nvPr/>
            </p:nvSpPr>
            <p:spPr>
              <a:xfrm>
                <a:off x="9833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6" name="직사각형 1655">
                <a:extLst>
                  <a:ext uri="{FF2B5EF4-FFF2-40B4-BE49-F238E27FC236}">
                    <a16:creationId xmlns:a16="http://schemas.microsoft.com/office/drawing/2014/main" id="{6EE2EF42-AA20-6AC0-E974-5529A4E22350}"/>
                  </a:ext>
                </a:extLst>
              </p:cNvPr>
              <p:cNvSpPr/>
              <p:nvPr/>
            </p:nvSpPr>
            <p:spPr>
              <a:xfrm>
                <a:off x="9941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7" name="직사각형 1656">
                <a:extLst>
                  <a:ext uri="{FF2B5EF4-FFF2-40B4-BE49-F238E27FC236}">
                    <a16:creationId xmlns:a16="http://schemas.microsoft.com/office/drawing/2014/main" id="{4BE440A6-7259-F66D-EDD3-175F394B5B57}"/>
                  </a:ext>
                </a:extLst>
              </p:cNvPr>
              <p:cNvSpPr/>
              <p:nvPr/>
            </p:nvSpPr>
            <p:spPr>
              <a:xfrm>
                <a:off x="10049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8" name="직사각형 1657">
                <a:extLst>
                  <a:ext uri="{FF2B5EF4-FFF2-40B4-BE49-F238E27FC236}">
                    <a16:creationId xmlns:a16="http://schemas.microsoft.com/office/drawing/2014/main" id="{BFF34963-C9B3-C3EE-4FC9-33E4F571A911}"/>
                  </a:ext>
                </a:extLst>
              </p:cNvPr>
              <p:cNvSpPr/>
              <p:nvPr/>
            </p:nvSpPr>
            <p:spPr>
              <a:xfrm>
                <a:off x="10157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9" name="직사각형 1658">
                <a:extLst>
                  <a:ext uri="{FF2B5EF4-FFF2-40B4-BE49-F238E27FC236}">
                    <a16:creationId xmlns:a16="http://schemas.microsoft.com/office/drawing/2014/main" id="{D116AED1-1165-4AFA-D5DE-71080D77B2F3}"/>
                  </a:ext>
                </a:extLst>
              </p:cNvPr>
              <p:cNvSpPr/>
              <p:nvPr/>
            </p:nvSpPr>
            <p:spPr>
              <a:xfrm>
                <a:off x="10265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0" name="직사각형 1659">
                <a:extLst>
                  <a:ext uri="{FF2B5EF4-FFF2-40B4-BE49-F238E27FC236}">
                    <a16:creationId xmlns:a16="http://schemas.microsoft.com/office/drawing/2014/main" id="{67BCCA16-014F-D397-B4F5-8587AD26A442}"/>
                  </a:ext>
                </a:extLst>
              </p:cNvPr>
              <p:cNvSpPr/>
              <p:nvPr/>
            </p:nvSpPr>
            <p:spPr>
              <a:xfrm>
                <a:off x="10373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1" name="직사각형 1660">
                <a:extLst>
                  <a:ext uri="{FF2B5EF4-FFF2-40B4-BE49-F238E27FC236}">
                    <a16:creationId xmlns:a16="http://schemas.microsoft.com/office/drawing/2014/main" id="{50B506A2-D4CE-2457-9054-5A3FACB8DD68}"/>
                  </a:ext>
                </a:extLst>
              </p:cNvPr>
              <p:cNvSpPr/>
              <p:nvPr/>
            </p:nvSpPr>
            <p:spPr>
              <a:xfrm>
                <a:off x="10481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2" name="직사각형 1661">
                <a:extLst>
                  <a:ext uri="{FF2B5EF4-FFF2-40B4-BE49-F238E27FC236}">
                    <a16:creationId xmlns:a16="http://schemas.microsoft.com/office/drawing/2014/main" id="{8D29D7C7-89D6-EE0E-B111-098CB0CB4C6F}"/>
                  </a:ext>
                </a:extLst>
              </p:cNvPr>
              <p:cNvSpPr/>
              <p:nvPr/>
            </p:nvSpPr>
            <p:spPr>
              <a:xfrm>
                <a:off x="10589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3" name="직사각형 1662">
                <a:extLst>
                  <a:ext uri="{FF2B5EF4-FFF2-40B4-BE49-F238E27FC236}">
                    <a16:creationId xmlns:a16="http://schemas.microsoft.com/office/drawing/2014/main" id="{BE555C69-264C-D329-D50C-8E3B92B00CD8}"/>
                  </a:ext>
                </a:extLst>
              </p:cNvPr>
              <p:cNvSpPr/>
              <p:nvPr/>
            </p:nvSpPr>
            <p:spPr>
              <a:xfrm>
                <a:off x="10697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4" name="직사각형 1663">
                <a:extLst>
                  <a:ext uri="{FF2B5EF4-FFF2-40B4-BE49-F238E27FC236}">
                    <a16:creationId xmlns:a16="http://schemas.microsoft.com/office/drawing/2014/main" id="{F942DB2A-CDA4-3D94-84D8-1F2B5B355D58}"/>
                  </a:ext>
                </a:extLst>
              </p:cNvPr>
              <p:cNvSpPr/>
              <p:nvPr/>
            </p:nvSpPr>
            <p:spPr>
              <a:xfrm>
                <a:off x="9725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5" name="직사각형 1664">
                <a:extLst>
                  <a:ext uri="{FF2B5EF4-FFF2-40B4-BE49-F238E27FC236}">
                    <a16:creationId xmlns:a16="http://schemas.microsoft.com/office/drawing/2014/main" id="{B641A42F-9136-C125-B7E8-AD7B1F1FFBFF}"/>
                  </a:ext>
                </a:extLst>
              </p:cNvPr>
              <p:cNvSpPr/>
              <p:nvPr/>
            </p:nvSpPr>
            <p:spPr>
              <a:xfrm>
                <a:off x="9833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6" name="직사각형 1665">
                <a:extLst>
                  <a:ext uri="{FF2B5EF4-FFF2-40B4-BE49-F238E27FC236}">
                    <a16:creationId xmlns:a16="http://schemas.microsoft.com/office/drawing/2014/main" id="{29E8199F-653F-2DC1-EFBD-2B9048D6F982}"/>
                  </a:ext>
                </a:extLst>
              </p:cNvPr>
              <p:cNvSpPr/>
              <p:nvPr/>
            </p:nvSpPr>
            <p:spPr>
              <a:xfrm>
                <a:off x="9941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7" name="직사각형 1666">
                <a:extLst>
                  <a:ext uri="{FF2B5EF4-FFF2-40B4-BE49-F238E27FC236}">
                    <a16:creationId xmlns:a16="http://schemas.microsoft.com/office/drawing/2014/main" id="{7F335CB4-8F71-DA93-9AAF-1C4110B15F41}"/>
                  </a:ext>
                </a:extLst>
              </p:cNvPr>
              <p:cNvSpPr/>
              <p:nvPr/>
            </p:nvSpPr>
            <p:spPr>
              <a:xfrm>
                <a:off x="10049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8" name="직사각형 1667">
                <a:extLst>
                  <a:ext uri="{FF2B5EF4-FFF2-40B4-BE49-F238E27FC236}">
                    <a16:creationId xmlns:a16="http://schemas.microsoft.com/office/drawing/2014/main" id="{218D34F1-CBF9-8A29-E6E9-8C72620C385B}"/>
                  </a:ext>
                </a:extLst>
              </p:cNvPr>
              <p:cNvSpPr/>
              <p:nvPr/>
            </p:nvSpPr>
            <p:spPr>
              <a:xfrm>
                <a:off x="10157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9" name="직사각형 1668">
                <a:extLst>
                  <a:ext uri="{FF2B5EF4-FFF2-40B4-BE49-F238E27FC236}">
                    <a16:creationId xmlns:a16="http://schemas.microsoft.com/office/drawing/2014/main" id="{4FAD1EA0-B8EA-D1BA-447F-399A56F4D016}"/>
                  </a:ext>
                </a:extLst>
              </p:cNvPr>
              <p:cNvSpPr/>
              <p:nvPr/>
            </p:nvSpPr>
            <p:spPr>
              <a:xfrm>
                <a:off x="10265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0" name="직사각형 1669">
                <a:extLst>
                  <a:ext uri="{FF2B5EF4-FFF2-40B4-BE49-F238E27FC236}">
                    <a16:creationId xmlns:a16="http://schemas.microsoft.com/office/drawing/2014/main" id="{E647BDBD-14F7-536F-DF41-765FDD846F4F}"/>
                  </a:ext>
                </a:extLst>
              </p:cNvPr>
              <p:cNvSpPr/>
              <p:nvPr/>
            </p:nvSpPr>
            <p:spPr>
              <a:xfrm>
                <a:off x="10373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1" name="직사각형 1670">
                <a:extLst>
                  <a:ext uri="{FF2B5EF4-FFF2-40B4-BE49-F238E27FC236}">
                    <a16:creationId xmlns:a16="http://schemas.microsoft.com/office/drawing/2014/main" id="{05DDEDAA-E905-6014-4793-A88CCED8EB2F}"/>
                  </a:ext>
                </a:extLst>
              </p:cNvPr>
              <p:cNvSpPr/>
              <p:nvPr/>
            </p:nvSpPr>
            <p:spPr>
              <a:xfrm>
                <a:off x="10481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2" name="직사각형 1671">
                <a:extLst>
                  <a:ext uri="{FF2B5EF4-FFF2-40B4-BE49-F238E27FC236}">
                    <a16:creationId xmlns:a16="http://schemas.microsoft.com/office/drawing/2014/main" id="{ABCF2669-821A-610E-F5B9-E5BFDEE534A9}"/>
                  </a:ext>
                </a:extLst>
              </p:cNvPr>
              <p:cNvSpPr/>
              <p:nvPr/>
            </p:nvSpPr>
            <p:spPr>
              <a:xfrm>
                <a:off x="10589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3" name="직사각형 1672">
                <a:extLst>
                  <a:ext uri="{FF2B5EF4-FFF2-40B4-BE49-F238E27FC236}">
                    <a16:creationId xmlns:a16="http://schemas.microsoft.com/office/drawing/2014/main" id="{C32FBE56-E245-0FCF-E163-C100EA2A5977}"/>
                  </a:ext>
                </a:extLst>
              </p:cNvPr>
              <p:cNvSpPr/>
              <p:nvPr/>
            </p:nvSpPr>
            <p:spPr>
              <a:xfrm>
                <a:off x="10697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4" name="직사각형 1673">
                <a:extLst>
                  <a:ext uri="{FF2B5EF4-FFF2-40B4-BE49-F238E27FC236}">
                    <a16:creationId xmlns:a16="http://schemas.microsoft.com/office/drawing/2014/main" id="{C68C5FC3-DA81-09C9-6452-B6D71C1DA706}"/>
                  </a:ext>
                </a:extLst>
              </p:cNvPr>
              <p:cNvSpPr/>
              <p:nvPr/>
            </p:nvSpPr>
            <p:spPr>
              <a:xfrm>
                <a:off x="9725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5" name="직사각형 1674">
                <a:extLst>
                  <a:ext uri="{FF2B5EF4-FFF2-40B4-BE49-F238E27FC236}">
                    <a16:creationId xmlns:a16="http://schemas.microsoft.com/office/drawing/2014/main" id="{8ED90C92-7882-150C-D39C-C18A25404ED9}"/>
                  </a:ext>
                </a:extLst>
              </p:cNvPr>
              <p:cNvSpPr/>
              <p:nvPr/>
            </p:nvSpPr>
            <p:spPr>
              <a:xfrm>
                <a:off x="9833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6" name="직사각형 1675">
                <a:extLst>
                  <a:ext uri="{FF2B5EF4-FFF2-40B4-BE49-F238E27FC236}">
                    <a16:creationId xmlns:a16="http://schemas.microsoft.com/office/drawing/2014/main" id="{56A5D08E-2409-FFF1-4034-9D34E98B7708}"/>
                  </a:ext>
                </a:extLst>
              </p:cNvPr>
              <p:cNvSpPr/>
              <p:nvPr/>
            </p:nvSpPr>
            <p:spPr>
              <a:xfrm>
                <a:off x="9941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7" name="직사각형 1676">
                <a:extLst>
                  <a:ext uri="{FF2B5EF4-FFF2-40B4-BE49-F238E27FC236}">
                    <a16:creationId xmlns:a16="http://schemas.microsoft.com/office/drawing/2014/main" id="{357DFD0C-35C2-E936-186E-2CCB2173D433}"/>
                  </a:ext>
                </a:extLst>
              </p:cNvPr>
              <p:cNvSpPr/>
              <p:nvPr/>
            </p:nvSpPr>
            <p:spPr>
              <a:xfrm>
                <a:off x="10049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8" name="직사각형 1677">
                <a:extLst>
                  <a:ext uri="{FF2B5EF4-FFF2-40B4-BE49-F238E27FC236}">
                    <a16:creationId xmlns:a16="http://schemas.microsoft.com/office/drawing/2014/main" id="{688C191E-3FBD-0C21-A624-77BAE8FE7F6B}"/>
                  </a:ext>
                </a:extLst>
              </p:cNvPr>
              <p:cNvSpPr/>
              <p:nvPr/>
            </p:nvSpPr>
            <p:spPr>
              <a:xfrm>
                <a:off x="10157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9" name="직사각형 1678">
                <a:extLst>
                  <a:ext uri="{FF2B5EF4-FFF2-40B4-BE49-F238E27FC236}">
                    <a16:creationId xmlns:a16="http://schemas.microsoft.com/office/drawing/2014/main" id="{805BECA7-84F9-7E57-C3A1-AAEB18E41BDA}"/>
                  </a:ext>
                </a:extLst>
              </p:cNvPr>
              <p:cNvSpPr/>
              <p:nvPr/>
            </p:nvSpPr>
            <p:spPr>
              <a:xfrm>
                <a:off x="10265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0" name="직사각형 1679">
                <a:extLst>
                  <a:ext uri="{FF2B5EF4-FFF2-40B4-BE49-F238E27FC236}">
                    <a16:creationId xmlns:a16="http://schemas.microsoft.com/office/drawing/2014/main" id="{3C00A433-5C3F-9912-40B8-A818C5F38B02}"/>
                  </a:ext>
                </a:extLst>
              </p:cNvPr>
              <p:cNvSpPr/>
              <p:nvPr/>
            </p:nvSpPr>
            <p:spPr>
              <a:xfrm>
                <a:off x="10373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1" name="직사각형 1680">
                <a:extLst>
                  <a:ext uri="{FF2B5EF4-FFF2-40B4-BE49-F238E27FC236}">
                    <a16:creationId xmlns:a16="http://schemas.microsoft.com/office/drawing/2014/main" id="{ACD989EA-2BA6-C307-3DB3-44A3A5AEE82B}"/>
                  </a:ext>
                </a:extLst>
              </p:cNvPr>
              <p:cNvSpPr/>
              <p:nvPr/>
            </p:nvSpPr>
            <p:spPr>
              <a:xfrm>
                <a:off x="10481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2" name="직사각형 1681">
                <a:extLst>
                  <a:ext uri="{FF2B5EF4-FFF2-40B4-BE49-F238E27FC236}">
                    <a16:creationId xmlns:a16="http://schemas.microsoft.com/office/drawing/2014/main" id="{E2512831-37FD-1371-8ECF-27B3186B83AE}"/>
                  </a:ext>
                </a:extLst>
              </p:cNvPr>
              <p:cNvSpPr/>
              <p:nvPr/>
            </p:nvSpPr>
            <p:spPr>
              <a:xfrm>
                <a:off x="10589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3" name="직사각형 1682">
                <a:extLst>
                  <a:ext uri="{FF2B5EF4-FFF2-40B4-BE49-F238E27FC236}">
                    <a16:creationId xmlns:a16="http://schemas.microsoft.com/office/drawing/2014/main" id="{ED59FBB7-D363-3FAA-273F-F652115872B0}"/>
                  </a:ext>
                </a:extLst>
              </p:cNvPr>
              <p:cNvSpPr/>
              <p:nvPr/>
            </p:nvSpPr>
            <p:spPr>
              <a:xfrm>
                <a:off x="10697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4" name="직사각형 1683">
                <a:extLst>
                  <a:ext uri="{FF2B5EF4-FFF2-40B4-BE49-F238E27FC236}">
                    <a16:creationId xmlns:a16="http://schemas.microsoft.com/office/drawing/2014/main" id="{1B22B34F-8DED-3F07-F965-1393EAD3DFCD}"/>
                  </a:ext>
                </a:extLst>
              </p:cNvPr>
              <p:cNvSpPr/>
              <p:nvPr/>
            </p:nvSpPr>
            <p:spPr>
              <a:xfrm>
                <a:off x="9725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5" name="직사각형 1684">
                <a:extLst>
                  <a:ext uri="{FF2B5EF4-FFF2-40B4-BE49-F238E27FC236}">
                    <a16:creationId xmlns:a16="http://schemas.microsoft.com/office/drawing/2014/main" id="{43DBD1BC-F65E-9F59-716A-1D839CCC8CC1}"/>
                  </a:ext>
                </a:extLst>
              </p:cNvPr>
              <p:cNvSpPr/>
              <p:nvPr/>
            </p:nvSpPr>
            <p:spPr>
              <a:xfrm>
                <a:off x="9833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6" name="직사각형 1685">
                <a:extLst>
                  <a:ext uri="{FF2B5EF4-FFF2-40B4-BE49-F238E27FC236}">
                    <a16:creationId xmlns:a16="http://schemas.microsoft.com/office/drawing/2014/main" id="{749F21D3-DEC0-CAFD-2168-E724743EA58D}"/>
                  </a:ext>
                </a:extLst>
              </p:cNvPr>
              <p:cNvSpPr/>
              <p:nvPr/>
            </p:nvSpPr>
            <p:spPr>
              <a:xfrm>
                <a:off x="9941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7" name="직사각형 1686">
                <a:extLst>
                  <a:ext uri="{FF2B5EF4-FFF2-40B4-BE49-F238E27FC236}">
                    <a16:creationId xmlns:a16="http://schemas.microsoft.com/office/drawing/2014/main" id="{5509C41F-ACA3-B9EB-64A2-D1476749FC85}"/>
                  </a:ext>
                </a:extLst>
              </p:cNvPr>
              <p:cNvSpPr/>
              <p:nvPr/>
            </p:nvSpPr>
            <p:spPr>
              <a:xfrm>
                <a:off x="10049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8" name="직사각형 1687">
                <a:extLst>
                  <a:ext uri="{FF2B5EF4-FFF2-40B4-BE49-F238E27FC236}">
                    <a16:creationId xmlns:a16="http://schemas.microsoft.com/office/drawing/2014/main" id="{6B53CA7F-30C1-5E22-C248-0B94986EE7C6}"/>
                  </a:ext>
                </a:extLst>
              </p:cNvPr>
              <p:cNvSpPr/>
              <p:nvPr/>
            </p:nvSpPr>
            <p:spPr>
              <a:xfrm>
                <a:off x="10157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9" name="직사각형 1688">
                <a:extLst>
                  <a:ext uri="{FF2B5EF4-FFF2-40B4-BE49-F238E27FC236}">
                    <a16:creationId xmlns:a16="http://schemas.microsoft.com/office/drawing/2014/main" id="{69500A8D-F2D4-1493-778A-150EF8F67B23}"/>
                  </a:ext>
                </a:extLst>
              </p:cNvPr>
              <p:cNvSpPr/>
              <p:nvPr/>
            </p:nvSpPr>
            <p:spPr>
              <a:xfrm>
                <a:off x="10265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0" name="직사각형 1689">
                <a:extLst>
                  <a:ext uri="{FF2B5EF4-FFF2-40B4-BE49-F238E27FC236}">
                    <a16:creationId xmlns:a16="http://schemas.microsoft.com/office/drawing/2014/main" id="{15F40D1C-A753-A055-E236-0DE04957F17E}"/>
                  </a:ext>
                </a:extLst>
              </p:cNvPr>
              <p:cNvSpPr/>
              <p:nvPr/>
            </p:nvSpPr>
            <p:spPr>
              <a:xfrm>
                <a:off x="10373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1" name="직사각형 1690">
                <a:extLst>
                  <a:ext uri="{FF2B5EF4-FFF2-40B4-BE49-F238E27FC236}">
                    <a16:creationId xmlns:a16="http://schemas.microsoft.com/office/drawing/2014/main" id="{947F2DAD-945E-3A18-C8E6-1A59B839BA40}"/>
                  </a:ext>
                </a:extLst>
              </p:cNvPr>
              <p:cNvSpPr/>
              <p:nvPr/>
            </p:nvSpPr>
            <p:spPr>
              <a:xfrm>
                <a:off x="10481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2" name="직사각형 1691">
                <a:extLst>
                  <a:ext uri="{FF2B5EF4-FFF2-40B4-BE49-F238E27FC236}">
                    <a16:creationId xmlns:a16="http://schemas.microsoft.com/office/drawing/2014/main" id="{DE1F26F3-ED35-650A-20FD-B2EBE64264A9}"/>
                  </a:ext>
                </a:extLst>
              </p:cNvPr>
              <p:cNvSpPr/>
              <p:nvPr/>
            </p:nvSpPr>
            <p:spPr>
              <a:xfrm>
                <a:off x="10589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3" name="직사각형 1692">
                <a:extLst>
                  <a:ext uri="{FF2B5EF4-FFF2-40B4-BE49-F238E27FC236}">
                    <a16:creationId xmlns:a16="http://schemas.microsoft.com/office/drawing/2014/main" id="{6BE641FA-FED3-5950-BE30-F2128A76F563}"/>
                  </a:ext>
                </a:extLst>
              </p:cNvPr>
              <p:cNvSpPr/>
              <p:nvPr/>
            </p:nvSpPr>
            <p:spPr>
              <a:xfrm>
                <a:off x="10697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4" name="직사각형 1693">
                <a:extLst>
                  <a:ext uri="{FF2B5EF4-FFF2-40B4-BE49-F238E27FC236}">
                    <a16:creationId xmlns:a16="http://schemas.microsoft.com/office/drawing/2014/main" id="{05C31619-B1B7-A097-6568-D45B666F83B3}"/>
                  </a:ext>
                </a:extLst>
              </p:cNvPr>
              <p:cNvSpPr/>
              <p:nvPr/>
            </p:nvSpPr>
            <p:spPr>
              <a:xfrm>
                <a:off x="9725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5" name="직사각형 1694">
                <a:extLst>
                  <a:ext uri="{FF2B5EF4-FFF2-40B4-BE49-F238E27FC236}">
                    <a16:creationId xmlns:a16="http://schemas.microsoft.com/office/drawing/2014/main" id="{8C32ADC2-6990-AEB8-42AD-A9D4739D7CB1}"/>
                  </a:ext>
                </a:extLst>
              </p:cNvPr>
              <p:cNvSpPr/>
              <p:nvPr/>
            </p:nvSpPr>
            <p:spPr>
              <a:xfrm>
                <a:off x="9833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6" name="직사각형 1695">
                <a:extLst>
                  <a:ext uri="{FF2B5EF4-FFF2-40B4-BE49-F238E27FC236}">
                    <a16:creationId xmlns:a16="http://schemas.microsoft.com/office/drawing/2014/main" id="{4C5966ED-6176-34A5-38B2-C3B96B2312BD}"/>
                  </a:ext>
                </a:extLst>
              </p:cNvPr>
              <p:cNvSpPr/>
              <p:nvPr/>
            </p:nvSpPr>
            <p:spPr>
              <a:xfrm>
                <a:off x="9941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7" name="직사각형 1696">
                <a:extLst>
                  <a:ext uri="{FF2B5EF4-FFF2-40B4-BE49-F238E27FC236}">
                    <a16:creationId xmlns:a16="http://schemas.microsoft.com/office/drawing/2014/main" id="{3DE6D412-57D4-9F94-2D36-244B73737A51}"/>
                  </a:ext>
                </a:extLst>
              </p:cNvPr>
              <p:cNvSpPr/>
              <p:nvPr/>
            </p:nvSpPr>
            <p:spPr>
              <a:xfrm>
                <a:off x="10049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8" name="직사각형 1697">
                <a:extLst>
                  <a:ext uri="{FF2B5EF4-FFF2-40B4-BE49-F238E27FC236}">
                    <a16:creationId xmlns:a16="http://schemas.microsoft.com/office/drawing/2014/main" id="{1BCBD847-2A9B-3C12-BE2D-1E0AB3C44E98}"/>
                  </a:ext>
                </a:extLst>
              </p:cNvPr>
              <p:cNvSpPr/>
              <p:nvPr/>
            </p:nvSpPr>
            <p:spPr>
              <a:xfrm>
                <a:off x="10157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9" name="직사각형 1698">
                <a:extLst>
                  <a:ext uri="{FF2B5EF4-FFF2-40B4-BE49-F238E27FC236}">
                    <a16:creationId xmlns:a16="http://schemas.microsoft.com/office/drawing/2014/main" id="{EBB53587-9C79-8F06-633E-547814D3923E}"/>
                  </a:ext>
                </a:extLst>
              </p:cNvPr>
              <p:cNvSpPr/>
              <p:nvPr/>
            </p:nvSpPr>
            <p:spPr>
              <a:xfrm>
                <a:off x="10265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0" name="직사각형 1699">
                <a:extLst>
                  <a:ext uri="{FF2B5EF4-FFF2-40B4-BE49-F238E27FC236}">
                    <a16:creationId xmlns:a16="http://schemas.microsoft.com/office/drawing/2014/main" id="{2F714B6C-4D6B-136F-E271-06A8938E68A0}"/>
                  </a:ext>
                </a:extLst>
              </p:cNvPr>
              <p:cNvSpPr/>
              <p:nvPr/>
            </p:nvSpPr>
            <p:spPr>
              <a:xfrm>
                <a:off x="10373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1" name="직사각형 1700">
                <a:extLst>
                  <a:ext uri="{FF2B5EF4-FFF2-40B4-BE49-F238E27FC236}">
                    <a16:creationId xmlns:a16="http://schemas.microsoft.com/office/drawing/2014/main" id="{CB2D0A97-AFE9-B690-0759-CC3A1EDC3E45}"/>
                  </a:ext>
                </a:extLst>
              </p:cNvPr>
              <p:cNvSpPr/>
              <p:nvPr/>
            </p:nvSpPr>
            <p:spPr>
              <a:xfrm>
                <a:off x="10481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2" name="직사각형 1701">
                <a:extLst>
                  <a:ext uri="{FF2B5EF4-FFF2-40B4-BE49-F238E27FC236}">
                    <a16:creationId xmlns:a16="http://schemas.microsoft.com/office/drawing/2014/main" id="{523DC8FA-3B0C-BE33-5532-A93D44AF7BA2}"/>
                  </a:ext>
                </a:extLst>
              </p:cNvPr>
              <p:cNvSpPr/>
              <p:nvPr/>
            </p:nvSpPr>
            <p:spPr>
              <a:xfrm>
                <a:off x="10589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3" name="직사각형 1702">
                <a:extLst>
                  <a:ext uri="{FF2B5EF4-FFF2-40B4-BE49-F238E27FC236}">
                    <a16:creationId xmlns:a16="http://schemas.microsoft.com/office/drawing/2014/main" id="{A3CC974C-F704-ED78-B66D-F95ADC903BB2}"/>
                  </a:ext>
                </a:extLst>
              </p:cNvPr>
              <p:cNvSpPr/>
              <p:nvPr/>
            </p:nvSpPr>
            <p:spPr>
              <a:xfrm>
                <a:off x="10697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4" name="직사각형 1703">
                <a:extLst>
                  <a:ext uri="{FF2B5EF4-FFF2-40B4-BE49-F238E27FC236}">
                    <a16:creationId xmlns:a16="http://schemas.microsoft.com/office/drawing/2014/main" id="{EFD92C83-DCA3-A038-45E6-F60B97002A71}"/>
                  </a:ext>
                </a:extLst>
              </p:cNvPr>
              <p:cNvSpPr/>
              <p:nvPr/>
            </p:nvSpPr>
            <p:spPr>
              <a:xfrm>
                <a:off x="9725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5" name="직사각형 1704">
                <a:extLst>
                  <a:ext uri="{FF2B5EF4-FFF2-40B4-BE49-F238E27FC236}">
                    <a16:creationId xmlns:a16="http://schemas.microsoft.com/office/drawing/2014/main" id="{36FC3707-7F25-4B93-FA67-AB63203CB710}"/>
                  </a:ext>
                </a:extLst>
              </p:cNvPr>
              <p:cNvSpPr/>
              <p:nvPr/>
            </p:nvSpPr>
            <p:spPr>
              <a:xfrm>
                <a:off x="9833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6" name="직사각형 1705">
                <a:extLst>
                  <a:ext uri="{FF2B5EF4-FFF2-40B4-BE49-F238E27FC236}">
                    <a16:creationId xmlns:a16="http://schemas.microsoft.com/office/drawing/2014/main" id="{90CE3419-4086-769C-ACF0-985AFAF7C192}"/>
                  </a:ext>
                </a:extLst>
              </p:cNvPr>
              <p:cNvSpPr/>
              <p:nvPr/>
            </p:nvSpPr>
            <p:spPr>
              <a:xfrm>
                <a:off x="9941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7" name="직사각형 1706">
                <a:extLst>
                  <a:ext uri="{FF2B5EF4-FFF2-40B4-BE49-F238E27FC236}">
                    <a16:creationId xmlns:a16="http://schemas.microsoft.com/office/drawing/2014/main" id="{0AA077AE-C2DA-8B86-8251-870175498773}"/>
                  </a:ext>
                </a:extLst>
              </p:cNvPr>
              <p:cNvSpPr/>
              <p:nvPr/>
            </p:nvSpPr>
            <p:spPr>
              <a:xfrm>
                <a:off x="10049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8" name="직사각형 1707">
                <a:extLst>
                  <a:ext uri="{FF2B5EF4-FFF2-40B4-BE49-F238E27FC236}">
                    <a16:creationId xmlns:a16="http://schemas.microsoft.com/office/drawing/2014/main" id="{B18339C6-D9B7-ACBA-972C-825690E1C82E}"/>
                  </a:ext>
                </a:extLst>
              </p:cNvPr>
              <p:cNvSpPr/>
              <p:nvPr/>
            </p:nvSpPr>
            <p:spPr>
              <a:xfrm>
                <a:off x="10157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9" name="직사각형 1708">
                <a:extLst>
                  <a:ext uri="{FF2B5EF4-FFF2-40B4-BE49-F238E27FC236}">
                    <a16:creationId xmlns:a16="http://schemas.microsoft.com/office/drawing/2014/main" id="{C33D5F10-8FF0-96ED-7ED6-4EAECC3880F7}"/>
                  </a:ext>
                </a:extLst>
              </p:cNvPr>
              <p:cNvSpPr/>
              <p:nvPr/>
            </p:nvSpPr>
            <p:spPr>
              <a:xfrm>
                <a:off x="10265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0" name="직사각형 1709">
                <a:extLst>
                  <a:ext uri="{FF2B5EF4-FFF2-40B4-BE49-F238E27FC236}">
                    <a16:creationId xmlns:a16="http://schemas.microsoft.com/office/drawing/2014/main" id="{C6F0DF0A-AEDF-3DD9-8E11-96654335B36C}"/>
                  </a:ext>
                </a:extLst>
              </p:cNvPr>
              <p:cNvSpPr/>
              <p:nvPr/>
            </p:nvSpPr>
            <p:spPr>
              <a:xfrm>
                <a:off x="10373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1" name="직사각형 1710">
                <a:extLst>
                  <a:ext uri="{FF2B5EF4-FFF2-40B4-BE49-F238E27FC236}">
                    <a16:creationId xmlns:a16="http://schemas.microsoft.com/office/drawing/2014/main" id="{26704ABF-108D-7851-E9BD-1B02E28E759E}"/>
                  </a:ext>
                </a:extLst>
              </p:cNvPr>
              <p:cNvSpPr/>
              <p:nvPr/>
            </p:nvSpPr>
            <p:spPr>
              <a:xfrm>
                <a:off x="10481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2" name="직사각형 1711">
                <a:extLst>
                  <a:ext uri="{FF2B5EF4-FFF2-40B4-BE49-F238E27FC236}">
                    <a16:creationId xmlns:a16="http://schemas.microsoft.com/office/drawing/2014/main" id="{4121B78A-0823-A013-A839-43D1F2017EEE}"/>
                  </a:ext>
                </a:extLst>
              </p:cNvPr>
              <p:cNvSpPr/>
              <p:nvPr/>
            </p:nvSpPr>
            <p:spPr>
              <a:xfrm>
                <a:off x="10589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3" name="직사각형 1712">
                <a:extLst>
                  <a:ext uri="{FF2B5EF4-FFF2-40B4-BE49-F238E27FC236}">
                    <a16:creationId xmlns:a16="http://schemas.microsoft.com/office/drawing/2014/main" id="{4E85B907-B21C-331F-9C21-0B5290ADE694}"/>
                  </a:ext>
                </a:extLst>
              </p:cNvPr>
              <p:cNvSpPr/>
              <p:nvPr/>
            </p:nvSpPr>
            <p:spPr>
              <a:xfrm>
                <a:off x="10697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4" name="직사각형 1713">
                <a:extLst>
                  <a:ext uri="{FF2B5EF4-FFF2-40B4-BE49-F238E27FC236}">
                    <a16:creationId xmlns:a16="http://schemas.microsoft.com/office/drawing/2014/main" id="{353392E9-6669-62B4-6C49-80953AD3D277}"/>
                  </a:ext>
                </a:extLst>
              </p:cNvPr>
              <p:cNvSpPr/>
              <p:nvPr/>
            </p:nvSpPr>
            <p:spPr>
              <a:xfrm>
                <a:off x="9725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5" name="직사각형 1714">
                <a:extLst>
                  <a:ext uri="{FF2B5EF4-FFF2-40B4-BE49-F238E27FC236}">
                    <a16:creationId xmlns:a16="http://schemas.microsoft.com/office/drawing/2014/main" id="{7C496CBB-8679-E0AA-078B-A74F7F47BD26}"/>
                  </a:ext>
                </a:extLst>
              </p:cNvPr>
              <p:cNvSpPr/>
              <p:nvPr/>
            </p:nvSpPr>
            <p:spPr>
              <a:xfrm>
                <a:off x="9833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6" name="직사각형 1715">
                <a:extLst>
                  <a:ext uri="{FF2B5EF4-FFF2-40B4-BE49-F238E27FC236}">
                    <a16:creationId xmlns:a16="http://schemas.microsoft.com/office/drawing/2014/main" id="{155032DD-3479-8418-3F6F-2AB2C54A70CC}"/>
                  </a:ext>
                </a:extLst>
              </p:cNvPr>
              <p:cNvSpPr/>
              <p:nvPr/>
            </p:nvSpPr>
            <p:spPr>
              <a:xfrm>
                <a:off x="9941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7" name="직사각형 1716">
                <a:extLst>
                  <a:ext uri="{FF2B5EF4-FFF2-40B4-BE49-F238E27FC236}">
                    <a16:creationId xmlns:a16="http://schemas.microsoft.com/office/drawing/2014/main" id="{2B4E0D5A-396A-13B7-F529-D574F87445F2}"/>
                  </a:ext>
                </a:extLst>
              </p:cNvPr>
              <p:cNvSpPr/>
              <p:nvPr/>
            </p:nvSpPr>
            <p:spPr>
              <a:xfrm>
                <a:off x="10049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8" name="직사각형 1717">
                <a:extLst>
                  <a:ext uri="{FF2B5EF4-FFF2-40B4-BE49-F238E27FC236}">
                    <a16:creationId xmlns:a16="http://schemas.microsoft.com/office/drawing/2014/main" id="{1F276B47-4E77-0F3D-3234-F45906371FE1}"/>
                  </a:ext>
                </a:extLst>
              </p:cNvPr>
              <p:cNvSpPr/>
              <p:nvPr/>
            </p:nvSpPr>
            <p:spPr>
              <a:xfrm>
                <a:off x="10157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9" name="직사각형 1718">
                <a:extLst>
                  <a:ext uri="{FF2B5EF4-FFF2-40B4-BE49-F238E27FC236}">
                    <a16:creationId xmlns:a16="http://schemas.microsoft.com/office/drawing/2014/main" id="{64249675-BF5F-9AA2-F30B-1B40AA8662B5}"/>
                  </a:ext>
                </a:extLst>
              </p:cNvPr>
              <p:cNvSpPr/>
              <p:nvPr/>
            </p:nvSpPr>
            <p:spPr>
              <a:xfrm>
                <a:off x="10265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0" name="직사각형 1719">
                <a:extLst>
                  <a:ext uri="{FF2B5EF4-FFF2-40B4-BE49-F238E27FC236}">
                    <a16:creationId xmlns:a16="http://schemas.microsoft.com/office/drawing/2014/main" id="{2F68355D-E4E8-30C1-C71E-36D4997465BF}"/>
                  </a:ext>
                </a:extLst>
              </p:cNvPr>
              <p:cNvSpPr/>
              <p:nvPr/>
            </p:nvSpPr>
            <p:spPr>
              <a:xfrm>
                <a:off x="10373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1" name="직사각형 1720">
                <a:extLst>
                  <a:ext uri="{FF2B5EF4-FFF2-40B4-BE49-F238E27FC236}">
                    <a16:creationId xmlns:a16="http://schemas.microsoft.com/office/drawing/2014/main" id="{0F4EF789-B439-6DF8-68CB-85EA282F4B54}"/>
                  </a:ext>
                </a:extLst>
              </p:cNvPr>
              <p:cNvSpPr/>
              <p:nvPr/>
            </p:nvSpPr>
            <p:spPr>
              <a:xfrm>
                <a:off x="10481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2" name="직사각형 1721">
                <a:extLst>
                  <a:ext uri="{FF2B5EF4-FFF2-40B4-BE49-F238E27FC236}">
                    <a16:creationId xmlns:a16="http://schemas.microsoft.com/office/drawing/2014/main" id="{2D2F7575-CA58-B699-F88B-984561D5FD31}"/>
                  </a:ext>
                </a:extLst>
              </p:cNvPr>
              <p:cNvSpPr/>
              <p:nvPr/>
            </p:nvSpPr>
            <p:spPr>
              <a:xfrm>
                <a:off x="10589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3" name="직사각형 1722">
                <a:extLst>
                  <a:ext uri="{FF2B5EF4-FFF2-40B4-BE49-F238E27FC236}">
                    <a16:creationId xmlns:a16="http://schemas.microsoft.com/office/drawing/2014/main" id="{E987ACCB-2C50-8995-D171-78CDFB68DB54}"/>
                  </a:ext>
                </a:extLst>
              </p:cNvPr>
              <p:cNvSpPr/>
              <p:nvPr/>
            </p:nvSpPr>
            <p:spPr>
              <a:xfrm>
                <a:off x="10697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4" name="직사각형 1723">
                <a:extLst>
                  <a:ext uri="{FF2B5EF4-FFF2-40B4-BE49-F238E27FC236}">
                    <a16:creationId xmlns:a16="http://schemas.microsoft.com/office/drawing/2014/main" id="{4DCD1212-74E5-BE80-9C75-B8D43356844D}"/>
                  </a:ext>
                </a:extLst>
              </p:cNvPr>
              <p:cNvSpPr/>
              <p:nvPr/>
            </p:nvSpPr>
            <p:spPr>
              <a:xfrm>
                <a:off x="9725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5" name="직사각형 1724">
                <a:extLst>
                  <a:ext uri="{FF2B5EF4-FFF2-40B4-BE49-F238E27FC236}">
                    <a16:creationId xmlns:a16="http://schemas.microsoft.com/office/drawing/2014/main" id="{E4A70743-E90E-2719-D86C-E01D71095305}"/>
                  </a:ext>
                </a:extLst>
              </p:cNvPr>
              <p:cNvSpPr/>
              <p:nvPr/>
            </p:nvSpPr>
            <p:spPr>
              <a:xfrm>
                <a:off x="9833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6" name="직사각형 1725">
                <a:extLst>
                  <a:ext uri="{FF2B5EF4-FFF2-40B4-BE49-F238E27FC236}">
                    <a16:creationId xmlns:a16="http://schemas.microsoft.com/office/drawing/2014/main" id="{64BF256B-349D-8612-8CD4-5F11D9224C7B}"/>
                  </a:ext>
                </a:extLst>
              </p:cNvPr>
              <p:cNvSpPr/>
              <p:nvPr/>
            </p:nvSpPr>
            <p:spPr>
              <a:xfrm>
                <a:off x="9941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7" name="직사각형 1726">
                <a:extLst>
                  <a:ext uri="{FF2B5EF4-FFF2-40B4-BE49-F238E27FC236}">
                    <a16:creationId xmlns:a16="http://schemas.microsoft.com/office/drawing/2014/main" id="{7AEA18B9-296B-31B6-6081-EBE8605271E3}"/>
                  </a:ext>
                </a:extLst>
              </p:cNvPr>
              <p:cNvSpPr/>
              <p:nvPr/>
            </p:nvSpPr>
            <p:spPr>
              <a:xfrm>
                <a:off x="10049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8" name="직사각형 1727">
                <a:extLst>
                  <a:ext uri="{FF2B5EF4-FFF2-40B4-BE49-F238E27FC236}">
                    <a16:creationId xmlns:a16="http://schemas.microsoft.com/office/drawing/2014/main" id="{27F68729-6984-95E2-EE71-B0849D4920DA}"/>
                  </a:ext>
                </a:extLst>
              </p:cNvPr>
              <p:cNvSpPr/>
              <p:nvPr/>
            </p:nvSpPr>
            <p:spPr>
              <a:xfrm>
                <a:off x="10157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9" name="직사각형 1728">
                <a:extLst>
                  <a:ext uri="{FF2B5EF4-FFF2-40B4-BE49-F238E27FC236}">
                    <a16:creationId xmlns:a16="http://schemas.microsoft.com/office/drawing/2014/main" id="{45D44C97-A9F8-E2DE-AB0E-14E7B065A4F4}"/>
                  </a:ext>
                </a:extLst>
              </p:cNvPr>
              <p:cNvSpPr/>
              <p:nvPr/>
            </p:nvSpPr>
            <p:spPr>
              <a:xfrm>
                <a:off x="10265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0" name="직사각형 1729">
                <a:extLst>
                  <a:ext uri="{FF2B5EF4-FFF2-40B4-BE49-F238E27FC236}">
                    <a16:creationId xmlns:a16="http://schemas.microsoft.com/office/drawing/2014/main" id="{E49308D0-3EDE-7C32-FE41-F7EDDD3D1A64}"/>
                  </a:ext>
                </a:extLst>
              </p:cNvPr>
              <p:cNvSpPr/>
              <p:nvPr/>
            </p:nvSpPr>
            <p:spPr>
              <a:xfrm>
                <a:off x="10373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1" name="직사각형 1730">
                <a:extLst>
                  <a:ext uri="{FF2B5EF4-FFF2-40B4-BE49-F238E27FC236}">
                    <a16:creationId xmlns:a16="http://schemas.microsoft.com/office/drawing/2014/main" id="{A4436086-7DBD-C1E8-0D3E-0601600F0452}"/>
                  </a:ext>
                </a:extLst>
              </p:cNvPr>
              <p:cNvSpPr/>
              <p:nvPr/>
            </p:nvSpPr>
            <p:spPr>
              <a:xfrm>
                <a:off x="10481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2" name="직사각형 1731">
                <a:extLst>
                  <a:ext uri="{FF2B5EF4-FFF2-40B4-BE49-F238E27FC236}">
                    <a16:creationId xmlns:a16="http://schemas.microsoft.com/office/drawing/2014/main" id="{3F5CEB70-884F-3EBE-35A8-87B21F4379AF}"/>
                  </a:ext>
                </a:extLst>
              </p:cNvPr>
              <p:cNvSpPr/>
              <p:nvPr/>
            </p:nvSpPr>
            <p:spPr>
              <a:xfrm>
                <a:off x="10589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3" name="직사각형 1732">
                <a:extLst>
                  <a:ext uri="{FF2B5EF4-FFF2-40B4-BE49-F238E27FC236}">
                    <a16:creationId xmlns:a16="http://schemas.microsoft.com/office/drawing/2014/main" id="{50FFFD36-7B36-D465-05DC-77D736A2AA31}"/>
                  </a:ext>
                </a:extLst>
              </p:cNvPr>
              <p:cNvSpPr/>
              <p:nvPr/>
            </p:nvSpPr>
            <p:spPr>
              <a:xfrm>
                <a:off x="10697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4" name="직사각형 1733">
                <a:extLst>
                  <a:ext uri="{FF2B5EF4-FFF2-40B4-BE49-F238E27FC236}">
                    <a16:creationId xmlns:a16="http://schemas.microsoft.com/office/drawing/2014/main" id="{A7B1C455-D789-F07D-2CD2-BD0B12C4B7CA}"/>
                  </a:ext>
                </a:extLst>
              </p:cNvPr>
              <p:cNvSpPr/>
              <p:nvPr/>
            </p:nvSpPr>
            <p:spPr>
              <a:xfrm>
                <a:off x="9725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5" name="직사각형 1734">
                <a:extLst>
                  <a:ext uri="{FF2B5EF4-FFF2-40B4-BE49-F238E27FC236}">
                    <a16:creationId xmlns:a16="http://schemas.microsoft.com/office/drawing/2014/main" id="{0AA0D73A-1A65-995D-CF76-AD2B7B7F1155}"/>
                  </a:ext>
                </a:extLst>
              </p:cNvPr>
              <p:cNvSpPr/>
              <p:nvPr/>
            </p:nvSpPr>
            <p:spPr>
              <a:xfrm>
                <a:off x="9833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6" name="직사각형 1735">
                <a:extLst>
                  <a:ext uri="{FF2B5EF4-FFF2-40B4-BE49-F238E27FC236}">
                    <a16:creationId xmlns:a16="http://schemas.microsoft.com/office/drawing/2014/main" id="{D912CC81-74E1-0775-016D-D2891906CF63}"/>
                  </a:ext>
                </a:extLst>
              </p:cNvPr>
              <p:cNvSpPr/>
              <p:nvPr/>
            </p:nvSpPr>
            <p:spPr>
              <a:xfrm>
                <a:off x="9941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7" name="직사각형 1736">
                <a:extLst>
                  <a:ext uri="{FF2B5EF4-FFF2-40B4-BE49-F238E27FC236}">
                    <a16:creationId xmlns:a16="http://schemas.microsoft.com/office/drawing/2014/main" id="{0B2E6019-5375-7B4E-8DF2-CDBEA4A83334}"/>
                  </a:ext>
                </a:extLst>
              </p:cNvPr>
              <p:cNvSpPr/>
              <p:nvPr/>
            </p:nvSpPr>
            <p:spPr>
              <a:xfrm>
                <a:off x="10049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8" name="직사각형 1737">
                <a:extLst>
                  <a:ext uri="{FF2B5EF4-FFF2-40B4-BE49-F238E27FC236}">
                    <a16:creationId xmlns:a16="http://schemas.microsoft.com/office/drawing/2014/main" id="{432E3109-CB8E-E06F-335C-D37B06105649}"/>
                  </a:ext>
                </a:extLst>
              </p:cNvPr>
              <p:cNvSpPr/>
              <p:nvPr/>
            </p:nvSpPr>
            <p:spPr>
              <a:xfrm>
                <a:off x="10157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9" name="직사각형 1738">
                <a:extLst>
                  <a:ext uri="{FF2B5EF4-FFF2-40B4-BE49-F238E27FC236}">
                    <a16:creationId xmlns:a16="http://schemas.microsoft.com/office/drawing/2014/main" id="{EE684F2D-5B23-0C48-CCBB-4CED619CFB2E}"/>
                  </a:ext>
                </a:extLst>
              </p:cNvPr>
              <p:cNvSpPr/>
              <p:nvPr/>
            </p:nvSpPr>
            <p:spPr>
              <a:xfrm>
                <a:off x="10265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0" name="직사각형 1739">
                <a:extLst>
                  <a:ext uri="{FF2B5EF4-FFF2-40B4-BE49-F238E27FC236}">
                    <a16:creationId xmlns:a16="http://schemas.microsoft.com/office/drawing/2014/main" id="{DDB938F2-ABDB-0FD2-D794-7833E55A1C87}"/>
                  </a:ext>
                </a:extLst>
              </p:cNvPr>
              <p:cNvSpPr/>
              <p:nvPr/>
            </p:nvSpPr>
            <p:spPr>
              <a:xfrm>
                <a:off x="10373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1" name="직사각형 1740">
                <a:extLst>
                  <a:ext uri="{FF2B5EF4-FFF2-40B4-BE49-F238E27FC236}">
                    <a16:creationId xmlns:a16="http://schemas.microsoft.com/office/drawing/2014/main" id="{B57E6652-5904-878C-0593-5896BBF3F919}"/>
                  </a:ext>
                </a:extLst>
              </p:cNvPr>
              <p:cNvSpPr/>
              <p:nvPr/>
            </p:nvSpPr>
            <p:spPr>
              <a:xfrm>
                <a:off x="10481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2" name="직사각형 1741">
                <a:extLst>
                  <a:ext uri="{FF2B5EF4-FFF2-40B4-BE49-F238E27FC236}">
                    <a16:creationId xmlns:a16="http://schemas.microsoft.com/office/drawing/2014/main" id="{2AEF9ED5-7AB2-0C9E-39A1-093EA7F154D8}"/>
                  </a:ext>
                </a:extLst>
              </p:cNvPr>
              <p:cNvSpPr/>
              <p:nvPr/>
            </p:nvSpPr>
            <p:spPr>
              <a:xfrm>
                <a:off x="10589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3" name="직사각형 1742">
                <a:extLst>
                  <a:ext uri="{FF2B5EF4-FFF2-40B4-BE49-F238E27FC236}">
                    <a16:creationId xmlns:a16="http://schemas.microsoft.com/office/drawing/2014/main" id="{467A76F8-2D25-F614-32C2-2570A070C015}"/>
                  </a:ext>
                </a:extLst>
              </p:cNvPr>
              <p:cNvSpPr/>
              <p:nvPr/>
            </p:nvSpPr>
            <p:spPr>
              <a:xfrm>
                <a:off x="10697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4" name="직사각형 1743">
                <a:extLst>
                  <a:ext uri="{FF2B5EF4-FFF2-40B4-BE49-F238E27FC236}">
                    <a16:creationId xmlns:a16="http://schemas.microsoft.com/office/drawing/2014/main" id="{0C446C70-882E-5A14-EB4B-508A3C861ABD}"/>
                  </a:ext>
                </a:extLst>
              </p:cNvPr>
              <p:cNvSpPr/>
              <p:nvPr/>
            </p:nvSpPr>
            <p:spPr>
              <a:xfrm>
                <a:off x="9725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5" name="직사각형 1744">
                <a:extLst>
                  <a:ext uri="{FF2B5EF4-FFF2-40B4-BE49-F238E27FC236}">
                    <a16:creationId xmlns:a16="http://schemas.microsoft.com/office/drawing/2014/main" id="{DA3A6312-4CA0-9A79-64D8-FF36827BD37E}"/>
                  </a:ext>
                </a:extLst>
              </p:cNvPr>
              <p:cNvSpPr/>
              <p:nvPr/>
            </p:nvSpPr>
            <p:spPr>
              <a:xfrm>
                <a:off x="9833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6" name="직사각형 1745">
                <a:extLst>
                  <a:ext uri="{FF2B5EF4-FFF2-40B4-BE49-F238E27FC236}">
                    <a16:creationId xmlns:a16="http://schemas.microsoft.com/office/drawing/2014/main" id="{CB8C7F7A-3349-AC14-F811-5CD42B2CF573}"/>
                  </a:ext>
                </a:extLst>
              </p:cNvPr>
              <p:cNvSpPr/>
              <p:nvPr/>
            </p:nvSpPr>
            <p:spPr>
              <a:xfrm>
                <a:off x="9941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7" name="직사각형 1746">
                <a:extLst>
                  <a:ext uri="{FF2B5EF4-FFF2-40B4-BE49-F238E27FC236}">
                    <a16:creationId xmlns:a16="http://schemas.microsoft.com/office/drawing/2014/main" id="{137F2501-626A-60F2-112A-5F84839123C8}"/>
                  </a:ext>
                </a:extLst>
              </p:cNvPr>
              <p:cNvSpPr/>
              <p:nvPr/>
            </p:nvSpPr>
            <p:spPr>
              <a:xfrm>
                <a:off x="10049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8" name="직사각형 1747">
                <a:extLst>
                  <a:ext uri="{FF2B5EF4-FFF2-40B4-BE49-F238E27FC236}">
                    <a16:creationId xmlns:a16="http://schemas.microsoft.com/office/drawing/2014/main" id="{B2AB0ABF-4552-D649-A73E-A56D54029FE1}"/>
                  </a:ext>
                </a:extLst>
              </p:cNvPr>
              <p:cNvSpPr/>
              <p:nvPr/>
            </p:nvSpPr>
            <p:spPr>
              <a:xfrm>
                <a:off x="10157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9" name="직사각형 1748">
                <a:extLst>
                  <a:ext uri="{FF2B5EF4-FFF2-40B4-BE49-F238E27FC236}">
                    <a16:creationId xmlns:a16="http://schemas.microsoft.com/office/drawing/2014/main" id="{8C7C0AEA-8555-9E00-BA8C-8B8B09F351F4}"/>
                  </a:ext>
                </a:extLst>
              </p:cNvPr>
              <p:cNvSpPr/>
              <p:nvPr/>
            </p:nvSpPr>
            <p:spPr>
              <a:xfrm>
                <a:off x="10265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0" name="직사각형 1749">
                <a:extLst>
                  <a:ext uri="{FF2B5EF4-FFF2-40B4-BE49-F238E27FC236}">
                    <a16:creationId xmlns:a16="http://schemas.microsoft.com/office/drawing/2014/main" id="{A46152AA-7EE8-3370-37DC-C47115897041}"/>
                  </a:ext>
                </a:extLst>
              </p:cNvPr>
              <p:cNvSpPr/>
              <p:nvPr/>
            </p:nvSpPr>
            <p:spPr>
              <a:xfrm>
                <a:off x="10373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1" name="직사각형 1750">
                <a:extLst>
                  <a:ext uri="{FF2B5EF4-FFF2-40B4-BE49-F238E27FC236}">
                    <a16:creationId xmlns:a16="http://schemas.microsoft.com/office/drawing/2014/main" id="{9A490740-F462-54F7-EDD2-AA20A8938568}"/>
                  </a:ext>
                </a:extLst>
              </p:cNvPr>
              <p:cNvSpPr/>
              <p:nvPr/>
            </p:nvSpPr>
            <p:spPr>
              <a:xfrm>
                <a:off x="10481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2" name="직사각형 1751">
                <a:extLst>
                  <a:ext uri="{FF2B5EF4-FFF2-40B4-BE49-F238E27FC236}">
                    <a16:creationId xmlns:a16="http://schemas.microsoft.com/office/drawing/2014/main" id="{536CAD62-FF2C-498B-DCD9-2FDA25870080}"/>
                  </a:ext>
                </a:extLst>
              </p:cNvPr>
              <p:cNvSpPr/>
              <p:nvPr/>
            </p:nvSpPr>
            <p:spPr>
              <a:xfrm>
                <a:off x="10589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3" name="직사각형 1752">
                <a:extLst>
                  <a:ext uri="{FF2B5EF4-FFF2-40B4-BE49-F238E27FC236}">
                    <a16:creationId xmlns:a16="http://schemas.microsoft.com/office/drawing/2014/main" id="{F2F3D01D-BA4D-0BA5-945D-FA94BDF2E409}"/>
                  </a:ext>
                </a:extLst>
              </p:cNvPr>
              <p:cNvSpPr/>
              <p:nvPr/>
            </p:nvSpPr>
            <p:spPr>
              <a:xfrm>
                <a:off x="10697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4" name="직사각형 1753">
                <a:extLst>
                  <a:ext uri="{FF2B5EF4-FFF2-40B4-BE49-F238E27FC236}">
                    <a16:creationId xmlns:a16="http://schemas.microsoft.com/office/drawing/2014/main" id="{C815E706-2F13-824B-F8DE-F2423EAAF90F}"/>
                  </a:ext>
                </a:extLst>
              </p:cNvPr>
              <p:cNvSpPr/>
              <p:nvPr/>
            </p:nvSpPr>
            <p:spPr>
              <a:xfrm>
                <a:off x="9725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5" name="직사각형 1754">
                <a:extLst>
                  <a:ext uri="{FF2B5EF4-FFF2-40B4-BE49-F238E27FC236}">
                    <a16:creationId xmlns:a16="http://schemas.microsoft.com/office/drawing/2014/main" id="{5270BAB5-5275-3898-67A4-F5CCE632AE68}"/>
                  </a:ext>
                </a:extLst>
              </p:cNvPr>
              <p:cNvSpPr/>
              <p:nvPr/>
            </p:nvSpPr>
            <p:spPr>
              <a:xfrm>
                <a:off x="9833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6" name="직사각형 1755">
                <a:extLst>
                  <a:ext uri="{FF2B5EF4-FFF2-40B4-BE49-F238E27FC236}">
                    <a16:creationId xmlns:a16="http://schemas.microsoft.com/office/drawing/2014/main" id="{445DED93-02B2-E045-8BE7-4B257EAFDEBE}"/>
                  </a:ext>
                </a:extLst>
              </p:cNvPr>
              <p:cNvSpPr/>
              <p:nvPr/>
            </p:nvSpPr>
            <p:spPr>
              <a:xfrm>
                <a:off x="9941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7" name="직사각형 1756">
                <a:extLst>
                  <a:ext uri="{FF2B5EF4-FFF2-40B4-BE49-F238E27FC236}">
                    <a16:creationId xmlns:a16="http://schemas.microsoft.com/office/drawing/2014/main" id="{B97D7F68-DA4A-FC4D-0A23-0508D31CFE6F}"/>
                  </a:ext>
                </a:extLst>
              </p:cNvPr>
              <p:cNvSpPr/>
              <p:nvPr/>
            </p:nvSpPr>
            <p:spPr>
              <a:xfrm>
                <a:off x="10049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8" name="직사각형 1757">
                <a:extLst>
                  <a:ext uri="{FF2B5EF4-FFF2-40B4-BE49-F238E27FC236}">
                    <a16:creationId xmlns:a16="http://schemas.microsoft.com/office/drawing/2014/main" id="{0F4DFB11-7903-ECAF-B99F-C77FAD28B9F2}"/>
                  </a:ext>
                </a:extLst>
              </p:cNvPr>
              <p:cNvSpPr/>
              <p:nvPr/>
            </p:nvSpPr>
            <p:spPr>
              <a:xfrm>
                <a:off x="10157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9" name="직사각형 1758">
                <a:extLst>
                  <a:ext uri="{FF2B5EF4-FFF2-40B4-BE49-F238E27FC236}">
                    <a16:creationId xmlns:a16="http://schemas.microsoft.com/office/drawing/2014/main" id="{AE1FF038-106C-CF2E-376E-0A362F861C54}"/>
                  </a:ext>
                </a:extLst>
              </p:cNvPr>
              <p:cNvSpPr/>
              <p:nvPr/>
            </p:nvSpPr>
            <p:spPr>
              <a:xfrm>
                <a:off x="10265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0" name="직사각형 1759">
                <a:extLst>
                  <a:ext uri="{FF2B5EF4-FFF2-40B4-BE49-F238E27FC236}">
                    <a16:creationId xmlns:a16="http://schemas.microsoft.com/office/drawing/2014/main" id="{A02638A3-77F8-7F3D-D485-2F15C24D7CE4}"/>
                  </a:ext>
                </a:extLst>
              </p:cNvPr>
              <p:cNvSpPr/>
              <p:nvPr/>
            </p:nvSpPr>
            <p:spPr>
              <a:xfrm>
                <a:off x="10373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1" name="직사각형 1760">
                <a:extLst>
                  <a:ext uri="{FF2B5EF4-FFF2-40B4-BE49-F238E27FC236}">
                    <a16:creationId xmlns:a16="http://schemas.microsoft.com/office/drawing/2014/main" id="{8FF5D5DD-8AA9-C965-55D8-D3A3E7F66D1C}"/>
                  </a:ext>
                </a:extLst>
              </p:cNvPr>
              <p:cNvSpPr/>
              <p:nvPr/>
            </p:nvSpPr>
            <p:spPr>
              <a:xfrm>
                <a:off x="10481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2" name="직사각형 1761">
                <a:extLst>
                  <a:ext uri="{FF2B5EF4-FFF2-40B4-BE49-F238E27FC236}">
                    <a16:creationId xmlns:a16="http://schemas.microsoft.com/office/drawing/2014/main" id="{51B07353-137B-260F-46A6-C0C84DCC1FF5}"/>
                  </a:ext>
                </a:extLst>
              </p:cNvPr>
              <p:cNvSpPr/>
              <p:nvPr/>
            </p:nvSpPr>
            <p:spPr>
              <a:xfrm>
                <a:off x="10589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3" name="직사각형 1762">
                <a:extLst>
                  <a:ext uri="{FF2B5EF4-FFF2-40B4-BE49-F238E27FC236}">
                    <a16:creationId xmlns:a16="http://schemas.microsoft.com/office/drawing/2014/main" id="{71D7B927-8D12-06B2-126C-D2CE8D078C44}"/>
                  </a:ext>
                </a:extLst>
              </p:cNvPr>
              <p:cNvSpPr/>
              <p:nvPr/>
            </p:nvSpPr>
            <p:spPr>
              <a:xfrm>
                <a:off x="10697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4" name="직사각형 1763">
                <a:extLst>
                  <a:ext uri="{FF2B5EF4-FFF2-40B4-BE49-F238E27FC236}">
                    <a16:creationId xmlns:a16="http://schemas.microsoft.com/office/drawing/2014/main" id="{2E9713FB-E800-C0C4-35D3-297D1E125F3C}"/>
                  </a:ext>
                </a:extLst>
              </p:cNvPr>
              <p:cNvSpPr/>
              <p:nvPr/>
            </p:nvSpPr>
            <p:spPr>
              <a:xfrm>
                <a:off x="10805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5" name="직사각형 1764">
                <a:extLst>
                  <a:ext uri="{FF2B5EF4-FFF2-40B4-BE49-F238E27FC236}">
                    <a16:creationId xmlns:a16="http://schemas.microsoft.com/office/drawing/2014/main" id="{952E9ABC-63CE-71F0-6059-58B9294C8483}"/>
                  </a:ext>
                </a:extLst>
              </p:cNvPr>
              <p:cNvSpPr/>
              <p:nvPr/>
            </p:nvSpPr>
            <p:spPr>
              <a:xfrm>
                <a:off x="10913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6" name="직사각형 1765">
                <a:extLst>
                  <a:ext uri="{FF2B5EF4-FFF2-40B4-BE49-F238E27FC236}">
                    <a16:creationId xmlns:a16="http://schemas.microsoft.com/office/drawing/2014/main" id="{7EC590BE-F956-99EC-C48A-69E0009081EE}"/>
                  </a:ext>
                </a:extLst>
              </p:cNvPr>
              <p:cNvSpPr/>
              <p:nvPr/>
            </p:nvSpPr>
            <p:spPr>
              <a:xfrm>
                <a:off x="11021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7" name="직사각형 1766">
                <a:extLst>
                  <a:ext uri="{FF2B5EF4-FFF2-40B4-BE49-F238E27FC236}">
                    <a16:creationId xmlns:a16="http://schemas.microsoft.com/office/drawing/2014/main" id="{DC74816F-107E-BBFA-49CA-49A4960618F4}"/>
                  </a:ext>
                </a:extLst>
              </p:cNvPr>
              <p:cNvSpPr/>
              <p:nvPr/>
            </p:nvSpPr>
            <p:spPr>
              <a:xfrm>
                <a:off x="11129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8" name="직사각형 1767">
                <a:extLst>
                  <a:ext uri="{FF2B5EF4-FFF2-40B4-BE49-F238E27FC236}">
                    <a16:creationId xmlns:a16="http://schemas.microsoft.com/office/drawing/2014/main" id="{64CFC2F9-FDA2-AAFC-944D-DCD55497D39C}"/>
                  </a:ext>
                </a:extLst>
              </p:cNvPr>
              <p:cNvSpPr/>
              <p:nvPr/>
            </p:nvSpPr>
            <p:spPr>
              <a:xfrm>
                <a:off x="11237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9" name="직사각형 1768">
                <a:extLst>
                  <a:ext uri="{FF2B5EF4-FFF2-40B4-BE49-F238E27FC236}">
                    <a16:creationId xmlns:a16="http://schemas.microsoft.com/office/drawing/2014/main" id="{DACEF60B-CD23-E0C9-EDE4-60C89C821664}"/>
                  </a:ext>
                </a:extLst>
              </p:cNvPr>
              <p:cNvSpPr/>
              <p:nvPr/>
            </p:nvSpPr>
            <p:spPr>
              <a:xfrm>
                <a:off x="11345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0" name="직사각형 1769">
                <a:extLst>
                  <a:ext uri="{FF2B5EF4-FFF2-40B4-BE49-F238E27FC236}">
                    <a16:creationId xmlns:a16="http://schemas.microsoft.com/office/drawing/2014/main" id="{EB47F868-6369-B97F-BEC0-7B7EB51D1BB8}"/>
                  </a:ext>
                </a:extLst>
              </p:cNvPr>
              <p:cNvSpPr/>
              <p:nvPr/>
            </p:nvSpPr>
            <p:spPr>
              <a:xfrm>
                <a:off x="11453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1" name="직사각형 1770">
                <a:extLst>
                  <a:ext uri="{FF2B5EF4-FFF2-40B4-BE49-F238E27FC236}">
                    <a16:creationId xmlns:a16="http://schemas.microsoft.com/office/drawing/2014/main" id="{AF0930AF-B9DB-765D-FA63-B73E60133A45}"/>
                  </a:ext>
                </a:extLst>
              </p:cNvPr>
              <p:cNvSpPr/>
              <p:nvPr/>
            </p:nvSpPr>
            <p:spPr>
              <a:xfrm>
                <a:off x="10805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2" name="직사각형 1771">
                <a:extLst>
                  <a:ext uri="{FF2B5EF4-FFF2-40B4-BE49-F238E27FC236}">
                    <a16:creationId xmlns:a16="http://schemas.microsoft.com/office/drawing/2014/main" id="{4AD21F22-05E7-3AC8-CB07-9DFD5D81909B}"/>
                  </a:ext>
                </a:extLst>
              </p:cNvPr>
              <p:cNvSpPr/>
              <p:nvPr/>
            </p:nvSpPr>
            <p:spPr>
              <a:xfrm>
                <a:off x="10913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3" name="직사각형 1772">
                <a:extLst>
                  <a:ext uri="{FF2B5EF4-FFF2-40B4-BE49-F238E27FC236}">
                    <a16:creationId xmlns:a16="http://schemas.microsoft.com/office/drawing/2014/main" id="{7AAA0D19-71FB-BCAD-B982-94639230E561}"/>
                  </a:ext>
                </a:extLst>
              </p:cNvPr>
              <p:cNvSpPr/>
              <p:nvPr/>
            </p:nvSpPr>
            <p:spPr>
              <a:xfrm>
                <a:off x="11021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4" name="직사각형 1773">
                <a:extLst>
                  <a:ext uri="{FF2B5EF4-FFF2-40B4-BE49-F238E27FC236}">
                    <a16:creationId xmlns:a16="http://schemas.microsoft.com/office/drawing/2014/main" id="{8203A15C-689E-2257-F086-B44E0D9B42FC}"/>
                  </a:ext>
                </a:extLst>
              </p:cNvPr>
              <p:cNvSpPr/>
              <p:nvPr/>
            </p:nvSpPr>
            <p:spPr>
              <a:xfrm>
                <a:off x="11129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5" name="직사각형 1774">
                <a:extLst>
                  <a:ext uri="{FF2B5EF4-FFF2-40B4-BE49-F238E27FC236}">
                    <a16:creationId xmlns:a16="http://schemas.microsoft.com/office/drawing/2014/main" id="{F70A8F8B-2C56-9891-B677-7CDAABEB3EB4}"/>
                  </a:ext>
                </a:extLst>
              </p:cNvPr>
              <p:cNvSpPr/>
              <p:nvPr/>
            </p:nvSpPr>
            <p:spPr>
              <a:xfrm>
                <a:off x="11237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6" name="직사각형 1775">
                <a:extLst>
                  <a:ext uri="{FF2B5EF4-FFF2-40B4-BE49-F238E27FC236}">
                    <a16:creationId xmlns:a16="http://schemas.microsoft.com/office/drawing/2014/main" id="{A8087A18-2E0A-31B2-0FA4-D51C07627548}"/>
                  </a:ext>
                </a:extLst>
              </p:cNvPr>
              <p:cNvSpPr/>
              <p:nvPr/>
            </p:nvSpPr>
            <p:spPr>
              <a:xfrm>
                <a:off x="11345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7" name="직사각형 1776">
                <a:extLst>
                  <a:ext uri="{FF2B5EF4-FFF2-40B4-BE49-F238E27FC236}">
                    <a16:creationId xmlns:a16="http://schemas.microsoft.com/office/drawing/2014/main" id="{8A684F57-01D5-72D8-3273-4669A5FF59A4}"/>
                  </a:ext>
                </a:extLst>
              </p:cNvPr>
              <p:cNvSpPr/>
              <p:nvPr/>
            </p:nvSpPr>
            <p:spPr>
              <a:xfrm>
                <a:off x="11453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8" name="직사각형 1777">
                <a:extLst>
                  <a:ext uri="{FF2B5EF4-FFF2-40B4-BE49-F238E27FC236}">
                    <a16:creationId xmlns:a16="http://schemas.microsoft.com/office/drawing/2014/main" id="{48A8E5F3-014F-5282-8825-F9F92631161B}"/>
                  </a:ext>
                </a:extLst>
              </p:cNvPr>
              <p:cNvSpPr/>
              <p:nvPr/>
            </p:nvSpPr>
            <p:spPr>
              <a:xfrm>
                <a:off x="10805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9" name="직사각형 1778">
                <a:extLst>
                  <a:ext uri="{FF2B5EF4-FFF2-40B4-BE49-F238E27FC236}">
                    <a16:creationId xmlns:a16="http://schemas.microsoft.com/office/drawing/2014/main" id="{E3DDE5F0-6157-2759-2609-CBCCD91D1543}"/>
                  </a:ext>
                </a:extLst>
              </p:cNvPr>
              <p:cNvSpPr/>
              <p:nvPr/>
            </p:nvSpPr>
            <p:spPr>
              <a:xfrm>
                <a:off x="10913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0" name="직사각형 1779">
                <a:extLst>
                  <a:ext uri="{FF2B5EF4-FFF2-40B4-BE49-F238E27FC236}">
                    <a16:creationId xmlns:a16="http://schemas.microsoft.com/office/drawing/2014/main" id="{78144CD3-A59B-E306-16B6-A4A77D2BD4BE}"/>
                  </a:ext>
                </a:extLst>
              </p:cNvPr>
              <p:cNvSpPr/>
              <p:nvPr/>
            </p:nvSpPr>
            <p:spPr>
              <a:xfrm>
                <a:off x="11021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1" name="직사각형 1780">
                <a:extLst>
                  <a:ext uri="{FF2B5EF4-FFF2-40B4-BE49-F238E27FC236}">
                    <a16:creationId xmlns:a16="http://schemas.microsoft.com/office/drawing/2014/main" id="{71D91686-A771-04A7-83C0-3A05694B8A48}"/>
                  </a:ext>
                </a:extLst>
              </p:cNvPr>
              <p:cNvSpPr/>
              <p:nvPr/>
            </p:nvSpPr>
            <p:spPr>
              <a:xfrm>
                <a:off x="11129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2" name="직사각형 1781">
                <a:extLst>
                  <a:ext uri="{FF2B5EF4-FFF2-40B4-BE49-F238E27FC236}">
                    <a16:creationId xmlns:a16="http://schemas.microsoft.com/office/drawing/2014/main" id="{5FF6F993-74AF-610F-6DBC-63BC17731465}"/>
                  </a:ext>
                </a:extLst>
              </p:cNvPr>
              <p:cNvSpPr/>
              <p:nvPr/>
            </p:nvSpPr>
            <p:spPr>
              <a:xfrm>
                <a:off x="11237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3" name="직사각형 1782">
                <a:extLst>
                  <a:ext uri="{FF2B5EF4-FFF2-40B4-BE49-F238E27FC236}">
                    <a16:creationId xmlns:a16="http://schemas.microsoft.com/office/drawing/2014/main" id="{47A82D70-6FBD-6586-DB97-A7C861E91881}"/>
                  </a:ext>
                </a:extLst>
              </p:cNvPr>
              <p:cNvSpPr/>
              <p:nvPr/>
            </p:nvSpPr>
            <p:spPr>
              <a:xfrm>
                <a:off x="11345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4" name="직사각형 1783">
                <a:extLst>
                  <a:ext uri="{FF2B5EF4-FFF2-40B4-BE49-F238E27FC236}">
                    <a16:creationId xmlns:a16="http://schemas.microsoft.com/office/drawing/2014/main" id="{059A344A-5B81-6553-72E6-CA5D6DB382DD}"/>
                  </a:ext>
                </a:extLst>
              </p:cNvPr>
              <p:cNvSpPr/>
              <p:nvPr/>
            </p:nvSpPr>
            <p:spPr>
              <a:xfrm>
                <a:off x="11453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5" name="직사각형 1784">
                <a:extLst>
                  <a:ext uri="{FF2B5EF4-FFF2-40B4-BE49-F238E27FC236}">
                    <a16:creationId xmlns:a16="http://schemas.microsoft.com/office/drawing/2014/main" id="{C57D8395-A083-011B-8410-6093C4ADE548}"/>
                  </a:ext>
                </a:extLst>
              </p:cNvPr>
              <p:cNvSpPr/>
              <p:nvPr/>
            </p:nvSpPr>
            <p:spPr>
              <a:xfrm>
                <a:off x="10805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6" name="직사각형 1785">
                <a:extLst>
                  <a:ext uri="{FF2B5EF4-FFF2-40B4-BE49-F238E27FC236}">
                    <a16:creationId xmlns:a16="http://schemas.microsoft.com/office/drawing/2014/main" id="{3A806AC1-2AFC-821D-E7CE-FFE920EEC788}"/>
                  </a:ext>
                </a:extLst>
              </p:cNvPr>
              <p:cNvSpPr/>
              <p:nvPr/>
            </p:nvSpPr>
            <p:spPr>
              <a:xfrm>
                <a:off x="10913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7" name="직사각형 1786">
                <a:extLst>
                  <a:ext uri="{FF2B5EF4-FFF2-40B4-BE49-F238E27FC236}">
                    <a16:creationId xmlns:a16="http://schemas.microsoft.com/office/drawing/2014/main" id="{F285E593-05D0-2763-BAC1-7AD3DC03BF7D}"/>
                  </a:ext>
                </a:extLst>
              </p:cNvPr>
              <p:cNvSpPr/>
              <p:nvPr/>
            </p:nvSpPr>
            <p:spPr>
              <a:xfrm>
                <a:off x="11021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8" name="직사각형 1787">
                <a:extLst>
                  <a:ext uri="{FF2B5EF4-FFF2-40B4-BE49-F238E27FC236}">
                    <a16:creationId xmlns:a16="http://schemas.microsoft.com/office/drawing/2014/main" id="{7B294A6E-249B-7C1C-A301-34A22849EAC0}"/>
                  </a:ext>
                </a:extLst>
              </p:cNvPr>
              <p:cNvSpPr/>
              <p:nvPr/>
            </p:nvSpPr>
            <p:spPr>
              <a:xfrm>
                <a:off x="11129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9" name="직사각형 1788">
                <a:extLst>
                  <a:ext uri="{FF2B5EF4-FFF2-40B4-BE49-F238E27FC236}">
                    <a16:creationId xmlns:a16="http://schemas.microsoft.com/office/drawing/2014/main" id="{69CE5011-F7DE-6DA2-ABE1-3D9A70FCA89B}"/>
                  </a:ext>
                </a:extLst>
              </p:cNvPr>
              <p:cNvSpPr/>
              <p:nvPr/>
            </p:nvSpPr>
            <p:spPr>
              <a:xfrm>
                <a:off x="11237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0" name="직사각형 1789">
                <a:extLst>
                  <a:ext uri="{FF2B5EF4-FFF2-40B4-BE49-F238E27FC236}">
                    <a16:creationId xmlns:a16="http://schemas.microsoft.com/office/drawing/2014/main" id="{49A9269B-015B-8546-2FE8-D02DB66047BB}"/>
                  </a:ext>
                </a:extLst>
              </p:cNvPr>
              <p:cNvSpPr/>
              <p:nvPr/>
            </p:nvSpPr>
            <p:spPr>
              <a:xfrm>
                <a:off x="11345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1" name="직사각형 1790">
                <a:extLst>
                  <a:ext uri="{FF2B5EF4-FFF2-40B4-BE49-F238E27FC236}">
                    <a16:creationId xmlns:a16="http://schemas.microsoft.com/office/drawing/2014/main" id="{5DFCC912-C913-C664-AF15-E4AE2010CC80}"/>
                  </a:ext>
                </a:extLst>
              </p:cNvPr>
              <p:cNvSpPr/>
              <p:nvPr/>
            </p:nvSpPr>
            <p:spPr>
              <a:xfrm>
                <a:off x="11453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2" name="직사각형 1791">
                <a:extLst>
                  <a:ext uri="{FF2B5EF4-FFF2-40B4-BE49-F238E27FC236}">
                    <a16:creationId xmlns:a16="http://schemas.microsoft.com/office/drawing/2014/main" id="{7618A829-9AFD-C25A-F20F-D595DB4C7C91}"/>
                  </a:ext>
                </a:extLst>
              </p:cNvPr>
              <p:cNvSpPr/>
              <p:nvPr/>
            </p:nvSpPr>
            <p:spPr>
              <a:xfrm>
                <a:off x="10805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3" name="직사각형 1792">
                <a:extLst>
                  <a:ext uri="{FF2B5EF4-FFF2-40B4-BE49-F238E27FC236}">
                    <a16:creationId xmlns:a16="http://schemas.microsoft.com/office/drawing/2014/main" id="{9DC9B152-D7CA-F652-4C0C-763166BFFE2B}"/>
                  </a:ext>
                </a:extLst>
              </p:cNvPr>
              <p:cNvSpPr/>
              <p:nvPr/>
            </p:nvSpPr>
            <p:spPr>
              <a:xfrm>
                <a:off x="10913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4" name="직사각형 1793">
                <a:extLst>
                  <a:ext uri="{FF2B5EF4-FFF2-40B4-BE49-F238E27FC236}">
                    <a16:creationId xmlns:a16="http://schemas.microsoft.com/office/drawing/2014/main" id="{0F362198-9920-2F9C-AB49-A359C8138006}"/>
                  </a:ext>
                </a:extLst>
              </p:cNvPr>
              <p:cNvSpPr/>
              <p:nvPr/>
            </p:nvSpPr>
            <p:spPr>
              <a:xfrm>
                <a:off x="11021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5" name="직사각형 1794">
                <a:extLst>
                  <a:ext uri="{FF2B5EF4-FFF2-40B4-BE49-F238E27FC236}">
                    <a16:creationId xmlns:a16="http://schemas.microsoft.com/office/drawing/2014/main" id="{3A1F7BAF-CAFE-EDE8-B819-AF399528C816}"/>
                  </a:ext>
                </a:extLst>
              </p:cNvPr>
              <p:cNvSpPr/>
              <p:nvPr/>
            </p:nvSpPr>
            <p:spPr>
              <a:xfrm>
                <a:off x="11129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6" name="직사각형 1795">
                <a:extLst>
                  <a:ext uri="{FF2B5EF4-FFF2-40B4-BE49-F238E27FC236}">
                    <a16:creationId xmlns:a16="http://schemas.microsoft.com/office/drawing/2014/main" id="{37EFA1D7-6EB6-8FB1-2FD9-10BD8C5BA570}"/>
                  </a:ext>
                </a:extLst>
              </p:cNvPr>
              <p:cNvSpPr/>
              <p:nvPr/>
            </p:nvSpPr>
            <p:spPr>
              <a:xfrm>
                <a:off x="11237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7" name="직사각형 1796">
                <a:extLst>
                  <a:ext uri="{FF2B5EF4-FFF2-40B4-BE49-F238E27FC236}">
                    <a16:creationId xmlns:a16="http://schemas.microsoft.com/office/drawing/2014/main" id="{1CB86C69-02FA-5863-8BF9-328D61B8DC3C}"/>
                  </a:ext>
                </a:extLst>
              </p:cNvPr>
              <p:cNvSpPr/>
              <p:nvPr/>
            </p:nvSpPr>
            <p:spPr>
              <a:xfrm>
                <a:off x="11345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8" name="직사각형 1797">
                <a:extLst>
                  <a:ext uri="{FF2B5EF4-FFF2-40B4-BE49-F238E27FC236}">
                    <a16:creationId xmlns:a16="http://schemas.microsoft.com/office/drawing/2014/main" id="{49252064-C135-6125-2E79-9D2FB6742F6A}"/>
                  </a:ext>
                </a:extLst>
              </p:cNvPr>
              <p:cNvSpPr/>
              <p:nvPr/>
            </p:nvSpPr>
            <p:spPr>
              <a:xfrm>
                <a:off x="11453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9" name="직사각형 1798">
                <a:extLst>
                  <a:ext uri="{FF2B5EF4-FFF2-40B4-BE49-F238E27FC236}">
                    <a16:creationId xmlns:a16="http://schemas.microsoft.com/office/drawing/2014/main" id="{33E9DA66-96D4-0FBD-D9B5-FBDDE54D8E54}"/>
                  </a:ext>
                </a:extLst>
              </p:cNvPr>
              <p:cNvSpPr/>
              <p:nvPr/>
            </p:nvSpPr>
            <p:spPr>
              <a:xfrm>
                <a:off x="10805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0" name="직사각형 1799">
                <a:extLst>
                  <a:ext uri="{FF2B5EF4-FFF2-40B4-BE49-F238E27FC236}">
                    <a16:creationId xmlns:a16="http://schemas.microsoft.com/office/drawing/2014/main" id="{3BF1AA95-2AC0-CB77-FB12-2BC9307C88E8}"/>
                  </a:ext>
                </a:extLst>
              </p:cNvPr>
              <p:cNvSpPr/>
              <p:nvPr/>
            </p:nvSpPr>
            <p:spPr>
              <a:xfrm>
                <a:off x="10913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1" name="직사각형 1800">
                <a:extLst>
                  <a:ext uri="{FF2B5EF4-FFF2-40B4-BE49-F238E27FC236}">
                    <a16:creationId xmlns:a16="http://schemas.microsoft.com/office/drawing/2014/main" id="{6A3C19BA-4865-E69A-3840-8D4BA84AF333}"/>
                  </a:ext>
                </a:extLst>
              </p:cNvPr>
              <p:cNvSpPr/>
              <p:nvPr/>
            </p:nvSpPr>
            <p:spPr>
              <a:xfrm>
                <a:off x="11021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2" name="직사각형 1801">
                <a:extLst>
                  <a:ext uri="{FF2B5EF4-FFF2-40B4-BE49-F238E27FC236}">
                    <a16:creationId xmlns:a16="http://schemas.microsoft.com/office/drawing/2014/main" id="{DA560DB5-02E3-AECD-053E-1FDAEAA46D60}"/>
                  </a:ext>
                </a:extLst>
              </p:cNvPr>
              <p:cNvSpPr/>
              <p:nvPr/>
            </p:nvSpPr>
            <p:spPr>
              <a:xfrm>
                <a:off x="11129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3" name="직사각형 1802">
                <a:extLst>
                  <a:ext uri="{FF2B5EF4-FFF2-40B4-BE49-F238E27FC236}">
                    <a16:creationId xmlns:a16="http://schemas.microsoft.com/office/drawing/2014/main" id="{05515073-F937-A61C-B0A5-9456F4C6748E}"/>
                  </a:ext>
                </a:extLst>
              </p:cNvPr>
              <p:cNvSpPr/>
              <p:nvPr/>
            </p:nvSpPr>
            <p:spPr>
              <a:xfrm>
                <a:off x="11237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4" name="직사각형 1803">
                <a:extLst>
                  <a:ext uri="{FF2B5EF4-FFF2-40B4-BE49-F238E27FC236}">
                    <a16:creationId xmlns:a16="http://schemas.microsoft.com/office/drawing/2014/main" id="{9C2381E2-0E8F-FCD5-2A2A-F6060B32D104}"/>
                  </a:ext>
                </a:extLst>
              </p:cNvPr>
              <p:cNvSpPr/>
              <p:nvPr/>
            </p:nvSpPr>
            <p:spPr>
              <a:xfrm>
                <a:off x="11345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5" name="직사각형 1804">
                <a:extLst>
                  <a:ext uri="{FF2B5EF4-FFF2-40B4-BE49-F238E27FC236}">
                    <a16:creationId xmlns:a16="http://schemas.microsoft.com/office/drawing/2014/main" id="{43070AB6-30ED-8B4B-5B6B-A6D78FA424F4}"/>
                  </a:ext>
                </a:extLst>
              </p:cNvPr>
              <p:cNvSpPr/>
              <p:nvPr/>
            </p:nvSpPr>
            <p:spPr>
              <a:xfrm>
                <a:off x="11453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6" name="직사각형 1805">
                <a:extLst>
                  <a:ext uri="{FF2B5EF4-FFF2-40B4-BE49-F238E27FC236}">
                    <a16:creationId xmlns:a16="http://schemas.microsoft.com/office/drawing/2014/main" id="{73EFBBAB-27C6-8B8A-7A53-10B3E2C499AD}"/>
                  </a:ext>
                </a:extLst>
              </p:cNvPr>
              <p:cNvSpPr/>
              <p:nvPr/>
            </p:nvSpPr>
            <p:spPr>
              <a:xfrm>
                <a:off x="10805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7" name="직사각형 1806">
                <a:extLst>
                  <a:ext uri="{FF2B5EF4-FFF2-40B4-BE49-F238E27FC236}">
                    <a16:creationId xmlns:a16="http://schemas.microsoft.com/office/drawing/2014/main" id="{A645C634-302F-2434-FA26-FBD9FA004D41}"/>
                  </a:ext>
                </a:extLst>
              </p:cNvPr>
              <p:cNvSpPr/>
              <p:nvPr/>
            </p:nvSpPr>
            <p:spPr>
              <a:xfrm>
                <a:off x="10913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8" name="직사각형 1807">
                <a:extLst>
                  <a:ext uri="{FF2B5EF4-FFF2-40B4-BE49-F238E27FC236}">
                    <a16:creationId xmlns:a16="http://schemas.microsoft.com/office/drawing/2014/main" id="{85F5692E-E755-17DF-AC30-C0B9214CA3BB}"/>
                  </a:ext>
                </a:extLst>
              </p:cNvPr>
              <p:cNvSpPr/>
              <p:nvPr/>
            </p:nvSpPr>
            <p:spPr>
              <a:xfrm>
                <a:off x="11021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9" name="직사각형 1808">
                <a:extLst>
                  <a:ext uri="{FF2B5EF4-FFF2-40B4-BE49-F238E27FC236}">
                    <a16:creationId xmlns:a16="http://schemas.microsoft.com/office/drawing/2014/main" id="{BF20B03C-B382-CA21-ECD1-BC6BCE96BD75}"/>
                  </a:ext>
                </a:extLst>
              </p:cNvPr>
              <p:cNvSpPr/>
              <p:nvPr/>
            </p:nvSpPr>
            <p:spPr>
              <a:xfrm>
                <a:off x="11129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0" name="직사각형 1809">
                <a:extLst>
                  <a:ext uri="{FF2B5EF4-FFF2-40B4-BE49-F238E27FC236}">
                    <a16:creationId xmlns:a16="http://schemas.microsoft.com/office/drawing/2014/main" id="{CB13C57E-B3D3-BB88-6649-BF73DB980385}"/>
                  </a:ext>
                </a:extLst>
              </p:cNvPr>
              <p:cNvSpPr/>
              <p:nvPr/>
            </p:nvSpPr>
            <p:spPr>
              <a:xfrm>
                <a:off x="11237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1" name="직사각형 1810">
                <a:extLst>
                  <a:ext uri="{FF2B5EF4-FFF2-40B4-BE49-F238E27FC236}">
                    <a16:creationId xmlns:a16="http://schemas.microsoft.com/office/drawing/2014/main" id="{E91B8FDB-1F6E-66B9-3222-AA393F41A026}"/>
                  </a:ext>
                </a:extLst>
              </p:cNvPr>
              <p:cNvSpPr/>
              <p:nvPr/>
            </p:nvSpPr>
            <p:spPr>
              <a:xfrm>
                <a:off x="11345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2" name="직사각형 1811">
                <a:extLst>
                  <a:ext uri="{FF2B5EF4-FFF2-40B4-BE49-F238E27FC236}">
                    <a16:creationId xmlns:a16="http://schemas.microsoft.com/office/drawing/2014/main" id="{649DC210-ABE9-B1E0-E612-9D659A0AD463}"/>
                  </a:ext>
                </a:extLst>
              </p:cNvPr>
              <p:cNvSpPr/>
              <p:nvPr/>
            </p:nvSpPr>
            <p:spPr>
              <a:xfrm>
                <a:off x="11453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3" name="직사각형 1812">
                <a:extLst>
                  <a:ext uri="{FF2B5EF4-FFF2-40B4-BE49-F238E27FC236}">
                    <a16:creationId xmlns:a16="http://schemas.microsoft.com/office/drawing/2014/main" id="{B0C32E5A-A8CF-B715-8B6C-91486ABBFC25}"/>
                  </a:ext>
                </a:extLst>
              </p:cNvPr>
              <p:cNvSpPr/>
              <p:nvPr/>
            </p:nvSpPr>
            <p:spPr>
              <a:xfrm>
                <a:off x="10805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4" name="직사각형 1813">
                <a:extLst>
                  <a:ext uri="{FF2B5EF4-FFF2-40B4-BE49-F238E27FC236}">
                    <a16:creationId xmlns:a16="http://schemas.microsoft.com/office/drawing/2014/main" id="{A2AA0402-400F-F3D3-C9B9-AAE67E180D21}"/>
                  </a:ext>
                </a:extLst>
              </p:cNvPr>
              <p:cNvSpPr/>
              <p:nvPr/>
            </p:nvSpPr>
            <p:spPr>
              <a:xfrm>
                <a:off x="10913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5" name="직사각형 1814">
                <a:extLst>
                  <a:ext uri="{FF2B5EF4-FFF2-40B4-BE49-F238E27FC236}">
                    <a16:creationId xmlns:a16="http://schemas.microsoft.com/office/drawing/2014/main" id="{93250118-0284-FC1A-6A48-B482C81C53C1}"/>
                  </a:ext>
                </a:extLst>
              </p:cNvPr>
              <p:cNvSpPr/>
              <p:nvPr/>
            </p:nvSpPr>
            <p:spPr>
              <a:xfrm>
                <a:off x="11021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6" name="직사각형 1815">
                <a:extLst>
                  <a:ext uri="{FF2B5EF4-FFF2-40B4-BE49-F238E27FC236}">
                    <a16:creationId xmlns:a16="http://schemas.microsoft.com/office/drawing/2014/main" id="{4BC09B41-001E-037E-96D6-9810C8481FC2}"/>
                  </a:ext>
                </a:extLst>
              </p:cNvPr>
              <p:cNvSpPr/>
              <p:nvPr/>
            </p:nvSpPr>
            <p:spPr>
              <a:xfrm>
                <a:off x="11129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7" name="직사각형 1816">
                <a:extLst>
                  <a:ext uri="{FF2B5EF4-FFF2-40B4-BE49-F238E27FC236}">
                    <a16:creationId xmlns:a16="http://schemas.microsoft.com/office/drawing/2014/main" id="{42DE1132-7A38-41D3-A29D-7808D8FF62A1}"/>
                  </a:ext>
                </a:extLst>
              </p:cNvPr>
              <p:cNvSpPr/>
              <p:nvPr/>
            </p:nvSpPr>
            <p:spPr>
              <a:xfrm>
                <a:off x="11237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8" name="직사각형 1817">
                <a:extLst>
                  <a:ext uri="{FF2B5EF4-FFF2-40B4-BE49-F238E27FC236}">
                    <a16:creationId xmlns:a16="http://schemas.microsoft.com/office/drawing/2014/main" id="{91BB3C47-89B6-BFBA-A01E-46EC2AFF8C24}"/>
                  </a:ext>
                </a:extLst>
              </p:cNvPr>
              <p:cNvSpPr/>
              <p:nvPr/>
            </p:nvSpPr>
            <p:spPr>
              <a:xfrm>
                <a:off x="11345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9" name="직사각형 1818">
                <a:extLst>
                  <a:ext uri="{FF2B5EF4-FFF2-40B4-BE49-F238E27FC236}">
                    <a16:creationId xmlns:a16="http://schemas.microsoft.com/office/drawing/2014/main" id="{1FCA530F-4020-645C-58F1-1BA254EF2968}"/>
                  </a:ext>
                </a:extLst>
              </p:cNvPr>
              <p:cNvSpPr/>
              <p:nvPr/>
            </p:nvSpPr>
            <p:spPr>
              <a:xfrm>
                <a:off x="11453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0" name="직사각형 1819">
                <a:extLst>
                  <a:ext uri="{FF2B5EF4-FFF2-40B4-BE49-F238E27FC236}">
                    <a16:creationId xmlns:a16="http://schemas.microsoft.com/office/drawing/2014/main" id="{784C7ED2-E9E5-F21D-EEBD-F2D0A2CCB973}"/>
                  </a:ext>
                </a:extLst>
              </p:cNvPr>
              <p:cNvSpPr/>
              <p:nvPr/>
            </p:nvSpPr>
            <p:spPr>
              <a:xfrm>
                <a:off x="10805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1" name="직사각형 1820">
                <a:extLst>
                  <a:ext uri="{FF2B5EF4-FFF2-40B4-BE49-F238E27FC236}">
                    <a16:creationId xmlns:a16="http://schemas.microsoft.com/office/drawing/2014/main" id="{DC5AFEA8-160C-F287-A8AF-5C19F4E4B01F}"/>
                  </a:ext>
                </a:extLst>
              </p:cNvPr>
              <p:cNvSpPr/>
              <p:nvPr/>
            </p:nvSpPr>
            <p:spPr>
              <a:xfrm>
                <a:off x="10913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2" name="직사각형 1821">
                <a:extLst>
                  <a:ext uri="{FF2B5EF4-FFF2-40B4-BE49-F238E27FC236}">
                    <a16:creationId xmlns:a16="http://schemas.microsoft.com/office/drawing/2014/main" id="{07455425-A252-676E-1F73-041A5680CD79}"/>
                  </a:ext>
                </a:extLst>
              </p:cNvPr>
              <p:cNvSpPr/>
              <p:nvPr/>
            </p:nvSpPr>
            <p:spPr>
              <a:xfrm>
                <a:off x="11021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3" name="직사각형 1822">
                <a:extLst>
                  <a:ext uri="{FF2B5EF4-FFF2-40B4-BE49-F238E27FC236}">
                    <a16:creationId xmlns:a16="http://schemas.microsoft.com/office/drawing/2014/main" id="{C2328D89-9AA9-385A-92EB-C8121ECA795C}"/>
                  </a:ext>
                </a:extLst>
              </p:cNvPr>
              <p:cNvSpPr/>
              <p:nvPr/>
            </p:nvSpPr>
            <p:spPr>
              <a:xfrm>
                <a:off x="11129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4" name="직사각형 1823">
                <a:extLst>
                  <a:ext uri="{FF2B5EF4-FFF2-40B4-BE49-F238E27FC236}">
                    <a16:creationId xmlns:a16="http://schemas.microsoft.com/office/drawing/2014/main" id="{7A71C7EE-21D5-0190-D70B-722A3B4A230A}"/>
                  </a:ext>
                </a:extLst>
              </p:cNvPr>
              <p:cNvSpPr/>
              <p:nvPr/>
            </p:nvSpPr>
            <p:spPr>
              <a:xfrm>
                <a:off x="11237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5" name="직사각형 1824">
                <a:extLst>
                  <a:ext uri="{FF2B5EF4-FFF2-40B4-BE49-F238E27FC236}">
                    <a16:creationId xmlns:a16="http://schemas.microsoft.com/office/drawing/2014/main" id="{6268AAEC-5C25-D8DD-5A4D-5D5EBD119854}"/>
                  </a:ext>
                </a:extLst>
              </p:cNvPr>
              <p:cNvSpPr/>
              <p:nvPr/>
            </p:nvSpPr>
            <p:spPr>
              <a:xfrm>
                <a:off x="11345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6" name="직사각형 1825">
                <a:extLst>
                  <a:ext uri="{FF2B5EF4-FFF2-40B4-BE49-F238E27FC236}">
                    <a16:creationId xmlns:a16="http://schemas.microsoft.com/office/drawing/2014/main" id="{2BB279A7-9698-82F2-E3F2-126D35233B0F}"/>
                  </a:ext>
                </a:extLst>
              </p:cNvPr>
              <p:cNvSpPr/>
              <p:nvPr/>
            </p:nvSpPr>
            <p:spPr>
              <a:xfrm>
                <a:off x="11453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7" name="직사각형 1826">
                <a:extLst>
                  <a:ext uri="{FF2B5EF4-FFF2-40B4-BE49-F238E27FC236}">
                    <a16:creationId xmlns:a16="http://schemas.microsoft.com/office/drawing/2014/main" id="{9CF16E03-413C-CF22-BA39-2CA9494EE607}"/>
                  </a:ext>
                </a:extLst>
              </p:cNvPr>
              <p:cNvSpPr/>
              <p:nvPr/>
            </p:nvSpPr>
            <p:spPr>
              <a:xfrm>
                <a:off x="10805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8" name="직사각형 1827">
                <a:extLst>
                  <a:ext uri="{FF2B5EF4-FFF2-40B4-BE49-F238E27FC236}">
                    <a16:creationId xmlns:a16="http://schemas.microsoft.com/office/drawing/2014/main" id="{B7013C34-06A4-FA42-EACF-7110F4375E65}"/>
                  </a:ext>
                </a:extLst>
              </p:cNvPr>
              <p:cNvSpPr/>
              <p:nvPr/>
            </p:nvSpPr>
            <p:spPr>
              <a:xfrm>
                <a:off x="10913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9" name="직사각형 1828">
                <a:extLst>
                  <a:ext uri="{FF2B5EF4-FFF2-40B4-BE49-F238E27FC236}">
                    <a16:creationId xmlns:a16="http://schemas.microsoft.com/office/drawing/2014/main" id="{2896BBD4-CE65-3E3B-ECD6-6F952A088744}"/>
                  </a:ext>
                </a:extLst>
              </p:cNvPr>
              <p:cNvSpPr/>
              <p:nvPr/>
            </p:nvSpPr>
            <p:spPr>
              <a:xfrm>
                <a:off x="11021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0" name="직사각형 1829">
                <a:extLst>
                  <a:ext uri="{FF2B5EF4-FFF2-40B4-BE49-F238E27FC236}">
                    <a16:creationId xmlns:a16="http://schemas.microsoft.com/office/drawing/2014/main" id="{280EDF9A-7161-D07E-330E-171DB0EB432B}"/>
                  </a:ext>
                </a:extLst>
              </p:cNvPr>
              <p:cNvSpPr/>
              <p:nvPr/>
            </p:nvSpPr>
            <p:spPr>
              <a:xfrm>
                <a:off x="11129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1" name="직사각형 1830">
                <a:extLst>
                  <a:ext uri="{FF2B5EF4-FFF2-40B4-BE49-F238E27FC236}">
                    <a16:creationId xmlns:a16="http://schemas.microsoft.com/office/drawing/2014/main" id="{23CBEF29-06F5-DE48-6F2D-980992A61ECA}"/>
                  </a:ext>
                </a:extLst>
              </p:cNvPr>
              <p:cNvSpPr/>
              <p:nvPr/>
            </p:nvSpPr>
            <p:spPr>
              <a:xfrm>
                <a:off x="11237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2" name="직사각형 1831">
                <a:extLst>
                  <a:ext uri="{FF2B5EF4-FFF2-40B4-BE49-F238E27FC236}">
                    <a16:creationId xmlns:a16="http://schemas.microsoft.com/office/drawing/2014/main" id="{ADAE6F26-AB55-8423-3BDB-FACEAFF0E94B}"/>
                  </a:ext>
                </a:extLst>
              </p:cNvPr>
              <p:cNvSpPr/>
              <p:nvPr/>
            </p:nvSpPr>
            <p:spPr>
              <a:xfrm>
                <a:off x="11345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3" name="직사각형 1832">
                <a:extLst>
                  <a:ext uri="{FF2B5EF4-FFF2-40B4-BE49-F238E27FC236}">
                    <a16:creationId xmlns:a16="http://schemas.microsoft.com/office/drawing/2014/main" id="{5EB8EF5C-78D1-69D9-FB0B-434643A4CF2E}"/>
                  </a:ext>
                </a:extLst>
              </p:cNvPr>
              <p:cNvSpPr/>
              <p:nvPr/>
            </p:nvSpPr>
            <p:spPr>
              <a:xfrm>
                <a:off x="11453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4" name="직사각형 1833">
                <a:extLst>
                  <a:ext uri="{FF2B5EF4-FFF2-40B4-BE49-F238E27FC236}">
                    <a16:creationId xmlns:a16="http://schemas.microsoft.com/office/drawing/2014/main" id="{E5C235D9-C76D-175A-BC46-07FE974F22DD}"/>
                  </a:ext>
                </a:extLst>
              </p:cNvPr>
              <p:cNvSpPr/>
              <p:nvPr/>
            </p:nvSpPr>
            <p:spPr>
              <a:xfrm>
                <a:off x="10805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5" name="직사각형 1834">
                <a:extLst>
                  <a:ext uri="{FF2B5EF4-FFF2-40B4-BE49-F238E27FC236}">
                    <a16:creationId xmlns:a16="http://schemas.microsoft.com/office/drawing/2014/main" id="{9E81DDE6-C371-85C3-5F5A-A2DBE5C5ACDE}"/>
                  </a:ext>
                </a:extLst>
              </p:cNvPr>
              <p:cNvSpPr/>
              <p:nvPr/>
            </p:nvSpPr>
            <p:spPr>
              <a:xfrm>
                <a:off x="10913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6" name="직사각형 1835">
                <a:extLst>
                  <a:ext uri="{FF2B5EF4-FFF2-40B4-BE49-F238E27FC236}">
                    <a16:creationId xmlns:a16="http://schemas.microsoft.com/office/drawing/2014/main" id="{797E1717-3162-04AC-FF97-397BF6850E6C}"/>
                  </a:ext>
                </a:extLst>
              </p:cNvPr>
              <p:cNvSpPr/>
              <p:nvPr/>
            </p:nvSpPr>
            <p:spPr>
              <a:xfrm>
                <a:off x="11021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7" name="직사각형 1836">
                <a:extLst>
                  <a:ext uri="{FF2B5EF4-FFF2-40B4-BE49-F238E27FC236}">
                    <a16:creationId xmlns:a16="http://schemas.microsoft.com/office/drawing/2014/main" id="{66D29074-BCE7-332C-FC04-F4C1A4CECD26}"/>
                  </a:ext>
                </a:extLst>
              </p:cNvPr>
              <p:cNvSpPr/>
              <p:nvPr/>
            </p:nvSpPr>
            <p:spPr>
              <a:xfrm>
                <a:off x="11129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8" name="직사각형 1837">
                <a:extLst>
                  <a:ext uri="{FF2B5EF4-FFF2-40B4-BE49-F238E27FC236}">
                    <a16:creationId xmlns:a16="http://schemas.microsoft.com/office/drawing/2014/main" id="{BC767FDC-5501-69D0-9010-D02930846D39}"/>
                  </a:ext>
                </a:extLst>
              </p:cNvPr>
              <p:cNvSpPr/>
              <p:nvPr/>
            </p:nvSpPr>
            <p:spPr>
              <a:xfrm>
                <a:off x="11237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9" name="직사각형 1838">
                <a:extLst>
                  <a:ext uri="{FF2B5EF4-FFF2-40B4-BE49-F238E27FC236}">
                    <a16:creationId xmlns:a16="http://schemas.microsoft.com/office/drawing/2014/main" id="{51EFA618-C332-E714-05CE-42CBCE12A73E}"/>
                  </a:ext>
                </a:extLst>
              </p:cNvPr>
              <p:cNvSpPr/>
              <p:nvPr/>
            </p:nvSpPr>
            <p:spPr>
              <a:xfrm>
                <a:off x="11345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0" name="직사각형 1839">
                <a:extLst>
                  <a:ext uri="{FF2B5EF4-FFF2-40B4-BE49-F238E27FC236}">
                    <a16:creationId xmlns:a16="http://schemas.microsoft.com/office/drawing/2014/main" id="{191D1987-801E-C7D1-2408-703B56161D5C}"/>
                  </a:ext>
                </a:extLst>
              </p:cNvPr>
              <p:cNvSpPr/>
              <p:nvPr/>
            </p:nvSpPr>
            <p:spPr>
              <a:xfrm>
                <a:off x="11453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1" name="직사각형 1840">
                <a:extLst>
                  <a:ext uri="{FF2B5EF4-FFF2-40B4-BE49-F238E27FC236}">
                    <a16:creationId xmlns:a16="http://schemas.microsoft.com/office/drawing/2014/main" id="{4CA4C351-C999-2D68-1451-97521CD6D403}"/>
                  </a:ext>
                </a:extLst>
              </p:cNvPr>
              <p:cNvSpPr/>
              <p:nvPr/>
            </p:nvSpPr>
            <p:spPr>
              <a:xfrm>
                <a:off x="10805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2" name="직사각형 1841">
                <a:extLst>
                  <a:ext uri="{FF2B5EF4-FFF2-40B4-BE49-F238E27FC236}">
                    <a16:creationId xmlns:a16="http://schemas.microsoft.com/office/drawing/2014/main" id="{7ED3382F-AADF-2297-0A08-4668F9C66400}"/>
                  </a:ext>
                </a:extLst>
              </p:cNvPr>
              <p:cNvSpPr/>
              <p:nvPr/>
            </p:nvSpPr>
            <p:spPr>
              <a:xfrm>
                <a:off x="10913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3" name="직사각형 1842">
                <a:extLst>
                  <a:ext uri="{FF2B5EF4-FFF2-40B4-BE49-F238E27FC236}">
                    <a16:creationId xmlns:a16="http://schemas.microsoft.com/office/drawing/2014/main" id="{8DBD8B2E-6C35-D950-E861-124D5969EE83}"/>
                  </a:ext>
                </a:extLst>
              </p:cNvPr>
              <p:cNvSpPr/>
              <p:nvPr/>
            </p:nvSpPr>
            <p:spPr>
              <a:xfrm>
                <a:off x="11021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4" name="직사각형 1843">
                <a:extLst>
                  <a:ext uri="{FF2B5EF4-FFF2-40B4-BE49-F238E27FC236}">
                    <a16:creationId xmlns:a16="http://schemas.microsoft.com/office/drawing/2014/main" id="{7DE557CD-FDF9-5102-D503-BCDA3137458D}"/>
                  </a:ext>
                </a:extLst>
              </p:cNvPr>
              <p:cNvSpPr/>
              <p:nvPr/>
            </p:nvSpPr>
            <p:spPr>
              <a:xfrm>
                <a:off x="11129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5" name="직사각형 1844">
                <a:extLst>
                  <a:ext uri="{FF2B5EF4-FFF2-40B4-BE49-F238E27FC236}">
                    <a16:creationId xmlns:a16="http://schemas.microsoft.com/office/drawing/2014/main" id="{FD08C989-0014-AD25-C634-4AD7A774F6D4}"/>
                  </a:ext>
                </a:extLst>
              </p:cNvPr>
              <p:cNvSpPr/>
              <p:nvPr/>
            </p:nvSpPr>
            <p:spPr>
              <a:xfrm>
                <a:off x="11237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6" name="직사각형 1845">
                <a:extLst>
                  <a:ext uri="{FF2B5EF4-FFF2-40B4-BE49-F238E27FC236}">
                    <a16:creationId xmlns:a16="http://schemas.microsoft.com/office/drawing/2014/main" id="{E184534F-FC34-A839-DCED-B7CC967A06C3}"/>
                  </a:ext>
                </a:extLst>
              </p:cNvPr>
              <p:cNvSpPr/>
              <p:nvPr/>
            </p:nvSpPr>
            <p:spPr>
              <a:xfrm>
                <a:off x="11345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7" name="직사각형 1846">
                <a:extLst>
                  <a:ext uri="{FF2B5EF4-FFF2-40B4-BE49-F238E27FC236}">
                    <a16:creationId xmlns:a16="http://schemas.microsoft.com/office/drawing/2014/main" id="{B3452E51-0CFD-8373-2005-47A12051826A}"/>
                  </a:ext>
                </a:extLst>
              </p:cNvPr>
              <p:cNvSpPr/>
              <p:nvPr/>
            </p:nvSpPr>
            <p:spPr>
              <a:xfrm>
                <a:off x="11453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8" name="직사각형 1847">
                <a:extLst>
                  <a:ext uri="{FF2B5EF4-FFF2-40B4-BE49-F238E27FC236}">
                    <a16:creationId xmlns:a16="http://schemas.microsoft.com/office/drawing/2014/main" id="{013AE8D3-2C9C-83BF-665C-3702617D9557}"/>
                  </a:ext>
                </a:extLst>
              </p:cNvPr>
              <p:cNvSpPr/>
              <p:nvPr/>
            </p:nvSpPr>
            <p:spPr>
              <a:xfrm>
                <a:off x="10805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9" name="직사각형 1848">
                <a:extLst>
                  <a:ext uri="{FF2B5EF4-FFF2-40B4-BE49-F238E27FC236}">
                    <a16:creationId xmlns:a16="http://schemas.microsoft.com/office/drawing/2014/main" id="{276A81ED-5897-1F1D-B3E2-68F4DD0EB3A7}"/>
                  </a:ext>
                </a:extLst>
              </p:cNvPr>
              <p:cNvSpPr/>
              <p:nvPr/>
            </p:nvSpPr>
            <p:spPr>
              <a:xfrm>
                <a:off x="10913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0" name="직사각형 1849">
                <a:extLst>
                  <a:ext uri="{FF2B5EF4-FFF2-40B4-BE49-F238E27FC236}">
                    <a16:creationId xmlns:a16="http://schemas.microsoft.com/office/drawing/2014/main" id="{7264CBD2-883D-EC42-588D-F2DC835A8B37}"/>
                  </a:ext>
                </a:extLst>
              </p:cNvPr>
              <p:cNvSpPr/>
              <p:nvPr/>
            </p:nvSpPr>
            <p:spPr>
              <a:xfrm>
                <a:off x="11021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1" name="직사각형 1850">
                <a:extLst>
                  <a:ext uri="{FF2B5EF4-FFF2-40B4-BE49-F238E27FC236}">
                    <a16:creationId xmlns:a16="http://schemas.microsoft.com/office/drawing/2014/main" id="{56A76DED-F564-7CD5-06A7-CA074DEEF473}"/>
                  </a:ext>
                </a:extLst>
              </p:cNvPr>
              <p:cNvSpPr/>
              <p:nvPr/>
            </p:nvSpPr>
            <p:spPr>
              <a:xfrm>
                <a:off x="11129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2" name="직사각형 1851">
                <a:extLst>
                  <a:ext uri="{FF2B5EF4-FFF2-40B4-BE49-F238E27FC236}">
                    <a16:creationId xmlns:a16="http://schemas.microsoft.com/office/drawing/2014/main" id="{28D8F1E5-6024-A93E-C94A-9535D7DB5760}"/>
                  </a:ext>
                </a:extLst>
              </p:cNvPr>
              <p:cNvSpPr/>
              <p:nvPr/>
            </p:nvSpPr>
            <p:spPr>
              <a:xfrm>
                <a:off x="11237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3" name="직사각형 1852">
                <a:extLst>
                  <a:ext uri="{FF2B5EF4-FFF2-40B4-BE49-F238E27FC236}">
                    <a16:creationId xmlns:a16="http://schemas.microsoft.com/office/drawing/2014/main" id="{7F779D19-037B-EF83-7247-35018DB92F5D}"/>
                  </a:ext>
                </a:extLst>
              </p:cNvPr>
              <p:cNvSpPr/>
              <p:nvPr/>
            </p:nvSpPr>
            <p:spPr>
              <a:xfrm>
                <a:off x="11345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4" name="직사각형 1853">
                <a:extLst>
                  <a:ext uri="{FF2B5EF4-FFF2-40B4-BE49-F238E27FC236}">
                    <a16:creationId xmlns:a16="http://schemas.microsoft.com/office/drawing/2014/main" id="{EE9CE5FB-F9BF-0347-A478-7F1A431BA9A3}"/>
                  </a:ext>
                </a:extLst>
              </p:cNvPr>
              <p:cNvSpPr/>
              <p:nvPr/>
            </p:nvSpPr>
            <p:spPr>
              <a:xfrm>
                <a:off x="11453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5" name="직사각형 1854">
                <a:extLst>
                  <a:ext uri="{FF2B5EF4-FFF2-40B4-BE49-F238E27FC236}">
                    <a16:creationId xmlns:a16="http://schemas.microsoft.com/office/drawing/2014/main" id="{58B77E2D-23B5-148F-4AF6-FD2B5380FE33}"/>
                  </a:ext>
                </a:extLst>
              </p:cNvPr>
              <p:cNvSpPr/>
              <p:nvPr/>
            </p:nvSpPr>
            <p:spPr>
              <a:xfrm>
                <a:off x="10805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6" name="직사각형 1855">
                <a:extLst>
                  <a:ext uri="{FF2B5EF4-FFF2-40B4-BE49-F238E27FC236}">
                    <a16:creationId xmlns:a16="http://schemas.microsoft.com/office/drawing/2014/main" id="{F64FDFAF-262D-A631-1559-BC06B41E9AE7}"/>
                  </a:ext>
                </a:extLst>
              </p:cNvPr>
              <p:cNvSpPr/>
              <p:nvPr/>
            </p:nvSpPr>
            <p:spPr>
              <a:xfrm>
                <a:off x="10913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7" name="직사각형 1856">
                <a:extLst>
                  <a:ext uri="{FF2B5EF4-FFF2-40B4-BE49-F238E27FC236}">
                    <a16:creationId xmlns:a16="http://schemas.microsoft.com/office/drawing/2014/main" id="{FB64C43B-9DC3-B986-24FC-E152BB90237B}"/>
                  </a:ext>
                </a:extLst>
              </p:cNvPr>
              <p:cNvSpPr/>
              <p:nvPr/>
            </p:nvSpPr>
            <p:spPr>
              <a:xfrm>
                <a:off x="11021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8" name="직사각형 1857">
                <a:extLst>
                  <a:ext uri="{FF2B5EF4-FFF2-40B4-BE49-F238E27FC236}">
                    <a16:creationId xmlns:a16="http://schemas.microsoft.com/office/drawing/2014/main" id="{DB54C90E-ED68-92F8-93CC-2972CDF59C0B}"/>
                  </a:ext>
                </a:extLst>
              </p:cNvPr>
              <p:cNvSpPr/>
              <p:nvPr/>
            </p:nvSpPr>
            <p:spPr>
              <a:xfrm>
                <a:off x="11129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9" name="직사각형 1858">
                <a:extLst>
                  <a:ext uri="{FF2B5EF4-FFF2-40B4-BE49-F238E27FC236}">
                    <a16:creationId xmlns:a16="http://schemas.microsoft.com/office/drawing/2014/main" id="{6AF6AA27-452D-A50D-7019-FD36BBB8767E}"/>
                  </a:ext>
                </a:extLst>
              </p:cNvPr>
              <p:cNvSpPr/>
              <p:nvPr/>
            </p:nvSpPr>
            <p:spPr>
              <a:xfrm>
                <a:off x="11237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0" name="직사각형 1859">
                <a:extLst>
                  <a:ext uri="{FF2B5EF4-FFF2-40B4-BE49-F238E27FC236}">
                    <a16:creationId xmlns:a16="http://schemas.microsoft.com/office/drawing/2014/main" id="{4964E6FA-B433-35ED-8C78-CF0A9B0170B1}"/>
                  </a:ext>
                </a:extLst>
              </p:cNvPr>
              <p:cNvSpPr/>
              <p:nvPr/>
            </p:nvSpPr>
            <p:spPr>
              <a:xfrm>
                <a:off x="11345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1" name="직사각형 1860">
                <a:extLst>
                  <a:ext uri="{FF2B5EF4-FFF2-40B4-BE49-F238E27FC236}">
                    <a16:creationId xmlns:a16="http://schemas.microsoft.com/office/drawing/2014/main" id="{9DAE555F-D7BB-FA76-71CF-899E6BE81469}"/>
                  </a:ext>
                </a:extLst>
              </p:cNvPr>
              <p:cNvSpPr/>
              <p:nvPr/>
            </p:nvSpPr>
            <p:spPr>
              <a:xfrm>
                <a:off x="11453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2" name="직사각형 1861">
                <a:extLst>
                  <a:ext uri="{FF2B5EF4-FFF2-40B4-BE49-F238E27FC236}">
                    <a16:creationId xmlns:a16="http://schemas.microsoft.com/office/drawing/2014/main" id="{AD4CCC5D-4303-0CD7-618C-D7CBB4F9DE45}"/>
                  </a:ext>
                </a:extLst>
              </p:cNvPr>
              <p:cNvSpPr/>
              <p:nvPr/>
            </p:nvSpPr>
            <p:spPr>
              <a:xfrm>
                <a:off x="10805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3" name="직사각형 1862">
                <a:extLst>
                  <a:ext uri="{FF2B5EF4-FFF2-40B4-BE49-F238E27FC236}">
                    <a16:creationId xmlns:a16="http://schemas.microsoft.com/office/drawing/2014/main" id="{18910CBE-57B8-6510-5464-6C3CD9D2E01C}"/>
                  </a:ext>
                </a:extLst>
              </p:cNvPr>
              <p:cNvSpPr/>
              <p:nvPr/>
            </p:nvSpPr>
            <p:spPr>
              <a:xfrm>
                <a:off x="10913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4" name="직사각형 1863">
                <a:extLst>
                  <a:ext uri="{FF2B5EF4-FFF2-40B4-BE49-F238E27FC236}">
                    <a16:creationId xmlns:a16="http://schemas.microsoft.com/office/drawing/2014/main" id="{EC571348-DB55-E964-990E-18D1B17C18D2}"/>
                  </a:ext>
                </a:extLst>
              </p:cNvPr>
              <p:cNvSpPr/>
              <p:nvPr/>
            </p:nvSpPr>
            <p:spPr>
              <a:xfrm>
                <a:off x="11021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5" name="직사각형 1864">
                <a:extLst>
                  <a:ext uri="{FF2B5EF4-FFF2-40B4-BE49-F238E27FC236}">
                    <a16:creationId xmlns:a16="http://schemas.microsoft.com/office/drawing/2014/main" id="{B6B91778-5BE0-6ADC-AAD8-0EFA9002A49E}"/>
                  </a:ext>
                </a:extLst>
              </p:cNvPr>
              <p:cNvSpPr/>
              <p:nvPr/>
            </p:nvSpPr>
            <p:spPr>
              <a:xfrm>
                <a:off x="11129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6" name="직사각형 1865">
                <a:extLst>
                  <a:ext uri="{FF2B5EF4-FFF2-40B4-BE49-F238E27FC236}">
                    <a16:creationId xmlns:a16="http://schemas.microsoft.com/office/drawing/2014/main" id="{CB605ABC-B8BE-F4D8-B788-9E9A6575CED4}"/>
                  </a:ext>
                </a:extLst>
              </p:cNvPr>
              <p:cNvSpPr/>
              <p:nvPr/>
            </p:nvSpPr>
            <p:spPr>
              <a:xfrm>
                <a:off x="11237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7" name="직사각형 1866">
                <a:extLst>
                  <a:ext uri="{FF2B5EF4-FFF2-40B4-BE49-F238E27FC236}">
                    <a16:creationId xmlns:a16="http://schemas.microsoft.com/office/drawing/2014/main" id="{CB8D6C0B-5D80-DE34-59EA-C050E215E712}"/>
                  </a:ext>
                </a:extLst>
              </p:cNvPr>
              <p:cNvSpPr/>
              <p:nvPr/>
            </p:nvSpPr>
            <p:spPr>
              <a:xfrm>
                <a:off x="11345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8" name="직사각형 1867">
                <a:extLst>
                  <a:ext uri="{FF2B5EF4-FFF2-40B4-BE49-F238E27FC236}">
                    <a16:creationId xmlns:a16="http://schemas.microsoft.com/office/drawing/2014/main" id="{F5528276-EF34-1F20-86F9-E7A80DE03EEF}"/>
                  </a:ext>
                </a:extLst>
              </p:cNvPr>
              <p:cNvSpPr/>
              <p:nvPr/>
            </p:nvSpPr>
            <p:spPr>
              <a:xfrm>
                <a:off x="11453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9" name="직사각형 1868">
                <a:extLst>
                  <a:ext uri="{FF2B5EF4-FFF2-40B4-BE49-F238E27FC236}">
                    <a16:creationId xmlns:a16="http://schemas.microsoft.com/office/drawing/2014/main" id="{682453E8-7A84-A22C-3B36-A554C5CA6F67}"/>
                  </a:ext>
                </a:extLst>
              </p:cNvPr>
              <p:cNvSpPr/>
              <p:nvPr/>
            </p:nvSpPr>
            <p:spPr>
              <a:xfrm>
                <a:off x="10805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0" name="직사각형 1869">
                <a:extLst>
                  <a:ext uri="{FF2B5EF4-FFF2-40B4-BE49-F238E27FC236}">
                    <a16:creationId xmlns:a16="http://schemas.microsoft.com/office/drawing/2014/main" id="{4EB2372B-CBE2-12FE-4B82-8021218F3C70}"/>
                  </a:ext>
                </a:extLst>
              </p:cNvPr>
              <p:cNvSpPr/>
              <p:nvPr/>
            </p:nvSpPr>
            <p:spPr>
              <a:xfrm>
                <a:off x="10913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1" name="직사각형 1870">
                <a:extLst>
                  <a:ext uri="{FF2B5EF4-FFF2-40B4-BE49-F238E27FC236}">
                    <a16:creationId xmlns:a16="http://schemas.microsoft.com/office/drawing/2014/main" id="{E1F56B68-F069-A1E0-ED3A-BC2F379D11DB}"/>
                  </a:ext>
                </a:extLst>
              </p:cNvPr>
              <p:cNvSpPr/>
              <p:nvPr/>
            </p:nvSpPr>
            <p:spPr>
              <a:xfrm>
                <a:off x="11021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2" name="직사각형 1871">
                <a:extLst>
                  <a:ext uri="{FF2B5EF4-FFF2-40B4-BE49-F238E27FC236}">
                    <a16:creationId xmlns:a16="http://schemas.microsoft.com/office/drawing/2014/main" id="{FFFF2A5F-BF7D-6CE9-F9F4-37849C665A1E}"/>
                  </a:ext>
                </a:extLst>
              </p:cNvPr>
              <p:cNvSpPr/>
              <p:nvPr/>
            </p:nvSpPr>
            <p:spPr>
              <a:xfrm>
                <a:off x="11129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3" name="직사각형 1872">
                <a:extLst>
                  <a:ext uri="{FF2B5EF4-FFF2-40B4-BE49-F238E27FC236}">
                    <a16:creationId xmlns:a16="http://schemas.microsoft.com/office/drawing/2014/main" id="{2C11B401-A95B-5251-B85E-19A62686EC30}"/>
                  </a:ext>
                </a:extLst>
              </p:cNvPr>
              <p:cNvSpPr/>
              <p:nvPr/>
            </p:nvSpPr>
            <p:spPr>
              <a:xfrm>
                <a:off x="11237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4" name="직사각형 1873">
                <a:extLst>
                  <a:ext uri="{FF2B5EF4-FFF2-40B4-BE49-F238E27FC236}">
                    <a16:creationId xmlns:a16="http://schemas.microsoft.com/office/drawing/2014/main" id="{5386C20E-BD1F-CC65-AE3C-3D376B383EBC}"/>
                  </a:ext>
                </a:extLst>
              </p:cNvPr>
              <p:cNvSpPr/>
              <p:nvPr/>
            </p:nvSpPr>
            <p:spPr>
              <a:xfrm>
                <a:off x="11345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5" name="직사각형 1874">
                <a:extLst>
                  <a:ext uri="{FF2B5EF4-FFF2-40B4-BE49-F238E27FC236}">
                    <a16:creationId xmlns:a16="http://schemas.microsoft.com/office/drawing/2014/main" id="{1CCEE6E6-7782-3C45-0A07-B0F6D08E75AF}"/>
                  </a:ext>
                </a:extLst>
              </p:cNvPr>
              <p:cNvSpPr/>
              <p:nvPr/>
            </p:nvSpPr>
            <p:spPr>
              <a:xfrm>
                <a:off x="11453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6" name="직사각형 1875">
                <a:extLst>
                  <a:ext uri="{FF2B5EF4-FFF2-40B4-BE49-F238E27FC236}">
                    <a16:creationId xmlns:a16="http://schemas.microsoft.com/office/drawing/2014/main" id="{07188F5F-2D8F-3ED0-9963-79B96FF27709}"/>
                  </a:ext>
                </a:extLst>
              </p:cNvPr>
              <p:cNvSpPr/>
              <p:nvPr/>
            </p:nvSpPr>
            <p:spPr>
              <a:xfrm>
                <a:off x="10805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7" name="직사각형 1876">
                <a:extLst>
                  <a:ext uri="{FF2B5EF4-FFF2-40B4-BE49-F238E27FC236}">
                    <a16:creationId xmlns:a16="http://schemas.microsoft.com/office/drawing/2014/main" id="{B76704A1-ED81-231E-A212-06B9EFCD70ED}"/>
                  </a:ext>
                </a:extLst>
              </p:cNvPr>
              <p:cNvSpPr/>
              <p:nvPr/>
            </p:nvSpPr>
            <p:spPr>
              <a:xfrm>
                <a:off x="10913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8" name="직사각형 1877">
                <a:extLst>
                  <a:ext uri="{FF2B5EF4-FFF2-40B4-BE49-F238E27FC236}">
                    <a16:creationId xmlns:a16="http://schemas.microsoft.com/office/drawing/2014/main" id="{22EB49AD-59E5-C92D-28F6-7E2DD2B8E543}"/>
                  </a:ext>
                </a:extLst>
              </p:cNvPr>
              <p:cNvSpPr/>
              <p:nvPr/>
            </p:nvSpPr>
            <p:spPr>
              <a:xfrm>
                <a:off x="11021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9" name="직사각형 1878">
                <a:extLst>
                  <a:ext uri="{FF2B5EF4-FFF2-40B4-BE49-F238E27FC236}">
                    <a16:creationId xmlns:a16="http://schemas.microsoft.com/office/drawing/2014/main" id="{4DE5C43E-2228-C1E5-D69E-ECCEAA2EF014}"/>
                  </a:ext>
                </a:extLst>
              </p:cNvPr>
              <p:cNvSpPr/>
              <p:nvPr/>
            </p:nvSpPr>
            <p:spPr>
              <a:xfrm>
                <a:off x="11129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0" name="직사각형 1879">
                <a:extLst>
                  <a:ext uri="{FF2B5EF4-FFF2-40B4-BE49-F238E27FC236}">
                    <a16:creationId xmlns:a16="http://schemas.microsoft.com/office/drawing/2014/main" id="{483F13D4-29ED-942B-C77D-B4CE56CEBBB4}"/>
                  </a:ext>
                </a:extLst>
              </p:cNvPr>
              <p:cNvSpPr/>
              <p:nvPr/>
            </p:nvSpPr>
            <p:spPr>
              <a:xfrm>
                <a:off x="11237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1" name="직사각형 1880">
                <a:extLst>
                  <a:ext uri="{FF2B5EF4-FFF2-40B4-BE49-F238E27FC236}">
                    <a16:creationId xmlns:a16="http://schemas.microsoft.com/office/drawing/2014/main" id="{24D9C55D-E037-3155-6F64-465A053748A9}"/>
                  </a:ext>
                </a:extLst>
              </p:cNvPr>
              <p:cNvSpPr/>
              <p:nvPr/>
            </p:nvSpPr>
            <p:spPr>
              <a:xfrm>
                <a:off x="11345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2" name="직사각형 1881">
                <a:extLst>
                  <a:ext uri="{FF2B5EF4-FFF2-40B4-BE49-F238E27FC236}">
                    <a16:creationId xmlns:a16="http://schemas.microsoft.com/office/drawing/2014/main" id="{AF123E89-73BA-367B-2254-8CD7565050BA}"/>
                  </a:ext>
                </a:extLst>
              </p:cNvPr>
              <p:cNvSpPr/>
              <p:nvPr/>
            </p:nvSpPr>
            <p:spPr>
              <a:xfrm>
                <a:off x="11453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3" name="직사각형 1882">
                <a:extLst>
                  <a:ext uri="{FF2B5EF4-FFF2-40B4-BE49-F238E27FC236}">
                    <a16:creationId xmlns:a16="http://schemas.microsoft.com/office/drawing/2014/main" id="{705C7C31-CB99-9C48-818D-1404658B9131}"/>
                  </a:ext>
                </a:extLst>
              </p:cNvPr>
              <p:cNvSpPr/>
              <p:nvPr/>
            </p:nvSpPr>
            <p:spPr>
              <a:xfrm>
                <a:off x="10805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4" name="직사각형 1883">
                <a:extLst>
                  <a:ext uri="{FF2B5EF4-FFF2-40B4-BE49-F238E27FC236}">
                    <a16:creationId xmlns:a16="http://schemas.microsoft.com/office/drawing/2014/main" id="{F1F47C04-8C5E-5975-A344-626FD305F1A3}"/>
                  </a:ext>
                </a:extLst>
              </p:cNvPr>
              <p:cNvSpPr/>
              <p:nvPr/>
            </p:nvSpPr>
            <p:spPr>
              <a:xfrm>
                <a:off x="10913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5" name="직사각형 1884">
                <a:extLst>
                  <a:ext uri="{FF2B5EF4-FFF2-40B4-BE49-F238E27FC236}">
                    <a16:creationId xmlns:a16="http://schemas.microsoft.com/office/drawing/2014/main" id="{C112F1F0-99B9-45ED-B663-7D2D09CC8F28}"/>
                  </a:ext>
                </a:extLst>
              </p:cNvPr>
              <p:cNvSpPr/>
              <p:nvPr/>
            </p:nvSpPr>
            <p:spPr>
              <a:xfrm>
                <a:off x="11021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6" name="직사각형 1885">
                <a:extLst>
                  <a:ext uri="{FF2B5EF4-FFF2-40B4-BE49-F238E27FC236}">
                    <a16:creationId xmlns:a16="http://schemas.microsoft.com/office/drawing/2014/main" id="{3F9DB57C-5416-7C78-D86C-D2B284E80B86}"/>
                  </a:ext>
                </a:extLst>
              </p:cNvPr>
              <p:cNvSpPr/>
              <p:nvPr/>
            </p:nvSpPr>
            <p:spPr>
              <a:xfrm>
                <a:off x="11129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7" name="직사각형 1886">
                <a:extLst>
                  <a:ext uri="{FF2B5EF4-FFF2-40B4-BE49-F238E27FC236}">
                    <a16:creationId xmlns:a16="http://schemas.microsoft.com/office/drawing/2014/main" id="{6FD44D29-3990-E2F7-56AE-B8E82C6CE843}"/>
                  </a:ext>
                </a:extLst>
              </p:cNvPr>
              <p:cNvSpPr/>
              <p:nvPr/>
            </p:nvSpPr>
            <p:spPr>
              <a:xfrm>
                <a:off x="11237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8" name="직사각형 1887">
                <a:extLst>
                  <a:ext uri="{FF2B5EF4-FFF2-40B4-BE49-F238E27FC236}">
                    <a16:creationId xmlns:a16="http://schemas.microsoft.com/office/drawing/2014/main" id="{FBC9F402-75FF-E50D-1206-9178BC62D8E7}"/>
                  </a:ext>
                </a:extLst>
              </p:cNvPr>
              <p:cNvSpPr/>
              <p:nvPr/>
            </p:nvSpPr>
            <p:spPr>
              <a:xfrm>
                <a:off x="11345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9" name="직사각형 1888">
                <a:extLst>
                  <a:ext uri="{FF2B5EF4-FFF2-40B4-BE49-F238E27FC236}">
                    <a16:creationId xmlns:a16="http://schemas.microsoft.com/office/drawing/2014/main" id="{D67834D4-93C8-52C0-946C-939E4F398D2C}"/>
                  </a:ext>
                </a:extLst>
              </p:cNvPr>
              <p:cNvSpPr/>
              <p:nvPr/>
            </p:nvSpPr>
            <p:spPr>
              <a:xfrm>
                <a:off x="11453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0" name="직사각형 1889">
                <a:extLst>
                  <a:ext uri="{FF2B5EF4-FFF2-40B4-BE49-F238E27FC236}">
                    <a16:creationId xmlns:a16="http://schemas.microsoft.com/office/drawing/2014/main" id="{8620FAFC-D300-D5AD-8F96-CFB30AC614B0}"/>
                  </a:ext>
                </a:extLst>
              </p:cNvPr>
              <p:cNvSpPr/>
              <p:nvPr/>
            </p:nvSpPr>
            <p:spPr>
              <a:xfrm>
                <a:off x="10805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1" name="직사각형 1890">
                <a:extLst>
                  <a:ext uri="{FF2B5EF4-FFF2-40B4-BE49-F238E27FC236}">
                    <a16:creationId xmlns:a16="http://schemas.microsoft.com/office/drawing/2014/main" id="{240FFB6A-ED52-FEE0-C6B8-DA0B73BB44C2}"/>
                  </a:ext>
                </a:extLst>
              </p:cNvPr>
              <p:cNvSpPr/>
              <p:nvPr/>
            </p:nvSpPr>
            <p:spPr>
              <a:xfrm>
                <a:off x="10913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2" name="직사각형 1891">
                <a:extLst>
                  <a:ext uri="{FF2B5EF4-FFF2-40B4-BE49-F238E27FC236}">
                    <a16:creationId xmlns:a16="http://schemas.microsoft.com/office/drawing/2014/main" id="{7F6920BA-10CE-A6DB-89CF-8097B8E351EA}"/>
                  </a:ext>
                </a:extLst>
              </p:cNvPr>
              <p:cNvSpPr/>
              <p:nvPr/>
            </p:nvSpPr>
            <p:spPr>
              <a:xfrm>
                <a:off x="11021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3" name="직사각형 1892">
                <a:extLst>
                  <a:ext uri="{FF2B5EF4-FFF2-40B4-BE49-F238E27FC236}">
                    <a16:creationId xmlns:a16="http://schemas.microsoft.com/office/drawing/2014/main" id="{9D753329-4095-4803-0143-DFCB826007C2}"/>
                  </a:ext>
                </a:extLst>
              </p:cNvPr>
              <p:cNvSpPr/>
              <p:nvPr/>
            </p:nvSpPr>
            <p:spPr>
              <a:xfrm>
                <a:off x="11129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4" name="직사각형 1893">
                <a:extLst>
                  <a:ext uri="{FF2B5EF4-FFF2-40B4-BE49-F238E27FC236}">
                    <a16:creationId xmlns:a16="http://schemas.microsoft.com/office/drawing/2014/main" id="{C0DD95DD-E214-E5CC-9801-0F8AD14231CF}"/>
                  </a:ext>
                </a:extLst>
              </p:cNvPr>
              <p:cNvSpPr/>
              <p:nvPr/>
            </p:nvSpPr>
            <p:spPr>
              <a:xfrm>
                <a:off x="11237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5" name="직사각형 1894">
                <a:extLst>
                  <a:ext uri="{FF2B5EF4-FFF2-40B4-BE49-F238E27FC236}">
                    <a16:creationId xmlns:a16="http://schemas.microsoft.com/office/drawing/2014/main" id="{92F475D3-B092-BAF9-DE86-76E1D8E555C9}"/>
                  </a:ext>
                </a:extLst>
              </p:cNvPr>
              <p:cNvSpPr/>
              <p:nvPr/>
            </p:nvSpPr>
            <p:spPr>
              <a:xfrm>
                <a:off x="11345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6" name="직사각형 1895">
                <a:extLst>
                  <a:ext uri="{FF2B5EF4-FFF2-40B4-BE49-F238E27FC236}">
                    <a16:creationId xmlns:a16="http://schemas.microsoft.com/office/drawing/2014/main" id="{AEBEEF9E-7857-3547-25E3-7676B421D0E3}"/>
                  </a:ext>
                </a:extLst>
              </p:cNvPr>
              <p:cNvSpPr/>
              <p:nvPr/>
            </p:nvSpPr>
            <p:spPr>
              <a:xfrm>
                <a:off x="11453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7" name="직사각형 1896">
                <a:extLst>
                  <a:ext uri="{FF2B5EF4-FFF2-40B4-BE49-F238E27FC236}">
                    <a16:creationId xmlns:a16="http://schemas.microsoft.com/office/drawing/2014/main" id="{F4B3FF82-3F17-77DF-D985-BB292C7C66D1}"/>
                  </a:ext>
                </a:extLst>
              </p:cNvPr>
              <p:cNvSpPr/>
              <p:nvPr/>
            </p:nvSpPr>
            <p:spPr>
              <a:xfrm>
                <a:off x="10805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8" name="직사각형 1897">
                <a:extLst>
                  <a:ext uri="{FF2B5EF4-FFF2-40B4-BE49-F238E27FC236}">
                    <a16:creationId xmlns:a16="http://schemas.microsoft.com/office/drawing/2014/main" id="{D91F909A-0627-EDBB-4D35-A0D4CDBC145D}"/>
                  </a:ext>
                </a:extLst>
              </p:cNvPr>
              <p:cNvSpPr/>
              <p:nvPr/>
            </p:nvSpPr>
            <p:spPr>
              <a:xfrm>
                <a:off x="10913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9" name="직사각형 1898">
                <a:extLst>
                  <a:ext uri="{FF2B5EF4-FFF2-40B4-BE49-F238E27FC236}">
                    <a16:creationId xmlns:a16="http://schemas.microsoft.com/office/drawing/2014/main" id="{2DC9234D-261B-7D02-BC28-DF945F05A777}"/>
                  </a:ext>
                </a:extLst>
              </p:cNvPr>
              <p:cNvSpPr/>
              <p:nvPr/>
            </p:nvSpPr>
            <p:spPr>
              <a:xfrm>
                <a:off x="11021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0" name="직사각형 1899">
                <a:extLst>
                  <a:ext uri="{FF2B5EF4-FFF2-40B4-BE49-F238E27FC236}">
                    <a16:creationId xmlns:a16="http://schemas.microsoft.com/office/drawing/2014/main" id="{CAD19CA6-B29F-E323-1262-7ABC99644252}"/>
                  </a:ext>
                </a:extLst>
              </p:cNvPr>
              <p:cNvSpPr/>
              <p:nvPr/>
            </p:nvSpPr>
            <p:spPr>
              <a:xfrm>
                <a:off x="11129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1" name="직사각형 1900">
                <a:extLst>
                  <a:ext uri="{FF2B5EF4-FFF2-40B4-BE49-F238E27FC236}">
                    <a16:creationId xmlns:a16="http://schemas.microsoft.com/office/drawing/2014/main" id="{89B0F55C-5022-3362-E125-7786E56F6D15}"/>
                  </a:ext>
                </a:extLst>
              </p:cNvPr>
              <p:cNvSpPr/>
              <p:nvPr/>
            </p:nvSpPr>
            <p:spPr>
              <a:xfrm>
                <a:off x="11237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2" name="직사각형 1901">
                <a:extLst>
                  <a:ext uri="{FF2B5EF4-FFF2-40B4-BE49-F238E27FC236}">
                    <a16:creationId xmlns:a16="http://schemas.microsoft.com/office/drawing/2014/main" id="{D87C750C-08FD-DB57-ECAE-48E9B33813D4}"/>
                  </a:ext>
                </a:extLst>
              </p:cNvPr>
              <p:cNvSpPr/>
              <p:nvPr/>
            </p:nvSpPr>
            <p:spPr>
              <a:xfrm>
                <a:off x="11345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3" name="직사각형 1902">
                <a:extLst>
                  <a:ext uri="{FF2B5EF4-FFF2-40B4-BE49-F238E27FC236}">
                    <a16:creationId xmlns:a16="http://schemas.microsoft.com/office/drawing/2014/main" id="{07AF491E-B2D0-355B-1D2D-B946D8125019}"/>
                  </a:ext>
                </a:extLst>
              </p:cNvPr>
              <p:cNvSpPr/>
              <p:nvPr/>
            </p:nvSpPr>
            <p:spPr>
              <a:xfrm>
                <a:off x="11453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4" name="직사각형 1903">
                <a:extLst>
                  <a:ext uri="{FF2B5EF4-FFF2-40B4-BE49-F238E27FC236}">
                    <a16:creationId xmlns:a16="http://schemas.microsoft.com/office/drawing/2014/main" id="{16EC6657-B71E-D2E9-3C9B-82575E7F845A}"/>
                  </a:ext>
                </a:extLst>
              </p:cNvPr>
              <p:cNvSpPr/>
              <p:nvPr/>
            </p:nvSpPr>
            <p:spPr>
              <a:xfrm>
                <a:off x="11561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5" name="직사각형 1904">
                <a:extLst>
                  <a:ext uri="{FF2B5EF4-FFF2-40B4-BE49-F238E27FC236}">
                    <a16:creationId xmlns:a16="http://schemas.microsoft.com/office/drawing/2014/main" id="{1384BBA1-FEF6-4BC8-D7B3-BFB02C8CA855}"/>
                  </a:ext>
                </a:extLst>
              </p:cNvPr>
              <p:cNvSpPr/>
              <p:nvPr/>
            </p:nvSpPr>
            <p:spPr>
              <a:xfrm>
                <a:off x="11669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6" name="직사각형 1905">
                <a:extLst>
                  <a:ext uri="{FF2B5EF4-FFF2-40B4-BE49-F238E27FC236}">
                    <a16:creationId xmlns:a16="http://schemas.microsoft.com/office/drawing/2014/main" id="{26BBC31C-A5C4-1C40-12B5-69392091160B}"/>
                  </a:ext>
                </a:extLst>
              </p:cNvPr>
              <p:cNvSpPr/>
              <p:nvPr/>
            </p:nvSpPr>
            <p:spPr>
              <a:xfrm>
                <a:off x="11777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7" name="직사각형 1906">
                <a:extLst>
                  <a:ext uri="{FF2B5EF4-FFF2-40B4-BE49-F238E27FC236}">
                    <a16:creationId xmlns:a16="http://schemas.microsoft.com/office/drawing/2014/main" id="{521C8947-A61A-EDEC-8656-024679C69D0C}"/>
                  </a:ext>
                </a:extLst>
              </p:cNvPr>
              <p:cNvSpPr/>
              <p:nvPr/>
            </p:nvSpPr>
            <p:spPr>
              <a:xfrm>
                <a:off x="11561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8" name="직사각형 1907">
                <a:extLst>
                  <a:ext uri="{FF2B5EF4-FFF2-40B4-BE49-F238E27FC236}">
                    <a16:creationId xmlns:a16="http://schemas.microsoft.com/office/drawing/2014/main" id="{83B1EBAE-1AC6-BA3F-040A-897A9D998480}"/>
                  </a:ext>
                </a:extLst>
              </p:cNvPr>
              <p:cNvSpPr/>
              <p:nvPr/>
            </p:nvSpPr>
            <p:spPr>
              <a:xfrm>
                <a:off x="11669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9" name="직사각형 1908">
                <a:extLst>
                  <a:ext uri="{FF2B5EF4-FFF2-40B4-BE49-F238E27FC236}">
                    <a16:creationId xmlns:a16="http://schemas.microsoft.com/office/drawing/2014/main" id="{DCA1FC01-E0B2-CA2C-0985-704356CDFCF1}"/>
                  </a:ext>
                </a:extLst>
              </p:cNvPr>
              <p:cNvSpPr/>
              <p:nvPr/>
            </p:nvSpPr>
            <p:spPr>
              <a:xfrm>
                <a:off x="11777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0" name="직사각형 1909">
                <a:extLst>
                  <a:ext uri="{FF2B5EF4-FFF2-40B4-BE49-F238E27FC236}">
                    <a16:creationId xmlns:a16="http://schemas.microsoft.com/office/drawing/2014/main" id="{B51EE538-DB92-7471-951D-2E763412FF14}"/>
                  </a:ext>
                </a:extLst>
              </p:cNvPr>
              <p:cNvSpPr/>
              <p:nvPr/>
            </p:nvSpPr>
            <p:spPr>
              <a:xfrm>
                <a:off x="11561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1" name="직사각형 1910">
                <a:extLst>
                  <a:ext uri="{FF2B5EF4-FFF2-40B4-BE49-F238E27FC236}">
                    <a16:creationId xmlns:a16="http://schemas.microsoft.com/office/drawing/2014/main" id="{3CF34794-9995-7152-DCEC-5D8BA0861388}"/>
                  </a:ext>
                </a:extLst>
              </p:cNvPr>
              <p:cNvSpPr/>
              <p:nvPr/>
            </p:nvSpPr>
            <p:spPr>
              <a:xfrm>
                <a:off x="11669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2" name="직사각형 1911">
                <a:extLst>
                  <a:ext uri="{FF2B5EF4-FFF2-40B4-BE49-F238E27FC236}">
                    <a16:creationId xmlns:a16="http://schemas.microsoft.com/office/drawing/2014/main" id="{F9844306-4671-E171-317D-42558EAAA2E3}"/>
                  </a:ext>
                </a:extLst>
              </p:cNvPr>
              <p:cNvSpPr/>
              <p:nvPr/>
            </p:nvSpPr>
            <p:spPr>
              <a:xfrm>
                <a:off x="11777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3" name="직사각형 1912">
                <a:extLst>
                  <a:ext uri="{FF2B5EF4-FFF2-40B4-BE49-F238E27FC236}">
                    <a16:creationId xmlns:a16="http://schemas.microsoft.com/office/drawing/2014/main" id="{134CACAA-0C13-03D0-0B58-148E84F9A768}"/>
                  </a:ext>
                </a:extLst>
              </p:cNvPr>
              <p:cNvSpPr/>
              <p:nvPr/>
            </p:nvSpPr>
            <p:spPr>
              <a:xfrm>
                <a:off x="11561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4" name="직사각형 1913">
                <a:extLst>
                  <a:ext uri="{FF2B5EF4-FFF2-40B4-BE49-F238E27FC236}">
                    <a16:creationId xmlns:a16="http://schemas.microsoft.com/office/drawing/2014/main" id="{0DD713F4-745D-CC83-B224-4B98B11BC8C5}"/>
                  </a:ext>
                </a:extLst>
              </p:cNvPr>
              <p:cNvSpPr/>
              <p:nvPr/>
            </p:nvSpPr>
            <p:spPr>
              <a:xfrm>
                <a:off x="11669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5" name="직사각형 1914">
                <a:extLst>
                  <a:ext uri="{FF2B5EF4-FFF2-40B4-BE49-F238E27FC236}">
                    <a16:creationId xmlns:a16="http://schemas.microsoft.com/office/drawing/2014/main" id="{F47C337C-8609-8FB5-5A38-306158E4FD72}"/>
                  </a:ext>
                </a:extLst>
              </p:cNvPr>
              <p:cNvSpPr/>
              <p:nvPr/>
            </p:nvSpPr>
            <p:spPr>
              <a:xfrm>
                <a:off x="11777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6" name="직사각형 1915">
                <a:extLst>
                  <a:ext uri="{FF2B5EF4-FFF2-40B4-BE49-F238E27FC236}">
                    <a16:creationId xmlns:a16="http://schemas.microsoft.com/office/drawing/2014/main" id="{0F155AE9-3918-E802-A174-892B01A138DA}"/>
                  </a:ext>
                </a:extLst>
              </p:cNvPr>
              <p:cNvSpPr/>
              <p:nvPr/>
            </p:nvSpPr>
            <p:spPr>
              <a:xfrm>
                <a:off x="11561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7" name="직사각형 1916">
                <a:extLst>
                  <a:ext uri="{FF2B5EF4-FFF2-40B4-BE49-F238E27FC236}">
                    <a16:creationId xmlns:a16="http://schemas.microsoft.com/office/drawing/2014/main" id="{0B15E888-DF6E-C091-4DFD-46EB07AE405E}"/>
                  </a:ext>
                </a:extLst>
              </p:cNvPr>
              <p:cNvSpPr/>
              <p:nvPr/>
            </p:nvSpPr>
            <p:spPr>
              <a:xfrm>
                <a:off x="11669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8" name="직사각형 1917">
                <a:extLst>
                  <a:ext uri="{FF2B5EF4-FFF2-40B4-BE49-F238E27FC236}">
                    <a16:creationId xmlns:a16="http://schemas.microsoft.com/office/drawing/2014/main" id="{A10A14BD-B969-A7CC-7564-F140DD749116}"/>
                  </a:ext>
                </a:extLst>
              </p:cNvPr>
              <p:cNvSpPr/>
              <p:nvPr/>
            </p:nvSpPr>
            <p:spPr>
              <a:xfrm>
                <a:off x="11777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9" name="직사각형 1918">
                <a:extLst>
                  <a:ext uri="{FF2B5EF4-FFF2-40B4-BE49-F238E27FC236}">
                    <a16:creationId xmlns:a16="http://schemas.microsoft.com/office/drawing/2014/main" id="{72169314-B69C-B799-D373-24DB696500F8}"/>
                  </a:ext>
                </a:extLst>
              </p:cNvPr>
              <p:cNvSpPr/>
              <p:nvPr/>
            </p:nvSpPr>
            <p:spPr>
              <a:xfrm>
                <a:off x="11561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0" name="직사각형 1919">
                <a:extLst>
                  <a:ext uri="{FF2B5EF4-FFF2-40B4-BE49-F238E27FC236}">
                    <a16:creationId xmlns:a16="http://schemas.microsoft.com/office/drawing/2014/main" id="{576DDC3F-0D80-2A5D-92D7-D51CEBE2C493}"/>
                  </a:ext>
                </a:extLst>
              </p:cNvPr>
              <p:cNvSpPr/>
              <p:nvPr/>
            </p:nvSpPr>
            <p:spPr>
              <a:xfrm>
                <a:off x="11669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1" name="직사각형 1920">
                <a:extLst>
                  <a:ext uri="{FF2B5EF4-FFF2-40B4-BE49-F238E27FC236}">
                    <a16:creationId xmlns:a16="http://schemas.microsoft.com/office/drawing/2014/main" id="{D88ABF94-2AAE-16CC-BA7F-8613B5F6102E}"/>
                  </a:ext>
                </a:extLst>
              </p:cNvPr>
              <p:cNvSpPr/>
              <p:nvPr/>
            </p:nvSpPr>
            <p:spPr>
              <a:xfrm>
                <a:off x="11777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2" name="직사각형 1921">
                <a:extLst>
                  <a:ext uri="{FF2B5EF4-FFF2-40B4-BE49-F238E27FC236}">
                    <a16:creationId xmlns:a16="http://schemas.microsoft.com/office/drawing/2014/main" id="{FDCD1DAB-4227-9CF1-39A1-FB32477014D5}"/>
                  </a:ext>
                </a:extLst>
              </p:cNvPr>
              <p:cNvSpPr/>
              <p:nvPr/>
            </p:nvSpPr>
            <p:spPr>
              <a:xfrm>
                <a:off x="11561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3" name="직사각형 1922">
                <a:extLst>
                  <a:ext uri="{FF2B5EF4-FFF2-40B4-BE49-F238E27FC236}">
                    <a16:creationId xmlns:a16="http://schemas.microsoft.com/office/drawing/2014/main" id="{8D7B2501-74F7-99A3-5DCE-4E8653069517}"/>
                  </a:ext>
                </a:extLst>
              </p:cNvPr>
              <p:cNvSpPr/>
              <p:nvPr/>
            </p:nvSpPr>
            <p:spPr>
              <a:xfrm>
                <a:off x="11669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4" name="직사각형 1923">
                <a:extLst>
                  <a:ext uri="{FF2B5EF4-FFF2-40B4-BE49-F238E27FC236}">
                    <a16:creationId xmlns:a16="http://schemas.microsoft.com/office/drawing/2014/main" id="{F70A8947-A00A-58E2-2281-183CBA5C8304}"/>
                  </a:ext>
                </a:extLst>
              </p:cNvPr>
              <p:cNvSpPr/>
              <p:nvPr/>
            </p:nvSpPr>
            <p:spPr>
              <a:xfrm>
                <a:off x="11777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5" name="직사각형 1924">
                <a:extLst>
                  <a:ext uri="{FF2B5EF4-FFF2-40B4-BE49-F238E27FC236}">
                    <a16:creationId xmlns:a16="http://schemas.microsoft.com/office/drawing/2014/main" id="{5FB475B2-9557-CE65-5545-E85379DC270B}"/>
                  </a:ext>
                </a:extLst>
              </p:cNvPr>
              <p:cNvSpPr/>
              <p:nvPr/>
            </p:nvSpPr>
            <p:spPr>
              <a:xfrm>
                <a:off x="11561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6" name="직사각형 1925">
                <a:extLst>
                  <a:ext uri="{FF2B5EF4-FFF2-40B4-BE49-F238E27FC236}">
                    <a16:creationId xmlns:a16="http://schemas.microsoft.com/office/drawing/2014/main" id="{0591E290-ABF6-BBBD-9DE3-79CD16447C94}"/>
                  </a:ext>
                </a:extLst>
              </p:cNvPr>
              <p:cNvSpPr/>
              <p:nvPr/>
            </p:nvSpPr>
            <p:spPr>
              <a:xfrm>
                <a:off x="11669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7" name="직사각형 1926">
                <a:extLst>
                  <a:ext uri="{FF2B5EF4-FFF2-40B4-BE49-F238E27FC236}">
                    <a16:creationId xmlns:a16="http://schemas.microsoft.com/office/drawing/2014/main" id="{07871C2A-F7DE-FD94-FA32-6DBE6FE37088}"/>
                  </a:ext>
                </a:extLst>
              </p:cNvPr>
              <p:cNvSpPr/>
              <p:nvPr/>
            </p:nvSpPr>
            <p:spPr>
              <a:xfrm>
                <a:off x="11777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8" name="직사각형 1927">
                <a:extLst>
                  <a:ext uri="{FF2B5EF4-FFF2-40B4-BE49-F238E27FC236}">
                    <a16:creationId xmlns:a16="http://schemas.microsoft.com/office/drawing/2014/main" id="{BCBAA3A4-D406-DCA6-28DF-5FDDD5104E46}"/>
                  </a:ext>
                </a:extLst>
              </p:cNvPr>
              <p:cNvSpPr/>
              <p:nvPr/>
            </p:nvSpPr>
            <p:spPr>
              <a:xfrm>
                <a:off x="11561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9" name="직사각형 1928">
                <a:extLst>
                  <a:ext uri="{FF2B5EF4-FFF2-40B4-BE49-F238E27FC236}">
                    <a16:creationId xmlns:a16="http://schemas.microsoft.com/office/drawing/2014/main" id="{A32F036F-08F8-867F-B42D-95A10440D3A4}"/>
                  </a:ext>
                </a:extLst>
              </p:cNvPr>
              <p:cNvSpPr/>
              <p:nvPr/>
            </p:nvSpPr>
            <p:spPr>
              <a:xfrm>
                <a:off x="11669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0" name="직사각형 1929">
                <a:extLst>
                  <a:ext uri="{FF2B5EF4-FFF2-40B4-BE49-F238E27FC236}">
                    <a16:creationId xmlns:a16="http://schemas.microsoft.com/office/drawing/2014/main" id="{D5DD4334-E415-DE10-0859-FF92A8905DF1}"/>
                  </a:ext>
                </a:extLst>
              </p:cNvPr>
              <p:cNvSpPr/>
              <p:nvPr/>
            </p:nvSpPr>
            <p:spPr>
              <a:xfrm>
                <a:off x="11777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1" name="직사각형 1930">
                <a:extLst>
                  <a:ext uri="{FF2B5EF4-FFF2-40B4-BE49-F238E27FC236}">
                    <a16:creationId xmlns:a16="http://schemas.microsoft.com/office/drawing/2014/main" id="{3E78CA29-AE2C-BB7F-3C97-7DA72FFFFCFB}"/>
                  </a:ext>
                </a:extLst>
              </p:cNvPr>
              <p:cNvSpPr/>
              <p:nvPr/>
            </p:nvSpPr>
            <p:spPr>
              <a:xfrm>
                <a:off x="11561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2" name="직사각형 1931">
                <a:extLst>
                  <a:ext uri="{FF2B5EF4-FFF2-40B4-BE49-F238E27FC236}">
                    <a16:creationId xmlns:a16="http://schemas.microsoft.com/office/drawing/2014/main" id="{46C705CE-6F88-BA96-F6DB-EB166A0E8E3F}"/>
                  </a:ext>
                </a:extLst>
              </p:cNvPr>
              <p:cNvSpPr/>
              <p:nvPr/>
            </p:nvSpPr>
            <p:spPr>
              <a:xfrm>
                <a:off x="11669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3" name="직사각형 1932">
                <a:extLst>
                  <a:ext uri="{FF2B5EF4-FFF2-40B4-BE49-F238E27FC236}">
                    <a16:creationId xmlns:a16="http://schemas.microsoft.com/office/drawing/2014/main" id="{4A73C831-F277-6DB4-69D4-68E78D2379F8}"/>
                  </a:ext>
                </a:extLst>
              </p:cNvPr>
              <p:cNvSpPr/>
              <p:nvPr/>
            </p:nvSpPr>
            <p:spPr>
              <a:xfrm>
                <a:off x="11777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4" name="직사각형 1933">
                <a:extLst>
                  <a:ext uri="{FF2B5EF4-FFF2-40B4-BE49-F238E27FC236}">
                    <a16:creationId xmlns:a16="http://schemas.microsoft.com/office/drawing/2014/main" id="{BB468A3E-BFBA-CBAA-BAFD-9712B78AC5D4}"/>
                  </a:ext>
                </a:extLst>
              </p:cNvPr>
              <p:cNvSpPr/>
              <p:nvPr/>
            </p:nvSpPr>
            <p:spPr>
              <a:xfrm>
                <a:off x="11561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5" name="직사각형 1934">
                <a:extLst>
                  <a:ext uri="{FF2B5EF4-FFF2-40B4-BE49-F238E27FC236}">
                    <a16:creationId xmlns:a16="http://schemas.microsoft.com/office/drawing/2014/main" id="{8019DF85-2EC8-465A-267A-73DBF4D18E60}"/>
                  </a:ext>
                </a:extLst>
              </p:cNvPr>
              <p:cNvSpPr/>
              <p:nvPr/>
            </p:nvSpPr>
            <p:spPr>
              <a:xfrm>
                <a:off x="11669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6" name="직사각형 1935">
                <a:extLst>
                  <a:ext uri="{FF2B5EF4-FFF2-40B4-BE49-F238E27FC236}">
                    <a16:creationId xmlns:a16="http://schemas.microsoft.com/office/drawing/2014/main" id="{623D9107-4532-E149-7EEE-30CF470B1000}"/>
                  </a:ext>
                </a:extLst>
              </p:cNvPr>
              <p:cNvSpPr/>
              <p:nvPr/>
            </p:nvSpPr>
            <p:spPr>
              <a:xfrm>
                <a:off x="11777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7" name="직사각형 1936">
                <a:extLst>
                  <a:ext uri="{FF2B5EF4-FFF2-40B4-BE49-F238E27FC236}">
                    <a16:creationId xmlns:a16="http://schemas.microsoft.com/office/drawing/2014/main" id="{DC4E0F97-E17E-3FE8-0F8C-1143F8C4748C}"/>
                  </a:ext>
                </a:extLst>
              </p:cNvPr>
              <p:cNvSpPr/>
              <p:nvPr/>
            </p:nvSpPr>
            <p:spPr>
              <a:xfrm>
                <a:off x="11561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8" name="직사각형 1937">
                <a:extLst>
                  <a:ext uri="{FF2B5EF4-FFF2-40B4-BE49-F238E27FC236}">
                    <a16:creationId xmlns:a16="http://schemas.microsoft.com/office/drawing/2014/main" id="{3545469C-1EC2-A4DB-CD36-B9A5438C9C8E}"/>
                  </a:ext>
                </a:extLst>
              </p:cNvPr>
              <p:cNvSpPr/>
              <p:nvPr/>
            </p:nvSpPr>
            <p:spPr>
              <a:xfrm>
                <a:off x="11669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9" name="직사각형 1938">
                <a:extLst>
                  <a:ext uri="{FF2B5EF4-FFF2-40B4-BE49-F238E27FC236}">
                    <a16:creationId xmlns:a16="http://schemas.microsoft.com/office/drawing/2014/main" id="{6E26163E-A07D-AD4E-E902-AB132A25012E}"/>
                  </a:ext>
                </a:extLst>
              </p:cNvPr>
              <p:cNvSpPr/>
              <p:nvPr/>
            </p:nvSpPr>
            <p:spPr>
              <a:xfrm>
                <a:off x="11777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0" name="직사각형 1939">
                <a:extLst>
                  <a:ext uri="{FF2B5EF4-FFF2-40B4-BE49-F238E27FC236}">
                    <a16:creationId xmlns:a16="http://schemas.microsoft.com/office/drawing/2014/main" id="{AFE23876-C52C-DCD3-234E-1D42DE3FA3BC}"/>
                  </a:ext>
                </a:extLst>
              </p:cNvPr>
              <p:cNvSpPr/>
              <p:nvPr/>
            </p:nvSpPr>
            <p:spPr>
              <a:xfrm>
                <a:off x="11561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1" name="직사각형 1940">
                <a:extLst>
                  <a:ext uri="{FF2B5EF4-FFF2-40B4-BE49-F238E27FC236}">
                    <a16:creationId xmlns:a16="http://schemas.microsoft.com/office/drawing/2014/main" id="{70C7B81C-02F4-A9FE-9DA9-00CDAA4F2CCB}"/>
                  </a:ext>
                </a:extLst>
              </p:cNvPr>
              <p:cNvSpPr/>
              <p:nvPr/>
            </p:nvSpPr>
            <p:spPr>
              <a:xfrm>
                <a:off x="11669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2" name="직사각형 1941">
                <a:extLst>
                  <a:ext uri="{FF2B5EF4-FFF2-40B4-BE49-F238E27FC236}">
                    <a16:creationId xmlns:a16="http://schemas.microsoft.com/office/drawing/2014/main" id="{AA135E9C-EAAB-7612-D203-301D70F3B9F5}"/>
                  </a:ext>
                </a:extLst>
              </p:cNvPr>
              <p:cNvSpPr/>
              <p:nvPr/>
            </p:nvSpPr>
            <p:spPr>
              <a:xfrm>
                <a:off x="11777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3" name="직사각형 1942">
                <a:extLst>
                  <a:ext uri="{FF2B5EF4-FFF2-40B4-BE49-F238E27FC236}">
                    <a16:creationId xmlns:a16="http://schemas.microsoft.com/office/drawing/2014/main" id="{03B57C15-7737-E0C1-25B7-E9B362EF361A}"/>
                  </a:ext>
                </a:extLst>
              </p:cNvPr>
              <p:cNvSpPr/>
              <p:nvPr/>
            </p:nvSpPr>
            <p:spPr>
              <a:xfrm>
                <a:off x="11561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4" name="직사각형 1943">
                <a:extLst>
                  <a:ext uri="{FF2B5EF4-FFF2-40B4-BE49-F238E27FC236}">
                    <a16:creationId xmlns:a16="http://schemas.microsoft.com/office/drawing/2014/main" id="{6AB3456F-0F0C-114D-58AD-22EFA91E8218}"/>
                  </a:ext>
                </a:extLst>
              </p:cNvPr>
              <p:cNvSpPr/>
              <p:nvPr/>
            </p:nvSpPr>
            <p:spPr>
              <a:xfrm>
                <a:off x="11669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5" name="직사각형 1944">
                <a:extLst>
                  <a:ext uri="{FF2B5EF4-FFF2-40B4-BE49-F238E27FC236}">
                    <a16:creationId xmlns:a16="http://schemas.microsoft.com/office/drawing/2014/main" id="{46CF04B9-DAF4-2A97-0BFC-CB8EEF1EB114}"/>
                  </a:ext>
                </a:extLst>
              </p:cNvPr>
              <p:cNvSpPr/>
              <p:nvPr/>
            </p:nvSpPr>
            <p:spPr>
              <a:xfrm>
                <a:off x="11777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6" name="직사각형 1945">
                <a:extLst>
                  <a:ext uri="{FF2B5EF4-FFF2-40B4-BE49-F238E27FC236}">
                    <a16:creationId xmlns:a16="http://schemas.microsoft.com/office/drawing/2014/main" id="{BBA8B264-F67B-9BB9-2EAD-E4217CEC1A8D}"/>
                  </a:ext>
                </a:extLst>
              </p:cNvPr>
              <p:cNvSpPr/>
              <p:nvPr/>
            </p:nvSpPr>
            <p:spPr>
              <a:xfrm>
                <a:off x="11561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7" name="직사각형 1946">
                <a:extLst>
                  <a:ext uri="{FF2B5EF4-FFF2-40B4-BE49-F238E27FC236}">
                    <a16:creationId xmlns:a16="http://schemas.microsoft.com/office/drawing/2014/main" id="{1BC099D6-CCD7-0C36-44CA-21DB21E5F488}"/>
                  </a:ext>
                </a:extLst>
              </p:cNvPr>
              <p:cNvSpPr/>
              <p:nvPr/>
            </p:nvSpPr>
            <p:spPr>
              <a:xfrm>
                <a:off x="11669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8" name="직사각형 1947">
                <a:extLst>
                  <a:ext uri="{FF2B5EF4-FFF2-40B4-BE49-F238E27FC236}">
                    <a16:creationId xmlns:a16="http://schemas.microsoft.com/office/drawing/2014/main" id="{BC01C21A-31EB-5EA8-B144-0101FC41E1E8}"/>
                  </a:ext>
                </a:extLst>
              </p:cNvPr>
              <p:cNvSpPr/>
              <p:nvPr/>
            </p:nvSpPr>
            <p:spPr>
              <a:xfrm>
                <a:off x="11777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9" name="직사각형 1948">
                <a:extLst>
                  <a:ext uri="{FF2B5EF4-FFF2-40B4-BE49-F238E27FC236}">
                    <a16:creationId xmlns:a16="http://schemas.microsoft.com/office/drawing/2014/main" id="{A2928507-61A8-2D37-8E38-931895A72416}"/>
                  </a:ext>
                </a:extLst>
              </p:cNvPr>
              <p:cNvSpPr/>
              <p:nvPr/>
            </p:nvSpPr>
            <p:spPr>
              <a:xfrm>
                <a:off x="11561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0" name="직사각형 1949">
                <a:extLst>
                  <a:ext uri="{FF2B5EF4-FFF2-40B4-BE49-F238E27FC236}">
                    <a16:creationId xmlns:a16="http://schemas.microsoft.com/office/drawing/2014/main" id="{69D0F13C-71D8-C54E-D521-A21FDA60E9D6}"/>
                  </a:ext>
                </a:extLst>
              </p:cNvPr>
              <p:cNvSpPr/>
              <p:nvPr/>
            </p:nvSpPr>
            <p:spPr>
              <a:xfrm>
                <a:off x="11669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1" name="직사각형 1950">
                <a:extLst>
                  <a:ext uri="{FF2B5EF4-FFF2-40B4-BE49-F238E27FC236}">
                    <a16:creationId xmlns:a16="http://schemas.microsoft.com/office/drawing/2014/main" id="{C8C35F3B-655F-3B0A-E698-F63B8422DA32}"/>
                  </a:ext>
                </a:extLst>
              </p:cNvPr>
              <p:cNvSpPr/>
              <p:nvPr/>
            </p:nvSpPr>
            <p:spPr>
              <a:xfrm>
                <a:off x="11777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2" name="직사각형 1951">
                <a:extLst>
                  <a:ext uri="{FF2B5EF4-FFF2-40B4-BE49-F238E27FC236}">
                    <a16:creationId xmlns:a16="http://schemas.microsoft.com/office/drawing/2014/main" id="{F0B2A185-94CB-F00F-AB8F-D9656358DB71}"/>
                  </a:ext>
                </a:extLst>
              </p:cNvPr>
              <p:cNvSpPr/>
              <p:nvPr/>
            </p:nvSpPr>
            <p:spPr>
              <a:xfrm>
                <a:off x="11561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3" name="직사각형 1952">
                <a:extLst>
                  <a:ext uri="{FF2B5EF4-FFF2-40B4-BE49-F238E27FC236}">
                    <a16:creationId xmlns:a16="http://schemas.microsoft.com/office/drawing/2014/main" id="{775D41DE-2F42-1F79-D29B-FB998A5F7EFD}"/>
                  </a:ext>
                </a:extLst>
              </p:cNvPr>
              <p:cNvSpPr/>
              <p:nvPr/>
            </p:nvSpPr>
            <p:spPr>
              <a:xfrm>
                <a:off x="11669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4" name="직사각형 1953">
                <a:extLst>
                  <a:ext uri="{FF2B5EF4-FFF2-40B4-BE49-F238E27FC236}">
                    <a16:creationId xmlns:a16="http://schemas.microsoft.com/office/drawing/2014/main" id="{52EEC02B-86EB-B2D1-032F-43E91BD3626A}"/>
                  </a:ext>
                </a:extLst>
              </p:cNvPr>
              <p:cNvSpPr/>
              <p:nvPr/>
            </p:nvSpPr>
            <p:spPr>
              <a:xfrm>
                <a:off x="11777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5" name="직사각형 1954">
                <a:extLst>
                  <a:ext uri="{FF2B5EF4-FFF2-40B4-BE49-F238E27FC236}">
                    <a16:creationId xmlns:a16="http://schemas.microsoft.com/office/drawing/2014/main" id="{F23AEAA3-1AED-8CF1-F5B4-1CFD20B1581A}"/>
                  </a:ext>
                </a:extLst>
              </p:cNvPr>
              <p:cNvSpPr/>
              <p:nvPr/>
            </p:nvSpPr>
            <p:spPr>
              <a:xfrm>
                <a:off x="11561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6" name="직사각형 1955">
                <a:extLst>
                  <a:ext uri="{FF2B5EF4-FFF2-40B4-BE49-F238E27FC236}">
                    <a16:creationId xmlns:a16="http://schemas.microsoft.com/office/drawing/2014/main" id="{354D5736-F74B-CB56-3EA6-62DA0215833C}"/>
                  </a:ext>
                </a:extLst>
              </p:cNvPr>
              <p:cNvSpPr/>
              <p:nvPr/>
            </p:nvSpPr>
            <p:spPr>
              <a:xfrm>
                <a:off x="11669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7" name="직사각형 1956">
                <a:extLst>
                  <a:ext uri="{FF2B5EF4-FFF2-40B4-BE49-F238E27FC236}">
                    <a16:creationId xmlns:a16="http://schemas.microsoft.com/office/drawing/2014/main" id="{308243A9-5A3D-F582-5E9D-AC5024024C02}"/>
                  </a:ext>
                </a:extLst>
              </p:cNvPr>
              <p:cNvSpPr/>
              <p:nvPr/>
            </p:nvSpPr>
            <p:spPr>
              <a:xfrm>
                <a:off x="11777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8" name="직사각형 1957">
                <a:extLst>
                  <a:ext uri="{FF2B5EF4-FFF2-40B4-BE49-F238E27FC236}">
                    <a16:creationId xmlns:a16="http://schemas.microsoft.com/office/drawing/2014/main" id="{29CE968C-400D-D2CF-0900-2CE5AFA6CE19}"/>
                  </a:ext>
                </a:extLst>
              </p:cNvPr>
              <p:cNvSpPr/>
              <p:nvPr/>
            </p:nvSpPr>
            <p:spPr>
              <a:xfrm>
                <a:off x="11561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9" name="직사각형 1958">
                <a:extLst>
                  <a:ext uri="{FF2B5EF4-FFF2-40B4-BE49-F238E27FC236}">
                    <a16:creationId xmlns:a16="http://schemas.microsoft.com/office/drawing/2014/main" id="{6D4FDEDF-34C0-AEA8-8BD7-52965E1C241D}"/>
                  </a:ext>
                </a:extLst>
              </p:cNvPr>
              <p:cNvSpPr/>
              <p:nvPr/>
            </p:nvSpPr>
            <p:spPr>
              <a:xfrm>
                <a:off x="11669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0" name="직사각형 1959">
                <a:extLst>
                  <a:ext uri="{FF2B5EF4-FFF2-40B4-BE49-F238E27FC236}">
                    <a16:creationId xmlns:a16="http://schemas.microsoft.com/office/drawing/2014/main" id="{30EC3458-9946-1F3D-23F3-FC4073C0E69C}"/>
                  </a:ext>
                </a:extLst>
              </p:cNvPr>
              <p:cNvSpPr/>
              <p:nvPr/>
            </p:nvSpPr>
            <p:spPr>
              <a:xfrm>
                <a:off x="11777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1" name="직사각형 1960">
                <a:extLst>
                  <a:ext uri="{FF2B5EF4-FFF2-40B4-BE49-F238E27FC236}">
                    <a16:creationId xmlns:a16="http://schemas.microsoft.com/office/drawing/2014/main" id="{16B051EF-8829-B8D3-2C9C-9458BDBA170D}"/>
                  </a:ext>
                </a:extLst>
              </p:cNvPr>
              <p:cNvSpPr/>
              <p:nvPr/>
            </p:nvSpPr>
            <p:spPr>
              <a:xfrm>
                <a:off x="11561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2" name="직사각형 1961">
                <a:extLst>
                  <a:ext uri="{FF2B5EF4-FFF2-40B4-BE49-F238E27FC236}">
                    <a16:creationId xmlns:a16="http://schemas.microsoft.com/office/drawing/2014/main" id="{4950CCB6-3523-E721-C3F8-0C9E1678C34A}"/>
                  </a:ext>
                </a:extLst>
              </p:cNvPr>
              <p:cNvSpPr/>
              <p:nvPr/>
            </p:nvSpPr>
            <p:spPr>
              <a:xfrm>
                <a:off x="11669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3" name="직사각형 1962">
                <a:extLst>
                  <a:ext uri="{FF2B5EF4-FFF2-40B4-BE49-F238E27FC236}">
                    <a16:creationId xmlns:a16="http://schemas.microsoft.com/office/drawing/2014/main" id="{7C948D73-EFF3-0E47-B4E8-761BFF6D6A49}"/>
                  </a:ext>
                </a:extLst>
              </p:cNvPr>
              <p:cNvSpPr/>
              <p:nvPr/>
            </p:nvSpPr>
            <p:spPr>
              <a:xfrm>
                <a:off x="11777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4" name="직사각형 1963">
                <a:extLst>
                  <a:ext uri="{FF2B5EF4-FFF2-40B4-BE49-F238E27FC236}">
                    <a16:creationId xmlns:a16="http://schemas.microsoft.com/office/drawing/2014/main" id="{DC500396-6FB2-0F1D-5039-F420C31F1487}"/>
                  </a:ext>
                </a:extLst>
              </p:cNvPr>
              <p:cNvSpPr/>
              <p:nvPr/>
            </p:nvSpPr>
            <p:spPr>
              <a:xfrm>
                <a:off x="11885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5" name="직사각형 1964">
                <a:extLst>
                  <a:ext uri="{FF2B5EF4-FFF2-40B4-BE49-F238E27FC236}">
                    <a16:creationId xmlns:a16="http://schemas.microsoft.com/office/drawing/2014/main" id="{4E3B261C-F38C-32E2-4932-ABD39846F3E1}"/>
                  </a:ext>
                </a:extLst>
              </p:cNvPr>
              <p:cNvSpPr/>
              <p:nvPr/>
            </p:nvSpPr>
            <p:spPr>
              <a:xfrm>
                <a:off x="11993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6" name="직사각형 1965">
                <a:extLst>
                  <a:ext uri="{FF2B5EF4-FFF2-40B4-BE49-F238E27FC236}">
                    <a16:creationId xmlns:a16="http://schemas.microsoft.com/office/drawing/2014/main" id="{12EE1229-39C4-31FE-2AF3-55E766981B6E}"/>
                  </a:ext>
                </a:extLst>
              </p:cNvPr>
              <p:cNvSpPr/>
              <p:nvPr/>
            </p:nvSpPr>
            <p:spPr>
              <a:xfrm>
                <a:off x="12101197" y="330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7" name="직사각형 1966">
                <a:extLst>
                  <a:ext uri="{FF2B5EF4-FFF2-40B4-BE49-F238E27FC236}">
                    <a16:creationId xmlns:a16="http://schemas.microsoft.com/office/drawing/2014/main" id="{297C9DE5-CD3A-D073-D441-FD1791358F3A}"/>
                  </a:ext>
                </a:extLst>
              </p:cNvPr>
              <p:cNvSpPr/>
              <p:nvPr/>
            </p:nvSpPr>
            <p:spPr>
              <a:xfrm>
                <a:off x="11885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8" name="직사각형 1967">
                <a:extLst>
                  <a:ext uri="{FF2B5EF4-FFF2-40B4-BE49-F238E27FC236}">
                    <a16:creationId xmlns:a16="http://schemas.microsoft.com/office/drawing/2014/main" id="{027F1A1A-7AB8-8FCF-68DF-969AF228CC50}"/>
                  </a:ext>
                </a:extLst>
              </p:cNvPr>
              <p:cNvSpPr/>
              <p:nvPr/>
            </p:nvSpPr>
            <p:spPr>
              <a:xfrm>
                <a:off x="11993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9" name="직사각형 1968">
                <a:extLst>
                  <a:ext uri="{FF2B5EF4-FFF2-40B4-BE49-F238E27FC236}">
                    <a16:creationId xmlns:a16="http://schemas.microsoft.com/office/drawing/2014/main" id="{2499AEA0-422E-7CC7-FF8F-2226D0B6B0C4}"/>
                  </a:ext>
                </a:extLst>
              </p:cNvPr>
              <p:cNvSpPr/>
              <p:nvPr/>
            </p:nvSpPr>
            <p:spPr>
              <a:xfrm>
                <a:off x="12101197" y="341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0" name="직사각형 1969">
                <a:extLst>
                  <a:ext uri="{FF2B5EF4-FFF2-40B4-BE49-F238E27FC236}">
                    <a16:creationId xmlns:a16="http://schemas.microsoft.com/office/drawing/2014/main" id="{DB318A2F-1DAC-3D2E-AA18-7C540719541C}"/>
                  </a:ext>
                </a:extLst>
              </p:cNvPr>
              <p:cNvSpPr/>
              <p:nvPr/>
            </p:nvSpPr>
            <p:spPr>
              <a:xfrm>
                <a:off x="11885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1" name="직사각형 1970">
                <a:extLst>
                  <a:ext uri="{FF2B5EF4-FFF2-40B4-BE49-F238E27FC236}">
                    <a16:creationId xmlns:a16="http://schemas.microsoft.com/office/drawing/2014/main" id="{E267F3C1-7E89-B437-AF3F-10BDDC616183}"/>
                  </a:ext>
                </a:extLst>
              </p:cNvPr>
              <p:cNvSpPr/>
              <p:nvPr/>
            </p:nvSpPr>
            <p:spPr>
              <a:xfrm>
                <a:off x="11993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2" name="직사각형 1971">
                <a:extLst>
                  <a:ext uri="{FF2B5EF4-FFF2-40B4-BE49-F238E27FC236}">
                    <a16:creationId xmlns:a16="http://schemas.microsoft.com/office/drawing/2014/main" id="{4DEDD84A-A70C-67A0-F62C-6E22DCA976F8}"/>
                  </a:ext>
                </a:extLst>
              </p:cNvPr>
              <p:cNvSpPr/>
              <p:nvPr/>
            </p:nvSpPr>
            <p:spPr>
              <a:xfrm>
                <a:off x="12101197" y="352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3" name="직사각형 1972">
                <a:extLst>
                  <a:ext uri="{FF2B5EF4-FFF2-40B4-BE49-F238E27FC236}">
                    <a16:creationId xmlns:a16="http://schemas.microsoft.com/office/drawing/2014/main" id="{E0859333-D450-D8F2-BF0F-E0E4E72EA760}"/>
                  </a:ext>
                </a:extLst>
              </p:cNvPr>
              <p:cNvSpPr/>
              <p:nvPr/>
            </p:nvSpPr>
            <p:spPr>
              <a:xfrm>
                <a:off x="11885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4" name="직사각형 1973">
                <a:extLst>
                  <a:ext uri="{FF2B5EF4-FFF2-40B4-BE49-F238E27FC236}">
                    <a16:creationId xmlns:a16="http://schemas.microsoft.com/office/drawing/2014/main" id="{F8F09F7D-A771-B453-DB5B-FFA2FAFAA9BB}"/>
                  </a:ext>
                </a:extLst>
              </p:cNvPr>
              <p:cNvSpPr/>
              <p:nvPr/>
            </p:nvSpPr>
            <p:spPr>
              <a:xfrm>
                <a:off x="11993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5" name="직사각형 1974">
                <a:extLst>
                  <a:ext uri="{FF2B5EF4-FFF2-40B4-BE49-F238E27FC236}">
                    <a16:creationId xmlns:a16="http://schemas.microsoft.com/office/drawing/2014/main" id="{136E1A1F-6D15-4209-7EA2-CEF95B6652D1}"/>
                  </a:ext>
                </a:extLst>
              </p:cNvPr>
              <p:cNvSpPr/>
              <p:nvPr/>
            </p:nvSpPr>
            <p:spPr>
              <a:xfrm>
                <a:off x="12101197" y="362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6" name="직사각형 1975">
                <a:extLst>
                  <a:ext uri="{FF2B5EF4-FFF2-40B4-BE49-F238E27FC236}">
                    <a16:creationId xmlns:a16="http://schemas.microsoft.com/office/drawing/2014/main" id="{DA0BF545-8E6E-C60F-7046-5EC993F20B99}"/>
                  </a:ext>
                </a:extLst>
              </p:cNvPr>
              <p:cNvSpPr/>
              <p:nvPr/>
            </p:nvSpPr>
            <p:spPr>
              <a:xfrm>
                <a:off x="11885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7" name="직사각형 1976">
                <a:extLst>
                  <a:ext uri="{FF2B5EF4-FFF2-40B4-BE49-F238E27FC236}">
                    <a16:creationId xmlns:a16="http://schemas.microsoft.com/office/drawing/2014/main" id="{A5B7FB6F-FACC-CF82-76EB-1C9B20ABC3B5}"/>
                  </a:ext>
                </a:extLst>
              </p:cNvPr>
              <p:cNvSpPr/>
              <p:nvPr/>
            </p:nvSpPr>
            <p:spPr>
              <a:xfrm>
                <a:off x="11993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8" name="직사각형 1977">
                <a:extLst>
                  <a:ext uri="{FF2B5EF4-FFF2-40B4-BE49-F238E27FC236}">
                    <a16:creationId xmlns:a16="http://schemas.microsoft.com/office/drawing/2014/main" id="{E960DB14-0CE9-2A5F-6D03-43E22EAB5037}"/>
                  </a:ext>
                </a:extLst>
              </p:cNvPr>
              <p:cNvSpPr/>
              <p:nvPr/>
            </p:nvSpPr>
            <p:spPr>
              <a:xfrm>
                <a:off x="12101197" y="373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9" name="직사각형 1978">
                <a:extLst>
                  <a:ext uri="{FF2B5EF4-FFF2-40B4-BE49-F238E27FC236}">
                    <a16:creationId xmlns:a16="http://schemas.microsoft.com/office/drawing/2014/main" id="{B3C82AE9-CE58-72DF-B8FF-346D84A7B177}"/>
                  </a:ext>
                </a:extLst>
              </p:cNvPr>
              <p:cNvSpPr/>
              <p:nvPr/>
            </p:nvSpPr>
            <p:spPr>
              <a:xfrm>
                <a:off x="11885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0" name="직사각형 1979">
                <a:extLst>
                  <a:ext uri="{FF2B5EF4-FFF2-40B4-BE49-F238E27FC236}">
                    <a16:creationId xmlns:a16="http://schemas.microsoft.com/office/drawing/2014/main" id="{9FCAFCA1-B28C-E1B4-89F6-72364363AC58}"/>
                  </a:ext>
                </a:extLst>
              </p:cNvPr>
              <p:cNvSpPr/>
              <p:nvPr/>
            </p:nvSpPr>
            <p:spPr>
              <a:xfrm>
                <a:off x="11993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1" name="직사각형 1980">
                <a:extLst>
                  <a:ext uri="{FF2B5EF4-FFF2-40B4-BE49-F238E27FC236}">
                    <a16:creationId xmlns:a16="http://schemas.microsoft.com/office/drawing/2014/main" id="{4056045F-1B2F-153E-B1F6-5DDCD79ADF07}"/>
                  </a:ext>
                </a:extLst>
              </p:cNvPr>
              <p:cNvSpPr/>
              <p:nvPr/>
            </p:nvSpPr>
            <p:spPr>
              <a:xfrm>
                <a:off x="12101197" y="384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2" name="직사각형 1981">
                <a:extLst>
                  <a:ext uri="{FF2B5EF4-FFF2-40B4-BE49-F238E27FC236}">
                    <a16:creationId xmlns:a16="http://schemas.microsoft.com/office/drawing/2014/main" id="{55AE2ED2-1AA9-13A3-5350-618F3D9A9640}"/>
                  </a:ext>
                </a:extLst>
              </p:cNvPr>
              <p:cNvSpPr/>
              <p:nvPr/>
            </p:nvSpPr>
            <p:spPr>
              <a:xfrm>
                <a:off x="11885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3" name="직사각형 1982">
                <a:extLst>
                  <a:ext uri="{FF2B5EF4-FFF2-40B4-BE49-F238E27FC236}">
                    <a16:creationId xmlns:a16="http://schemas.microsoft.com/office/drawing/2014/main" id="{2D29D3B2-3FA7-63D6-81B3-6C4442E79D2A}"/>
                  </a:ext>
                </a:extLst>
              </p:cNvPr>
              <p:cNvSpPr/>
              <p:nvPr/>
            </p:nvSpPr>
            <p:spPr>
              <a:xfrm>
                <a:off x="11993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4" name="직사각형 1983">
                <a:extLst>
                  <a:ext uri="{FF2B5EF4-FFF2-40B4-BE49-F238E27FC236}">
                    <a16:creationId xmlns:a16="http://schemas.microsoft.com/office/drawing/2014/main" id="{FA9F3724-1A22-E597-F416-FF5A426AF5AE}"/>
                  </a:ext>
                </a:extLst>
              </p:cNvPr>
              <p:cNvSpPr/>
              <p:nvPr/>
            </p:nvSpPr>
            <p:spPr>
              <a:xfrm>
                <a:off x="12101197" y="395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5" name="직사각형 1984">
                <a:extLst>
                  <a:ext uri="{FF2B5EF4-FFF2-40B4-BE49-F238E27FC236}">
                    <a16:creationId xmlns:a16="http://schemas.microsoft.com/office/drawing/2014/main" id="{E86E6B1C-E47F-5DAC-C49B-E3F1BE61500E}"/>
                  </a:ext>
                </a:extLst>
              </p:cNvPr>
              <p:cNvSpPr/>
              <p:nvPr/>
            </p:nvSpPr>
            <p:spPr>
              <a:xfrm>
                <a:off x="11885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6" name="직사각형 1985">
                <a:extLst>
                  <a:ext uri="{FF2B5EF4-FFF2-40B4-BE49-F238E27FC236}">
                    <a16:creationId xmlns:a16="http://schemas.microsoft.com/office/drawing/2014/main" id="{224D42F8-3B99-0D8F-E5ED-4E90087803E5}"/>
                  </a:ext>
                </a:extLst>
              </p:cNvPr>
              <p:cNvSpPr/>
              <p:nvPr/>
            </p:nvSpPr>
            <p:spPr>
              <a:xfrm>
                <a:off x="11993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7" name="직사각형 1986">
                <a:extLst>
                  <a:ext uri="{FF2B5EF4-FFF2-40B4-BE49-F238E27FC236}">
                    <a16:creationId xmlns:a16="http://schemas.microsoft.com/office/drawing/2014/main" id="{B90CF2C7-29F6-F7DB-066B-9834D0967E93}"/>
                  </a:ext>
                </a:extLst>
              </p:cNvPr>
              <p:cNvSpPr/>
              <p:nvPr/>
            </p:nvSpPr>
            <p:spPr>
              <a:xfrm>
                <a:off x="12101197" y="406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8" name="직사각형 1987">
                <a:extLst>
                  <a:ext uri="{FF2B5EF4-FFF2-40B4-BE49-F238E27FC236}">
                    <a16:creationId xmlns:a16="http://schemas.microsoft.com/office/drawing/2014/main" id="{02B2911D-9DE3-4C8D-2734-B7229D0AD3EB}"/>
                  </a:ext>
                </a:extLst>
              </p:cNvPr>
              <p:cNvSpPr/>
              <p:nvPr/>
            </p:nvSpPr>
            <p:spPr>
              <a:xfrm>
                <a:off x="11885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9" name="직사각형 1988">
                <a:extLst>
                  <a:ext uri="{FF2B5EF4-FFF2-40B4-BE49-F238E27FC236}">
                    <a16:creationId xmlns:a16="http://schemas.microsoft.com/office/drawing/2014/main" id="{35E923FE-45DF-66C0-EBA1-F49BD65FF31B}"/>
                  </a:ext>
                </a:extLst>
              </p:cNvPr>
              <p:cNvSpPr/>
              <p:nvPr/>
            </p:nvSpPr>
            <p:spPr>
              <a:xfrm>
                <a:off x="11993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0" name="직사각형 1989">
                <a:extLst>
                  <a:ext uri="{FF2B5EF4-FFF2-40B4-BE49-F238E27FC236}">
                    <a16:creationId xmlns:a16="http://schemas.microsoft.com/office/drawing/2014/main" id="{643C7E1C-D704-4B33-71D9-2BBA4DB6B385}"/>
                  </a:ext>
                </a:extLst>
              </p:cNvPr>
              <p:cNvSpPr/>
              <p:nvPr/>
            </p:nvSpPr>
            <p:spPr>
              <a:xfrm>
                <a:off x="12101197" y="416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1" name="직사각형 1990">
                <a:extLst>
                  <a:ext uri="{FF2B5EF4-FFF2-40B4-BE49-F238E27FC236}">
                    <a16:creationId xmlns:a16="http://schemas.microsoft.com/office/drawing/2014/main" id="{E7F65FA1-B476-FB77-119B-2236A6A6990B}"/>
                  </a:ext>
                </a:extLst>
              </p:cNvPr>
              <p:cNvSpPr/>
              <p:nvPr/>
            </p:nvSpPr>
            <p:spPr>
              <a:xfrm>
                <a:off x="11885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2" name="직사각형 1991">
                <a:extLst>
                  <a:ext uri="{FF2B5EF4-FFF2-40B4-BE49-F238E27FC236}">
                    <a16:creationId xmlns:a16="http://schemas.microsoft.com/office/drawing/2014/main" id="{A16D95FF-4465-BA28-1C19-2B9F62BFEA5B}"/>
                  </a:ext>
                </a:extLst>
              </p:cNvPr>
              <p:cNvSpPr/>
              <p:nvPr/>
            </p:nvSpPr>
            <p:spPr>
              <a:xfrm>
                <a:off x="11993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3" name="직사각형 1992">
                <a:extLst>
                  <a:ext uri="{FF2B5EF4-FFF2-40B4-BE49-F238E27FC236}">
                    <a16:creationId xmlns:a16="http://schemas.microsoft.com/office/drawing/2014/main" id="{64B5572B-CA68-B9A9-4EB9-54A71CB35D2D}"/>
                  </a:ext>
                </a:extLst>
              </p:cNvPr>
              <p:cNvSpPr/>
              <p:nvPr/>
            </p:nvSpPr>
            <p:spPr>
              <a:xfrm>
                <a:off x="12101197" y="427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4" name="직사각형 1993">
                <a:extLst>
                  <a:ext uri="{FF2B5EF4-FFF2-40B4-BE49-F238E27FC236}">
                    <a16:creationId xmlns:a16="http://schemas.microsoft.com/office/drawing/2014/main" id="{6C82A8CE-BFC1-E804-A6D0-2DDE1A06CF5A}"/>
                  </a:ext>
                </a:extLst>
              </p:cNvPr>
              <p:cNvSpPr/>
              <p:nvPr/>
            </p:nvSpPr>
            <p:spPr>
              <a:xfrm>
                <a:off x="11885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5" name="직사각형 1994">
                <a:extLst>
                  <a:ext uri="{FF2B5EF4-FFF2-40B4-BE49-F238E27FC236}">
                    <a16:creationId xmlns:a16="http://schemas.microsoft.com/office/drawing/2014/main" id="{9D943941-3FD7-E5A6-B10A-BB7D5295B1AB}"/>
                  </a:ext>
                </a:extLst>
              </p:cNvPr>
              <p:cNvSpPr/>
              <p:nvPr/>
            </p:nvSpPr>
            <p:spPr>
              <a:xfrm>
                <a:off x="11993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6" name="직사각형 1995">
                <a:extLst>
                  <a:ext uri="{FF2B5EF4-FFF2-40B4-BE49-F238E27FC236}">
                    <a16:creationId xmlns:a16="http://schemas.microsoft.com/office/drawing/2014/main" id="{AC8AC06D-5949-8359-CF85-740C81A3B71E}"/>
                  </a:ext>
                </a:extLst>
              </p:cNvPr>
              <p:cNvSpPr/>
              <p:nvPr/>
            </p:nvSpPr>
            <p:spPr>
              <a:xfrm>
                <a:off x="12101197" y="222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7" name="직사각형 1996">
                <a:extLst>
                  <a:ext uri="{FF2B5EF4-FFF2-40B4-BE49-F238E27FC236}">
                    <a16:creationId xmlns:a16="http://schemas.microsoft.com/office/drawing/2014/main" id="{92995DBB-7790-A10F-317D-4679288E8E04}"/>
                  </a:ext>
                </a:extLst>
              </p:cNvPr>
              <p:cNvSpPr/>
              <p:nvPr/>
            </p:nvSpPr>
            <p:spPr>
              <a:xfrm>
                <a:off x="11885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8" name="직사각형 1997">
                <a:extLst>
                  <a:ext uri="{FF2B5EF4-FFF2-40B4-BE49-F238E27FC236}">
                    <a16:creationId xmlns:a16="http://schemas.microsoft.com/office/drawing/2014/main" id="{12B35104-19EC-B319-E495-F60404A9A5B4}"/>
                  </a:ext>
                </a:extLst>
              </p:cNvPr>
              <p:cNvSpPr/>
              <p:nvPr/>
            </p:nvSpPr>
            <p:spPr>
              <a:xfrm>
                <a:off x="11993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9" name="직사각형 1998">
                <a:extLst>
                  <a:ext uri="{FF2B5EF4-FFF2-40B4-BE49-F238E27FC236}">
                    <a16:creationId xmlns:a16="http://schemas.microsoft.com/office/drawing/2014/main" id="{BFC38DC9-C1F7-51F0-751D-9ADF76553045}"/>
                  </a:ext>
                </a:extLst>
              </p:cNvPr>
              <p:cNvSpPr/>
              <p:nvPr/>
            </p:nvSpPr>
            <p:spPr>
              <a:xfrm>
                <a:off x="12101197" y="233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0" name="직사각형 1999">
                <a:extLst>
                  <a:ext uri="{FF2B5EF4-FFF2-40B4-BE49-F238E27FC236}">
                    <a16:creationId xmlns:a16="http://schemas.microsoft.com/office/drawing/2014/main" id="{826D7E11-8F9C-A619-E707-16E48737A4A7}"/>
                  </a:ext>
                </a:extLst>
              </p:cNvPr>
              <p:cNvSpPr/>
              <p:nvPr/>
            </p:nvSpPr>
            <p:spPr>
              <a:xfrm>
                <a:off x="11885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1" name="직사각형 2000">
                <a:extLst>
                  <a:ext uri="{FF2B5EF4-FFF2-40B4-BE49-F238E27FC236}">
                    <a16:creationId xmlns:a16="http://schemas.microsoft.com/office/drawing/2014/main" id="{7D881CB8-FDDD-FFED-BD9B-6786661E6476}"/>
                  </a:ext>
                </a:extLst>
              </p:cNvPr>
              <p:cNvSpPr/>
              <p:nvPr/>
            </p:nvSpPr>
            <p:spPr>
              <a:xfrm>
                <a:off x="11993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2" name="직사각형 2001">
                <a:extLst>
                  <a:ext uri="{FF2B5EF4-FFF2-40B4-BE49-F238E27FC236}">
                    <a16:creationId xmlns:a16="http://schemas.microsoft.com/office/drawing/2014/main" id="{1F285324-F28F-BE47-6118-85D632EB35C6}"/>
                  </a:ext>
                </a:extLst>
              </p:cNvPr>
              <p:cNvSpPr/>
              <p:nvPr/>
            </p:nvSpPr>
            <p:spPr>
              <a:xfrm>
                <a:off x="12101197" y="244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3" name="직사각형 2002">
                <a:extLst>
                  <a:ext uri="{FF2B5EF4-FFF2-40B4-BE49-F238E27FC236}">
                    <a16:creationId xmlns:a16="http://schemas.microsoft.com/office/drawing/2014/main" id="{A5970399-B1DF-A684-C4D5-4E814F6FA0BF}"/>
                  </a:ext>
                </a:extLst>
              </p:cNvPr>
              <p:cNvSpPr/>
              <p:nvPr/>
            </p:nvSpPr>
            <p:spPr>
              <a:xfrm>
                <a:off x="11885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4" name="직사각형 2003">
                <a:extLst>
                  <a:ext uri="{FF2B5EF4-FFF2-40B4-BE49-F238E27FC236}">
                    <a16:creationId xmlns:a16="http://schemas.microsoft.com/office/drawing/2014/main" id="{20899C84-9B5C-5A0B-5BFE-8ACF36CD0B00}"/>
                  </a:ext>
                </a:extLst>
              </p:cNvPr>
              <p:cNvSpPr/>
              <p:nvPr/>
            </p:nvSpPr>
            <p:spPr>
              <a:xfrm>
                <a:off x="11993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5" name="직사각형 2004">
                <a:extLst>
                  <a:ext uri="{FF2B5EF4-FFF2-40B4-BE49-F238E27FC236}">
                    <a16:creationId xmlns:a16="http://schemas.microsoft.com/office/drawing/2014/main" id="{1F7924C6-54F9-14D4-C586-842F80C1641A}"/>
                  </a:ext>
                </a:extLst>
              </p:cNvPr>
              <p:cNvSpPr/>
              <p:nvPr/>
            </p:nvSpPr>
            <p:spPr>
              <a:xfrm>
                <a:off x="12101197" y="254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6" name="직사각형 2005">
                <a:extLst>
                  <a:ext uri="{FF2B5EF4-FFF2-40B4-BE49-F238E27FC236}">
                    <a16:creationId xmlns:a16="http://schemas.microsoft.com/office/drawing/2014/main" id="{441B8EE7-3B44-BF2C-960B-FC9E649B0C8F}"/>
                  </a:ext>
                </a:extLst>
              </p:cNvPr>
              <p:cNvSpPr/>
              <p:nvPr/>
            </p:nvSpPr>
            <p:spPr>
              <a:xfrm>
                <a:off x="11885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7" name="직사각형 2006">
                <a:extLst>
                  <a:ext uri="{FF2B5EF4-FFF2-40B4-BE49-F238E27FC236}">
                    <a16:creationId xmlns:a16="http://schemas.microsoft.com/office/drawing/2014/main" id="{6A097979-7461-9005-D218-A8DE7DBC3C60}"/>
                  </a:ext>
                </a:extLst>
              </p:cNvPr>
              <p:cNvSpPr/>
              <p:nvPr/>
            </p:nvSpPr>
            <p:spPr>
              <a:xfrm>
                <a:off x="11993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8" name="직사각형 2007">
                <a:extLst>
                  <a:ext uri="{FF2B5EF4-FFF2-40B4-BE49-F238E27FC236}">
                    <a16:creationId xmlns:a16="http://schemas.microsoft.com/office/drawing/2014/main" id="{EA05A74B-E967-BCA3-8850-D0C72110D0F6}"/>
                  </a:ext>
                </a:extLst>
              </p:cNvPr>
              <p:cNvSpPr/>
              <p:nvPr/>
            </p:nvSpPr>
            <p:spPr>
              <a:xfrm>
                <a:off x="12101197" y="265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9" name="직사각형 2008">
                <a:extLst>
                  <a:ext uri="{FF2B5EF4-FFF2-40B4-BE49-F238E27FC236}">
                    <a16:creationId xmlns:a16="http://schemas.microsoft.com/office/drawing/2014/main" id="{A0E91474-F6C5-EB0A-0273-8D33E0272B42}"/>
                  </a:ext>
                </a:extLst>
              </p:cNvPr>
              <p:cNvSpPr/>
              <p:nvPr/>
            </p:nvSpPr>
            <p:spPr>
              <a:xfrm>
                <a:off x="11885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0" name="직사각형 2009">
                <a:extLst>
                  <a:ext uri="{FF2B5EF4-FFF2-40B4-BE49-F238E27FC236}">
                    <a16:creationId xmlns:a16="http://schemas.microsoft.com/office/drawing/2014/main" id="{C2FA065C-34D6-D2E7-DE13-5FF75712F515}"/>
                  </a:ext>
                </a:extLst>
              </p:cNvPr>
              <p:cNvSpPr/>
              <p:nvPr/>
            </p:nvSpPr>
            <p:spPr>
              <a:xfrm>
                <a:off x="11993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1" name="직사각형 2010">
                <a:extLst>
                  <a:ext uri="{FF2B5EF4-FFF2-40B4-BE49-F238E27FC236}">
                    <a16:creationId xmlns:a16="http://schemas.microsoft.com/office/drawing/2014/main" id="{DA97DF31-BFFD-D831-F8CC-0F3A4388FD13}"/>
                  </a:ext>
                </a:extLst>
              </p:cNvPr>
              <p:cNvSpPr/>
              <p:nvPr/>
            </p:nvSpPr>
            <p:spPr>
              <a:xfrm>
                <a:off x="12101197" y="2764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2" name="직사각형 2011">
                <a:extLst>
                  <a:ext uri="{FF2B5EF4-FFF2-40B4-BE49-F238E27FC236}">
                    <a16:creationId xmlns:a16="http://schemas.microsoft.com/office/drawing/2014/main" id="{D3F71200-F41C-E783-A91E-B982959C8D66}"/>
                  </a:ext>
                </a:extLst>
              </p:cNvPr>
              <p:cNvSpPr/>
              <p:nvPr/>
            </p:nvSpPr>
            <p:spPr>
              <a:xfrm>
                <a:off x="11885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3" name="직사각형 2012">
                <a:extLst>
                  <a:ext uri="{FF2B5EF4-FFF2-40B4-BE49-F238E27FC236}">
                    <a16:creationId xmlns:a16="http://schemas.microsoft.com/office/drawing/2014/main" id="{AA6EE5F6-EB52-CD3A-A894-81F35E6AD473}"/>
                  </a:ext>
                </a:extLst>
              </p:cNvPr>
              <p:cNvSpPr/>
              <p:nvPr/>
            </p:nvSpPr>
            <p:spPr>
              <a:xfrm>
                <a:off x="11993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4" name="직사각형 2013">
                <a:extLst>
                  <a:ext uri="{FF2B5EF4-FFF2-40B4-BE49-F238E27FC236}">
                    <a16:creationId xmlns:a16="http://schemas.microsoft.com/office/drawing/2014/main" id="{C1BBC86A-E55C-5C28-5A35-B05A9458A0BF}"/>
                  </a:ext>
                </a:extLst>
              </p:cNvPr>
              <p:cNvSpPr/>
              <p:nvPr/>
            </p:nvSpPr>
            <p:spPr>
              <a:xfrm>
                <a:off x="12101197" y="2872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5" name="직사각형 2014">
                <a:extLst>
                  <a:ext uri="{FF2B5EF4-FFF2-40B4-BE49-F238E27FC236}">
                    <a16:creationId xmlns:a16="http://schemas.microsoft.com/office/drawing/2014/main" id="{2E40DB64-1023-5080-F971-C3BD7A2EAF84}"/>
                  </a:ext>
                </a:extLst>
              </p:cNvPr>
              <p:cNvSpPr/>
              <p:nvPr/>
            </p:nvSpPr>
            <p:spPr>
              <a:xfrm>
                <a:off x="11885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6" name="직사각형 2015">
                <a:extLst>
                  <a:ext uri="{FF2B5EF4-FFF2-40B4-BE49-F238E27FC236}">
                    <a16:creationId xmlns:a16="http://schemas.microsoft.com/office/drawing/2014/main" id="{8D837C9D-6A06-B536-12BD-D9B89C69D8C3}"/>
                  </a:ext>
                </a:extLst>
              </p:cNvPr>
              <p:cNvSpPr/>
              <p:nvPr/>
            </p:nvSpPr>
            <p:spPr>
              <a:xfrm>
                <a:off x="11993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7" name="직사각형 2016">
                <a:extLst>
                  <a:ext uri="{FF2B5EF4-FFF2-40B4-BE49-F238E27FC236}">
                    <a16:creationId xmlns:a16="http://schemas.microsoft.com/office/drawing/2014/main" id="{75EF2B36-8131-1165-9C76-68991B34D000}"/>
                  </a:ext>
                </a:extLst>
              </p:cNvPr>
              <p:cNvSpPr/>
              <p:nvPr/>
            </p:nvSpPr>
            <p:spPr>
              <a:xfrm>
                <a:off x="12101197" y="2980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8" name="직사각형 2017">
                <a:extLst>
                  <a:ext uri="{FF2B5EF4-FFF2-40B4-BE49-F238E27FC236}">
                    <a16:creationId xmlns:a16="http://schemas.microsoft.com/office/drawing/2014/main" id="{2BA9F1F2-9716-8615-059E-D2D4A2F131B1}"/>
                  </a:ext>
                </a:extLst>
              </p:cNvPr>
              <p:cNvSpPr/>
              <p:nvPr/>
            </p:nvSpPr>
            <p:spPr>
              <a:xfrm>
                <a:off x="11885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9" name="직사각형 2018">
                <a:extLst>
                  <a:ext uri="{FF2B5EF4-FFF2-40B4-BE49-F238E27FC236}">
                    <a16:creationId xmlns:a16="http://schemas.microsoft.com/office/drawing/2014/main" id="{082515DD-6E6E-56C4-903E-8B07402635E9}"/>
                  </a:ext>
                </a:extLst>
              </p:cNvPr>
              <p:cNvSpPr/>
              <p:nvPr/>
            </p:nvSpPr>
            <p:spPr>
              <a:xfrm>
                <a:off x="11993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0" name="직사각형 2019">
                <a:extLst>
                  <a:ext uri="{FF2B5EF4-FFF2-40B4-BE49-F238E27FC236}">
                    <a16:creationId xmlns:a16="http://schemas.microsoft.com/office/drawing/2014/main" id="{128E5849-3F81-746F-6675-C55B53A0F49F}"/>
                  </a:ext>
                </a:extLst>
              </p:cNvPr>
              <p:cNvSpPr/>
              <p:nvPr/>
            </p:nvSpPr>
            <p:spPr>
              <a:xfrm>
                <a:off x="12101197" y="3088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1" name="직사각형 2020">
                <a:extLst>
                  <a:ext uri="{FF2B5EF4-FFF2-40B4-BE49-F238E27FC236}">
                    <a16:creationId xmlns:a16="http://schemas.microsoft.com/office/drawing/2014/main" id="{146DFA94-56B7-69D9-3204-4BA3386B1075}"/>
                  </a:ext>
                </a:extLst>
              </p:cNvPr>
              <p:cNvSpPr/>
              <p:nvPr/>
            </p:nvSpPr>
            <p:spPr>
              <a:xfrm>
                <a:off x="11885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2" name="직사각형 2021">
                <a:extLst>
                  <a:ext uri="{FF2B5EF4-FFF2-40B4-BE49-F238E27FC236}">
                    <a16:creationId xmlns:a16="http://schemas.microsoft.com/office/drawing/2014/main" id="{23099663-B27B-2425-2A6F-A6B81B117030}"/>
                  </a:ext>
                </a:extLst>
              </p:cNvPr>
              <p:cNvSpPr/>
              <p:nvPr/>
            </p:nvSpPr>
            <p:spPr>
              <a:xfrm>
                <a:off x="11993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3" name="직사각형 2022">
                <a:extLst>
                  <a:ext uri="{FF2B5EF4-FFF2-40B4-BE49-F238E27FC236}">
                    <a16:creationId xmlns:a16="http://schemas.microsoft.com/office/drawing/2014/main" id="{9F63553E-EBCD-3CCA-19FF-91C6961E8F28}"/>
                  </a:ext>
                </a:extLst>
              </p:cNvPr>
              <p:cNvSpPr/>
              <p:nvPr/>
            </p:nvSpPr>
            <p:spPr>
              <a:xfrm>
                <a:off x="12101197" y="3196253"/>
                <a:ext cx="108000" cy="10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DEEE9AC-3B57-E875-3FED-57CF75245A44}"/>
                </a:ext>
              </a:extLst>
            </p:cNvPr>
            <p:cNvGrpSpPr/>
            <p:nvPr/>
          </p:nvGrpSpPr>
          <p:grpSpPr>
            <a:xfrm>
              <a:off x="9144202" y="4678500"/>
              <a:ext cx="2305539" cy="180000"/>
              <a:chOff x="9191580" y="6276291"/>
              <a:chExt cx="2305539" cy="180000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F33A9C16-82E3-8779-0555-E456461F2BA0}"/>
                  </a:ext>
                </a:extLst>
              </p:cNvPr>
              <p:cNvGrpSpPr/>
              <p:nvPr/>
            </p:nvGrpSpPr>
            <p:grpSpPr>
              <a:xfrm>
                <a:off x="9191580" y="6276291"/>
                <a:ext cx="622246" cy="180000"/>
                <a:chOff x="10376220" y="5903869"/>
                <a:chExt cx="622246" cy="180000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9BAB7786-F498-418D-3E56-E970430C2892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8B00BBB-58FB-CB00-EB60-D07EF9793186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F2C0A316-AC44-03A5-4F77-2883F20D314E}"/>
                  </a:ext>
                </a:extLst>
              </p:cNvPr>
              <p:cNvGrpSpPr/>
              <p:nvPr/>
            </p:nvGrpSpPr>
            <p:grpSpPr>
              <a:xfrm>
                <a:off x="9927744" y="6276291"/>
                <a:ext cx="727729" cy="180000"/>
                <a:chOff x="11103948" y="5903869"/>
                <a:chExt cx="727729" cy="180000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3CFF58F4-1869-839F-2313-8162CE8FB185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518BD47-CD0C-CE4C-6438-9CA89603DB76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81523A2B-18C1-3C58-29FA-73834A14EC8E}"/>
                  </a:ext>
                </a:extLst>
              </p:cNvPr>
              <p:cNvGrpSpPr/>
              <p:nvPr/>
            </p:nvGrpSpPr>
            <p:grpSpPr>
              <a:xfrm>
                <a:off x="10769390" y="6276291"/>
                <a:ext cx="727729" cy="180000"/>
                <a:chOff x="11103948" y="5903869"/>
                <a:chExt cx="727729" cy="180000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E3DFC867-DED0-D5F9-F3A0-695AF96ED270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86662D9-F41F-381E-0A6A-19B84D49525D}"/>
                    </a:ext>
                  </a:extLst>
                </p:cNvPr>
                <p:cNvSpPr txBox="1"/>
                <p:nvPr/>
              </p:nvSpPr>
              <p:spPr>
                <a:xfrm>
                  <a:off x="11389428" y="5932249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이동 거리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1683181-AB3B-DB98-0485-2EF73CF5B564}"/>
              </a:ext>
            </a:extLst>
          </p:cNvPr>
          <p:cNvSpPr txBox="1"/>
          <p:nvPr/>
        </p:nvSpPr>
        <p:spPr>
          <a:xfrm>
            <a:off x="7964191" y="2628039"/>
            <a:ext cx="1116000" cy="1959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0" tIns="35998" rIns="0" bIns="35998" rtlCol="0" anchor="ctr" anchorCtr="0">
            <a:spAutoFit/>
          </a:bodyPr>
          <a:lstStyle>
            <a:defPPr>
              <a:defRPr lang="ko-KR"/>
            </a:defPPr>
            <a:lvl1pPr>
              <a:spcAft>
                <a:spcPts val="400"/>
              </a:spcAft>
              <a:defRPr sz="80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dirty="0"/>
              <a:t>[1</a:t>
            </a:r>
            <a:r>
              <a:rPr lang="ko-KR" altLang="en-US" sz="801" dirty="0"/>
              <a:t>차 공격</a:t>
            </a:r>
            <a:r>
              <a:rPr lang="en-US" altLang="ko-KR" sz="801" dirty="0"/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7D7FDA-1E71-C7BA-18BF-E02A42C4058F}"/>
              </a:ext>
            </a:extLst>
          </p:cNvPr>
          <p:cNvSpPr txBox="1"/>
          <p:nvPr/>
        </p:nvSpPr>
        <p:spPr>
          <a:xfrm>
            <a:off x="8209605" y="2823788"/>
            <a:ext cx="625171" cy="295651"/>
          </a:xfrm>
          <a:prstGeom prst="rect">
            <a:avLst/>
          </a:prstGeom>
          <a:noFill/>
        </p:spPr>
        <p:txBody>
          <a:bodyPr wrap="none" lIns="0" tIns="35998" rIns="0" bIns="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찌른 후 당기기</a:t>
            </a:r>
            <a:endParaRPr lang="en-US" altLang="ko-KR" sz="801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algn="ctr">
              <a:spcAft>
                <a:spcPts val="101"/>
              </a:spcAft>
            </a:pP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{dmg_1}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F47A012-5A37-183C-1E1B-46488A57B795}"/>
              </a:ext>
            </a:extLst>
          </p:cNvPr>
          <p:cNvSpPr/>
          <p:nvPr/>
        </p:nvSpPr>
        <p:spPr>
          <a:xfrm>
            <a:off x="8244621" y="3293454"/>
            <a:ext cx="540000" cy="1080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604765B-A8E5-2318-27A2-4D3DA0A6B353}"/>
              </a:ext>
            </a:extLst>
          </p:cNvPr>
          <p:cNvGrpSpPr/>
          <p:nvPr/>
        </p:nvGrpSpPr>
        <p:grpSpPr>
          <a:xfrm>
            <a:off x="8347506" y="4146493"/>
            <a:ext cx="319705" cy="308403"/>
            <a:chOff x="3829212" y="2412758"/>
            <a:chExt cx="683799" cy="659626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B045893A-7BD1-FE09-9B51-B24FB05D53A2}"/>
                </a:ext>
              </a:extLst>
            </p:cNvPr>
            <p:cNvSpPr/>
            <p:nvPr/>
          </p:nvSpPr>
          <p:spPr>
            <a:xfrm>
              <a:off x="3829212" y="2802350"/>
              <a:ext cx="683799" cy="18821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CF58EE26-65AF-188A-644D-BEA2AC5A5EED}"/>
                </a:ext>
              </a:extLst>
            </p:cNvPr>
            <p:cNvSpPr/>
            <p:nvPr/>
          </p:nvSpPr>
          <p:spPr>
            <a:xfrm>
              <a:off x="3995185" y="2720530"/>
              <a:ext cx="351854" cy="35185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613C121D-D30B-6D9A-6FE3-D57DA95BD4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1112" y="2412758"/>
              <a:ext cx="0" cy="3077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9376ADC-261F-EC22-7900-70A6DA90742B}"/>
              </a:ext>
            </a:extLst>
          </p:cNvPr>
          <p:cNvGrpSpPr/>
          <p:nvPr/>
        </p:nvGrpSpPr>
        <p:grpSpPr>
          <a:xfrm>
            <a:off x="8559689" y="3701569"/>
            <a:ext cx="510493" cy="719998"/>
            <a:chOff x="8967530" y="4775837"/>
            <a:chExt cx="510493" cy="72000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0B43B4C-E5D9-BEAA-453D-A74D3FD60AA4}"/>
                </a:ext>
              </a:extLst>
            </p:cNvPr>
            <p:cNvSpPr txBox="1"/>
            <p:nvPr/>
          </p:nvSpPr>
          <p:spPr>
            <a:xfrm>
              <a:off x="9234874" y="5074216"/>
              <a:ext cx="243149" cy="12323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10m</a:t>
              </a:r>
            </a:p>
          </p:txBody>
        </p:sp>
        <p:sp>
          <p:nvSpPr>
            <p:cNvPr id="111" name="원호 110">
              <a:extLst>
                <a:ext uri="{FF2B5EF4-FFF2-40B4-BE49-F238E27FC236}">
                  <a16:creationId xmlns:a16="http://schemas.microsoft.com/office/drawing/2014/main" id="{B755F07D-8EAC-2D3A-27EE-BDF026D8E69A}"/>
                </a:ext>
              </a:extLst>
            </p:cNvPr>
            <p:cNvSpPr/>
            <p:nvPr/>
          </p:nvSpPr>
          <p:spPr>
            <a:xfrm rot="5400000">
              <a:off x="8738597" y="5004770"/>
              <a:ext cx="720000" cy="262133"/>
            </a:xfrm>
            <a:prstGeom prst="arc">
              <a:avLst>
                <a:gd name="adj1" fmla="val 10909771"/>
                <a:gd name="adj2" fmla="val 21478286"/>
              </a:avLst>
            </a:prstGeom>
            <a:ln w="6350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BE29A51-A72E-3846-E846-EC451D4DD876}"/>
              </a:ext>
            </a:extLst>
          </p:cNvPr>
          <p:cNvGrpSpPr/>
          <p:nvPr/>
        </p:nvGrpSpPr>
        <p:grpSpPr>
          <a:xfrm>
            <a:off x="8330756" y="3422108"/>
            <a:ext cx="360000" cy="392863"/>
            <a:chOff x="8738597" y="4496379"/>
            <a:chExt cx="360000" cy="392864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89124F6-A1B0-AD79-F1A8-1DE540AD4D0D}"/>
                </a:ext>
              </a:extLst>
            </p:cNvPr>
            <p:cNvSpPr txBox="1"/>
            <p:nvPr/>
          </p:nvSpPr>
          <p:spPr>
            <a:xfrm>
              <a:off x="8799409" y="4496379"/>
              <a:ext cx="243146" cy="12323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5m</a:t>
              </a:r>
            </a:p>
          </p:txBody>
        </p:sp>
        <p:sp>
          <p:nvSpPr>
            <p:cNvPr id="109" name="원호 108">
              <a:extLst>
                <a:ext uri="{FF2B5EF4-FFF2-40B4-BE49-F238E27FC236}">
                  <a16:creationId xmlns:a16="http://schemas.microsoft.com/office/drawing/2014/main" id="{637B7263-2135-5017-AEA4-BE75357A2DE8}"/>
                </a:ext>
              </a:extLst>
            </p:cNvPr>
            <p:cNvSpPr/>
            <p:nvPr/>
          </p:nvSpPr>
          <p:spPr>
            <a:xfrm>
              <a:off x="8738597" y="4627110"/>
              <a:ext cx="360000" cy="262133"/>
            </a:xfrm>
            <a:prstGeom prst="arc">
              <a:avLst>
                <a:gd name="adj1" fmla="val 10909771"/>
                <a:gd name="adj2" fmla="val 21478286"/>
              </a:avLst>
            </a:prstGeom>
            <a:ln w="6350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2D3377A-38DE-D170-3868-C904FD28CCBE}"/>
              </a:ext>
            </a:extLst>
          </p:cNvPr>
          <p:cNvSpPr txBox="1"/>
          <p:nvPr/>
        </p:nvSpPr>
        <p:spPr>
          <a:xfrm>
            <a:off x="9526475" y="2628037"/>
            <a:ext cx="1303200" cy="1959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0" tIns="35998" rIns="0" bIns="35998" rtlCol="0" anchor="ctr" anchorCtr="0">
            <a:spAutoFit/>
          </a:bodyPr>
          <a:lstStyle>
            <a:defPPr>
              <a:defRPr lang="ko-KR"/>
            </a:defPPr>
            <a:lvl1pPr>
              <a:spcAft>
                <a:spcPts val="400"/>
              </a:spcAft>
              <a:defRPr sz="80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dirty="0"/>
              <a:t>[2~3</a:t>
            </a:r>
            <a:r>
              <a:rPr lang="ko-KR" altLang="en-US" sz="801" dirty="0"/>
              <a:t>차 공격</a:t>
            </a:r>
            <a:r>
              <a:rPr lang="en-US" altLang="ko-KR" sz="801" dirty="0"/>
              <a:t>]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DAFDFC7-5A9C-423D-44A5-004ED126999E}"/>
              </a:ext>
            </a:extLst>
          </p:cNvPr>
          <p:cNvGrpSpPr/>
          <p:nvPr/>
        </p:nvGrpSpPr>
        <p:grpSpPr>
          <a:xfrm>
            <a:off x="9808912" y="2823787"/>
            <a:ext cx="924503" cy="295651"/>
            <a:chOff x="9760925" y="4461093"/>
            <a:chExt cx="924503" cy="29565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C99FF5-7D7F-AB53-E764-9423733331FE}"/>
                </a:ext>
              </a:extLst>
            </p:cNvPr>
            <p:cNvSpPr txBox="1"/>
            <p:nvPr/>
          </p:nvSpPr>
          <p:spPr>
            <a:xfrm>
              <a:off x="9760925" y="4461093"/>
              <a:ext cx="402353" cy="295651"/>
            </a:xfrm>
            <a:prstGeom prst="rect">
              <a:avLst/>
            </a:prstGeom>
            <a:noFill/>
          </p:spPr>
          <p:txBody>
            <a:bodyPr wrap="none" lIns="0" tIns="35998" rIns="0" bIns="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휘두르기</a:t>
              </a:r>
              <a:endPara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101"/>
                </a:spcAft>
              </a:pP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{dmg_2}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D4B33-68D5-4E06-1FED-4C8AB334D809}"/>
                </a:ext>
              </a:extLst>
            </p:cNvPr>
            <p:cNvSpPr txBox="1"/>
            <p:nvPr/>
          </p:nvSpPr>
          <p:spPr>
            <a:xfrm>
              <a:off x="10283075" y="4461093"/>
              <a:ext cx="402353" cy="295651"/>
            </a:xfrm>
            <a:prstGeom prst="rect">
              <a:avLst/>
            </a:prstGeom>
            <a:noFill/>
          </p:spPr>
          <p:txBody>
            <a:bodyPr wrap="none" lIns="0" tIns="35998" rIns="0" bIns="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찌르기</a:t>
              </a:r>
              <a:endPara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101"/>
                </a:spcAft>
              </a:pP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{dmg_3}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32E455-5CE0-7BBD-DB06-AABAF7BA75BD}"/>
                </a:ext>
              </a:extLst>
            </p:cNvPr>
            <p:cNvSpPr txBox="1"/>
            <p:nvPr/>
          </p:nvSpPr>
          <p:spPr>
            <a:xfrm>
              <a:off x="10185505" y="4547302"/>
              <a:ext cx="75342" cy="12323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altLang="ko-KR" sz="801" b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&amp;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BD79D8B-3085-FBC7-F9C6-E6361AFA9BE3}"/>
              </a:ext>
            </a:extLst>
          </p:cNvPr>
          <p:cNvGrpSpPr/>
          <p:nvPr/>
        </p:nvGrpSpPr>
        <p:grpSpPr>
          <a:xfrm>
            <a:off x="9805258" y="3573391"/>
            <a:ext cx="996687" cy="925525"/>
            <a:chOff x="9819580" y="4647662"/>
            <a:chExt cx="996687" cy="925524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A8CF093-572B-E130-2909-52E38D8EF5EA}"/>
                </a:ext>
              </a:extLst>
            </p:cNvPr>
            <p:cNvGrpSpPr/>
            <p:nvPr/>
          </p:nvGrpSpPr>
          <p:grpSpPr>
            <a:xfrm>
              <a:off x="9819580" y="4915925"/>
              <a:ext cx="720000" cy="657261"/>
              <a:chOff x="10660656" y="3483219"/>
              <a:chExt cx="1539966" cy="140577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F8C11D05-8950-E56E-F211-23C008EF2D92}"/>
                  </a:ext>
                </a:extLst>
              </p:cNvPr>
              <p:cNvSpPr/>
              <p:nvPr/>
            </p:nvSpPr>
            <p:spPr>
              <a:xfrm>
                <a:off x="10660656" y="3483219"/>
                <a:ext cx="1539966" cy="123197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D0820D72-BF46-DBC4-7F1B-B6053EAFFD1F}"/>
                  </a:ext>
                </a:extLst>
              </p:cNvPr>
              <p:cNvGrpSpPr/>
              <p:nvPr/>
            </p:nvGrpSpPr>
            <p:grpSpPr>
              <a:xfrm>
                <a:off x="11089329" y="4229368"/>
                <a:ext cx="683799" cy="659626"/>
                <a:chOff x="3829212" y="2412758"/>
                <a:chExt cx="683799" cy="659626"/>
              </a:xfrm>
            </p:grpSpPr>
            <p:sp>
              <p:nvSpPr>
                <p:cNvPr id="125" name="사각형: 둥근 모서리 124">
                  <a:extLst>
                    <a:ext uri="{FF2B5EF4-FFF2-40B4-BE49-F238E27FC236}">
                      <a16:creationId xmlns:a16="http://schemas.microsoft.com/office/drawing/2014/main" id="{D59DBAEC-7DDA-CEDD-A535-23DAC428498F}"/>
                    </a:ext>
                  </a:extLst>
                </p:cNvPr>
                <p:cNvSpPr/>
                <p:nvPr/>
              </p:nvSpPr>
              <p:spPr>
                <a:xfrm>
                  <a:off x="3829212" y="2802350"/>
                  <a:ext cx="683799" cy="1882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D810401E-1378-77B8-B8EB-4413EBB9BF28}"/>
                    </a:ext>
                  </a:extLst>
                </p:cNvPr>
                <p:cNvSpPr/>
                <p:nvPr/>
              </p:nvSpPr>
              <p:spPr>
                <a:xfrm>
                  <a:off x="3995185" y="2720530"/>
                  <a:ext cx="351854" cy="35185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cxnSp>
              <p:nvCxnSpPr>
                <p:cNvPr id="127" name="직선 화살표 연결선 126">
                  <a:extLst>
                    <a:ext uri="{FF2B5EF4-FFF2-40B4-BE49-F238E27FC236}">
                      <a16:creationId xmlns:a16="http://schemas.microsoft.com/office/drawing/2014/main" id="{8A4E630E-AC7F-53D0-DBCB-5CFB35557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71112" y="2412758"/>
                  <a:ext cx="0" cy="30777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glow rad="38100">
                    <a:schemeClr val="bg1"/>
                  </a:glo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11610DAB-E3C6-1A86-ED35-68558014E40C}"/>
                </a:ext>
              </a:extLst>
            </p:cNvPr>
            <p:cNvGrpSpPr/>
            <p:nvPr/>
          </p:nvGrpSpPr>
          <p:grpSpPr>
            <a:xfrm>
              <a:off x="10417307" y="4915925"/>
              <a:ext cx="398960" cy="576000"/>
              <a:chOff x="10417307" y="4915925"/>
              <a:chExt cx="398960" cy="576000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5917BEE-2905-62E3-494D-AB92BB63C9CE}"/>
                  </a:ext>
                </a:extLst>
              </p:cNvPr>
              <p:cNvSpPr txBox="1"/>
              <p:nvPr/>
            </p:nvSpPr>
            <p:spPr>
              <a:xfrm>
                <a:off x="10573120" y="5142305"/>
                <a:ext cx="243147" cy="123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8m</a:t>
                </a:r>
              </a:p>
            </p:txBody>
          </p:sp>
          <p:sp>
            <p:nvSpPr>
              <p:cNvPr id="122" name="원호 121">
                <a:extLst>
                  <a:ext uri="{FF2B5EF4-FFF2-40B4-BE49-F238E27FC236}">
                    <a16:creationId xmlns:a16="http://schemas.microsoft.com/office/drawing/2014/main" id="{2342CF05-6973-0117-671A-44DF3203658B}"/>
                  </a:ext>
                </a:extLst>
              </p:cNvPr>
              <p:cNvSpPr/>
              <p:nvPr/>
            </p:nvSpPr>
            <p:spPr>
              <a:xfrm rot="5400000">
                <a:off x="10260374" y="5072858"/>
                <a:ext cx="576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/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49A1392C-25C3-4791-5B80-D645F9FFC8D5}"/>
                </a:ext>
              </a:extLst>
            </p:cNvPr>
            <p:cNvGrpSpPr/>
            <p:nvPr/>
          </p:nvGrpSpPr>
          <p:grpSpPr>
            <a:xfrm>
              <a:off x="9819580" y="4647662"/>
              <a:ext cx="720000" cy="392865"/>
              <a:chOff x="9819580" y="4647662"/>
              <a:chExt cx="720000" cy="392865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4BA7060-8498-082E-70FC-4479DA43099B}"/>
                  </a:ext>
                </a:extLst>
              </p:cNvPr>
              <p:cNvSpPr txBox="1"/>
              <p:nvPr/>
            </p:nvSpPr>
            <p:spPr>
              <a:xfrm>
                <a:off x="10060667" y="4647662"/>
                <a:ext cx="243148" cy="123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10m</a:t>
                </a:r>
              </a:p>
            </p:txBody>
          </p:sp>
          <p:sp>
            <p:nvSpPr>
              <p:cNvPr id="120" name="원호 119">
                <a:extLst>
                  <a:ext uri="{FF2B5EF4-FFF2-40B4-BE49-F238E27FC236}">
                    <a16:creationId xmlns:a16="http://schemas.microsoft.com/office/drawing/2014/main" id="{6F1083AD-43F3-3B51-CE85-33133CB21866}"/>
                  </a:ext>
                </a:extLst>
              </p:cNvPr>
              <p:cNvSpPr/>
              <p:nvPr/>
            </p:nvSpPr>
            <p:spPr>
              <a:xfrm>
                <a:off x="9819580" y="4778394"/>
                <a:ext cx="72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5934E24-C377-9241-F985-297EC1BD988D}"/>
              </a:ext>
            </a:extLst>
          </p:cNvPr>
          <p:cNvSpPr txBox="1"/>
          <p:nvPr/>
        </p:nvSpPr>
        <p:spPr>
          <a:xfrm>
            <a:off x="11276668" y="2628038"/>
            <a:ext cx="1450800" cy="1959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0" tIns="35998" rIns="0" bIns="35998" rtlCol="0" anchor="ctr" anchorCtr="0">
            <a:spAutoFit/>
          </a:bodyPr>
          <a:lstStyle>
            <a:defPPr>
              <a:defRPr lang="ko-KR"/>
            </a:defPPr>
            <a:lvl1pPr algn="ctr">
              <a:spcAft>
                <a:spcPts val="400"/>
              </a:spcAft>
              <a:defRPr sz="80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1" dirty="0"/>
              <a:t>[</a:t>
            </a:r>
            <a:r>
              <a:rPr lang="ko-KR" altLang="en-US" sz="801" dirty="0"/>
              <a:t>마무리 공격</a:t>
            </a:r>
            <a:r>
              <a:rPr lang="en-US" altLang="ko-KR" sz="801" dirty="0"/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DC0CDD-B9B6-4B9F-2278-5C0EE7638B6B}"/>
              </a:ext>
            </a:extLst>
          </p:cNvPr>
          <p:cNvSpPr txBox="1"/>
          <p:nvPr/>
        </p:nvSpPr>
        <p:spPr>
          <a:xfrm>
            <a:off x="11637310" y="2823788"/>
            <a:ext cx="596317" cy="295651"/>
          </a:xfrm>
          <a:prstGeom prst="rect">
            <a:avLst/>
          </a:prstGeom>
          <a:noFill/>
        </p:spPr>
        <p:txBody>
          <a:bodyPr wrap="none" lIns="0" tIns="35998" rIns="0" bIns="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전진하며 베기</a:t>
            </a:r>
            <a:endParaRPr lang="en-US" altLang="ko-KR" sz="801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algn="ctr">
              <a:spcAft>
                <a:spcPts val="101"/>
              </a:spcAft>
            </a:pP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{dmg_4}</a:t>
            </a: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5C3142F-E96E-75F0-7008-782F5B702F95}"/>
              </a:ext>
            </a:extLst>
          </p:cNvPr>
          <p:cNvGrpSpPr/>
          <p:nvPr/>
        </p:nvGrpSpPr>
        <p:grpSpPr>
          <a:xfrm>
            <a:off x="11417292" y="3201807"/>
            <a:ext cx="1114089" cy="1297112"/>
            <a:chOff x="11081910" y="4276075"/>
            <a:chExt cx="1114089" cy="129711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94529CB-BBEB-03C3-F191-2B7BB763D651}"/>
                </a:ext>
              </a:extLst>
            </p:cNvPr>
            <p:cNvSpPr/>
            <p:nvPr/>
          </p:nvSpPr>
          <p:spPr>
            <a:xfrm>
              <a:off x="11081910" y="4547916"/>
              <a:ext cx="720000" cy="360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718F77C-1D2C-07A6-383F-8F9F7D498588}"/>
                </a:ext>
              </a:extLst>
            </p:cNvPr>
            <p:cNvSpPr/>
            <p:nvPr/>
          </p:nvSpPr>
          <p:spPr>
            <a:xfrm>
              <a:off x="11361984" y="4909187"/>
              <a:ext cx="159854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CEFB63B0-E02C-C2D4-9C44-B5DBDA08A45D}"/>
                </a:ext>
              </a:extLst>
            </p:cNvPr>
            <p:cNvGrpSpPr/>
            <p:nvPr/>
          </p:nvGrpSpPr>
          <p:grpSpPr>
            <a:xfrm>
              <a:off x="11282058" y="5281262"/>
              <a:ext cx="319705" cy="291923"/>
              <a:chOff x="6133225" y="2448007"/>
              <a:chExt cx="683799" cy="624377"/>
            </a:xfrm>
          </p:grpSpPr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9972F710-5BD2-C101-D43B-5E2E5BABF451}"/>
                  </a:ext>
                </a:extLst>
              </p:cNvPr>
              <p:cNvSpPr/>
              <p:nvPr/>
            </p:nvSpPr>
            <p:spPr>
              <a:xfrm>
                <a:off x="6133225" y="2802350"/>
                <a:ext cx="683799" cy="18821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F1364001-C3B4-704B-7DD2-194169511534}"/>
                  </a:ext>
                </a:extLst>
              </p:cNvPr>
              <p:cNvSpPr/>
              <p:nvPr/>
            </p:nvSpPr>
            <p:spPr>
              <a:xfrm>
                <a:off x="6299198" y="2720530"/>
                <a:ext cx="351854" cy="3518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772302DC-6932-435C-2889-5EDDA4C350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5125" y="2448007"/>
                <a:ext cx="0" cy="2725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>
                <a:glow rad="38100">
                  <a:schemeClr val="bg1"/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0CAF013A-AD3C-54EF-E940-C9787BBBF4B2}"/>
                </a:ext>
              </a:extLst>
            </p:cNvPr>
            <p:cNvGrpSpPr/>
            <p:nvPr/>
          </p:nvGrpSpPr>
          <p:grpSpPr>
            <a:xfrm>
              <a:off x="11390106" y="4915925"/>
              <a:ext cx="510493" cy="576000"/>
              <a:chOff x="11390106" y="4915925"/>
              <a:chExt cx="510493" cy="576000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9349CC8-5C04-430E-F327-F0A18A0AB31E}"/>
                  </a:ext>
                </a:extLst>
              </p:cNvPr>
              <p:cNvSpPr txBox="1"/>
              <p:nvPr/>
            </p:nvSpPr>
            <p:spPr>
              <a:xfrm>
                <a:off x="11657450" y="5142305"/>
                <a:ext cx="243149" cy="123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8m</a:t>
                </a:r>
              </a:p>
            </p:txBody>
          </p:sp>
          <p:sp>
            <p:nvSpPr>
              <p:cNvPr id="140" name="원호 139">
                <a:extLst>
                  <a:ext uri="{FF2B5EF4-FFF2-40B4-BE49-F238E27FC236}">
                    <a16:creationId xmlns:a16="http://schemas.microsoft.com/office/drawing/2014/main" id="{DF6A760C-E12B-95CC-5EDC-C3CC112B3E78}"/>
                  </a:ext>
                </a:extLst>
              </p:cNvPr>
              <p:cNvSpPr/>
              <p:nvPr/>
            </p:nvSpPr>
            <p:spPr>
              <a:xfrm rot="5400000">
                <a:off x="11233173" y="5072858"/>
                <a:ext cx="576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/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10EAC1E9-0A91-1A17-0744-D057CB71F330}"/>
                </a:ext>
              </a:extLst>
            </p:cNvPr>
            <p:cNvGrpSpPr/>
            <p:nvPr/>
          </p:nvGrpSpPr>
          <p:grpSpPr>
            <a:xfrm>
              <a:off x="11081910" y="4276075"/>
              <a:ext cx="720000" cy="392864"/>
              <a:chOff x="11081910" y="4276075"/>
              <a:chExt cx="720000" cy="39286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18889B1-3561-FB12-E779-A98B5366F965}"/>
                  </a:ext>
                </a:extLst>
              </p:cNvPr>
              <p:cNvSpPr txBox="1"/>
              <p:nvPr/>
            </p:nvSpPr>
            <p:spPr>
              <a:xfrm>
                <a:off x="11322997" y="4276075"/>
                <a:ext cx="243148" cy="123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10m</a:t>
                </a:r>
              </a:p>
            </p:txBody>
          </p:sp>
          <p:sp>
            <p:nvSpPr>
              <p:cNvPr id="138" name="원호 137">
                <a:extLst>
                  <a:ext uri="{FF2B5EF4-FFF2-40B4-BE49-F238E27FC236}">
                    <a16:creationId xmlns:a16="http://schemas.microsoft.com/office/drawing/2014/main" id="{6563E2BC-9274-F19B-C676-EBD49D1EA840}"/>
                  </a:ext>
                </a:extLst>
              </p:cNvPr>
              <p:cNvSpPr/>
              <p:nvPr/>
            </p:nvSpPr>
            <p:spPr>
              <a:xfrm>
                <a:off x="11081910" y="4406806"/>
                <a:ext cx="72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/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A39E8C56-C4C3-7CB6-573F-E853A18958E9}"/>
                </a:ext>
              </a:extLst>
            </p:cNvPr>
            <p:cNvGrpSpPr/>
            <p:nvPr/>
          </p:nvGrpSpPr>
          <p:grpSpPr>
            <a:xfrm>
              <a:off x="11687894" y="4547916"/>
              <a:ext cx="508105" cy="360000"/>
              <a:chOff x="11687894" y="4547916"/>
              <a:chExt cx="508105" cy="360000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60E18FA-49D4-69BD-1E68-EB793A8E10EB}"/>
                  </a:ext>
                </a:extLst>
              </p:cNvPr>
              <p:cNvSpPr txBox="1"/>
              <p:nvPr/>
            </p:nvSpPr>
            <p:spPr>
              <a:xfrm>
                <a:off x="11952851" y="4666296"/>
                <a:ext cx="243148" cy="123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5m</a:t>
                </a:r>
              </a:p>
            </p:txBody>
          </p:sp>
          <p:sp>
            <p:nvSpPr>
              <p:cNvPr id="136" name="원호 135">
                <a:extLst>
                  <a:ext uri="{FF2B5EF4-FFF2-40B4-BE49-F238E27FC236}">
                    <a16:creationId xmlns:a16="http://schemas.microsoft.com/office/drawing/2014/main" id="{CDB9FE81-9749-C332-670B-7FB6E5B0B940}"/>
                  </a:ext>
                </a:extLst>
              </p:cNvPr>
              <p:cNvSpPr/>
              <p:nvPr/>
            </p:nvSpPr>
            <p:spPr>
              <a:xfrm rot="5400000">
                <a:off x="11638961" y="4596849"/>
                <a:ext cx="36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/>
              </a:p>
            </p:txBody>
          </p:sp>
        </p:grp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86417B3-04EA-2E9A-5307-4EDDE2BC61E6}"/>
              </a:ext>
            </a:extLst>
          </p:cNvPr>
          <p:cNvGraphicFramePr>
            <a:graphicFrameLocks noGrp="1"/>
          </p:cNvGraphicFramePr>
          <p:nvPr/>
        </p:nvGraphicFramePr>
        <p:xfrm>
          <a:off x="135378" y="5983027"/>
          <a:ext cx="12536682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9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12991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62463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97273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30875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71128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당겨오기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8.0}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8.0}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마무리 공격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10.0, ‘height’ : 8.0}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6EB15A-360A-86FA-8E60-C4BD5D747087}"/>
              </a:ext>
            </a:extLst>
          </p:cNvPr>
          <p:cNvSpPr txBox="1"/>
          <p:nvPr/>
        </p:nvSpPr>
        <p:spPr>
          <a:xfrm>
            <a:off x="0" y="5767456"/>
            <a:ext cx="1942472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효과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(Skill-Effect 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3A7AA33-ACC7-D6DE-1349-6F15B368AB0C}"/>
              </a:ext>
            </a:extLst>
          </p:cNvPr>
          <p:cNvGrpSpPr/>
          <p:nvPr/>
        </p:nvGrpSpPr>
        <p:grpSpPr>
          <a:xfrm>
            <a:off x="135378" y="5314266"/>
            <a:ext cx="12539222" cy="402647"/>
            <a:chOff x="192088" y="54772"/>
            <a:chExt cx="12539222" cy="40264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917968C-A5C3-2CB2-1709-93FF017C794D}"/>
                </a:ext>
              </a:extLst>
            </p:cNvPr>
            <p:cNvGrpSpPr/>
            <p:nvPr/>
          </p:nvGrpSpPr>
          <p:grpSpPr>
            <a:xfrm>
              <a:off x="192088" y="54772"/>
              <a:ext cx="12539222" cy="402648"/>
              <a:chOff x="192088" y="54772"/>
              <a:chExt cx="12539222" cy="40264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8426BF-6557-2724-E434-926533225D0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648"/>
              </a:xfrm>
              <a:prstGeom prst="rect">
                <a:avLst/>
              </a:prstGeom>
              <a:noFill/>
            </p:spPr>
            <p:txBody>
              <a:bodyPr wrap="none" lIns="179999" tIns="108000" rIns="72001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5D9F799D-F86F-C796-B613-BC3397F6125B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1520561" y="256097"/>
                <a:ext cx="1121074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AB4AF34-FAE6-6A56-A0F6-7307D7214917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216215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E3FBE-7E13-D244-16BD-258845DF6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A8BA7B-ABFF-3B1F-51E3-8C844D12EB6F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D2796EB-A2FA-EAB4-9F5D-D95A1898CCD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6E6BFC-260D-8DB6-1D14-26F55B2B722F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187409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8AFF5B87-B68D-089A-A132-0593FB3D0E12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>
                <a:off x="1322787" y="243910"/>
                <a:ext cx="1134228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78DE940-3860-384E-3E2C-08028D8E9F81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43CEE09-143C-E294-6F3C-83169B098169}"/>
              </a:ext>
            </a:extLst>
          </p:cNvPr>
          <p:cNvGrpSpPr/>
          <p:nvPr/>
        </p:nvGrpSpPr>
        <p:grpSpPr>
          <a:xfrm>
            <a:off x="1727665" y="5215587"/>
            <a:ext cx="4107439" cy="4233599"/>
            <a:chOff x="2086072" y="5074288"/>
            <a:chExt cx="4107439" cy="4233600"/>
          </a:xfrm>
        </p:grpSpPr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22FA0E7-893C-10FF-9325-3FB6B9E6E16E}"/>
                </a:ext>
              </a:extLst>
            </p:cNvPr>
            <p:cNvSpPr/>
            <p:nvPr/>
          </p:nvSpPr>
          <p:spPr>
            <a:xfrm>
              <a:off x="2505099" y="5074288"/>
              <a:ext cx="3688412" cy="423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071" name="그룹 1070">
              <a:extLst>
                <a:ext uri="{FF2B5EF4-FFF2-40B4-BE49-F238E27FC236}">
                  <a16:creationId xmlns:a16="http://schemas.microsoft.com/office/drawing/2014/main" id="{05CC5FE2-169E-6C99-1742-CFA40BF91C81}"/>
                </a:ext>
              </a:extLst>
            </p:cNvPr>
            <p:cNvGrpSpPr/>
            <p:nvPr/>
          </p:nvGrpSpPr>
          <p:grpSpPr>
            <a:xfrm>
              <a:off x="2505099" y="5074288"/>
              <a:ext cx="3688412" cy="444038"/>
              <a:chOff x="8257290" y="471641"/>
              <a:chExt cx="3688412" cy="444038"/>
            </a:xfrm>
          </p:grpSpPr>
          <p:grpSp>
            <p:nvGrpSpPr>
              <p:cNvPr id="1072" name="그룹 1071">
                <a:extLst>
                  <a:ext uri="{FF2B5EF4-FFF2-40B4-BE49-F238E27FC236}">
                    <a16:creationId xmlns:a16="http://schemas.microsoft.com/office/drawing/2014/main" id="{0BFE8FA4-A139-F6F7-4C55-5C16ED277329}"/>
                  </a:ext>
                </a:extLst>
              </p:cNvPr>
              <p:cNvGrpSpPr/>
              <p:nvPr/>
            </p:nvGrpSpPr>
            <p:grpSpPr>
              <a:xfrm>
                <a:off x="8257290" y="471641"/>
                <a:ext cx="3688412" cy="444038"/>
                <a:chOff x="4404725" y="471641"/>
                <a:chExt cx="3688412" cy="444038"/>
              </a:xfrm>
            </p:grpSpPr>
            <p:sp>
              <p:nvSpPr>
                <p:cNvPr id="1074" name="직사각형 1073">
                  <a:extLst>
                    <a:ext uri="{FF2B5EF4-FFF2-40B4-BE49-F238E27FC236}">
                      <a16:creationId xmlns:a16="http://schemas.microsoft.com/office/drawing/2014/main" id="{1BE8CDDB-7AF7-B3E9-310D-D01A0F801E62}"/>
                    </a:ext>
                  </a:extLst>
                </p:cNvPr>
                <p:cNvSpPr/>
                <p:nvPr/>
              </p:nvSpPr>
              <p:spPr>
                <a:xfrm>
                  <a:off x="4404725" y="471641"/>
                  <a:ext cx="3688412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075" name="TextBox 70">
                  <a:extLst>
                    <a:ext uri="{FF2B5EF4-FFF2-40B4-BE49-F238E27FC236}">
                      <a16:creationId xmlns:a16="http://schemas.microsoft.com/office/drawing/2014/main" id="{D9F75589-3985-EA3D-98FC-1D1582B631F9}"/>
                    </a:ext>
                  </a:extLst>
                </p:cNvPr>
                <p:cNvSpPr txBox="1"/>
                <p:nvPr/>
              </p:nvSpPr>
              <p:spPr>
                <a:xfrm>
                  <a:off x="4404725" y="471644"/>
                  <a:ext cx="189906" cy="211199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</a:t>
                  </a:r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073" name="TextBox 65">
                <a:extLst>
                  <a:ext uri="{FF2B5EF4-FFF2-40B4-BE49-F238E27FC236}">
                    <a16:creationId xmlns:a16="http://schemas.microsoft.com/office/drawing/2014/main" id="{E98A0CA3-37E8-6363-D17D-7DC77A8BDF75}"/>
                  </a:ext>
                </a:extLst>
              </p:cNvPr>
              <p:cNvSpPr txBox="1"/>
              <p:nvPr/>
            </p:nvSpPr>
            <p:spPr>
              <a:xfrm>
                <a:off x="9390405" y="616781"/>
                <a:ext cx="1422184" cy="1537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전방으로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8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번 찌릅니다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9C36E386-F7B2-28C0-13DF-1CAD69ED2AF9}"/>
                </a:ext>
              </a:extLst>
            </p:cNvPr>
            <p:cNvSpPr/>
            <p:nvPr/>
          </p:nvSpPr>
          <p:spPr>
            <a:xfrm>
              <a:off x="2086072" y="6580752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6559E213-023D-CB31-A052-E4277D21E232}"/>
                </a:ext>
              </a:extLst>
            </p:cNvPr>
            <p:cNvSpPr txBox="1"/>
            <p:nvPr/>
          </p:nvSpPr>
          <p:spPr>
            <a:xfrm>
              <a:off x="3331709" y="6558307"/>
              <a:ext cx="649217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찌르기 동작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FE7FFD68-4B9C-65F4-EF89-08F92FB7F3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42" t="86301" r="27457" b="1835"/>
            <a:stretch/>
          </p:blipFill>
          <p:spPr bwMode="auto">
            <a:xfrm>
              <a:off x="4079270" y="7096953"/>
              <a:ext cx="1863068" cy="876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림 16" descr="장난감, 무기, 액션 피겨, 피규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72C8EAC-8EEA-4C38-B951-CAD06BEA7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74" t="9821" b="9666"/>
            <a:stretch>
              <a:fillRect/>
            </a:stretch>
          </p:blipFill>
          <p:spPr>
            <a:xfrm>
              <a:off x="2849542" y="5605241"/>
              <a:ext cx="1445089" cy="907352"/>
            </a:xfrm>
            <a:prstGeom prst="rect">
              <a:avLst/>
            </a:prstGeom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C137AF-FCE3-9914-685B-69F0674959F7}"/>
              </a:ext>
            </a:extLst>
          </p:cNvPr>
          <p:cNvSpPr/>
          <p:nvPr/>
        </p:nvSpPr>
        <p:spPr>
          <a:xfrm>
            <a:off x="4096404" y="566883"/>
            <a:ext cx="3625673" cy="3268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2DFF9A13-4107-C961-4AE4-9EDAFC4F962E}"/>
              </a:ext>
            </a:extLst>
          </p:cNvPr>
          <p:cNvSpPr/>
          <p:nvPr/>
        </p:nvSpPr>
        <p:spPr>
          <a:xfrm>
            <a:off x="135378" y="566884"/>
            <a:ext cx="3434698" cy="326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9EB8BA1-9C09-28F1-2B22-8CFF0EB053C1}"/>
              </a:ext>
            </a:extLst>
          </p:cNvPr>
          <p:cNvSpPr/>
          <p:nvPr/>
        </p:nvSpPr>
        <p:spPr>
          <a:xfrm>
            <a:off x="7856188" y="2534466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D6DB094-47D2-0540-7DEE-371636B92DA5}"/>
              </a:ext>
            </a:extLst>
          </p:cNvPr>
          <p:cNvSpPr/>
          <p:nvPr/>
        </p:nvSpPr>
        <p:spPr>
          <a:xfrm>
            <a:off x="3703003" y="2534466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2EC47C13-EC91-341F-34EF-72878C6DAB90}"/>
              </a:ext>
            </a:extLst>
          </p:cNvPr>
          <p:cNvGrpSpPr/>
          <p:nvPr/>
        </p:nvGrpSpPr>
        <p:grpSpPr>
          <a:xfrm>
            <a:off x="135379" y="566882"/>
            <a:ext cx="3434699" cy="444040"/>
            <a:chOff x="196096" y="471641"/>
            <a:chExt cx="3434699" cy="444038"/>
          </a:xfrm>
        </p:grpSpPr>
        <p:grpSp>
          <p:nvGrpSpPr>
            <p:cNvPr id="2071" name="그룹 2070">
              <a:extLst>
                <a:ext uri="{FF2B5EF4-FFF2-40B4-BE49-F238E27FC236}">
                  <a16:creationId xmlns:a16="http://schemas.microsoft.com/office/drawing/2014/main" id="{0607829A-3F91-E17F-7DFC-6260685F9E7A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4AE7C4C-8E23-A789-E04A-88D99E4B76BA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70" name="TextBox 70">
                <a:extLst>
                  <a:ext uri="{FF2B5EF4-FFF2-40B4-BE49-F238E27FC236}">
                    <a16:creationId xmlns:a16="http://schemas.microsoft.com/office/drawing/2014/main" id="{103C6A22-A781-5819-713A-AEDC5EB42975}"/>
                  </a:ext>
                </a:extLst>
              </p:cNvPr>
              <p:cNvSpPr txBox="1"/>
              <p:nvPr/>
            </p:nvSpPr>
            <p:spPr>
              <a:xfrm>
                <a:off x="196096" y="471644"/>
                <a:ext cx="189906" cy="211198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１</a:t>
                </a:r>
              </a:p>
            </p:txBody>
          </p:sp>
        </p:grpSp>
        <p:sp>
          <p:nvSpPr>
            <p:cNvPr id="14" name="TextBox 65">
              <a:extLst>
                <a:ext uri="{FF2B5EF4-FFF2-40B4-BE49-F238E27FC236}">
                  <a16:creationId xmlns:a16="http://schemas.microsoft.com/office/drawing/2014/main" id="{90952DAE-3425-3C7F-4DCB-682FB4B45125}"/>
                </a:ext>
              </a:extLst>
            </p:cNvPr>
            <p:cNvSpPr txBox="1"/>
            <p:nvPr/>
          </p:nvSpPr>
          <p:spPr>
            <a:xfrm>
              <a:off x="493826" y="520536"/>
              <a:ext cx="2887329" cy="34599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목에 걸친 후 자세를 낮춰 한바퀴 회전합니다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동시에 주변의 에너지가 캐릭터를 향해 모여듭니다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10275D-15D9-4AB2-17DB-82355F8CD433}"/>
              </a:ext>
            </a:extLst>
          </p:cNvPr>
          <p:cNvGrpSpPr/>
          <p:nvPr/>
        </p:nvGrpSpPr>
        <p:grpSpPr>
          <a:xfrm>
            <a:off x="325285" y="1036570"/>
            <a:ext cx="562154" cy="270420"/>
            <a:chOff x="372454" y="941326"/>
            <a:chExt cx="562153" cy="27041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5E1D8C1-02C7-F736-A23F-52825AB1DA7C}"/>
                </a:ext>
              </a:extLst>
            </p:cNvPr>
            <p:cNvGrpSpPr/>
            <p:nvPr/>
          </p:nvGrpSpPr>
          <p:grpSpPr>
            <a:xfrm>
              <a:off x="545740" y="1093688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556067A3-A586-2A7E-B148-76C0A2DDC16A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7F6B3E9D-25E3-9ABF-B893-A3CC9924160B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CB530FF-FD04-4699-2074-9D4865E26849}"/>
                </a:ext>
              </a:extLst>
            </p:cNvPr>
            <p:cNvGrpSpPr/>
            <p:nvPr/>
          </p:nvGrpSpPr>
          <p:grpSpPr>
            <a:xfrm>
              <a:off x="372454" y="941326"/>
              <a:ext cx="562153" cy="123238"/>
              <a:chOff x="372454" y="941326"/>
              <a:chExt cx="562153" cy="123238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59045AF-97C3-790B-5E3B-C62FB2BDFF0A}"/>
                  </a:ext>
                </a:extLst>
              </p:cNvPr>
              <p:cNvSpPr txBox="1"/>
              <p:nvPr/>
            </p:nvSpPr>
            <p:spPr>
              <a:xfrm>
                <a:off x="542523" y="941326"/>
                <a:ext cx="392084" cy="123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1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1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9B291188-B5A8-278E-2159-E6E9DE4E00A1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C8976EDA-7630-8C51-6335-A44E729DFEA7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799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1E144927-DA4D-EE20-506D-1ED7BA1804AF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799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2365BC6-1F6F-3212-1FC3-FA5F30999768}"/>
              </a:ext>
            </a:extLst>
          </p:cNvPr>
          <p:cNvGrpSpPr/>
          <p:nvPr/>
        </p:nvGrpSpPr>
        <p:grpSpPr>
          <a:xfrm>
            <a:off x="8248771" y="577040"/>
            <a:ext cx="3688411" cy="444040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2F3A81B-2BBB-4020-5B79-118F27BEB1EB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C0D6717-3582-35C2-2B57-79CCB32B5544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45105B38-46F4-892E-0C60-52DF834B7AC7}"/>
                  </a:ext>
                </a:extLst>
              </p:cNvPr>
              <p:cNvSpPr txBox="1"/>
              <p:nvPr/>
            </p:nvSpPr>
            <p:spPr>
              <a:xfrm>
                <a:off x="4404725" y="471644"/>
                <a:ext cx="189906" cy="211198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A2F030DF-4031-F1E3-54AC-DC0A474314EA}"/>
                </a:ext>
              </a:extLst>
            </p:cNvPr>
            <p:cNvSpPr txBox="1"/>
            <p:nvPr/>
          </p:nvSpPr>
          <p:spPr>
            <a:xfrm>
              <a:off x="9058583" y="616781"/>
              <a:ext cx="2085828" cy="15375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휘둘러 공격합니다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E818C3-479F-B99F-7D3A-70F571EFFF7A}"/>
              </a:ext>
            </a:extLst>
          </p:cNvPr>
          <p:cNvGrpSpPr/>
          <p:nvPr/>
        </p:nvGrpSpPr>
        <p:grpSpPr>
          <a:xfrm>
            <a:off x="4096406" y="566881"/>
            <a:ext cx="3627670" cy="444040"/>
            <a:chOff x="4150670" y="446662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D307B44-5FDB-BF18-4D60-B890A8C4EFA0}"/>
                </a:ext>
              </a:extLst>
            </p:cNvPr>
            <p:cNvGrpSpPr/>
            <p:nvPr/>
          </p:nvGrpSpPr>
          <p:grpSpPr>
            <a:xfrm>
              <a:off x="4150670" y="446662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1172878-5FEF-331A-1CAB-A81ABF2FCB48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FDC62D52-DD03-3E34-8A09-EB47FFC97BD8}"/>
                  </a:ext>
                </a:extLst>
              </p:cNvPr>
              <p:cNvSpPr txBox="1"/>
              <p:nvPr/>
            </p:nvSpPr>
            <p:spPr>
              <a:xfrm>
                <a:off x="4404725" y="471644"/>
                <a:ext cx="189908" cy="211198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6583B26B-BB45-D60D-0759-9425CA40EAAA}"/>
                </a:ext>
              </a:extLst>
            </p:cNvPr>
            <p:cNvSpPr txBox="1"/>
            <p:nvPr/>
          </p:nvSpPr>
          <p:spPr>
            <a:xfrm>
              <a:off x="4758083" y="495687"/>
              <a:ext cx="2412839" cy="3459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오른쪽 다리를 뒤로 접으며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찌릅니다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다리를 피며 창을 강하게 당겨옵니다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pic>
        <p:nvPicPr>
          <p:cNvPr id="10" name="그림 9" descr="만화 영화, 무기, 의류이(가) 표시된 사진&#10;&#10;자동 생성된 설명">
            <a:extLst>
              <a:ext uri="{FF2B5EF4-FFF2-40B4-BE49-F238E27FC236}">
                <a16:creationId xmlns:a16="http://schemas.microsoft.com/office/drawing/2014/main" id="{073D6C5C-FFDA-CADA-EC4B-A886B6477D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t="9086" r="691"/>
          <a:stretch/>
        </p:blipFill>
        <p:spPr>
          <a:xfrm>
            <a:off x="278199" y="1606233"/>
            <a:ext cx="2044644" cy="991095"/>
          </a:xfrm>
          <a:prstGeom prst="rect">
            <a:avLst/>
          </a:prstGeom>
        </p:spPr>
      </p:pic>
      <p:grpSp>
        <p:nvGrpSpPr>
          <p:cNvPr id="2059" name="그룹 2058">
            <a:extLst>
              <a:ext uri="{FF2B5EF4-FFF2-40B4-BE49-F238E27FC236}">
                <a16:creationId xmlns:a16="http://schemas.microsoft.com/office/drawing/2014/main" id="{7416440E-D6B2-791F-735B-A3A9336A5D8E}"/>
              </a:ext>
            </a:extLst>
          </p:cNvPr>
          <p:cNvGrpSpPr/>
          <p:nvPr/>
        </p:nvGrpSpPr>
        <p:grpSpPr>
          <a:xfrm>
            <a:off x="630716" y="1443168"/>
            <a:ext cx="1975063" cy="491393"/>
            <a:chOff x="911860" y="1257100"/>
            <a:chExt cx="1975063" cy="49139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39EA6C3-04AB-F8F7-161E-07FD4267E6F3}"/>
                </a:ext>
              </a:extLst>
            </p:cNvPr>
            <p:cNvSpPr/>
            <p:nvPr/>
          </p:nvSpPr>
          <p:spPr>
            <a:xfrm>
              <a:off x="911860" y="1532494"/>
              <a:ext cx="216000" cy="216000"/>
            </a:xfrm>
            <a:prstGeom prst="ellipse">
              <a:avLst/>
            </a:prstGeom>
            <a:noFill/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E92EE4B-A0C4-71C6-F23E-E87C6B39C712}"/>
                </a:ext>
              </a:extLst>
            </p:cNvPr>
            <p:cNvCxnSpPr>
              <a:cxnSpLocks/>
              <a:stCxn id="30" idx="0"/>
              <a:endCxn id="44" idx="1"/>
            </p:cNvCxnSpPr>
            <p:nvPr/>
          </p:nvCxnSpPr>
          <p:spPr>
            <a:xfrm rot="5400000" flipH="1" flipV="1">
              <a:off x="966974" y="1371607"/>
              <a:ext cx="213773" cy="108000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313DA2B-45E4-4F61-B636-212883A4D116}"/>
                </a:ext>
              </a:extLst>
            </p:cNvPr>
            <p:cNvGrpSpPr/>
            <p:nvPr/>
          </p:nvGrpSpPr>
          <p:grpSpPr>
            <a:xfrm>
              <a:off x="1127860" y="1257100"/>
              <a:ext cx="1759063" cy="246139"/>
              <a:chOff x="1127860" y="1174542"/>
              <a:chExt cx="1759063" cy="246139"/>
            </a:xfrm>
          </p:grpSpPr>
          <p:sp>
            <p:nvSpPr>
              <p:cNvPr id="44" name="TextBox 4">
                <a:extLst>
                  <a:ext uri="{FF2B5EF4-FFF2-40B4-BE49-F238E27FC236}">
                    <a16:creationId xmlns:a16="http://schemas.microsoft.com/office/drawing/2014/main" id="{77D6B85A-5BFC-8251-D966-3FED1A11D1CD}"/>
                  </a:ext>
                </a:extLst>
              </p:cNvPr>
              <p:cNvSpPr txBox="1"/>
              <p:nvPr/>
            </p:nvSpPr>
            <p:spPr>
              <a:xfrm>
                <a:off x="1127860" y="1174542"/>
                <a:ext cx="175906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1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1" dirty="0"/>
                  <a:t>왼손은 반드시 창을 잡고 있어야 합니다</a:t>
                </a:r>
                <a:r>
                  <a:rPr lang="en-US" altLang="ko-KR" sz="801" dirty="0"/>
                  <a:t>.</a:t>
                </a:r>
              </a:p>
            </p:txBody>
          </p:sp>
          <p:sp>
            <p:nvSpPr>
              <p:cNvPr id="50" name="TextBox 4">
                <a:extLst>
                  <a:ext uri="{FF2B5EF4-FFF2-40B4-BE49-F238E27FC236}">
                    <a16:creationId xmlns:a16="http://schemas.microsoft.com/office/drawing/2014/main" id="{E29563A7-41BA-494E-2503-E44D87FBF675}"/>
                  </a:ext>
                </a:extLst>
              </p:cNvPr>
              <p:cNvSpPr txBox="1"/>
              <p:nvPr/>
            </p:nvSpPr>
            <p:spPr>
              <a:xfrm>
                <a:off x="1214824" y="1312959"/>
                <a:ext cx="1577906" cy="1077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∵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 [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모션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2]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에서 왼손으로 창을 찔러 공격</a:t>
                </a:r>
              </a:p>
            </p:txBody>
          </p:sp>
        </p:grpSp>
      </p:grpSp>
      <p:sp>
        <p:nvSpPr>
          <p:cNvPr id="108" name="TextBox 4">
            <a:extLst>
              <a:ext uri="{FF2B5EF4-FFF2-40B4-BE49-F238E27FC236}">
                <a16:creationId xmlns:a16="http://schemas.microsoft.com/office/drawing/2014/main" id="{49722FE7-7FC2-A7CF-6F34-F006C2F6EA53}"/>
              </a:ext>
            </a:extLst>
          </p:cNvPr>
          <p:cNvSpPr txBox="1"/>
          <p:nvPr/>
        </p:nvSpPr>
        <p:spPr>
          <a:xfrm>
            <a:off x="2335939" y="2053281"/>
            <a:ext cx="114369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/>
              <a:t>[</a:t>
            </a:r>
            <a:r>
              <a:rPr lang="ko-KR" altLang="en-US" sz="801" dirty="0"/>
              <a:t>에너지 흡수 예시</a:t>
            </a:r>
            <a:r>
              <a:rPr lang="en-US" altLang="ko-KR" sz="801" dirty="0"/>
              <a:t>]</a:t>
            </a:r>
            <a:endParaRPr lang="ko-KR" altLang="en-US" sz="801" dirty="0"/>
          </a:p>
        </p:txBody>
      </p:sp>
      <p:sp>
        <p:nvSpPr>
          <p:cNvPr id="2049" name="TextBox 4">
            <a:extLst>
              <a:ext uri="{FF2B5EF4-FFF2-40B4-BE49-F238E27FC236}">
                <a16:creationId xmlns:a16="http://schemas.microsoft.com/office/drawing/2014/main" id="{EF6033D1-9265-A256-CAB7-A013C636A535}"/>
              </a:ext>
            </a:extLst>
          </p:cNvPr>
          <p:cNvSpPr txBox="1"/>
          <p:nvPr/>
        </p:nvSpPr>
        <p:spPr>
          <a:xfrm>
            <a:off x="694928" y="3007845"/>
            <a:ext cx="1512201" cy="24647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72001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r"/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에너지가 모여들어</a:t>
            </a:r>
            <a:endParaRPr lang="en-US" altLang="ko-KR" sz="8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마크의 모양을 형성합니다</a:t>
            </a:r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48" name="그림 2047" descr="어둠, 우주, 성운, 불꽃놀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117A3F-C5F5-854F-B477-2A5E5D4F5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0" r="20574"/>
          <a:stretch>
            <a:fillRect/>
          </a:stretch>
        </p:blipFill>
        <p:spPr>
          <a:xfrm>
            <a:off x="2322844" y="2199668"/>
            <a:ext cx="1169894" cy="107568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A6D815-04D7-1266-3C0E-7B92A91970A2}"/>
              </a:ext>
            </a:extLst>
          </p:cNvPr>
          <p:cNvGrpSpPr/>
          <p:nvPr/>
        </p:nvGrpSpPr>
        <p:grpSpPr>
          <a:xfrm>
            <a:off x="4216860" y="1073888"/>
            <a:ext cx="2795710" cy="1603463"/>
            <a:chOff x="4302410" y="968487"/>
            <a:chExt cx="3333097" cy="1911679"/>
          </a:xfrm>
        </p:grpSpPr>
        <p:pic>
          <p:nvPicPr>
            <p:cNvPr id="67" name="그림 66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73B31CE-C4AA-C502-2CA1-6C927CD7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67" t="72246" b="12559"/>
            <a:stretch>
              <a:fillRect/>
            </a:stretch>
          </p:blipFill>
          <p:spPr>
            <a:xfrm>
              <a:off x="4302410" y="968487"/>
              <a:ext cx="3333097" cy="1577930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93" name="그림 92" descr="코스튬, 가상의 캐릭터, 인간의 얼굴, 의류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BF1CF51-B448-3056-2B97-1CD1DA385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360" b="99680" l="1598" r="94674">
                          <a14:foregroundMark x1="36751" y1="64320" x2="36218" y2="98560"/>
                          <a14:foregroundMark x1="41678" y1="61440" x2="44075" y2="99680"/>
                          <a14:foregroundMark x1="42610" y1="70080" x2="41678" y2="99680"/>
                          <a14:foregroundMark x1="16112" y1="18080" x2="5593" y2="45760"/>
                          <a14:foregroundMark x1="21571" y1="14080" x2="1864" y2="33280"/>
                          <a14:foregroundMark x1="19441" y1="10400" x2="4128" y2="22720"/>
                          <a14:foregroundMark x1="22370" y1="16960" x2="8921" y2="63200"/>
                          <a14:foregroundMark x1="33688" y1="7520" x2="23435" y2="64160"/>
                          <a14:foregroundMark x1="31292" y1="13280" x2="41545" y2="96800"/>
                          <a14:foregroundMark x1="60719" y1="10400" x2="82557" y2="36960"/>
                          <a14:foregroundMark x1="48069" y1="16160" x2="80160" y2="41280"/>
                          <a14:foregroundMark x1="45539" y1="30720" x2="85619" y2="27840"/>
                          <a14:foregroundMark x1="37683" y1="28480" x2="90413" y2="26720"/>
                          <a14:foregroundMark x1="64048" y1="23840" x2="89747" y2="28480"/>
                          <a14:foregroundMark x1="72969" y1="18080" x2="94674" y2="34400"/>
                          <a14:foregroundMark x1="54594" y1="28640" x2="45806" y2="36160"/>
                          <a14:foregroundMark x1="51398" y1="22880" x2="43409" y2="47840"/>
                          <a14:foregroundMark x1="47403" y1="20960" x2="30493" y2="55520"/>
                          <a14:foregroundMark x1="34621" y1="20960" x2="33688" y2="80320"/>
                          <a14:foregroundMark x1="33688" y1="50880" x2="40746" y2="94080"/>
                          <a14:foregroundMark x1="36218" y1="52640" x2="46471" y2="97760"/>
                          <a14:backgroundMark x1="54594" y1="48960" x2="53795" y2="56320"/>
                          <a14:backgroundMark x1="53129" y1="44960" x2="52197" y2="46720"/>
                          <a14:backgroundMark x1="50466" y1="53760" x2="57656" y2="71840"/>
                          <a14:backgroundMark x1="49800" y1="46880" x2="61651" y2="67840"/>
                          <a14:backgroundMark x1="52197" y1="44960" x2="60719" y2="795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97" r="5498" b="6212"/>
            <a:stretch>
              <a:fillRect/>
            </a:stretch>
          </p:blipFill>
          <p:spPr>
            <a:xfrm>
              <a:off x="4445343" y="1444628"/>
              <a:ext cx="1966561" cy="1435538"/>
            </a:xfrm>
            <a:prstGeom prst="rect">
              <a:avLst/>
            </a:prstGeom>
            <a:effectLst/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1FF827-553B-5EFC-AD87-BCD169E18C34}"/>
              </a:ext>
            </a:extLst>
          </p:cNvPr>
          <p:cNvGrpSpPr/>
          <p:nvPr/>
        </p:nvGrpSpPr>
        <p:grpSpPr>
          <a:xfrm>
            <a:off x="5216822" y="1549556"/>
            <a:ext cx="972354" cy="131765"/>
            <a:chOff x="5168379" y="1391589"/>
            <a:chExt cx="972354" cy="131767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7A70A9C-F691-39B9-19CB-E49225B1CA5A}"/>
                </a:ext>
              </a:extLst>
            </p:cNvPr>
            <p:cNvCxnSpPr>
              <a:cxnSpLocks/>
            </p:cNvCxnSpPr>
            <p:nvPr/>
          </p:nvCxnSpPr>
          <p:spPr>
            <a:xfrm>
              <a:off x="5168379" y="1523356"/>
              <a:ext cx="972354" cy="0"/>
            </a:xfrm>
            <a:prstGeom prst="straightConnector1">
              <a:avLst/>
            </a:prstGeom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TextBox 4">
              <a:extLst>
                <a:ext uri="{FF2B5EF4-FFF2-40B4-BE49-F238E27FC236}">
                  <a16:creationId xmlns:a16="http://schemas.microsoft.com/office/drawing/2014/main" id="{5AB8DAD5-E272-B4E5-D137-7D2F1926379C}"/>
                </a:ext>
              </a:extLst>
            </p:cNvPr>
            <p:cNvSpPr txBox="1"/>
            <p:nvPr/>
          </p:nvSpPr>
          <p:spPr>
            <a:xfrm>
              <a:off x="5267606" y="1391589"/>
              <a:ext cx="145115" cy="107723"/>
            </a:xfrm>
            <a:prstGeom prst="rect">
              <a:avLst/>
            </a:prstGeom>
            <a:solidFill>
              <a:srgbClr val="FAFCBC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700" dirty="0"/>
                <a:t>1</a:t>
              </a:r>
              <a:endParaRPr lang="ko-KR" altLang="en-US" sz="700" dirty="0"/>
            </a:p>
          </p:txBody>
        </p:sp>
        <p:sp>
          <p:nvSpPr>
            <p:cNvPr id="55" name="TextBox 4">
              <a:extLst>
                <a:ext uri="{FF2B5EF4-FFF2-40B4-BE49-F238E27FC236}">
                  <a16:creationId xmlns:a16="http://schemas.microsoft.com/office/drawing/2014/main" id="{3070EB04-25B8-75CF-DCF1-D75E847DD8B5}"/>
                </a:ext>
              </a:extLst>
            </p:cNvPr>
            <p:cNvSpPr txBox="1"/>
            <p:nvPr/>
          </p:nvSpPr>
          <p:spPr>
            <a:xfrm>
              <a:off x="5412721" y="1391589"/>
              <a:ext cx="351178" cy="10772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700" dirty="0">
                  <a:solidFill>
                    <a:srgbClr val="FAFCBC"/>
                  </a:solidFill>
                </a:rPr>
                <a:t>찌르기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8BA8B8D-D831-8B8F-7825-062B808FE059}"/>
              </a:ext>
            </a:extLst>
          </p:cNvPr>
          <p:cNvGrpSpPr/>
          <p:nvPr/>
        </p:nvGrpSpPr>
        <p:grpSpPr>
          <a:xfrm>
            <a:off x="4986602" y="2032763"/>
            <a:ext cx="801716" cy="129223"/>
            <a:chOff x="5705996" y="1928656"/>
            <a:chExt cx="801716" cy="129223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4759435-CE9E-5E8F-49CA-4218AC9B0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5996" y="1928656"/>
              <a:ext cx="801716" cy="0"/>
            </a:xfrm>
            <a:prstGeom prst="straightConnector1">
              <a:avLst/>
            </a:prstGeom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TextBox 4">
              <a:extLst>
                <a:ext uri="{FF2B5EF4-FFF2-40B4-BE49-F238E27FC236}">
                  <a16:creationId xmlns:a16="http://schemas.microsoft.com/office/drawing/2014/main" id="{95B57956-DC2D-0863-4908-812CFF780C16}"/>
                </a:ext>
              </a:extLst>
            </p:cNvPr>
            <p:cNvSpPr txBox="1"/>
            <p:nvPr/>
          </p:nvSpPr>
          <p:spPr>
            <a:xfrm>
              <a:off x="5991804" y="1950156"/>
              <a:ext cx="144000" cy="107722"/>
            </a:xfrm>
            <a:prstGeom prst="rect">
              <a:avLst/>
            </a:prstGeom>
            <a:solidFill>
              <a:srgbClr val="FAFCBC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7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6" name="TextBox 4">
              <a:extLst>
                <a:ext uri="{FF2B5EF4-FFF2-40B4-BE49-F238E27FC236}">
                  <a16:creationId xmlns:a16="http://schemas.microsoft.com/office/drawing/2014/main" id="{B5026878-2A37-D556-A4E1-B6709DAA189C}"/>
                </a:ext>
              </a:extLst>
            </p:cNvPr>
            <p:cNvSpPr txBox="1"/>
            <p:nvPr/>
          </p:nvSpPr>
          <p:spPr>
            <a:xfrm>
              <a:off x="6139404" y="1950157"/>
              <a:ext cx="343946" cy="10772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7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>
                  <a:solidFill>
                    <a:srgbClr val="FAFCBC"/>
                  </a:solidFill>
                </a:rPr>
                <a:t>당기기</a:t>
              </a:r>
            </a:p>
          </p:txBody>
        </p:sp>
      </p:grpSp>
      <p:sp>
        <p:nvSpPr>
          <p:cNvPr id="58" name="TextBox 4">
            <a:extLst>
              <a:ext uri="{FF2B5EF4-FFF2-40B4-BE49-F238E27FC236}">
                <a16:creationId xmlns:a16="http://schemas.microsoft.com/office/drawing/2014/main" id="{DB24F9E4-8D49-EE21-3340-A857802BEE26}"/>
              </a:ext>
            </a:extLst>
          </p:cNvPr>
          <p:cNvSpPr txBox="1"/>
          <p:nvPr/>
        </p:nvSpPr>
        <p:spPr>
          <a:xfrm>
            <a:off x="6166253" y="1584248"/>
            <a:ext cx="2140009" cy="24647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창 형상의 붉은빛 에너지가 찌르는 동작에 맞춰 </a:t>
            </a:r>
            <a:endParaRPr lang="en-US" altLang="ko-KR" sz="8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전방으로 흐릅니다</a:t>
            </a:r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9" name="그림 78" descr="물고기, 다채로움, 빛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68C4CC-3B04-C23A-8EE8-6DEEA714ABB4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699" t="16457" r="2809" b="74059"/>
          <a:stretch>
            <a:fillRect/>
          </a:stretch>
        </p:blipFill>
        <p:spPr>
          <a:xfrm rot="10800000">
            <a:off x="5585044" y="2302666"/>
            <a:ext cx="1712122" cy="1226521"/>
          </a:xfrm>
          <a:prstGeom prst="rect">
            <a:avLst/>
          </a:prstGeom>
          <a:effectLst>
            <a:softEdge rad="444500"/>
          </a:effectLst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B2A8BFB-7C91-F60A-03DC-206D9662FFAF}"/>
              </a:ext>
            </a:extLst>
          </p:cNvPr>
          <p:cNvGrpSpPr/>
          <p:nvPr/>
        </p:nvGrpSpPr>
        <p:grpSpPr>
          <a:xfrm>
            <a:off x="4899692" y="2409516"/>
            <a:ext cx="2921020" cy="984297"/>
            <a:chOff x="4635489" y="4184129"/>
            <a:chExt cx="2921019" cy="984297"/>
          </a:xfrm>
        </p:grpSpPr>
        <p:pic>
          <p:nvPicPr>
            <p:cNvPr id="86" name="그림 85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0AC2FF7-7345-FC4E-2D22-A76282D8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10800000" flipV="1">
              <a:off x="4635491" y="4504258"/>
              <a:ext cx="2921017" cy="309391"/>
            </a:xfrm>
            <a:prstGeom prst="rect">
              <a:avLst/>
            </a:prstGeom>
            <a:effectLst>
              <a:softEdge rad="114300"/>
            </a:effectLst>
          </p:spPr>
        </p:pic>
        <p:pic>
          <p:nvPicPr>
            <p:cNvPr id="90" name="그림 89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84C5F8F-C93B-8667-8CDC-D6554FF4B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10800000">
              <a:off x="4728878" y="4629718"/>
              <a:ext cx="1712123" cy="88334"/>
            </a:xfrm>
            <a:prstGeom prst="rect">
              <a:avLst/>
            </a:prstGeom>
            <a:effectLst>
              <a:softEdge rad="38100"/>
            </a:effectLst>
          </p:spPr>
        </p:pic>
        <p:pic>
          <p:nvPicPr>
            <p:cNvPr id="89" name="그림 88" descr="무기, 공구, 밤이(가) 표시된 사진&#10;&#10;자동 생성된 설명">
              <a:extLst>
                <a:ext uri="{FF2B5EF4-FFF2-40B4-BE49-F238E27FC236}">
                  <a16:creationId xmlns:a16="http://schemas.microsoft.com/office/drawing/2014/main" id="{DE43D8D9-3FAB-4402-3FD9-43734A4886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4" t="41451" r="36345" b="39852"/>
            <a:stretch>
              <a:fillRect/>
            </a:stretch>
          </p:blipFill>
          <p:spPr>
            <a:xfrm rot="10800000" flipV="1">
              <a:off x="4635489" y="4574458"/>
              <a:ext cx="1059983" cy="218984"/>
            </a:xfrm>
            <a:prstGeom prst="rect">
              <a:avLst/>
            </a:prstGeom>
          </p:spPr>
        </p:pic>
        <p:pic>
          <p:nvPicPr>
            <p:cNvPr id="82" name="그림 81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BB13CE8-174C-D312-ABFF-344D45E2D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11718326" flipV="1">
              <a:off x="5320841" y="4898289"/>
              <a:ext cx="1712123" cy="88334"/>
            </a:xfrm>
            <a:prstGeom prst="rect">
              <a:avLst/>
            </a:prstGeom>
            <a:effectLst>
              <a:softEdge rad="38100"/>
            </a:effectLst>
          </p:spPr>
        </p:pic>
        <p:pic>
          <p:nvPicPr>
            <p:cNvPr id="88" name="그림 87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1A32993-AC0E-7B75-E08A-2A36112B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9881674">
              <a:off x="5320841" y="4365932"/>
              <a:ext cx="1712123" cy="88334"/>
            </a:xfrm>
            <a:prstGeom prst="rect">
              <a:avLst/>
            </a:prstGeom>
            <a:effectLst>
              <a:softEdge rad="38100"/>
            </a:effectLst>
          </p:spPr>
        </p:pic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0A1103E7-290C-5E39-E2DA-EEF49E937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8165" y="4670651"/>
              <a:ext cx="1119320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BC4DA5C8-F5C0-6ACC-91CD-ADEB0EDC3CE3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6490504" y="4184129"/>
              <a:ext cx="512098" cy="14186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788606D-0A55-4C6F-3F95-583382C5E9FC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H="1" flipV="1">
              <a:off x="6490504" y="5021981"/>
              <a:ext cx="512098" cy="14644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4">
            <a:extLst>
              <a:ext uri="{FF2B5EF4-FFF2-40B4-BE49-F238E27FC236}">
                <a16:creationId xmlns:a16="http://schemas.microsoft.com/office/drawing/2014/main" id="{7D47169B-9C4F-96F6-36F1-43BA1CFCCA59}"/>
              </a:ext>
            </a:extLst>
          </p:cNvPr>
          <p:cNvSpPr txBox="1"/>
          <p:nvPr/>
        </p:nvSpPr>
        <p:spPr>
          <a:xfrm>
            <a:off x="4984392" y="3091197"/>
            <a:ext cx="1344920" cy="2849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>
              <a:spcAft>
                <a:spcPts val="300"/>
              </a:spcAft>
            </a:pPr>
            <a:r>
              <a:rPr lang="en-US" altLang="ko-KR" sz="801" dirty="0"/>
              <a:t>[</a:t>
            </a:r>
            <a:r>
              <a:rPr lang="ko-KR" altLang="en-US" sz="801" dirty="0"/>
              <a:t>창을 당기는 이펙트</a:t>
            </a:r>
            <a:r>
              <a:rPr lang="en-US" altLang="ko-KR" sz="801" dirty="0"/>
              <a:t> </a:t>
            </a:r>
            <a:r>
              <a:rPr lang="ko-KR" altLang="en-US" sz="801" dirty="0"/>
              <a:t>예시</a:t>
            </a:r>
            <a:r>
              <a:rPr lang="en-US" altLang="ko-KR" sz="801" dirty="0"/>
              <a:t>]</a:t>
            </a:r>
          </a:p>
          <a:p>
            <a:pPr>
              <a:spcAft>
                <a:spcPts val="300"/>
              </a:spcAft>
            </a:pPr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창 쪽으로 에너지가 모여듭니다</a:t>
            </a:r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1" dirty="0"/>
          </a:p>
        </p:txBody>
      </p:sp>
      <p:pic>
        <p:nvPicPr>
          <p:cNvPr id="123" name="그림 122" descr="만화 영화, 스케치, 댄스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561BD2-37C5-1CA7-6C1F-9324195578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 r="12652"/>
          <a:stretch>
            <a:fillRect/>
          </a:stretch>
        </p:blipFill>
        <p:spPr>
          <a:xfrm>
            <a:off x="8330661" y="1104321"/>
            <a:ext cx="1949439" cy="910898"/>
          </a:xfrm>
          <a:prstGeom prst="rect">
            <a:avLst/>
          </a:prstGeom>
        </p:spPr>
      </p:pic>
      <p:sp>
        <p:nvSpPr>
          <p:cNvPr id="1038" name="TextBox 4">
            <a:extLst>
              <a:ext uri="{FF2B5EF4-FFF2-40B4-BE49-F238E27FC236}">
                <a16:creationId xmlns:a16="http://schemas.microsoft.com/office/drawing/2014/main" id="{1C473E79-4DD9-35CE-BBC8-9F527C01B238}"/>
              </a:ext>
            </a:extLst>
          </p:cNvPr>
          <p:cNvSpPr txBox="1"/>
          <p:nvPr/>
        </p:nvSpPr>
        <p:spPr>
          <a:xfrm>
            <a:off x="8850597" y="2032718"/>
            <a:ext cx="743793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휘두르기 동작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AACE01-72AD-0D27-8B90-070255473E38}"/>
              </a:ext>
            </a:extLst>
          </p:cNvPr>
          <p:cNvCxnSpPr>
            <a:cxnSpLocks/>
          </p:cNvCxnSpPr>
          <p:nvPr/>
        </p:nvCxnSpPr>
        <p:spPr>
          <a:xfrm>
            <a:off x="4445363" y="5949285"/>
            <a:ext cx="450639" cy="11775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51AC9FF-BA7B-0C10-4F24-525A4F596233}"/>
              </a:ext>
            </a:extLst>
          </p:cNvPr>
          <p:cNvSpPr/>
          <p:nvPr/>
        </p:nvSpPr>
        <p:spPr>
          <a:xfrm>
            <a:off x="6405275" y="5215587"/>
            <a:ext cx="3688411" cy="4233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3BF7C33-3DE5-CF6B-895A-FB0C3D854B91}"/>
              </a:ext>
            </a:extLst>
          </p:cNvPr>
          <p:cNvGrpSpPr/>
          <p:nvPr/>
        </p:nvGrpSpPr>
        <p:grpSpPr>
          <a:xfrm>
            <a:off x="6405273" y="5215584"/>
            <a:ext cx="3688411" cy="444040"/>
            <a:chOff x="8257290" y="471641"/>
            <a:chExt cx="3688412" cy="444038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C23E689-5746-1F7A-4A39-EA8CAFF46A7C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305032D5-08F4-E69B-6988-93F90F0A4441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6" name="TextBox 70">
                <a:extLst>
                  <a:ext uri="{FF2B5EF4-FFF2-40B4-BE49-F238E27FC236}">
                    <a16:creationId xmlns:a16="http://schemas.microsoft.com/office/drawing/2014/main" id="{56343881-BFA3-4969-BDAC-7642B7FE4465}"/>
                  </a:ext>
                </a:extLst>
              </p:cNvPr>
              <p:cNvSpPr txBox="1"/>
              <p:nvPr/>
            </p:nvSpPr>
            <p:spPr>
              <a:xfrm>
                <a:off x="4404725" y="471644"/>
                <a:ext cx="189906" cy="211198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5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92" name="TextBox 65">
              <a:extLst>
                <a:ext uri="{FF2B5EF4-FFF2-40B4-BE49-F238E27FC236}">
                  <a16:creationId xmlns:a16="http://schemas.microsoft.com/office/drawing/2014/main" id="{1318F4E4-F6EF-1CDD-58B1-1065C1242EDD}"/>
                </a:ext>
              </a:extLst>
            </p:cNvPr>
            <p:cNvSpPr txBox="1"/>
            <p:nvPr/>
          </p:nvSpPr>
          <p:spPr>
            <a:xfrm>
              <a:off x="8853400" y="616781"/>
              <a:ext cx="2496197" cy="15375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전방으로 전진하며 창을 휘둘러 공격합니다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7685DFB6-8852-390A-3C64-6C6674787273}"/>
              </a:ext>
            </a:extLst>
          </p:cNvPr>
          <p:cNvSpPr/>
          <p:nvPr/>
        </p:nvSpPr>
        <p:spPr>
          <a:xfrm>
            <a:off x="5986248" y="672205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7288C2-A78E-DAEF-D932-0BAC8A5596E5}"/>
              </a:ext>
            </a:extLst>
          </p:cNvPr>
          <p:cNvGrpSpPr/>
          <p:nvPr/>
        </p:nvGrpSpPr>
        <p:grpSpPr>
          <a:xfrm>
            <a:off x="298828" y="3978448"/>
            <a:ext cx="7196822" cy="395860"/>
            <a:chOff x="192088" y="5443455"/>
            <a:chExt cx="7196820" cy="395859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A7F013B-DCA4-CBC1-6AD3-89DEE5AEF9E8}"/>
                </a:ext>
              </a:extLst>
            </p:cNvPr>
            <p:cNvGrpSpPr/>
            <p:nvPr/>
          </p:nvGrpSpPr>
          <p:grpSpPr>
            <a:xfrm>
              <a:off x="282088" y="5686450"/>
              <a:ext cx="7106820" cy="152864"/>
              <a:chOff x="1101523" y="6200815"/>
              <a:chExt cx="7106820" cy="152864"/>
            </a:xfrm>
          </p:grpSpPr>
          <p:sp>
            <p:nvSpPr>
              <p:cNvPr id="65" name="TextBox 65">
                <a:extLst>
                  <a:ext uri="{FF2B5EF4-FFF2-40B4-BE49-F238E27FC236}">
                    <a16:creationId xmlns:a16="http://schemas.microsoft.com/office/drawing/2014/main" id="{2EE3842B-F795-5776-29E3-D03ED9E12B4C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32737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9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9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모션에 맞춰 </a:t>
                </a:r>
                <a:r>
                  <a:rPr lang="ko-KR" altLang="en-US" sz="9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D3404438-EE23-513C-AC6B-5838BEECBFF1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70" name="이등변 삼각형 69">
                  <a:extLst>
                    <a:ext uri="{FF2B5EF4-FFF2-40B4-BE49-F238E27FC236}">
                      <a16:creationId xmlns:a16="http://schemas.microsoft.com/office/drawing/2014/main" id="{E338C17B-6CB6-D6B5-0540-6158F3E0904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F3DFEFE0-89AA-FF3D-DF5E-DAC4972E1711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C83000B8-31AC-DCAB-D192-0F1C1485E75F}"/>
                  </a:ext>
                </a:extLst>
              </p:cNvPr>
              <p:cNvCxnSpPr>
                <a:cxnSpLocks/>
                <a:stCxn id="73" idx="2"/>
              </p:cNvCxnSpPr>
              <p:nvPr/>
            </p:nvCxnSpPr>
            <p:spPr>
              <a:xfrm>
                <a:off x="1208584" y="6353679"/>
                <a:ext cx="69997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323038-BB88-EE44-B4C7-93DEDFD54393}"/>
                </a:ext>
              </a:extLst>
            </p:cNvPr>
            <p:cNvSpPr txBox="1"/>
            <p:nvPr/>
          </p:nvSpPr>
          <p:spPr>
            <a:xfrm>
              <a:off x="192088" y="5443455"/>
              <a:ext cx="69437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900" dirty="0"/>
                <a:t>[ </a:t>
              </a:r>
              <a:r>
                <a:rPr lang="ko-KR" altLang="en-US" sz="900" dirty="0"/>
                <a:t>카메라 </a:t>
              </a:r>
              <a:r>
                <a:rPr lang="en-US" altLang="ko-KR" sz="900" dirty="0"/>
                <a:t>]</a:t>
              </a:r>
              <a:endParaRPr lang="ko-KR" altLang="en-US" sz="900" dirty="0"/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824BCB-5634-59EB-2876-CEDB7CFE9875}"/>
              </a:ext>
            </a:extLst>
          </p:cNvPr>
          <p:cNvCxnSpPr>
            <a:cxnSpLocks/>
          </p:cNvCxnSpPr>
          <p:nvPr/>
        </p:nvCxnSpPr>
        <p:spPr>
          <a:xfrm>
            <a:off x="433109" y="4800600"/>
            <a:ext cx="11758891" cy="0"/>
          </a:xfrm>
          <a:prstGeom prst="line">
            <a:avLst/>
          </a:prstGeom>
          <a:ln w="3175" cmpd="dbl">
            <a:gradFill flip="none" rotWithShape="1">
              <a:gsLst>
                <a:gs pos="61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  <a:gs pos="33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ED575E4-2AF5-11E1-A800-0F3174AB79E2}"/>
              </a:ext>
            </a:extLst>
          </p:cNvPr>
          <p:cNvCxnSpPr>
            <a:cxnSpLocks/>
          </p:cNvCxnSpPr>
          <p:nvPr/>
        </p:nvCxnSpPr>
        <p:spPr>
          <a:xfrm>
            <a:off x="136525" y="4800600"/>
            <a:ext cx="1252855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A0B7935-08A5-59DC-AB5D-9442B9D5C855}"/>
              </a:ext>
            </a:extLst>
          </p:cNvPr>
          <p:cNvGrpSpPr/>
          <p:nvPr/>
        </p:nvGrpSpPr>
        <p:grpSpPr>
          <a:xfrm>
            <a:off x="6595757" y="5690104"/>
            <a:ext cx="835101" cy="123111"/>
            <a:chOff x="1341678" y="941326"/>
            <a:chExt cx="835101" cy="123111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60FE7ED-DCA7-4D39-44EB-8A6908963128}"/>
                </a:ext>
              </a:extLst>
            </p:cNvPr>
            <p:cNvSpPr txBox="1"/>
            <p:nvPr/>
          </p:nvSpPr>
          <p:spPr>
            <a:xfrm>
              <a:off x="1510658" y="941326"/>
              <a:ext cx="66612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BAEDB544-B096-1AA5-DF5B-1D13DE717693}"/>
                </a:ext>
              </a:extLst>
            </p:cNvPr>
            <p:cNvGrpSpPr/>
            <p:nvPr/>
          </p:nvGrpSpPr>
          <p:grpSpPr>
            <a:xfrm>
              <a:off x="1341678" y="958329"/>
              <a:ext cx="89105" cy="89105"/>
              <a:chOff x="1394247" y="792216"/>
              <a:chExt cx="89105" cy="89105"/>
            </a:xfrm>
          </p:grpSpPr>
          <p:sp>
            <p:nvSpPr>
              <p:cNvPr id="1024" name="자유형: 도형 1023">
                <a:extLst>
                  <a:ext uri="{FF2B5EF4-FFF2-40B4-BE49-F238E27FC236}">
                    <a16:creationId xmlns:a16="http://schemas.microsoft.com/office/drawing/2014/main" id="{CD06CEF6-F94E-1681-4F4E-B78DD6292907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25" name="자유형: 도형 1024">
                <a:extLst>
                  <a:ext uri="{FF2B5EF4-FFF2-40B4-BE49-F238E27FC236}">
                    <a16:creationId xmlns:a16="http://schemas.microsoft.com/office/drawing/2014/main" id="{82FFD429-4F43-835C-DFE3-1EB3FB5DCC0D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05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8DB10EC5-79EA-DA95-1444-27AB854AB61A}"/>
              </a:ext>
            </a:extLst>
          </p:cNvPr>
          <p:cNvGrpSpPr/>
          <p:nvPr/>
        </p:nvGrpSpPr>
        <p:grpSpPr>
          <a:xfrm>
            <a:off x="465633" y="422688"/>
            <a:ext cx="11870334" cy="4439611"/>
            <a:chOff x="112518" y="422688"/>
            <a:chExt cx="11870334" cy="443961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683E375-E4C2-F9D8-1C5D-E4CB36F35A3C}"/>
                </a:ext>
              </a:extLst>
            </p:cNvPr>
            <p:cNvGrpSpPr/>
            <p:nvPr/>
          </p:nvGrpSpPr>
          <p:grpSpPr>
            <a:xfrm>
              <a:off x="135378" y="422688"/>
              <a:ext cx="3203891" cy="153889"/>
              <a:chOff x="1499245" y="907122"/>
              <a:chExt cx="3203891" cy="15388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6051B4-7279-AF25-5D61-F7CAA5F981C7}"/>
                  </a:ext>
                </a:extLst>
              </p:cNvPr>
              <p:cNvSpPr txBox="1"/>
              <p:nvPr/>
            </p:nvSpPr>
            <p:spPr>
              <a:xfrm>
                <a:off x="3652148" y="937772"/>
                <a:ext cx="1050988" cy="123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163366-B43C-F142-F5C7-DB772BAEFBA4}"/>
                  </a:ext>
                </a:extLst>
              </p:cNvPr>
              <p:cNvSpPr txBox="1"/>
              <p:nvPr/>
            </p:nvSpPr>
            <p:spPr>
              <a:xfrm>
                <a:off x="1499245" y="907122"/>
                <a:ext cx="2271711" cy="153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스킬 연출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1DA8CDD-9209-B25F-833C-05E4756BE81E}"/>
                </a:ext>
              </a:extLst>
            </p:cNvPr>
            <p:cNvGrpSpPr/>
            <p:nvPr/>
          </p:nvGrpSpPr>
          <p:grpSpPr>
            <a:xfrm>
              <a:off x="112518" y="623504"/>
              <a:ext cx="11870334" cy="4238795"/>
              <a:chOff x="176132" y="806384"/>
              <a:chExt cx="11870334" cy="4238795"/>
            </a:xfrm>
          </p:grpSpPr>
          <p:grpSp>
            <p:nvGrpSpPr>
              <p:cNvPr id="262" name="그룹 261">
                <a:extLst>
                  <a:ext uri="{FF2B5EF4-FFF2-40B4-BE49-F238E27FC236}">
                    <a16:creationId xmlns:a16="http://schemas.microsoft.com/office/drawing/2014/main" id="{3A3E71FE-A376-7B6E-2875-6B031C33E0F6}"/>
                  </a:ext>
                </a:extLst>
              </p:cNvPr>
              <p:cNvGrpSpPr/>
              <p:nvPr/>
            </p:nvGrpSpPr>
            <p:grpSpPr>
              <a:xfrm>
                <a:off x="278611" y="997928"/>
                <a:ext cx="10656000" cy="4001524"/>
                <a:chOff x="736420" y="1146801"/>
                <a:chExt cx="10656000" cy="2091600"/>
              </a:xfrm>
            </p:grpSpPr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8FB7F4CD-F703-57EC-7E33-E99298B0D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75B0397A-E04E-802C-D09E-220A715E3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BCC160E0-5345-8D3C-CF26-2C1F773A7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EBB2A23F-30EF-5C16-68B5-2956AC2BC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1B2A4A98-36F8-85A5-6CD9-E2DD6668C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E149B50E-551D-F8D6-5637-680079154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FA75D0D3-2174-5ED9-8299-A53A3E965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4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12516680-83BC-D1B8-A05A-85E311BD1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D636FE27-9B6E-7E0B-9FAD-FF5360188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721936D3-5CAC-15BC-3318-B9D8CAE8D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0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64FD77EF-0AD9-6621-5598-387607948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6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D8F38B66-434A-118C-A708-738141A1A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8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8676050A-8729-76F9-EAA3-07B750378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2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E7B5F6A9-47A1-4AF5-C27D-AB9F116C3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4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9" name="그룹 258">
                  <a:extLst>
                    <a:ext uri="{FF2B5EF4-FFF2-40B4-BE49-F238E27FC236}">
                      <a16:creationId xmlns:a16="http://schemas.microsoft.com/office/drawing/2014/main" id="{BA51362F-E032-5DC4-FB26-7C4376AFBEC1}"/>
                    </a:ext>
                  </a:extLst>
                </p:cNvPr>
                <p:cNvGrpSpPr/>
                <p:nvPr/>
              </p:nvGrpSpPr>
              <p:grpSpPr>
                <a:xfrm>
                  <a:off x="736420" y="1146801"/>
                  <a:ext cx="576000" cy="2091600"/>
                  <a:chOff x="1200793" y="1061414"/>
                  <a:chExt cx="576000" cy="2091600"/>
                </a:xfrm>
              </p:grpSpPr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D86B5C03-91CA-78CE-E946-57C8899931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61752ED6-59DC-11C1-8C3C-B8EF36F4C4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6FECA348-CDEB-56E4-E799-F18922FCAB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88EEA785-86DC-A628-45C2-B07303F92E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D4A10BBB-E305-2B48-F9A3-2AF598F0DA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A9D8F68E-B09D-B5A2-F287-087F703569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92489F5D-9845-3CF1-87CE-D66C3BAF7F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id="{3070B3C5-4515-AA8A-FC2F-C47DFC0A18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75D5A97-A78F-7A4A-76F8-31C0539641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2A2B965E-CD83-71E6-C492-E2C9654DFD70}"/>
                    </a:ext>
                  </a:extLst>
                </p:cNvPr>
                <p:cNvGrpSpPr/>
                <p:nvPr/>
              </p:nvGrpSpPr>
              <p:grpSpPr>
                <a:xfrm>
                  <a:off x="145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9BCFE695-FB8F-7B4D-8808-AA833D2F5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>
                    <a:extLst>
                      <a:ext uri="{FF2B5EF4-FFF2-40B4-BE49-F238E27FC236}">
                        <a16:creationId xmlns:a16="http://schemas.microsoft.com/office/drawing/2014/main" id="{3C51A1A4-FFA6-DB85-9153-FA6DB1B964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연결선 46">
                    <a:extLst>
                      <a:ext uri="{FF2B5EF4-FFF2-40B4-BE49-F238E27FC236}">
                        <a16:creationId xmlns:a16="http://schemas.microsoft.com/office/drawing/2014/main" id="{4D787E25-E827-F3B8-3390-4A9C3D963A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327B1F4F-FC51-0AF9-6C7C-DF92F95E9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>
                    <a:extLst>
                      <a:ext uri="{FF2B5EF4-FFF2-40B4-BE49-F238E27FC236}">
                        <a16:creationId xmlns:a16="http://schemas.microsoft.com/office/drawing/2014/main" id="{7D1553F5-B211-2A77-BDDA-088B3A092F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>
                    <a:extLst>
                      <a:ext uri="{FF2B5EF4-FFF2-40B4-BE49-F238E27FC236}">
                        <a16:creationId xmlns:a16="http://schemas.microsoft.com/office/drawing/2014/main" id="{04FC2ABE-B098-30F8-F658-53694485F5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직선 연결선 69">
                    <a:extLst>
                      <a:ext uri="{FF2B5EF4-FFF2-40B4-BE49-F238E27FC236}">
                        <a16:creationId xmlns:a16="http://schemas.microsoft.com/office/drawing/2014/main" id="{92E63817-BB36-7F49-ACA3-E5A33315D4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 70">
                    <a:extLst>
                      <a:ext uri="{FF2B5EF4-FFF2-40B4-BE49-F238E27FC236}">
                        <a16:creationId xmlns:a16="http://schemas.microsoft.com/office/drawing/2014/main" id="{451C8BAB-640A-6F4A-D051-43FD3026C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CCE6FCFB-7F5D-E1D7-0D65-E2C46EF01D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F146197E-1AC5-B9F0-B963-625FC1C05287}"/>
                    </a:ext>
                  </a:extLst>
                </p:cNvPr>
                <p:cNvGrpSpPr/>
                <p:nvPr/>
              </p:nvGrpSpPr>
              <p:grpSpPr>
                <a:xfrm>
                  <a:off x="217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EDC38003-BAFC-C244-BACD-03CFCDCD4A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3EB42C2A-2672-996B-51EC-6703BB43E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94491280-5217-E651-A534-9E5C8AE5E4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613BAB54-4882-9C99-EDAD-1C6B751A62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D70CC4B0-4D1B-2C9A-9AA3-6B8917DFA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BB16BED7-68CD-3F6B-3B28-07429E5C0C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>
                    <a:extLst>
                      <a:ext uri="{FF2B5EF4-FFF2-40B4-BE49-F238E27FC236}">
                        <a16:creationId xmlns:a16="http://schemas.microsoft.com/office/drawing/2014/main" id="{6C3FB81F-CC5B-03CF-CC59-73C8B77982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46B08542-EB58-70FA-085A-01A9B77E4C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B6145470-8C37-0E53-5A74-BC50366837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D02015FA-1FB2-630E-768D-2ACF5A93B073}"/>
                    </a:ext>
                  </a:extLst>
                </p:cNvPr>
                <p:cNvGrpSpPr/>
                <p:nvPr/>
              </p:nvGrpSpPr>
              <p:grpSpPr>
                <a:xfrm>
                  <a:off x="289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80D826B1-E833-A1EB-C636-65A617D49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484ECDC8-0515-DC35-E408-A8ACB1F4A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직선 연결선 99">
                    <a:extLst>
                      <a:ext uri="{FF2B5EF4-FFF2-40B4-BE49-F238E27FC236}">
                        <a16:creationId xmlns:a16="http://schemas.microsoft.com/office/drawing/2014/main" id="{D202584D-14BE-738D-1D27-1112F6239D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>
                    <a:extLst>
                      <a:ext uri="{FF2B5EF4-FFF2-40B4-BE49-F238E27FC236}">
                        <a16:creationId xmlns:a16="http://schemas.microsoft.com/office/drawing/2014/main" id="{CADC9E4C-8023-3FD6-1E4B-26B40B56AD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A4C08E17-E1FD-23DD-B7AA-E9B47C048E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6935C8BB-68AB-07A4-7D8A-58D7AF637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1B1B2440-8BFF-025E-1C33-8AF4B9C00E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573540BD-3AA4-8D0A-3460-696C89351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2EE22833-17C5-4312-F0ED-0F40A0A80E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8FE0792E-10D9-64B5-BF7A-6EA91CDAC3B9}"/>
                    </a:ext>
                  </a:extLst>
                </p:cNvPr>
                <p:cNvGrpSpPr/>
                <p:nvPr/>
              </p:nvGrpSpPr>
              <p:grpSpPr>
                <a:xfrm>
                  <a:off x="361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16" name="직선 연결선 115">
                    <a:extLst>
                      <a:ext uri="{FF2B5EF4-FFF2-40B4-BE49-F238E27FC236}">
                        <a16:creationId xmlns:a16="http://schemas.microsoft.com/office/drawing/2014/main" id="{323CB2F4-0F7A-6558-E776-D8CE575C7B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>
                    <a:extLst>
                      <a:ext uri="{FF2B5EF4-FFF2-40B4-BE49-F238E27FC236}">
                        <a16:creationId xmlns:a16="http://schemas.microsoft.com/office/drawing/2014/main" id="{2FE47172-5E13-008C-98DC-EA696E6029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3A63CE5B-A6CF-1E28-B1EF-A56FE1801D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36163E6-F235-C8C8-9C4F-30686C871D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9154757C-F6B8-AF9A-CD63-F005EDC749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FEE2C43B-1C77-2277-741B-07F4B42FAA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69179622-46BE-B71D-92C8-A9919495D7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4C35FA14-2E8B-E3BE-54C6-BF92F35A8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직선 연결선 127">
                    <a:extLst>
                      <a:ext uri="{FF2B5EF4-FFF2-40B4-BE49-F238E27FC236}">
                        <a16:creationId xmlns:a16="http://schemas.microsoft.com/office/drawing/2014/main" id="{F77F526E-1BAF-0689-2008-C91EE4FD7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EFCD951C-9BDB-A207-BC18-EA33BAB2FC85}"/>
                    </a:ext>
                  </a:extLst>
                </p:cNvPr>
                <p:cNvGrpSpPr/>
                <p:nvPr/>
              </p:nvGrpSpPr>
              <p:grpSpPr>
                <a:xfrm>
                  <a:off x="433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35" name="직선 연결선 134">
                    <a:extLst>
                      <a:ext uri="{FF2B5EF4-FFF2-40B4-BE49-F238E27FC236}">
                        <a16:creationId xmlns:a16="http://schemas.microsoft.com/office/drawing/2014/main" id="{C3921F37-233F-DEC2-251E-1021546A78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>
                    <a:extLst>
                      <a:ext uri="{FF2B5EF4-FFF2-40B4-BE49-F238E27FC236}">
                        <a16:creationId xmlns:a16="http://schemas.microsoft.com/office/drawing/2014/main" id="{45843B72-78FD-C2DF-BBB8-FD6028788A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직선 연결선 138">
                    <a:extLst>
                      <a:ext uri="{FF2B5EF4-FFF2-40B4-BE49-F238E27FC236}">
                        <a16:creationId xmlns:a16="http://schemas.microsoft.com/office/drawing/2014/main" id="{785EDC06-19BF-D736-18AE-CE517E3AD3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4671D180-2FBF-7E18-9578-76A1E16743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142">
                    <a:extLst>
                      <a:ext uri="{FF2B5EF4-FFF2-40B4-BE49-F238E27FC236}">
                        <a16:creationId xmlns:a16="http://schemas.microsoft.com/office/drawing/2014/main" id="{5A022C6C-9E03-AE28-5205-E265657DB9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 146">
                    <a:extLst>
                      <a:ext uri="{FF2B5EF4-FFF2-40B4-BE49-F238E27FC236}">
                        <a16:creationId xmlns:a16="http://schemas.microsoft.com/office/drawing/2014/main" id="{32B43623-1903-6256-7CE7-BE21EE5528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22A2FC9-93CD-C11B-E7DC-CD1149D86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>
                    <a:extLst>
                      <a:ext uri="{FF2B5EF4-FFF2-40B4-BE49-F238E27FC236}">
                        <a16:creationId xmlns:a16="http://schemas.microsoft.com/office/drawing/2014/main" id="{D695F7D5-817F-8E2C-55F3-423A298FA3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>
                    <a:extLst>
                      <a:ext uri="{FF2B5EF4-FFF2-40B4-BE49-F238E27FC236}">
                        <a16:creationId xmlns:a16="http://schemas.microsoft.com/office/drawing/2014/main" id="{30644D97-B2F2-C05A-1662-A7BDE76A29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그룹 167">
                  <a:extLst>
                    <a:ext uri="{FF2B5EF4-FFF2-40B4-BE49-F238E27FC236}">
                      <a16:creationId xmlns:a16="http://schemas.microsoft.com/office/drawing/2014/main" id="{D36C226F-80F6-1305-E8A4-F0C61123B586}"/>
                    </a:ext>
                  </a:extLst>
                </p:cNvPr>
                <p:cNvGrpSpPr/>
                <p:nvPr/>
              </p:nvGrpSpPr>
              <p:grpSpPr>
                <a:xfrm>
                  <a:off x="505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69" name="직선 연결선 168">
                    <a:extLst>
                      <a:ext uri="{FF2B5EF4-FFF2-40B4-BE49-F238E27FC236}">
                        <a16:creationId xmlns:a16="http://schemas.microsoft.com/office/drawing/2014/main" id="{70DCB4EE-F998-D990-ED61-51AE234BED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직선 연결선 169">
                    <a:extLst>
                      <a:ext uri="{FF2B5EF4-FFF2-40B4-BE49-F238E27FC236}">
                        <a16:creationId xmlns:a16="http://schemas.microsoft.com/office/drawing/2014/main" id="{40820495-BB80-3188-3AC2-CBF38B2103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직선 연결선 170">
                    <a:extLst>
                      <a:ext uri="{FF2B5EF4-FFF2-40B4-BE49-F238E27FC236}">
                        <a16:creationId xmlns:a16="http://schemas.microsoft.com/office/drawing/2014/main" id="{88A64805-130C-FC62-B091-848B4A8FC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직선 연결선 171">
                    <a:extLst>
                      <a:ext uri="{FF2B5EF4-FFF2-40B4-BE49-F238E27FC236}">
                        <a16:creationId xmlns:a16="http://schemas.microsoft.com/office/drawing/2014/main" id="{7CCC4D75-8CFA-B1E1-84BE-5A953405D8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직선 연결선 172">
                    <a:extLst>
                      <a:ext uri="{FF2B5EF4-FFF2-40B4-BE49-F238E27FC236}">
                        <a16:creationId xmlns:a16="http://schemas.microsoft.com/office/drawing/2014/main" id="{F9EA2503-99B8-806F-0799-923AA4E6B2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D8E368F0-EC35-E9B9-18F9-B74DF8C13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직선 연결선 174">
                    <a:extLst>
                      <a:ext uri="{FF2B5EF4-FFF2-40B4-BE49-F238E27FC236}">
                        <a16:creationId xmlns:a16="http://schemas.microsoft.com/office/drawing/2014/main" id="{C7CAA241-565C-9F1A-324A-62163CF2B1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직선 연결선 175">
                    <a:extLst>
                      <a:ext uri="{FF2B5EF4-FFF2-40B4-BE49-F238E27FC236}">
                        <a16:creationId xmlns:a16="http://schemas.microsoft.com/office/drawing/2014/main" id="{E70A6386-FC77-59CF-8EC5-AEEE888BB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>
                    <a:extLst>
                      <a:ext uri="{FF2B5EF4-FFF2-40B4-BE49-F238E27FC236}">
                        <a16:creationId xmlns:a16="http://schemas.microsoft.com/office/drawing/2014/main" id="{0D8A0AC4-7891-C0E2-B3CF-83E1304C98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9B40EFD2-F46C-8C2F-B43B-3159478B3DD6}"/>
                    </a:ext>
                  </a:extLst>
                </p:cNvPr>
                <p:cNvGrpSpPr/>
                <p:nvPr/>
              </p:nvGrpSpPr>
              <p:grpSpPr>
                <a:xfrm>
                  <a:off x="577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79" name="직선 연결선 178">
                    <a:extLst>
                      <a:ext uri="{FF2B5EF4-FFF2-40B4-BE49-F238E27FC236}">
                        <a16:creationId xmlns:a16="http://schemas.microsoft.com/office/drawing/2014/main" id="{27706F18-6139-1895-2E8E-4AA9C4CF07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연결선 179">
                    <a:extLst>
                      <a:ext uri="{FF2B5EF4-FFF2-40B4-BE49-F238E27FC236}">
                        <a16:creationId xmlns:a16="http://schemas.microsoft.com/office/drawing/2014/main" id="{41F406E6-DEF3-08B5-A957-1D9EFE17C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직선 연결선 180">
                    <a:extLst>
                      <a:ext uri="{FF2B5EF4-FFF2-40B4-BE49-F238E27FC236}">
                        <a16:creationId xmlns:a16="http://schemas.microsoft.com/office/drawing/2014/main" id="{7741A13B-D709-0863-2250-DE3B657AFA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C40C1E36-2C92-C85E-9DA9-727F772AD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B615083D-8958-AC82-9A35-4E872B958D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>
                    <a:extLst>
                      <a:ext uri="{FF2B5EF4-FFF2-40B4-BE49-F238E27FC236}">
                        <a16:creationId xmlns:a16="http://schemas.microsoft.com/office/drawing/2014/main" id="{2DA4FB82-EA2A-D628-F176-9838F6E60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1B07F517-6588-41EC-9F9A-8BCE9D2A94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96887524-5F6B-6EBF-D617-29F089572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FB23DE84-18C0-E861-6BE2-821B7E989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id="{842F957E-7927-722D-9E7B-1347323C47C5}"/>
                    </a:ext>
                  </a:extLst>
                </p:cNvPr>
                <p:cNvGrpSpPr/>
                <p:nvPr/>
              </p:nvGrpSpPr>
              <p:grpSpPr>
                <a:xfrm>
                  <a:off x="649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89" name="직선 연결선 188">
                    <a:extLst>
                      <a:ext uri="{FF2B5EF4-FFF2-40B4-BE49-F238E27FC236}">
                        <a16:creationId xmlns:a16="http://schemas.microsoft.com/office/drawing/2014/main" id="{7AB06998-2A47-1A4C-7E12-EC5C8B7999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직선 연결선 189">
                    <a:extLst>
                      <a:ext uri="{FF2B5EF4-FFF2-40B4-BE49-F238E27FC236}">
                        <a16:creationId xmlns:a16="http://schemas.microsoft.com/office/drawing/2014/main" id="{1BBF9E9F-C22A-BE6C-DADE-A2405454D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직선 연결선 190">
                    <a:extLst>
                      <a:ext uri="{FF2B5EF4-FFF2-40B4-BE49-F238E27FC236}">
                        <a16:creationId xmlns:a16="http://schemas.microsoft.com/office/drawing/2014/main" id="{51518C13-0DA8-A2D3-B21E-90B1B1642C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02B869CE-428E-0A53-6A86-32DC288397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>
                    <a:extLst>
                      <a:ext uri="{FF2B5EF4-FFF2-40B4-BE49-F238E27FC236}">
                        <a16:creationId xmlns:a16="http://schemas.microsoft.com/office/drawing/2014/main" id="{7043CE7D-269B-BD03-51BF-070CAFA8B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 193">
                    <a:extLst>
                      <a:ext uri="{FF2B5EF4-FFF2-40B4-BE49-F238E27FC236}">
                        <a16:creationId xmlns:a16="http://schemas.microsoft.com/office/drawing/2014/main" id="{366BDE93-A68B-EB6E-FE8C-EA013CFF98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497E4F6-A6F9-0269-46AF-0D71B42C9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46AF26C0-DB2C-93B2-2FEC-E246540524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CE037961-DBCF-E9F7-3A3E-DE83C52D78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그룹 197">
                  <a:extLst>
                    <a:ext uri="{FF2B5EF4-FFF2-40B4-BE49-F238E27FC236}">
                      <a16:creationId xmlns:a16="http://schemas.microsoft.com/office/drawing/2014/main" id="{14FA0861-FC42-0839-F774-68D73FA6AC9A}"/>
                    </a:ext>
                  </a:extLst>
                </p:cNvPr>
                <p:cNvGrpSpPr/>
                <p:nvPr/>
              </p:nvGrpSpPr>
              <p:grpSpPr>
                <a:xfrm>
                  <a:off x="721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944D4254-A1B5-F357-6946-0496EA778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13F5C50B-3BA8-ED1C-570F-EA97B7510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85FCAD0D-DD73-EB4C-971C-5FBCB6BF63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C3ECA49E-BAA6-AAA8-7B3B-026F92B213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>
                    <a:extLst>
                      <a:ext uri="{FF2B5EF4-FFF2-40B4-BE49-F238E27FC236}">
                        <a16:creationId xmlns:a16="http://schemas.microsoft.com/office/drawing/2014/main" id="{92D5D2D1-E363-5625-B89E-9600CBB88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직선 연결선 203">
                    <a:extLst>
                      <a:ext uri="{FF2B5EF4-FFF2-40B4-BE49-F238E27FC236}">
                        <a16:creationId xmlns:a16="http://schemas.microsoft.com/office/drawing/2014/main" id="{EDF9928F-95A5-113F-AC5C-BB189FD2DD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>
                    <a:extLst>
                      <a:ext uri="{FF2B5EF4-FFF2-40B4-BE49-F238E27FC236}">
                        <a16:creationId xmlns:a16="http://schemas.microsoft.com/office/drawing/2014/main" id="{9174CD1B-DD55-6D07-D0BF-FB94EF3C4D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9B5FE2B2-2BE4-FD38-FE20-EB53AE330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A6F2A4D2-B18F-EA22-FB03-BA08CC7B83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546328D0-09D7-52A1-32D9-B5850289D3B2}"/>
                    </a:ext>
                  </a:extLst>
                </p:cNvPr>
                <p:cNvGrpSpPr/>
                <p:nvPr/>
              </p:nvGrpSpPr>
              <p:grpSpPr>
                <a:xfrm>
                  <a:off x="793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2546EA14-C161-17FC-5ED7-6A9C7CF23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1C400BD5-2ABE-3A11-49A3-9E1DDE07ED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>
                    <a:extLst>
                      <a:ext uri="{FF2B5EF4-FFF2-40B4-BE49-F238E27FC236}">
                        <a16:creationId xmlns:a16="http://schemas.microsoft.com/office/drawing/2014/main" id="{76148817-C704-6BD1-E11D-1C2B5F0DF9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>
                    <a:extLst>
                      <a:ext uri="{FF2B5EF4-FFF2-40B4-BE49-F238E27FC236}">
                        <a16:creationId xmlns:a16="http://schemas.microsoft.com/office/drawing/2014/main" id="{58BFA6AB-3B37-599C-A60D-109F00EEF0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4E26A081-F40C-C83D-C26B-B154E10F10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453FA11D-6FF0-0ADF-054E-8A9B6A23CC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2B3153B2-E11D-F632-D60F-81EC84E69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5CCD1307-CF57-0D28-FFEE-F3B9A49A09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AC4FF747-0B4A-D337-CC36-3E3D0542F8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F6A940FB-F08D-39B4-3C24-4D36BD90C88D}"/>
                    </a:ext>
                  </a:extLst>
                </p:cNvPr>
                <p:cNvGrpSpPr/>
                <p:nvPr/>
              </p:nvGrpSpPr>
              <p:grpSpPr>
                <a:xfrm>
                  <a:off x="865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D81701F5-376A-86AE-DB5D-A8B4610A13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직선 연결선 219">
                    <a:extLst>
                      <a:ext uri="{FF2B5EF4-FFF2-40B4-BE49-F238E27FC236}">
                        <a16:creationId xmlns:a16="http://schemas.microsoft.com/office/drawing/2014/main" id="{075984F0-CCD8-7BB2-2CBA-22E86869DB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직선 연결선 220">
                    <a:extLst>
                      <a:ext uri="{FF2B5EF4-FFF2-40B4-BE49-F238E27FC236}">
                        <a16:creationId xmlns:a16="http://schemas.microsoft.com/office/drawing/2014/main" id="{6F518AA8-720D-B38C-5044-14CEC12B4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직선 연결선 221">
                    <a:extLst>
                      <a:ext uri="{FF2B5EF4-FFF2-40B4-BE49-F238E27FC236}">
                        <a16:creationId xmlns:a16="http://schemas.microsoft.com/office/drawing/2014/main" id="{0C3F7E04-1B37-5176-2245-859D5FF4EC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직선 연결선 222">
                    <a:extLst>
                      <a:ext uri="{FF2B5EF4-FFF2-40B4-BE49-F238E27FC236}">
                        <a16:creationId xmlns:a16="http://schemas.microsoft.com/office/drawing/2014/main" id="{79EF1EC4-BB92-663C-B2CE-80E7F2AFF9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직선 연결선 223">
                    <a:extLst>
                      <a:ext uri="{FF2B5EF4-FFF2-40B4-BE49-F238E27FC236}">
                        <a16:creationId xmlns:a16="http://schemas.microsoft.com/office/drawing/2014/main" id="{D14FABC9-FF43-C529-EB79-D2F509A894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직선 연결선 224">
                    <a:extLst>
                      <a:ext uri="{FF2B5EF4-FFF2-40B4-BE49-F238E27FC236}">
                        <a16:creationId xmlns:a16="http://schemas.microsoft.com/office/drawing/2014/main" id="{8A7AD88A-7999-8C42-ABBD-B4CD46A2F1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직선 연결선 225">
                    <a:extLst>
                      <a:ext uri="{FF2B5EF4-FFF2-40B4-BE49-F238E27FC236}">
                        <a16:creationId xmlns:a16="http://schemas.microsoft.com/office/drawing/2014/main" id="{870FAC60-440D-15AA-A823-F8F814D9F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직선 연결선 226">
                    <a:extLst>
                      <a:ext uri="{FF2B5EF4-FFF2-40B4-BE49-F238E27FC236}">
                        <a16:creationId xmlns:a16="http://schemas.microsoft.com/office/drawing/2014/main" id="{F323617F-3BB7-5012-21A8-D556AF5DC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그룹 227">
                  <a:extLst>
                    <a:ext uri="{FF2B5EF4-FFF2-40B4-BE49-F238E27FC236}">
                      <a16:creationId xmlns:a16="http://schemas.microsoft.com/office/drawing/2014/main" id="{CF00C521-CD6A-1356-7FF2-27F723D33C51}"/>
                    </a:ext>
                  </a:extLst>
                </p:cNvPr>
                <p:cNvGrpSpPr/>
                <p:nvPr/>
              </p:nvGrpSpPr>
              <p:grpSpPr>
                <a:xfrm>
                  <a:off x="937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29" name="직선 연결선 228">
                    <a:extLst>
                      <a:ext uri="{FF2B5EF4-FFF2-40B4-BE49-F238E27FC236}">
                        <a16:creationId xmlns:a16="http://schemas.microsoft.com/office/drawing/2014/main" id="{620BE78E-C70C-381A-CBA9-8FB242D4BA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692AAC60-641F-19FD-53D2-F8A32076C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3DD2535E-8F2C-181A-8349-96C3AB4A6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901D3A7C-76A1-D58E-892F-ABE531D18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AE6E6683-CA53-1BB3-0AD8-13B6395920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D6A607EB-50E7-FABE-B7CD-F7D8170706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25E8FEBB-A567-53E5-0D4B-A7E8457F8A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27549BDA-D122-5275-CC9B-6E77CD9B0C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E897E912-C738-FD95-13A1-B79E1179E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그룹 237">
                  <a:extLst>
                    <a:ext uri="{FF2B5EF4-FFF2-40B4-BE49-F238E27FC236}">
                      <a16:creationId xmlns:a16="http://schemas.microsoft.com/office/drawing/2014/main" id="{B560BD1B-36F5-03B3-AFBC-99CD80705F1F}"/>
                    </a:ext>
                  </a:extLst>
                </p:cNvPr>
                <p:cNvGrpSpPr/>
                <p:nvPr/>
              </p:nvGrpSpPr>
              <p:grpSpPr>
                <a:xfrm>
                  <a:off x="1009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99E8C5BB-213F-22E1-43D3-354F9CC339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F9140200-0836-EFFF-1ABA-44DFB4BD97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42BAC9C5-80D2-6A2B-250B-490271EE40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47BB6BF3-F82D-8C92-9885-4984821A8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C6514860-88EE-E691-1066-9AAA1D2F29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89869317-7D3D-F1AB-ECBC-BD2A50276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798C61DA-C64B-4669-4272-B19660160F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AFBBBB92-7EA1-51A2-1197-0D006BB7F4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5AF2C75F-A539-C3C0-B297-E99B4F8792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그룹 247">
                  <a:extLst>
                    <a:ext uri="{FF2B5EF4-FFF2-40B4-BE49-F238E27FC236}">
                      <a16:creationId xmlns:a16="http://schemas.microsoft.com/office/drawing/2014/main" id="{FD98CEB3-2BBC-2CD6-CA81-6F428B3FFD2E}"/>
                    </a:ext>
                  </a:extLst>
                </p:cNvPr>
                <p:cNvGrpSpPr/>
                <p:nvPr/>
              </p:nvGrpSpPr>
              <p:grpSpPr>
                <a:xfrm>
                  <a:off x="1081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49" name="직선 연결선 248">
                    <a:extLst>
                      <a:ext uri="{FF2B5EF4-FFF2-40B4-BE49-F238E27FC236}">
                        <a16:creationId xmlns:a16="http://schemas.microsoft.com/office/drawing/2014/main" id="{DD75CCC9-FBB8-8EB6-BC2C-1FA28C0E1A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9F483E3E-3F85-E9D9-AD8A-F280976C2E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9355451A-B550-49AC-7E91-D3F0C1D0A0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직선 연결선 251">
                    <a:extLst>
                      <a:ext uri="{FF2B5EF4-FFF2-40B4-BE49-F238E27FC236}">
                        <a16:creationId xmlns:a16="http://schemas.microsoft.com/office/drawing/2014/main" id="{4D291279-ECAF-B82F-BAE7-5DB718A54B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744D2DB1-A138-38F7-1671-D4807942CE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1A954261-65F5-ADE9-ADDE-18CC44BE5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B2196FA2-BC71-BC70-EE10-19897B4F7C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직선 연결선 255">
                    <a:extLst>
                      <a:ext uri="{FF2B5EF4-FFF2-40B4-BE49-F238E27FC236}">
                        <a16:creationId xmlns:a16="http://schemas.microsoft.com/office/drawing/2014/main" id="{99592FA2-0B94-6070-BB4A-972BB134FF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직선 연결선 256">
                    <a:extLst>
                      <a:ext uri="{FF2B5EF4-FFF2-40B4-BE49-F238E27FC236}">
                        <a16:creationId xmlns:a16="http://schemas.microsoft.com/office/drawing/2014/main" id="{0548A534-053E-E929-35D0-36CB970653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5" name="그룹 264">
                <a:extLst>
                  <a:ext uri="{FF2B5EF4-FFF2-40B4-BE49-F238E27FC236}">
                    <a16:creationId xmlns:a16="http://schemas.microsoft.com/office/drawing/2014/main" id="{F24B678A-C736-D7E0-DDE8-9B3B0559C1B5}"/>
                  </a:ext>
                </a:extLst>
              </p:cNvPr>
              <p:cNvGrpSpPr/>
              <p:nvPr/>
            </p:nvGrpSpPr>
            <p:grpSpPr>
              <a:xfrm>
                <a:off x="176132" y="806384"/>
                <a:ext cx="11205088" cy="272808"/>
                <a:chOff x="161608" y="1144479"/>
                <a:chExt cx="11205088" cy="272808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DD08D8BA-D650-C543-234C-23A1F618FBC9}"/>
                    </a:ext>
                  </a:extLst>
                </p:cNvPr>
                <p:cNvGrpSpPr/>
                <p:nvPr/>
              </p:nvGrpSpPr>
              <p:grpSpPr>
                <a:xfrm>
                  <a:off x="161608" y="1144479"/>
                  <a:ext cx="10924119" cy="191542"/>
                  <a:chOff x="161608" y="955259"/>
                  <a:chExt cx="10924119" cy="191542"/>
                </a:xfrm>
              </p:grpSpPr>
              <p:grpSp>
                <p:nvGrpSpPr>
                  <p:cNvPr id="75" name="그룹 74">
                    <a:extLst>
                      <a:ext uri="{FF2B5EF4-FFF2-40B4-BE49-F238E27FC236}">
                        <a16:creationId xmlns:a16="http://schemas.microsoft.com/office/drawing/2014/main" id="{828E7593-5C60-7740-97C1-A1DE6786B698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979042"/>
                    <a:ext cx="10800000" cy="167759"/>
                    <a:chOff x="192088" y="858603"/>
                    <a:chExt cx="10800000" cy="167759"/>
                  </a:xfrm>
                </p:grpSpPr>
                <p:cxnSp>
                  <p:nvCxnSpPr>
                    <p:cNvPr id="18" name="직선 연결선 17">
                      <a:extLst>
                        <a:ext uri="{FF2B5EF4-FFF2-40B4-BE49-F238E27FC236}">
                          <a16:creationId xmlns:a16="http://schemas.microsoft.com/office/drawing/2014/main" id="{F2D83E02-B987-92BF-DB2C-3119CFD4F3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2088" y="858603"/>
                      <a:ext cx="0" cy="167759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직선 연결선 16">
                      <a:extLst>
                        <a:ext uri="{FF2B5EF4-FFF2-40B4-BE49-F238E27FC236}">
                          <a16:creationId xmlns:a16="http://schemas.microsoft.com/office/drawing/2014/main" id="{F09BAC97-620F-B83A-943E-36A8362569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52088" y="864724"/>
                      <a:ext cx="0" cy="161638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직선 연결선 25">
                      <a:extLst>
                        <a:ext uri="{FF2B5EF4-FFF2-40B4-BE49-F238E27FC236}">
                          <a16:creationId xmlns:a16="http://schemas.microsoft.com/office/drawing/2014/main" id="{68295391-4A4B-A6B3-2761-131E2DC9AA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512088" y="864724"/>
                      <a:ext cx="0" cy="161638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직선 연결선 26">
                      <a:extLst>
                        <a:ext uri="{FF2B5EF4-FFF2-40B4-BE49-F238E27FC236}">
                          <a16:creationId xmlns:a16="http://schemas.microsoft.com/office/drawing/2014/main" id="{E4CFFE53-E78B-938E-A8AC-48B656A8F6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672088" y="864724"/>
                      <a:ext cx="0" cy="161638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직선 연결선 27">
                      <a:extLst>
                        <a:ext uri="{FF2B5EF4-FFF2-40B4-BE49-F238E27FC236}">
                          <a16:creationId xmlns:a16="http://schemas.microsoft.com/office/drawing/2014/main" id="{493CDB7D-B259-2562-79CB-00C8382603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832088" y="864724"/>
                      <a:ext cx="0" cy="161638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직선 연결선 30">
                      <a:extLst>
                        <a:ext uri="{FF2B5EF4-FFF2-40B4-BE49-F238E27FC236}">
                          <a16:creationId xmlns:a16="http://schemas.microsoft.com/office/drawing/2014/main" id="{31D6B9DE-A2F8-A4EB-F93B-E5766EBD1B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992088" y="887678"/>
                      <a:ext cx="0" cy="138684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9" name="그룹 58">
                    <a:extLst>
                      <a:ext uri="{FF2B5EF4-FFF2-40B4-BE49-F238E27FC236}">
                        <a16:creationId xmlns:a16="http://schemas.microsoft.com/office/drawing/2014/main" id="{9E7AF0F9-8CEE-20D7-0471-365946E5F717}"/>
                      </a:ext>
                    </a:extLst>
                  </p:cNvPr>
                  <p:cNvGrpSpPr/>
                  <p:nvPr/>
                </p:nvGrpSpPr>
                <p:grpSpPr>
                  <a:xfrm>
                    <a:off x="161608" y="955259"/>
                    <a:ext cx="10924119" cy="123239"/>
                    <a:chOff x="164148" y="1022653"/>
                    <a:chExt cx="10924119" cy="123239"/>
                  </a:xfrm>
                </p:grpSpPr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E378BFD0-3C86-5085-CC28-80620F8096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382" y="1022653"/>
                      <a:ext cx="121828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p:txBody>
                </p:sp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770480AB-AA43-8E19-A33D-DB309380C6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5525" y="1022653"/>
                      <a:ext cx="182742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9D822BFA-B22E-3CEB-AE6A-F9A1A54A26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4381" y="1022653"/>
                      <a:ext cx="121828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1705B125-44DA-F5FE-7F4F-DB2469B851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45526" y="1022653"/>
                      <a:ext cx="182742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p:txBody>
                </p:sp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CAD302C9-0E3D-E61C-925B-32DC23D477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55552" y="1022653"/>
                      <a:ext cx="121828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p:txBody>
                </p:sp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A96859C1-4CF0-037A-BB36-AF103EC330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148" y="1022653"/>
                      <a:ext cx="60914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en-US" altLang="ko-KR" sz="801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0</a:t>
                      </a:r>
                    </a:p>
                  </p:txBody>
                </p:sp>
              </p:grpSp>
            </p:grpSp>
            <p:grpSp>
              <p:nvGrpSpPr>
                <p:cNvPr id="278" name="그룹 277">
                  <a:extLst>
                    <a:ext uri="{FF2B5EF4-FFF2-40B4-BE49-F238E27FC236}">
                      <a16:creationId xmlns:a16="http://schemas.microsoft.com/office/drawing/2014/main" id="{2F199F21-0AD6-0DDF-7597-B992C7FE4E8E}"/>
                    </a:ext>
                  </a:extLst>
                </p:cNvPr>
                <p:cNvGrpSpPr/>
                <p:nvPr/>
              </p:nvGrpSpPr>
              <p:grpSpPr>
                <a:xfrm>
                  <a:off x="192088" y="1294048"/>
                  <a:ext cx="11174608" cy="123239"/>
                  <a:chOff x="192088" y="882765"/>
                  <a:chExt cx="11174608" cy="123239"/>
                </a:xfrm>
              </p:grpSpPr>
              <p:sp>
                <p:nvSpPr>
                  <p:cNvPr id="124" name="직사각형 123">
                    <a:extLst>
                      <a:ext uri="{FF2B5EF4-FFF2-40B4-BE49-F238E27FC236}">
                        <a16:creationId xmlns:a16="http://schemas.microsoft.com/office/drawing/2014/main" id="{66C4D1BB-7C4D-9EB6-CEE1-3B69720CBE58}"/>
                      </a:ext>
                    </a:extLst>
                  </p:cNvPr>
                  <p:cNvSpPr/>
                  <p:nvPr/>
                </p:nvSpPr>
                <p:spPr>
                  <a:xfrm flipV="1">
                    <a:off x="192088" y="924738"/>
                    <a:ext cx="1080000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40690821-BB1E-679C-38AB-27BC7CCF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882765"/>
                    <a:ext cx="374608" cy="123239"/>
                  </a:xfrm>
                  <a:prstGeom prst="rect">
                    <a:avLst/>
                  </a:prstGeom>
                  <a:noFill/>
                </p:spPr>
                <p:txBody>
                  <a:bodyPr wrap="none" lIns="53999" tIns="0" rIns="35998" bIns="0" rtlCol="0" anchor="ctr" anchorCtr="0">
                    <a:spAutoFit/>
                  </a:bodyPr>
                  <a:lstStyle/>
                  <a:p>
                    <a:r>
                      <a:rPr lang="ko-KR" altLang="en-US" sz="801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프레임</a:t>
                    </a:r>
                    <a:endParaRPr lang="en-US" altLang="ko-KR" sz="801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994E8FFC-C6BF-5D9F-7D9C-A727C80144C3}"/>
                    </a:ext>
                  </a:extLst>
                </p:cNvPr>
                <p:cNvSpPr txBox="1"/>
                <p:nvPr/>
              </p:nvSpPr>
              <p:spPr>
                <a:xfrm>
                  <a:off x="862396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</a:t>
                  </a:r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9309AA9B-B00F-6B4D-D0A4-C3FF3399C60A}"/>
                    </a:ext>
                  </a:extLst>
                </p:cNvPr>
                <p:cNvSpPr txBox="1"/>
                <p:nvPr/>
              </p:nvSpPr>
              <p:spPr>
                <a:xfrm>
                  <a:off x="1580526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</a:t>
                  </a: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DE88F95A-1CC8-91C9-D03D-10F9293D1294}"/>
                    </a:ext>
                  </a:extLst>
                </p:cNvPr>
                <p:cNvSpPr txBox="1"/>
                <p:nvPr/>
              </p:nvSpPr>
              <p:spPr>
                <a:xfrm>
                  <a:off x="3024265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40</a:t>
                  </a: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A6D63DBC-0411-6599-BD14-C40E441CC06A}"/>
                    </a:ext>
                  </a:extLst>
                </p:cNvPr>
                <p:cNvSpPr txBox="1"/>
                <p:nvPr/>
              </p:nvSpPr>
              <p:spPr>
                <a:xfrm>
                  <a:off x="3742394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50</a:t>
                  </a:r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C4709884-9339-E3EF-45FE-FB800995E355}"/>
                    </a:ext>
                  </a:extLst>
                </p:cNvPr>
                <p:cNvSpPr txBox="1"/>
                <p:nvPr/>
              </p:nvSpPr>
              <p:spPr>
                <a:xfrm>
                  <a:off x="5180525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70</a:t>
                  </a:r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CC87C364-FC69-9A91-DDC6-B8082FAF2BD8}"/>
                    </a:ext>
                  </a:extLst>
                </p:cNvPr>
                <p:cNvSpPr txBox="1"/>
                <p:nvPr/>
              </p:nvSpPr>
              <p:spPr>
                <a:xfrm>
                  <a:off x="5898654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80</a:t>
                  </a:r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6D6561FD-CCFF-F291-EDB3-F33B7CD7C26E}"/>
                    </a:ext>
                  </a:extLst>
                </p:cNvPr>
                <p:cNvSpPr txBox="1"/>
                <p:nvPr/>
              </p:nvSpPr>
              <p:spPr>
                <a:xfrm>
                  <a:off x="7314368" y="1227760"/>
                  <a:ext cx="14908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100</a:t>
                  </a:r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BCB9039B-717F-5E25-9308-70E0B19C90D7}"/>
                    </a:ext>
                  </a:extLst>
                </p:cNvPr>
                <p:cNvSpPr txBox="1"/>
                <p:nvPr/>
              </p:nvSpPr>
              <p:spPr>
                <a:xfrm>
                  <a:off x="8040117" y="1227760"/>
                  <a:ext cx="14908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110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A9E00E12-A6E7-0938-647E-4C498C0B84CE}"/>
                    </a:ext>
                  </a:extLst>
                </p:cNvPr>
                <p:cNvSpPr txBox="1"/>
                <p:nvPr/>
              </p:nvSpPr>
              <p:spPr>
                <a:xfrm>
                  <a:off x="9475493" y="1227760"/>
                  <a:ext cx="14908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130</a:t>
                  </a: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8EF90D57-ED5D-BC3A-9B70-5224AF62C0D6}"/>
                    </a:ext>
                  </a:extLst>
                </p:cNvPr>
                <p:cNvSpPr txBox="1"/>
                <p:nvPr/>
              </p:nvSpPr>
              <p:spPr>
                <a:xfrm>
                  <a:off x="10201242" y="1227760"/>
                  <a:ext cx="14908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140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9CBD3C35-DCB0-BAF6-9C85-213BEAF05A0E}"/>
                  </a:ext>
                </a:extLst>
              </p:cNvPr>
              <p:cNvGrpSpPr/>
              <p:nvPr/>
            </p:nvGrpSpPr>
            <p:grpSpPr>
              <a:xfrm>
                <a:off x="206609" y="1122467"/>
                <a:ext cx="10799998" cy="515660"/>
                <a:chOff x="192088" y="1382522"/>
                <a:chExt cx="10799998" cy="515659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E0117EDE-2D22-19B1-3F30-7B79BE0737AF}"/>
                    </a:ext>
                  </a:extLst>
                </p:cNvPr>
                <p:cNvGrpSpPr/>
                <p:nvPr/>
              </p:nvGrpSpPr>
              <p:grpSpPr>
                <a:xfrm>
                  <a:off x="192088" y="1382522"/>
                  <a:ext cx="10799998" cy="360000"/>
                  <a:chOff x="192088" y="1382522"/>
                  <a:chExt cx="10799998" cy="360000"/>
                </a:xfrm>
              </p:grpSpPr>
              <p:sp>
                <p:nvSpPr>
                  <p:cNvPr id="311" name="직사각형 310">
                    <a:extLst>
                      <a:ext uri="{FF2B5EF4-FFF2-40B4-BE49-F238E27FC236}">
                        <a16:creationId xmlns:a16="http://schemas.microsoft.com/office/drawing/2014/main" id="{CCEEDDF8-A806-DF3E-6877-ACBBB4C591F4}"/>
                      </a:ext>
                    </a:extLst>
                  </p:cNvPr>
                  <p:cNvSpPr/>
                  <p:nvPr/>
                </p:nvSpPr>
                <p:spPr>
                  <a:xfrm>
                    <a:off x="192088" y="1382522"/>
                    <a:ext cx="2160000" cy="360000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99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</a:t>
                    </a:r>
                  </a:p>
                </p:txBody>
              </p:sp>
              <p:sp>
                <p:nvSpPr>
                  <p:cNvPr id="3" name="직사각형 2">
                    <a:extLst>
                      <a:ext uri="{FF2B5EF4-FFF2-40B4-BE49-F238E27FC236}">
                        <a16:creationId xmlns:a16="http://schemas.microsoft.com/office/drawing/2014/main" id="{16377407-F0C0-60FE-9CC3-695303689697}"/>
                      </a:ext>
                    </a:extLst>
                  </p:cNvPr>
                  <p:cNvSpPr/>
                  <p:nvPr/>
                </p:nvSpPr>
                <p:spPr>
                  <a:xfrm>
                    <a:off x="2352088" y="1382522"/>
                    <a:ext cx="3240000" cy="360000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99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준비</a:t>
                    </a:r>
                  </a:p>
                </p:txBody>
              </p:sp>
              <p:sp>
                <p:nvSpPr>
                  <p:cNvPr id="51" name="직사각형 3">
                    <a:extLst>
                      <a:ext uri="{FF2B5EF4-FFF2-40B4-BE49-F238E27FC236}">
                        <a16:creationId xmlns:a16="http://schemas.microsoft.com/office/drawing/2014/main" id="{69C76F1F-84A8-AD1F-401C-87A8781F02A8}"/>
                      </a:ext>
                    </a:extLst>
                  </p:cNvPr>
                  <p:cNvSpPr/>
                  <p:nvPr/>
                </p:nvSpPr>
                <p:spPr>
                  <a:xfrm>
                    <a:off x="5592087" y="1382522"/>
                    <a:ext cx="2158302" cy="360000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99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</a:t>
                    </a:r>
                  </a:p>
                </p:txBody>
              </p:sp>
              <p:sp>
                <p:nvSpPr>
                  <p:cNvPr id="52" name="직사각형 9">
                    <a:extLst>
                      <a:ext uri="{FF2B5EF4-FFF2-40B4-BE49-F238E27FC236}">
                        <a16:creationId xmlns:a16="http://schemas.microsoft.com/office/drawing/2014/main" id="{5A778B8B-E4B4-5DF3-4C87-30804CBFC09A}"/>
                      </a:ext>
                    </a:extLst>
                  </p:cNvPr>
                  <p:cNvSpPr/>
                  <p:nvPr/>
                </p:nvSpPr>
                <p:spPr>
                  <a:xfrm>
                    <a:off x="7750391" y="1382522"/>
                    <a:ext cx="3241695" cy="360000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99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</a:t>
                    </a:r>
                  </a:p>
                </p:txBody>
              </p:sp>
            </p:grpSp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C685E187-2D03-BB79-4584-EB1DFFC924BC}"/>
                    </a:ext>
                  </a:extLst>
                </p:cNvPr>
                <p:cNvSpPr txBox="1"/>
                <p:nvPr/>
              </p:nvSpPr>
              <p:spPr>
                <a:xfrm>
                  <a:off x="5543329" y="1790458"/>
                  <a:ext cx="99386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ln w="190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75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18C6C5E-8519-A4FD-D57C-CB6BD83409D6}"/>
                    </a:ext>
                  </a:extLst>
                </p:cNvPr>
                <p:cNvSpPr txBox="1"/>
                <p:nvPr/>
              </p:nvSpPr>
              <p:spPr>
                <a:xfrm>
                  <a:off x="7692845" y="1790459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ln w="190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  <p:grpSp>
            <p:nvGrpSpPr>
              <p:cNvPr id="467" name="그룹 466">
                <a:extLst>
                  <a:ext uri="{FF2B5EF4-FFF2-40B4-BE49-F238E27FC236}">
                    <a16:creationId xmlns:a16="http://schemas.microsoft.com/office/drawing/2014/main" id="{3FA93B11-35F3-1B88-7C02-344B4AB5316A}"/>
                  </a:ext>
                </a:extLst>
              </p:cNvPr>
              <p:cNvGrpSpPr/>
              <p:nvPr/>
            </p:nvGrpSpPr>
            <p:grpSpPr>
              <a:xfrm>
                <a:off x="206611" y="3953558"/>
                <a:ext cx="11298037" cy="288000"/>
                <a:chOff x="192088" y="4049772"/>
                <a:chExt cx="11298039" cy="28800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5105CB3-0FB0-508A-A80A-24E5C365CC72}"/>
                    </a:ext>
                  </a:extLst>
                </p:cNvPr>
                <p:cNvGrpSpPr/>
                <p:nvPr/>
              </p:nvGrpSpPr>
              <p:grpSpPr>
                <a:xfrm>
                  <a:off x="192088" y="4132154"/>
                  <a:ext cx="11298039" cy="123239"/>
                  <a:chOff x="192088" y="2273981"/>
                  <a:chExt cx="11298039" cy="123239"/>
                </a:xfrm>
              </p:grpSpPr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:a16="http://schemas.microsoft.com/office/drawing/2014/main" id="{432E834E-F183-2138-3CE4-101CAA26D6FE}"/>
                      </a:ext>
                    </a:extLst>
                  </p:cNvPr>
                  <p:cNvCxnSpPr>
                    <a:cxnSpLocks/>
                    <a:endCxn id="89" idx="1"/>
                  </p:cNvCxnSpPr>
                  <p:nvPr/>
                </p:nvCxnSpPr>
                <p:spPr>
                  <a:xfrm flipV="1">
                    <a:off x="192088" y="2335601"/>
                    <a:ext cx="10800000" cy="1"/>
                  </a:xfrm>
                  <a:prstGeom prst="straightConnector1">
                    <a:avLst/>
                  </a:prstGeom>
                  <a:ln w="9525">
                    <a:solidFill>
                      <a:schemeClr val="accent5">
                        <a:lumMod val="60000"/>
                        <a:lumOff val="40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43A755BE-D14F-B03E-F276-C027D843024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2273981"/>
                    <a:ext cx="498039" cy="123239"/>
                  </a:xfrm>
                  <a:prstGeom prst="rect">
                    <a:avLst/>
                  </a:prstGeom>
                  <a:noFill/>
                </p:spPr>
                <p:txBody>
                  <a:bodyPr wrap="none" lIns="53999" tIns="0" rIns="35998" bIns="0" rtlCol="0" anchor="ctr" anchorCtr="0">
                    <a:spAutoFit/>
                  </a:bodyPr>
                  <a:lstStyle/>
                  <a:p>
                    <a:r>
                      <a:rPr lang="ko-KR" altLang="en-US" sz="801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슈퍼 </a:t>
                    </a:r>
                    <a:r>
                      <a:rPr lang="ko-KR" altLang="en-US" sz="801" b="1" dirty="0" err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아머</a:t>
                    </a:r>
                    <a:endParaRPr lang="en-US" altLang="ko-KR" sz="801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sp>
              <p:nvSpPr>
                <p:cNvPr id="77" name="직사각형 261">
                  <a:extLst>
                    <a:ext uri="{FF2B5EF4-FFF2-40B4-BE49-F238E27FC236}">
                      <a16:creationId xmlns:a16="http://schemas.microsoft.com/office/drawing/2014/main" id="{5962B377-51FD-94AB-3EC1-B5097F0AFCF2}"/>
                    </a:ext>
                  </a:extLst>
                </p:cNvPr>
                <p:cNvSpPr/>
                <p:nvPr/>
              </p:nvSpPr>
              <p:spPr>
                <a:xfrm>
                  <a:off x="192088" y="4049772"/>
                  <a:ext cx="7560000" cy="288000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피격 이상 면역 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/ 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 면역</a:t>
                  </a:r>
                </a:p>
              </p:txBody>
            </p:sp>
          </p:grpSp>
          <p:grpSp>
            <p:nvGrpSpPr>
              <p:cNvPr id="464" name="그룹 463">
                <a:extLst>
                  <a:ext uri="{FF2B5EF4-FFF2-40B4-BE49-F238E27FC236}">
                    <a16:creationId xmlns:a16="http://schemas.microsoft.com/office/drawing/2014/main" id="{AB8205F0-5E1A-ADA1-12A9-B473526FDBB6}"/>
                  </a:ext>
                </a:extLst>
              </p:cNvPr>
              <p:cNvGrpSpPr/>
              <p:nvPr/>
            </p:nvGrpSpPr>
            <p:grpSpPr>
              <a:xfrm>
                <a:off x="206615" y="2783208"/>
                <a:ext cx="11775733" cy="413504"/>
                <a:chOff x="192088" y="2879423"/>
                <a:chExt cx="11775731" cy="413503"/>
              </a:xfrm>
            </p:grpSpPr>
            <p:grpSp>
              <p:nvGrpSpPr>
                <p:cNvPr id="463" name="그룹 462">
                  <a:extLst>
                    <a:ext uri="{FF2B5EF4-FFF2-40B4-BE49-F238E27FC236}">
                      <a16:creationId xmlns:a16="http://schemas.microsoft.com/office/drawing/2014/main" id="{9071F10D-55D9-3CCE-ECAC-E19FDFB6296E}"/>
                    </a:ext>
                  </a:extLst>
                </p:cNvPr>
                <p:cNvGrpSpPr/>
                <p:nvPr/>
              </p:nvGrpSpPr>
              <p:grpSpPr>
                <a:xfrm>
                  <a:off x="192088" y="2879423"/>
                  <a:ext cx="11775731" cy="288000"/>
                  <a:chOff x="192088" y="2879423"/>
                  <a:chExt cx="11775731" cy="288000"/>
                </a:xfrm>
              </p:grpSpPr>
              <p:grpSp>
                <p:nvGrpSpPr>
                  <p:cNvPr id="125" name="그룹 124">
                    <a:extLst>
                      <a:ext uri="{FF2B5EF4-FFF2-40B4-BE49-F238E27FC236}">
                        <a16:creationId xmlns:a16="http://schemas.microsoft.com/office/drawing/2014/main" id="{D57567BC-C850-8BDA-8222-D5D764182A72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961806"/>
                    <a:ext cx="11775731" cy="123238"/>
                    <a:chOff x="192088" y="2725367"/>
                    <a:chExt cx="11775731" cy="123238"/>
                  </a:xfrm>
                </p:grpSpPr>
                <p:cxnSp>
                  <p:nvCxnSpPr>
                    <p:cNvPr id="150" name="직선 화살표 연결선 149">
                      <a:extLst>
                        <a:ext uri="{FF2B5EF4-FFF2-40B4-BE49-F238E27FC236}">
                          <a16:creationId xmlns:a16="http://schemas.microsoft.com/office/drawing/2014/main" id="{1A939180-1C9D-3F20-8C10-4C1EDFF28210}"/>
                        </a:ext>
                      </a:extLst>
                    </p:cNvPr>
                    <p:cNvCxnSpPr>
                      <a:cxnSpLocks/>
                      <a:endCxn id="155" idx="1"/>
                    </p:cNvCxnSpPr>
                    <p:nvPr/>
                  </p:nvCxnSpPr>
                  <p:spPr>
                    <a:xfrm flipV="1">
                      <a:off x="192088" y="2786986"/>
                      <a:ext cx="10799998" cy="1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754D0DC7-9D4D-65A9-8B89-5EBEE5014B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92086" y="2725367"/>
                      <a:ext cx="975733" cy="12323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53999" tIns="0" rIns="35998" bIns="0" rtlCol="0" anchor="ctr" anchorCtr="0">
                      <a:spAutoFit/>
                    </a:bodyPr>
                    <a:lstStyle/>
                    <a:p>
                      <a:r>
                        <a:rPr lang="ko-KR" altLang="en-US" sz="801" b="1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비주얼 이펙트</a:t>
                      </a:r>
                      <a:r>
                        <a:rPr lang="en-US" altLang="ko-KR" sz="801" b="1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(VFX)</a:t>
                      </a:r>
                    </a:p>
                  </p:txBody>
                </p:sp>
              </p:grpSp>
              <p:grpSp>
                <p:nvGrpSpPr>
                  <p:cNvPr id="64" name="그룹 63">
                    <a:extLst>
                      <a:ext uri="{FF2B5EF4-FFF2-40B4-BE49-F238E27FC236}">
                        <a16:creationId xmlns:a16="http://schemas.microsoft.com/office/drawing/2014/main" id="{A278A7C8-586F-76BC-1799-4FB41918DFEC}"/>
                      </a:ext>
                    </a:extLst>
                  </p:cNvPr>
                  <p:cNvGrpSpPr/>
                  <p:nvPr/>
                </p:nvGrpSpPr>
                <p:grpSpPr>
                  <a:xfrm>
                    <a:off x="1920088" y="2879423"/>
                    <a:ext cx="9071994" cy="288000"/>
                    <a:chOff x="1920088" y="3209942"/>
                    <a:chExt cx="9071994" cy="288000"/>
                  </a:xfrm>
                </p:grpSpPr>
                <p:sp>
                  <p:nvSpPr>
                    <p:cNvPr id="127" name="화살표: 오각형 126">
                      <a:extLst>
                        <a:ext uri="{FF2B5EF4-FFF2-40B4-BE49-F238E27FC236}">
                          <a16:creationId xmlns:a16="http://schemas.microsoft.com/office/drawing/2014/main" id="{D863E0DC-4232-DFEB-93A4-73854686B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0400" y="3209942"/>
                      <a:ext cx="3241682" cy="288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</a:p>
                  </p:txBody>
                </p:sp>
                <p:sp>
                  <p:nvSpPr>
                    <p:cNvPr id="132" name="화살표: 오각형 131">
                      <a:extLst>
                        <a:ext uri="{FF2B5EF4-FFF2-40B4-BE49-F238E27FC236}">
                          <a16:creationId xmlns:a16="http://schemas.microsoft.com/office/drawing/2014/main" id="{368D6166-4A41-0DA3-2583-265AD6BAA1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088" y="3209942"/>
                      <a:ext cx="432000" cy="288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 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34" name="화살표: 오각형 133">
                      <a:extLst>
                        <a:ext uri="{FF2B5EF4-FFF2-40B4-BE49-F238E27FC236}">
                          <a16:creationId xmlns:a16="http://schemas.microsoft.com/office/drawing/2014/main" id="{8994D4A7-A059-E741-30BF-44C67F9266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2088" y="3209942"/>
                      <a:ext cx="3240000" cy="288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에너지</a:t>
                      </a:r>
                    </a:p>
                  </p:txBody>
                </p:sp>
                <p:sp>
                  <p:nvSpPr>
                    <p:cNvPr id="145" name="화살표: 오각형 144">
                      <a:extLst>
                        <a:ext uri="{FF2B5EF4-FFF2-40B4-BE49-F238E27FC236}">
                          <a16:creationId xmlns:a16="http://schemas.microsoft.com/office/drawing/2014/main" id="{C6139C8E-1F48-0B1A-FB3F-F4B2FF9E2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2088" y="3209942"/>
                      <a:ext cx="2160000" cy="288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지점으로 날아가 꽂히는 창</a:t>
                      </a:r>
                    </a:p>
                  </p:txBody>
                </p:sp>
              </p:grp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C4DF06A-387C-7526-6D6C-662A788D7409}"/>
                    </a:ext>
                  </a:extLst>
                </p:cNvPr>
                <p:cNvSpPr txBox="1"/>
                <p:nvPr/>
              </p:nvSpPr>
              <p:spPr>
                <a:xfrm>
                  <a:off x="1870511" y="3185204"/>
                  <a:ext cx="99386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ln w="190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24</a:t>
                  </a:r>
                </a:p>
              </p:txBody>
            </p:sp>
          </p:grpSp>
          <p:grpSp>
            <p:nvGrpSpPr>
              <p:cNvPr id="466" name="그룹 465">
                <a:extLst>
                  <a:ext uri="{FF2B5EF4-FFF2-40B4-BE49-F238E27FC236}">
                    <a16:creationId xmlns:a16="http://schemas.microsoft.com/office/drawing/2014/main" id="{2BD9A502-1DEA-8888-5856-518DE85AFBA3}"/>
                  </a:ext>
                </a:extLst>
              </p:cNvPr>
              <p:cNvGrpSpPr/>
              <p:nvPr/>
            </p:nvGrpSpPr>
            <p:grpSpPr>
              <a:xfrm>
                <a:off x="206610" y="3383713"/>
                <a:ext cx="11812603" cy="332651"/>
                <a:chOff x="192088" y="3479920"/>
                <a:chExt cx="11812603" cy="332651"/>
              </a:xfrm>
            </p:grpSpPr>
            <p:grpSp>
              <p:nvGrpSpPr>
                <p:cNvPr id="161" name="그룹 160">
                  <a:extLst>
                    <a:ext uri="{FF2B5EF4-FFF2-40B4-BE49-F238E27FC236}">
                      <a16:creationId xmlns:a16="http://schemas.microsoft.com/office/drawing/2014/main" id="{B0DF1C12-CC0E-F0D7-D91B-B04B27B0FB98}"/>
                    </a:ext>
                  </a:extLst>
                </p:cNvPr>
                <p:cNvGrpSpPr/>
                <p:nvPr/>
              </p:nvGrpSpPr>
              <p:grpSpPr>
                <a:xfrm>
                  <a:off x="192088" y="3546979"/>
                  <a:ext cx="11812603" cy="123239"/>
                  <a:chOff x="192088" y="3218491"/>
                  <a:chExt cx="11812603" cy="123239"/>
                </a:xfrm>
              </p:grpSpPr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0ED7C38C-AD15-F05C-8D9C-D873BCBEC2F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3218491"/>
                    <a:ext cx="1012603" cy="123239"/>
                  </a:xfrm>
                  <a:prstGeom prst="rect">
                    <a:avLst/>
                  </a:prstGeom>
                  <a:noFill/>
                </p:spPr>
                <p:txBody>
                  <a:bodyPr wrap="none" lIns="53999" tIns="0" rIns="35998" bIns="0" rtlCol="0" anchor="ctr" anchorCtr="0">
                    <a:spAutoFit/>
                  </a:bodyPr>
                  <a:lstStyle/>
                  <a:p>
                    <a:r>
                      <a:rPr lang="ko-KR" altLang="en-US" sz="801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타격 지점</a:t>
                    </a:r>
                    <a:r>
                      <a:rPr lang="en-US" altLang="ko-KR" sz="801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(+ </a:t>
                    </a: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피격 처리</a:t>
                    </a:r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)</a:t>
                    </a:r>
                  </a:p>
                </p:txBody>
              </p:sp>
              <p:cxnSp>
                <p:nvCxnSpPr>
                  <p:cNvPr id="310" name="직선 화살표 연결선 309">
                    <a:extLst>
                      <a:ext uri="{FF2B5EF4-FFF2-40B4-BE49-F238E27FC236}">
                        <a16:creationId xmlns:a16="http://schemas.microsoft.com/office/drawing/2014/main" id="{18518C7A-2F66-636C-7034-45636FD7E4AA}"/>
                      </a:ext>
                    </a:extLst>
                  </p:cNvPr>
                  <p:cNvCxnSpPr>
                    <a:cxnSpLocks/>
                    <a:endCxn id="309" idx="1"/>
                  </p:cNvCxnSpPr>
                  <p:nvPr/>
                </p:nvCxnSpPr>
                <p:spPr>
                  <a:xfrm flipV="1">
                    <a:off x="192088" y="3280111"/>
                    <a:ext cx="10800000" cy="1"/>
                  </a:xfrm>
                  <a:prstGeom prst="straightConnector1">
                    <a:avLst/>
                  </a:prstGeom>
                  <a:ln w="9525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DFE56476-D0C5-C353-B6CD-F1C2AC35BBB1}"/>
                    </a:ext>
                  </a:extLst>
                </p:cNvPr>
                <p:cNvGrpSpPr/>
                <p:nvPr/>
              </p:nvGrpSpPr>
              <p:grpSpPr>
                <a:xfrm>
                  <a:off x="6486494" y="3479920"/>
                  <a:ext cx="3669263" cy="332651"/>
                  <a:chOff x="6416351" y="5337822"/>
                  <a:chExt cx="3669263" cy="332651"/>
                </a:xfrm>
              </p:grpSpPr>
              <p:grpSp>
                <p:nvGrpSpPr>
                  <p:cNvPr id="166" name="그룹 165">
                    <a:extLst>
                      <a:ext uri="{FF2B5EF4-FFF2-40B4-BE49-F238E27FC236}">
                        <a16:creationId xmlns:a16="http://schemas.microsoft.com/office/drawing/2014/main" id="{839C100D-5AD4-A4C5-68E9-DBFC1A8CD8C1}"/>
                      </a:ext>
                    </a:extLst>
                  </p:cNvPr>
                  <p:cNvGrpSpPr/>
                  <p:nvPr/>
                </p:nvGrpSpPr>
                <p:grpSpPr>
                  <a:xfrm>
                    <a:off x="6416351" y="5337822"/>
                    <a:ext cx="783869" cy="282817"/>
                    <a:chOff x="6416351" y="3200915"/>
                    <a:chExt cx="783869" cy="282817"/>
                  </a:xfrm>
                </p:grpSpPr>
                <p:sp>
                  <p:nvSpPr>
                    <p:cNvPr id="303" name="이등변 삼각형 302">
                      <a:extLst>
                        <a:ext uri="{FF2B5EF4-FFF2-40B4-BE49-F238E27FC236}">
                          <a16:creationId xmlns:a16="http://schemas.microsoft.com/office/drawing/2014/main" id="{E0EBD804-59C1-680F-0A1C-C54BA342932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675" y="320091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97" name="직사각형 262">
                      <a:extLst>
                        <a:ext uri="{FF2B5EF4-FFF2-40B4-BE49-F238E27FC236}">
                          <a16:creationId xmlns:a16="http://schemas.microsoft.com/office/drawing/2014/main" id="{9880BEAD-513A-0E2D-B465-8AC37D08BA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6351" y="3360493"/>
                      <a:ext cx="783869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</a:t>
                      </a:r>
                      <a:r>
                        <a:rPr lang="en-US" altLang="ko-KR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충돌 시</a:t>
                      </a:r>
                    </a:p>
                  </p:txBody>
                </p:sp>
              </p:grp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C42FE1EA-2820-EC98-5431-42BE2B01CBB9}"/>
                      </a:ext>
                    </a:extLst>
                  </p:cNvPr>
                  <p:cNvGrpSpPr/>
                  <p:nvPr/>
                </p:nvGrpSpPr>
                <p:grpSpPr>
                  <a:xfrm>
                    <a:off x="7502471" y="5337822"/>
                    <a:ext cx="2583143" cy="332651"/>
                    <a:chOff x="7502471" y="3170435"/>
                    <a:chExt cx="2583143" cy="332651"/>
                  </a:xfrm>
                </p:grpSpPr>
                <p:sp>
                  <p:nvSpPr>
                    <p:cNvPr id="260" name="이등변 삼각형 259">
                      <a:extLst>
                        <a:ext uri="{FF2B5EF4-FFF2-40B4-BE49-F238E27FC236}">
                          <a16:creationId xmlns:a16="http://schemas.microsoft.com/office/drawing/2014/main" id="{D66F386C-0BC3-0ED8-21E8-314216A6A05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620533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61" name="이등변 삼각형 260">
                      <a:extLst>
                        <a:ext uri="{FF2B5EF4-FFF2-40B4-BE49-F238E27FC236}">
                          <a16:creationId xmlns:a16="http://schemas.microsoft.com/office/drawing/2014/main" id="{54CC0639-871E-5308-0BC0-F530AA2A11B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052330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63" name="이등변 삼각형 262">
                      <a:extLst>
                        <a:ext uri="{FF2B5EF4-FFF2-40B4-BE49-F238E27FC236}">
                          <a16:creationId xmlns:a16="http://schemas.microsoft.com/office/drawing/2014/main" id="{31886E53-71D5-1FF6-0FF8-B11FA712EB1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484127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80" name="이등변 삼각형 279">
                      <a:extLst>
                        <a:ext uri="{FF2B5EF4-FFF2-40B4-BE49-F238E27FC236}">
                          <a16:creationId xmlns:a16="http://schemas.microsoft.com/office/drawing/2014/main" id="{71772E24-2677-421E-B623-978621CDC71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347721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81" name="이등변 삼각형 280">
                      <a:extLst>
                        <a:ext uri="{FF2B5EF4-FFF2-40B4-BE49-F238E27FC236}">
                          <a16:creationId xmlns:a16="http://schemas.microsoft.com/office/drawing/2014/main" id="{2B5B54F6-17A0-DDD9-ED30-21C48789556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79516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82" name="이등변 삼각형 281">
                      <a:extLst>
                        <a:ext uri="{FF2B5EF4-FFF2-40B4-BE49-F238E27FC236}">
                          <a16:creationId xmlns:a16="http://schemas.microsoft.com/office/drawing/2014/main" id="{4E3692EA-8006-A4BD-1976-C1C5AAD7178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915924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grpSp>
                  <p:nvGrpSpPr>
                    <p:cNvPr id="284" name="그룹 283">
                      <a:extLst>
                        <a:ext uri="{FF2B5EF4-FFF2-40B4-BE49-F238E27FC236}">
                          <a16:creationId xmlns:a16="http://schemas.microsoft.com/office/drawing/2014/main" id="{BE6BF6B2-3EAE-7A83-F94E-51A41E7423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1375" y="3337343"/>
                      <a:ext cx="1728000" cy="165743"/>
                      <a:chOff x="7681375" y="3401972"/>
                      <a:chExt cx="1728000" cy="165743"/>
                    </a:xfrm>
                  </p:grpSpPr>
                  <p:sp>
                    <p:nvSpPr>
                      <p:cNvPr id="293" name="왼쪽 대괄호 292">
                        <a:extLst>
                          <a:ext uri="{FF2B5EF4-FFF2-40B4-BE49-F238E27FC236}">
                            <a16:creationId xmlns:a16="http://schemas.microsoft.com/office/drawing/2014/main" id="{1E1F93F0-4CDA-5797-76D7-36778DBB243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98575" y="2584772"/>
                        <a:ext cx="93600" cy="1728000"/>
                      </a:xfrm>
                      <a:prstGeom prst="leftBracket">
                        <a:avLst>
                          <a:gd name="adj" fmla="val 0"/>
                        </a:avLst>
                      </a:prstGeom>
                      <a:ln w="635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799"/>
                      </a:p>
                    </p:txBody>
                  </p:sp>
                  <p:sp>
                    <p:nvSpPr>
                      <p:cNvPr id="294" name="직사각형 262">
                        <a:extLst>
                          <a:ext uri="{FF2B5EF4-FFF2-40B4-BE49-F238E27FC236}">
                            <a16:creationId xmlns:a16="http://schemas.microsoft.com/office/drawing/2014/main" id="{EC443342-42E2-5B4D-D67F-D18B5D602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34986" y="3444476"/>
                        <a:ext cx="239202" cy="1232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801" dirty="0">
                            <a:ln w="31750"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경직</a:t>
                        </a:r>
                      </a:p>
                    </p:txBody>
                  </p:sp>
                </p:grpSp>
                <p:grpSp>
                  <p:nvGrpSpPr>
                    <p:cNvPr id="285" name="그룹 284">
                      <a:extLst>
                        <a:ext uri="{FF2B5EF4-FFF2-40B4-BE49-F238E27FC236}">
                          <a16:creationId xmlns:a16="http://schemas.microsoft.com/office/drawing/2014/main" id="{6645174D-2289-C645-5899-6E1AB55AEE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94209" y="3337342"/>
                      <a:ext cx="491405" cy="165741"/>
                      <a:chOff x="9594209" y="3401971"/>
                      <a:chExt cx="491405" cy="165741"/>
                    </a:xfrm>
                  </p:grpSpPr>
                  <p:cxnSp>
                    <p:nvCxnSpPr>
                      <p:cNvPr id="291" name="직선 연결선 290">
                        <a:extLst>
                          <a:ext uri="{FF2B5EF4-FFF2-40B4-BE49-F238E27FC236}">
                            <a16:creationId xmlns:a16="http://schemas.microsoft.com/office/drawing/2014/main" id="{EAFCA2A5-158E-5644-2F43-66923BB121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841787" y="3401971"/>
                        <a:ext cx="0" cy="93600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2" name="직사각형 262">
                        <a:extLst>
                          <a:ext uri="{FF2B5EF4-FFF2-40B4-BE49-F238E27FC236}">
                            <a16:creationId xmlns:a16="http://schemas.microsoft.com/office/drawing/2014/main" id="{A366ABFC-CC06-937D-1CC0-BBBD2F35D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94209" y="3444473"/>
                        <a:ext cx="491405" cy="1232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801" dirty="0">
                            <a:ln w="31750"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피격 이상</a:t>
                        </a:r>
                      </a:p>
                    </p:txBody>
                  </p:sp>
                </p:grpSp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435BB453-3220-3527-C696-6D1D646911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2471" y="3309459"/>
                      <a:ext cx="149080" cy="10772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105</a:t>
                      </a:r>
                    </a:p>
                  </p:txBody>
                </p:sp>
              </p:grpSp>
            </p:grp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D86DA40-7FFD-2446-EF94-15148232B6F0}"/>
                  </a:ext>
                </a:extLst>
              </p:cNvPr>
              <p:cNvGrpSpPr/>
              <p:nvPr/>
            </p:nvGrpSpPr>
            <p:grpSpPr>
              <a:xfrm>
                <a:off x="206614" y="1642453"/>
                <a:ext cx="1440003" cy="118057"/>
                <a:chOff x="192089" y="2137940"/>
                <a:chExt cx="1440003" cy="118057"/>
              </a:xfrm>
            </p:grpSpPr>
            <p:sp>
              <p:nvSpPr>
                <p:cNvPr id="449" name="사다리꼴 448">
                  <a:extLst>
                    <a:ext uri="{FF2B5EF4-FFF2-40B4-BE49-F238E27FC236}">
                      <a16:creationId xmlns:a16="http://schemas.microsoft.com/office/drawing/2014/main" id="{30A98309-688B-FBC6-727E-37537787CDB1}"/>
                    </a:ext>
                  </a:extLst>
                </p:cNvPr>
                <p:cNvSpPr/>
                <p:nvPr/>
              </p:nvSpPr>
              <p:spPr>
                <a:xfrm rot="16200000">
                  <a:off x="961129" y="1585033"/>
                  <a:ext cx="118056" cy="1223871"/>
                </a:xfrm>
                <a:prstGeom prst="trapezoid">
                  <a:avLst/>
                </a:prstGeom>
                <a:solidFill>
                  <a:srgbClr val="FFFFA3"/>
                </a:solidFill>
                <a:ln w="3175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  <p:grpSp>
              <p:nvGrpSpPr>
                <p:cNvPr id="402" name="그룹 401">
                  <a:extLst>
                    <a:ext uri="{FF2B5EF4-FFF2-40B4-BE49-F238E27FC236}">
                      <a16:creationId xmlns:a16="http://schemas.microsoft.com/office/drawing/2014/main" id="{56BD966B-1FD0-8591-3665-8F728306CA05}"/>
                    </a:ext>
                  </a:extLst>
                </p:cNvPr>
                <p:cNvGrpSpPr/>
                <p:nvPr/>
              </p:nvGrpSpPr>
              <p:grpSpPr>
                <a:xfrm>
                  <a:off x="192089" y="2137940"/>
                  <a:ext cx="216129" cy="118057"/>
                  <a:chOff x="306290" y="5421032"/>
                  <a:chExt cx="277974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406" name="이등변 삼각형 405">
                    <a:extLst>
                      <a:ext uri="{FF2B5EF4-FFF2-40B4-BE49-F238E27FC236}">
                        <a16:creationId xmlns:a16="http://schemas.microsoft.com/office/drawing/2014/main" id="{8087FFF4-1FE7-B913-5DE1-125D8533E7A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0589" y="5437335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/>
                  </a:p>
                </p:txBody>
              </p:sp>
              <p:sp>
                <p:nvSpPr>
                  <p:cNvPr id="407" name="직사각형 406">
                    <a:extLst>
                      <a:ext uri="{FF2B5EF4-FFF2-40B4-BE49-F238E27FC236}">
                        <a16:creationId xmlns:a16="http://schemas.microsoft.com/office/drawing/2014/main" id="{BB4A6A04-7FB0-0879-26C9-9BC6B5C019C3}"/>
                      </a:ext>
                    </a:extLst>
                  </p:cNvPr>
                  <p:cNvSpPr/>
                  <p:nvPr/>
                </p:nvSpPr>
                <p:spPr>
                  <a:xfrm>
                    <a:off x="306290" y="5421032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 lnSpcReduction="10000"/>
                  </a:bodyPr>
                  <a:lstStyle/>
                  <a:p>
                    <a:pPr algn="ctr"/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04C115D-7475-D631-5527-EC9BC4F5CD3E}"/>
                  </a:ext>
                </a:extLst>
              </p:cNvPr>
              <p:cNvGrpSpPr/>
              <p:nvPr/>
            </p:nvGrpSpPr>
            <p:grpSpPr>
              <a:xfrm>
                <a:off x="206613" y="4621135"/>
                <a:ext cx="11839853" cy="123239"/>
                <a:chOff x="192088" y="3588700"/>
                <a:chExt cx="11839854" cy="123239"/>
              </a:xfrm>
            </p:grpSpPr>
            <p:cxnSp>
              <p:nvCxnSpPr>
                <p:cNvPr id="144" name="직선 화살표 연결선 143">
                  <a:extLst>
                    <a:ext uri="{FF2B5EF4-FFF2-40B4-BE49-F238E27FC236}">
                      <a16:creationId xmlns:a16="http://schemas.microsoft.com/office/drawing/2014/main" id="{EC6F63B5-0FC7-C671-40BE-CF23169B717F}"/>
                    </a:ext>
                  </a:extLst>
                </p:cNvPr>
                <p:cNvCxnSpPr>
                  <a:cxnSpLocks/>
                  <a:endCxn id="88" idx="1"/>
                </p:cNvCxnSpPr>
                <p:nvPr/>
              </p:nvCxnSpPr>
              <p:spPr>
                <a:xfrm>
                  <a:off x="192088" y="3650319"/>
                  <a:ext cx="10800000" cy="1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9162C31-8694-E971-CE63-5054F65D13A2}"/>
                    </a:ext>
                  </a:extLst>
                </p:cNvPr>
                <p:cNvSpPr txBox="1"/>
                <p:nvPr/>
              </p:nvSpPr>
              <p:spPr>
                <a:xfrm>
                  <a:off x="10992088" y="3588700"/>
                  <a:ext cx="1039854" cy="123239"/>
                </a:xfrm>
                <a:prstGeom prst="rect">
                  <a:avLst/>
                </a:prstGeom>
                <a:noFill/>
              </p:spPr>
              <p:txBody>
                <a:bodyPr wrap="none" lIns="53999" tIns="0" rIns="35998" bIns="0" rtlCol="0" anchor="ctr" anchorCtr="0">
                  <a:spAutoFit/>
                </a:bodyPr>
                <a:lstStyle/>
                <a:p>
                  <a:r>
                    <a:rPr lang="ko-KR" altLang="en-US" sz="801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</a:t>
                  </a:r>
                  <a:r>
                    <a:rPr lang="en-US" altLang="ko-KR" sz="801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/</a:t>
                  </a:r>
                  <a:r>
                    <a:rPr lang="ko-KR" altLang="en-US" sz="801" b="1" dirty="0" err="1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디버프</a:t>
                  </a:r>
                  <a:r>
                    <a:rPr lang="ko-KR" altLang="en-US" sz="801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801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발동 지점</a:t>
                  </a:r>
                  <a:endParaRPr lang="en-US" altLang="ko-KR" sz="801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6C0D05C-E5CC-2C84-F72B-BA8A3D0211DA}"/>
                  </a:ext>
                </a:extLst>
              </p:cNvPr>
              <p:cNvSpPr/>
              <p:nvPr/>
            </p:nvSpPr>
            <p:spPr>
              <a:xfrm>
                <a:off x="206610" y="997931"/>
                <a:ext cx="10800001" cy="40472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/>
              </a:p>
            </p:txBody>
          </p:sp>
          <p:grpSp>
            <p:nvGrpSpPr>
              <p:cNvPr id="485" name="그룹 484">
                <a:extLst>
                  <a:ext uri="{FF2B5EF4-FFF2-40B4-BE49-F238E27FC236}">
                    <a16:creationId xmlns:a16="http://schemas.microsoft.com/office/drawing/2014/main" id="{FCBCD1BD-E57E-AA6F-360E-13A881DAE677}"/>
                  </a:ext>
                </a:extLst>
              </p:cNvPr>
              <p:cNvGrpSpPr/>
              <p:nvPr/>
            </p:nvGrpSpPr>
            <p:grpSpPr>
              <a:xfrm>
                <a:off x="206610" y="1842014"/>
                <a:ext cx="11516047" cy="644025"/>
                <a:chOff x="192088" y="2264174"/>
                <a:chExt cx="11516048" cy="644025"/>
              </a:xfrm>
            </p:grpSpPr>
            <p:grpSp>
              <p:nvGrpSpPr>
                <p:cNvPr id="465" name="그룹 464">
                  <a:extLst>
                    <a:ext uri="{FF2B5EF4-FFF2-40B4-BE49-F238E27FC236}">
                      <a16:creationId xmlns:a16="http://schemas.microsoft.com/office/drawing/2014/main" id="{5C63B798-9117-3CA3-6904-28F363F77E2C}"/>
                    </a:ext>
                  </a:extLst>
                </p:cNvPr>
                <p:cNvGrpSpPr/>
                <p:nvPr/>
              </p:nvGrpSpPr>
              <p:grpSpPr>
                <a:xfrm>
                  <a:off x="192088" y="2620199"/>
                  <a:ext cx="11516048" cy="288000"/>
                  <a:chOff x="192088" y="2294247"/>
                  <a:chExt cx="11516048" cy="288000"/>
                </a:xfrm>
              </p:grpSpPr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3C0D891C-38D8-44A1-D901-C9E069B8F996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376627"/>
                    <a:ext cx="11516048" cy="123239"/>
                    <a:chOff x="192088" y="1896676"/>
                    <a:chExt cx="11516048" cy="123239"/>
                  </a:xfrm>
                </p:grpSpPr>
                <p:cxnSp>
                  <p:nvCxnSpPr>
                    <p:cNvPr id="15" name="직선 연결선 14">
                      <a:extLst>
                        <a:ext uri="{FF2B5EF4-FFF2-40B4-BE49-F238E27FC236}">
                          <a16:creationId xmlns:a16="http://schemas.microsoft.com/office/drawing/2014/main" id="{EAF011A5-C8A6-8E37-4FEE-34EB7795DBA0}"/>
                        </a:ext>
                      </a:extLst>
                    </p:cNvPr>
                    <p:cNvCxnSpPr>
                      <a:cxnSpLocks/>
                      <a:endCxn id="16" idx="1"/>
                    </p:cNvCxnSpPr>
                    <p:nvPr/>
                  </p:nvCxnSpPr>
                  <p:spPr>
                    <a:xfrm flipV="1">
                      <a:off x="192088" y="1958296"/>
                      <a:ext cx="10800001" cy="2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50000"/>
                        </a:schemeClr>
                      </a:solidFill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7CACB01C-B747-D54A-0673-81F9132F40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92089" y="1896676"/>
                      <a:ext cx="716047" cy="12323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53999" tIns="0" rIns="35998" bIns="0" rtlCol="0" anchor="ctr" anchorCtr="0">
                      <a:spAutoFit/>
                    </a:bodyPr>
                    <a:lstStyle/>
                    <a:p>
                      <a:r>
                        <a:rPr lang="ko-KR" altLang="en-US" sz="801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캔슬 가능 지점</a:t>
                      </a:r>
                      <a:endParaRPr lang="en-US" altLang="ko-KR" sz="801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sp>
                <p:nvSpPr>
                  <p:cNvPr id="13" name="직사각형 262">
                    <a:extLst>
                      <a:ext uri="{FF2B5EF4-FFF2-40B4-BE49-F238E27FC236}">
                        <a16:creationId xmlns:a16="http://schemas.microsoft.com/office/drawing/2014/main" id="{C4553EAF-E2FB-34F1-9533-59B72B4FD948}"/>
                      </a:ext>
                    </a:extLst>
                  </p:cNvPr>
                  <p:cNvSpPr/>
                  <p:nvPr/>
                </p:nvSpPr>
                <p:spPr>
                  <a:xfrm>
                    <a:off x="7750386" y="2294247"/>
                    <a:ext cx="1081701" cy="288000"/>
                  </a:xfrm>
                  <a:prstGeom prst="homePlat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1" tIns="35998" rIns="72001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2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후 딜레이 캔슬</a:t>
                    </a:r>
                  </a:p>
                </p:txBody>
              </p:sp>
            </p:grpSp>
            <p:grpSp>
              <p:nvGrpSpPr>
                <p:cNvPr id="484" name="그룹 483">
                  <a:extLst>
                    <a:ext uri="{FF2B5EF4-FFF2-40B4-BE49-F238E27FC236}">
                      <a16:creationId xmlns:a16="http://schemas.microsoft.com/office/drawing/2014/main" id="{3DD0FB71-6996-27C9-488C-D926F57AEF0C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11080029" cy="409886"/>
                  <a:chOff x="192088" y="2264174"/>
                  <a:chExt cx="11080029" cy="409886"/>
                </a:xfrm>
              </p:grpSpPr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B61C1A3E-15DD-3807-18BC-590E81690339}"/>
                      </a:ext>
                    </a:extLst>
                  </p:cNvPr>
                  <p:cNvSpPr txBox="1"/>
                  <p:nvPr/>
                </p:nvSpPr>
                <p:spPr>
                  <a:xfrm>
                    <a:off x="5982157" y="2566338"/>
                    <a:ext cx="99386" cy="10772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ln w="190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81</a:t>
                    </a:r>
                  </a:p>
                </p:txBody>
              </p:sp>
              <p:grpSp>
                <p:nvGrpSpPr>
                  <p:cNvPr id="275" name="그룹 274">
                    <a:extLst>
                      <a:ext uri="{FF2B5EF4-FFF2-40B4-BE49-F238E27FC236}">
                        <a16:creationId xmlns:a16="http://schemas.microsoft.com/office/drawing/2014/main" id="{D5BEEEDC-E03D-F41A-B79E-3E7A7F2EE401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346554"/>
                    <a:ext cx="11080029" cy="123239"/>
                    <a:chOff x="192088" y="1519376"/>
                    <a:chExt cx="11080029" cy="123239"/>
                  </a:xfrm>
                </p:grpSpPr>
                <p:cxnSp>
                  <p:nvCxnSpPr>
                    <p:cNvPr id="107" name="직선 연결선 106">
                      <a:extLst>
                        <a:ext uri="{FF2B5EF4-FFF2-40B4-BE49-F238E27FC236}">
                          <a16:creationId xmlns:a16="http://schemas.microsoft.com/office/drawing/2014/main" id="{E6FEFE42-48E7-BC27-C1D4-301838170529}"/>
                        </a:ext>
                      </a:extLst>
                    </p:cNvPr>
                    <p:cNvCxnSpPr>
                      <a:cxnSpLocks/>
                      <a:endCxn id="81" idx="1"/>
                    </p:cNvCxnSpPr>
                    <p:nvPr/>
                  </p:nvCxnSpPr>
                  <p:spPr>
                    <a:xfrm flipV="1">
                      <a:off x="192088" y="1580996"/>
                      <a:ext cx="10799999" cy="2"/>
                    </a:xfrm>
                    <a:prstGeom prst="line">
                      <a:avLst/>
                    </a:prstGeom>
                    <a:ln w="9525">
                      <a:solidFill>
                        <a:srgbClr val="BD9C7C"/>
                      </a:solidFill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A0EACAB0-3BA2-993C-3C21-324DAC1470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92087" y="1519376"/>
                      <a:ext cx="280030" cy="12323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53999" tIns="0" rIns="35998" bIns="0" rtlCol="0" anchor="ctr" anchorCtr="0">
                      <a:spAutoFit/>
                    </a:bodyPr>
                    <a:lstStyle/>
                    <a:p>
                      <a:r>
                        <a:rPr lang="ko-KR" altLang="en-US" sz="801" b="1" dirty="0">
                          <a:solidFill>
                            <a:srgbClr val="BD9C7C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483" name="그룹 482">
                    <a:extLst>
                      <a:ext uri="{FF2B5EF4-FFF2-40B4-BE49-F238E27FC236}">
                        <a16:creationId xmlns:a16="http://schemas.microsoft.com/office/drawing/2014/main" id="{8922BCEB-4158-2E65-9353-AFB0EAF140C2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264174"/>
                    <a:ext cx="8638298" cy="288000"/>
                    <a:chOff x="192088" y="2264174"/>
                    <a:chExt cx="8638298" cy="288000"/>
                  </a:xfrm>
                </p:grpSpPr>
                <p:sp>
                  <p:nvSpPr>
                    <p:cNvPr id="21" name="직사각형 262">
                      <a:extLst>
                        <a:ext uri="{FF2B5EF4-FFF2-40B4-BE49-F238E27FC236}">
                          <a16:creationId xmlns:a16="http://schemas.microsoft.com/office/drawing/2014/main" id="{9F627DC0-B831-0C0E-B4AA-E5EFD3504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0387" y="2346557"/>
                      <a:ext cx="1079999" cy="123239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</a:t>
                      </a:r>
                      <a:r>
                        <a:rPr lang="en-US" altLang="ko-KR" sz="80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80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전환</a:t>
                      </a:r>
                    </a:p>
                  </p:txBody>
                </p:sp>
                <p:grpSp>
                  <p:nvGrpSpPr>
                    <p:cNvPr id="482" name="그룹 481">
                      <a:extLst>
                        <a:ext uri="{FF2B5EF4-FFF2-40B4-BE49-F238E27FC236}">
                          <a16:creationId xmlns:a16="http://schemas.microsoft.com/office/drawing/2014/main" id="{FD4F34D0-187F-6337-1A76-738740FA1C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2088" y="2264174"/>
                      <a:ext cx="7558301" cy="288000"/>
                      <a:chOff x="192088" y="2264174"/>
                      <a:chExt cx="7558301" cy="288000"/>
                    </a:xfrm>
                  </p:grpSpPr>
                  <p:sp>
                    <p:nvSpPr>
                      <p:cNvPr id="32" name="직사각형 260">
                        <a:extLst>
                          <a:ext uri="{FF2B5EF4-FFF2-40B4-BE49-F238E27FC236}">
                            <a16:creationId xmlns:a16="http://schemas.microsoft.com/office/drawing/2014/main" id="{CFD75BD5-8FF1-E258-826B-C7EDE39C4D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088" y="2264174"/>
                        <a:ext cx="2160000" cy="288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9525">
                        <a:solidFill>
                          <a:srgbClr val="BD9C7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72001" tIns="35998" rIns="72001" bIns="35998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공중 도약</a:t>
                        </a:r>
                      </a:p>
                    </p:txBody>
                  </p:sp>
                  <p:sp>
                    <p:nvSpPr>
                      <p:cNvPr id="33" name="직사각형 261">
                        <a:extLst>
                          <a:ext uri="{FF2B5EF4-FFF2-40B4-BE49-F238E27FC236}">
                            <a16:creationId xmlns:a16="http://schemas.microsoft.com/office/drawing/2014/main" id="{158F14A8-B546-7195-EC62-625ACC7169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52088" y="2264174"/>
                        <a:ext cx="3240000" cy="288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9525">
                        <a:solidFill>
                          <a:srgbClr val="BD9C7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72001" tIns="35998" rIns="72001" bIns="35998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공중에서 천천히 몸</a:t>
                        </a:r>
                        <a:r>
                          <a:rPr lang="en-US" altLang="ko-KR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(</a:t>
                        </a:r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허리</a:t>
                        </a:r>
                        <a:r>
                          <a:rPr lang="en-US" altLang="ko-KR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)</a:t>
                        </a:r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 회전</a:t>
                        </a:r>
                      </a:p>
                    </p:txBody>
                  </p:sp>
                  <p:sp>
                    <p:nvSpPr>
                      <p:cNvPr id="480" name="직사각형 262">
                        <a:extLst>
                          <a:ext uri="{FF2B5EF4-FFF2-40B4-BE49-F238E27FC236}">
                            <a16:creationId xmlns:a16="http://schemas.microsoft.com/office/drawing/2014/main" id="{FDF8BF3B-AE83-F87C-59EF-10781DAAA4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0387" y="2264174"/>
                        <a:ext cx="432000" cy="288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9525">
                        <a:solidFill>
                          <a:srgbClr val="BD9C7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0" tIns="35998" rIns="0" bIns="35998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ko-KR" altLang="en-US" sz="80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창</a:t>
                        </a:r>
                        <a:r>
                          <a:rPr lang="en-US" altLang="ko-KR" sz="80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 </a:t>
                        </a:r>
                        <a:r>
                          <a:rPr lang="ko-KR" altLang="en-US" sz="80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투척</a:t>
                        </a:r>
                      </a:p>
                    </p:txBody>
                  </p:sp>
                  <p:sp>
                    <p:nvSpPr>
                      <p:cNvPr id="481" name="직사각형 262">
                        <a:extLst>
                          <a:ext uri="{FF2B5EF4-FFF2-40B4-BE49-F238E27FC236}">
                            <a16:creationId xmlns:a16="http://schemas.microsoft.com/office/drawing/2014/main" id="{2D0C8D15-C17E-5D02-DF08-5A64AEA62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2387" y="2264174"/>
                        <a:ext cx="1728002" cy="288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9525">
                        <a:solidFill>
                          <a:srgbClr val="BD9C7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72001" tIns="35998" rIns="72001" bIns="35998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수직 낙하 후 착지</a:t>
                        </a: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3F6A391-631E-568F-7640-1EA9B35182E7}"/>
              </a:ext>
            </a:extLst>
          </p:cNvPr>
          <p:cNvGrpSpPr/>
          <p:nvPr/>
        </p:nvGrpSpPr>
        <p:grpSpPr>
          <a:xfrm>
            <a:off x="514351" y="5290066"/>
            <a:ext cx="11772898" cy="4155564"/>
            <a:chOff x="135378" y="5290066"/>
            <a:chExt cx="11772898" cy="415556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0F3000-2B21-8983-FE8B-6283C1D45E7F}"/>
                </a:ext>
              </a:extLst>
            </p:cNvPr>
            <p:cNvSpPr txBox="1"/>
            <p:nvPr/>
          </p:nvSpPr>
          <p:spPr>
            <a:xfrm>
              <a:off x="135380" y="5290066"/>
              <a:ext cx="878446" cy="1537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999" dirty="0"/>
                <a:t>[</a:t>
              </a:r>
              <a:r>
                <a:rPr lang="ko-KR" altLang="en-US" sz="999" dirty="0"/>
                <a:t>연출 추가 설명</a:t>
              </a:r>
              <a:r>
                <a:rPr lang="en-US" altLang="ko-KR" sz="999" dirty="0"/>
                <a:t>]</a:t>
              </a:r>
              <a:endParaRPr lang="ko-KR" altLang="en-US" sz="999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C2DE329-273A-C649-2303-043A76A91C65}"/>
                </a:ext>
              </a:extLst>
            </p:cNvPr>
            <p:cNvGrpSpPr/>
            <p:nvPr/>
          </p:nvGrpSpPr>
          <p:grpSpPr>
            <a:xfrm>
              <a:off x="135378" y="5795254"/>
              <a:ext cx="11772898" cy="844839"/>
              <a:chOff x="192088" y="801080"/>
              <a:chExt cx="11772900" cy="844840"/>
            </a:xfrm>
          </p:grpSpPr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82B7A51B-05A0-D4A7-CE63-E45AA0948696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D3A91793-6C4C-349D-C425-7462F306AAA5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320BEE67-3FB2-F029-7BBE-EBF500EAAC63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중심이 안정적인 회전</a:t>
                  </a:r>
                </a:p>
              </p:txBody>
            </p:sp>
            <p:sp>
              <p:nvSpPr>
                <p:cNvPr id="299" name="직사각형 298">
                  <a:extLst>
                    <a:ext uri="{FF2B5EF4-FFF2-40B4-BE49-F238E27FC236}">
                      <a16:creationId xmlns:a16="http://schemas.microsoft.com/office/drawing/2014/main" id="{18D4CF39-4AED-4C92-5B9B-32375230A6E8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00" name="직사각형 299">
                  <a:extLst>
                    <a:ext uri="{FF2B5EF4-FFF2-40B4-BE49-F238E27FC236}">
                      <a16:creationId xmlns:a16="http://schemas.microsoft.com/office/drawing/2014/main" id="{A76CB0D4-66F7-C785-0FF6-E38828E7E147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01" name="직사각형 300">
                  <a:extLst>
                    <a:ext uri="{FF2B5EF4-FFF2-40B4-BE49-F238E27FC236}">
                      <a16:creationId xmlns:a16="http://schemas.microsoft.com/office/drawing/2014/main" id="{31BCB993-7E49-4B9A-0241-AF53B01C2AB8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815484F1-42CD-5109-4F0A-33CB92999E81}"/>
                  </a:ext>
                </a:extLst>
              </p:cNvPr>
              <p:cNvGrpSpPr/>
              <p:nvPr/>
            </p:nvGrpSpPr>
            <p:grpSpPr>
              <a:xfrm>
                <a:off x="3190227" y="882892"/>
                <a:ext cx="2021736" cy="681218"/>
                <a:chOff x="3190227" y="867726"/>
                <a:chExt cx="2021736" cy="681218"/>
              </a:xfrm>
            </p:grpSpPr>
            <p:sp>
              <p:nvSpPr>
                <p:cNvPr id="289" name="TextBox 70">
                  <a:extLst>
                    <a:ext uri="{FF2B5EF4-FFF2-40B4-BE49-F238E27FC236}">
                      <a16:creationId xmlns:a16="http://schemas.microsoft.com/office/drawing/2014/main" id="{0B3A9803-E732-CDCE-A82A-B3EA9005D526}"/>
                    </a:ext>
                  </a:extLst>
                </p:cNvPr>
                <p:cNvSpPr txBox="1"/>
                <p:nvPr/>
              </p:nvSpPr>
              <p:spPr>
                <a:xfrm>
                  <a:off x="3190227" y="867726"/>
                  <a:ext cx="1602081" cy="15959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창을 목 뒤에 걸친 후 회전</a:t>
                  </a:r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sz="80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TextBox 70">
                  <a:extLst>
                    <a:ext uri="{FF2B5EF4-FFF2-40B4-BE49-F238E27FC236}">
                      <a16:creationId xmlns:a16="http://schemas.microsoft.com/office/drawing/2014/main" id="{82F7FC87-E19B-1C68-426F-B7D1B301F366}"/>
                    </a:ext>
                  </a:extLst>
                </p:cNvPr>
                <p:cNvSpPr txBox="1"/>
                <p:nvPr/>
              </p:nvSpPr>
              <p:spPr>
                <a:xfrm>
                  <a:off x="3192803" y="1130552"/>
                  <a:ext cx="1602081" cy="15959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이펙트 </a:t>
                  </a:r>
                  <a:r>
                    <a:rPr lang="en-US" altLang="ko-KR" sz="801" dirty="0"/>
                    <a:t>1] </a:t>
                  </a:r>
                  <a:r>
                    <a:rPr lang="ko-KR" altLang="en-US" sz="801" dirty="0"/>
                    <a:t>에너지 응축</a:t>
                  </a:r>
                </a:p>
              </p:txBody>
            </p:sp>
            <p:sp>
              <p:nvSpPr>
                <p:cNvPr id="295" name="TextBox 70">
                  <a:extLst>
                    <a:ext uri="{FF2B5EF4-FFF2-40B4-BE49-F238E27FC236}">
                      <a16:creationId xmlns:a16="http://schemas.microsoft.com/office/drawing/2014/main" id="{BE80CE32-1BF6-6D23-DCFB-2467D50AA304}"/>
                    </a:ext>
                  </a:extLst>
                </p:cNvPr>
                <p:cNvSpPr txBox="1"/>
                <p:nvPr/>
              </p:nvSpPr>
              <p:spPr>
                <a:xfrm>
                  <a:off x="3192806" y="1389354"/>
                  <a:ext cx="2019157" cy="159590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슈퍼 </a:t>
                  </a:r>
                  <a:r>
                    <a:rPr lang="ko-KR" altLang="en-US" sz="801" dirty="0" err="1"/>
                    <a:t>아머</a:t>
                  </a:r>
                  <a:r>
                    <a:rPr lang="en-US" altLang="ko-KR" sz="801" dirty="0"/>
                    <a:t>] </a:t>
                  </a:r>
                  <a:r>
                    <a:rPr lang="ko-KR" altLang="en-US" sz="801" dirty="0"/>
                    <a:t>피격 이상 면역 </a:t>
                  </a:r>
                  <a:r>
                    <a:rPr lang="en-US" altLang="ko-KR" sz="801" dirty="0"/>
                    <a:t>/ </a:t>
                  </a:r>
                  <a:r>
                    <a:rPr lang="ko-KR" altLang="en-US" sz="801" dirty="0"/>
                    <a:t>상태 이상 면역</a:t>
                  </a:r>
                </a:p>
              </p:txBody>
            </p: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E07CD055-33A6-3AA6-4ED2-7E7FE94CFFF1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5027720" cy="681090"/>
                <a:chOff x="5621230" y="867789"/>
                <a:chExt cx="5027720" cy="681090"/>
              </a:xfrm>
            </p:grpSpPr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42C8DCD-4D30-FA6A-7556-C94A34374C84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4896267" cy="159462"/>
                  <a:chOff x="5621230" y="819296"/>
                  <a:chExt cx="4896267" cy="159462"/>
                </a:xfrm>
              </p:grpSpPr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6A754839-2275-034D-4161-2AFF7D6E4C41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432386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왼손으로 잡아 목 뒤에 걸칩니다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이후 무릎을 굽혀 자세를 낮추고 한바퀴 회전합니다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288" name="TextBox 70">
                    <a:extLst>
                      <a:ext uri="{FF2B5EF4-FFF2-40B4-BE49-F238E27FC236}">
                        <a16:creationId xmlns:a16="http://schemas.microsoft.com/office/drawing/2014/main" id="{2D8F6829-6F4D-53E8-1720-82633A184916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45F6E801-96DA-B4C7-E03C-B2C3B3B1DA05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5022037" cy="159462"/>
                  <a:chOff x="5626913" y="1131736"/>
                  <a:chExt cx="5022037" cy="159462"/>
                </a:xfrm>
              </p:grpSpPr>
              <p:sp>
                <p:nvSpPr>
                  <p:cNvPr id="279" name="TextBox 70">
                    <a:extLst>
                      <a:ext uri="{FF2B5EF4-FFF2-40B4-BE49-F238E27FC236}">
                        <a16:creationId xmlns:a16="http://schemas.microsoft.com/office/drawing/2014/main" id="{26EC50D2-967B-903A-E1A8-ACB571EBD25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이펙트</a:t>
                    </a: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7F398DE2-9EAA-D724-AFE7-27810947BD2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6"/>
                    <a:ext cx="445106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캐릭터를 향해 에너지가 흡수되며 모인 에너지는 클래스 마크 모양으로 응축됩니다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EB51FE33-1441-52D4-486B-853F28129D60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2" cy="159462"/>
                  <a:chOff x="5626913" y="1419736"/>
                  <a:chExt cx="3594802" cy="159462"/>
                </a:xfrm>
              </p:grpSpPr>
              <p:sp>
                <p:nvSpPr>
                  <p:cNvPr id="276" name="TextBox 70">
                    <a:extLst>
                      <a:ext uri="{FF2B5EF4-FFF2-40B4-BE49-F238E27FC236}">
                        <a16:creationId xmlns:a16="http://schemas.microsoft.com/office/drawing/2014/main" id="{98D36926-1B26-AEA2-20CE-53AC8235828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슈퍼 </a:t>
                    </a:r>
                    <a:r>
                      <a:rPr lang="ko-KR" altLang="en-US" sz="801" dirty="0" err="1"/>
                      <a:t>아머</a:t>
                    </a:r>
                    <a:endParaRPr lang="ko-KR" altLang="en-US" sz="801" dirty="0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1AFFFCC9-8F34-C6C6-0AF6-235032A5276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7"/>
                    <a:ext cx="302383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32901AFF-A2B8-0AAD-F108-C4548F02B143}"/>
                </a:ext>
              </a:extLst>
            </p:cNvPr>
            <p:cNvGrpSpPr/>
            <p:nvPr/>
          </p:nvGrpSpPr>
          <p:grpSpPr>
            <a:xfrm>
              <a:off x="135378" y="6640093"/>
              <a:ext cx="11772898" cy="586844"/>
              <a:chOff x="192088" y="1695160"/>
              <a:chExt cx="11772900" cy="586844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2D8A292A-165F-C846-CCAC-499051FEA13B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3DFA503A-2E25-E399-92E9-F53BF0FADF01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89984FDA-42EA-47BF-5E65-3C0A099CF46E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끝까지쥐어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짜내는 느낌</a:t>
                  </a:r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F761072E-4529-4B4C-66B8-06388C829C3C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C3B3875E-BABD-0C36-EC19-18B456F050CD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1AAFE04C-501F-6DFD-F893-2BDDCAD98217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C829F3A-4E5D-E585-B7C3-F230555C2241}"/>
                  </a:ext>
                </a:extLst>
              </p:cNvPr>
              <p:cNvGrpSpPr/>
              <p:nvPr/>
            </p:nvGrpSpPr>
            <p:grpSpPr>
              <a:xfrm>
                <a:off x="3192804" y="1779385"/>
                <a:ext cx="1762619" cy="418396"/>
                <a:chOff x="3192804" y="1765826"/>
                <a:chExt cx="1762619" cy="418396"/>
              </a:xfrm>
            </p:grpSpPr>
            <p:sp>
              <p:nvSpPr>
                <p:cNvPr id="160" name="TextBox 70">
                  <a:extLst>
                    <a:ext uri="{FF2B5EF4-FFF2-40B4-BE49-F238E27FC236}">
                      <a16:creationId xmlns:a16="http://schemas.microsoft.com/office/drawing/2014/main" id="{137F3FF1-8366-6E9F-7B74-51D330CC4A57}"/>
                    </a:ext>
                  </a:extLst>
                </p:cNvPr>
                <p:cNvSpPr txBox="1"/>
                <p:nvPr/>
              </p:nvSpPr>
              <p:spPr>
                <a:xfrm>
                  <a:off x="3192804" y="1765826"/>
                  <a:ext cx="1447776" cy="15959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창을 찌른 후 당기기</a:t>
                  </a:r>
                </a:p>
              </p:txBody>
            </p:sp>
            <p:sp>
              <p:nvSpPr>
                <p:cNvPr id="165" name="TextBox 70">
                  <a:extLst>
                    <a:ext uri="{FF2B5EF4-FFF2-40B4-BE49-F238E27FC236}">
                      <a16:creationId xmlns:a16="http://schemas.microsoft.com/office/drawing/2014/main" id="{B7ED82F1-D795-8708-7FC0-E5CF16F59B3C}"/>
                    </a:ext>
                  </a:extLst>
                </p:cNvPr>
                <p:cNvSpPr txBox="1"/>
                <p:nvPr/>
              </p:nvSpPr>
              <p:spPr>
                <a:xfrm>
                  <a:off x="3192804" y="2024632"/>
                  <a:ext cx="1762619" cy="15959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이펙트 </a:t>
                  </a:r>
                  <a:r>
                    <a:rPr lang="en-US" altLang="ko-KR" sz="801" dirty="0"/>
                    <a:t>2] </a:t>
                  </a:r>
                  <a:r>
                    <a:rPr lang="ko-KR" altLang="en-US" sz="801" dirty="0"/>
                    <a:t>창 형태로 축적되는 에너지</a:t>
                  </a:r>
                </a:p>
              </p:txBody>
            </p: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CEC35F5A-7B91-68F8-7775-F686910EFC09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65911" cy="418266"/>
                <a:chOff x="5621230" y="1765890"/>
                <a:chExt cx="4065911" cy="418266"/>
              </a:xfrm>
            </p:grpSpPr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EA064F15-A9B3-FC44-D81E-FBE2BC63B874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65911" cy="159462"/>
                  <a:chOff x="5621230" y="819296"/>
                  <a:chExt cx="4065911" cy="159462"/>
                </a:xfrm>
              </p:grpSpPr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4F49355C-3721-E3A8-FD97-49E7BC62589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349351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회전의 힘을 이용하여 오른쪽 발을 들면서 창을 강하게 찌른 후 당깁니다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26" name="TextBox 70">
                    <a:extLst>
                      <a:ext uri="{FF2B5EF4-FFF2-40B4-BE49-F238E27FC236}">
                        <a16:creationId xmlns:a16="http://schemas.microsoft.com/office/drawing/2014/main" id="{3974B200-34CE-76E7-29F6-41D4622D5CD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D733593-FED6-D4D4-5067-09B63FB58349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3" cy="159462"/>
                  <a:chOff x="5626913" y="1131736"/>
                  <a:chExt cx="3846473" cy="159462"/>
                </a:xfrm>
              </p:grpSpPr>
              <p:sp>
                <p:nvSpPr>
                  <p:cNvPr id="110" name="TextBox 70">
                    <a:extLst>
                      <a:ext uri="{FF2B5EF4-FFF2-40B4-BE49-F238E27FC236}">
                        <a16:creationId xmlns:a16="http://schemas.microsoft.com/office/drawing/2014/main" id="{F3010144-6D5C-8BFD-78F3-1FA92BD2129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이펙트</a:t>
                    </a:r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C69DB342-C673-4C54-4E5F-6F3B7ED2319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7"/>
                    <a:ext cx="327550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34B61552-48E6-09F9-C281-3D88A8CC21F3}"/>
                </a:ext>
              </a:extLst>
            </p:cNvPr>
            <p:cNvGrpSpPr/>
            <p:nvPr/>
          </p:nvGrpSpPr>
          <p:grpSpPr>
            <a:xfrm>
              <a:off x="135378" y="8600790"/>
              <a:ext cx="11772898" cy="844840"/>
              <a:chOff x="192088" y="2435900"/>
              <a:chExt cx="11772900" cy="844840"/>
            </a:xfrm>
          </p:grpSpPr>
          <p:grpSp>
            <p:nvGrpSpPr>
              <p:cNvPr id="494" name="그룹 493">
                <a:extLst>
                  <a:ext uri="{FF2B5EF4-FFF2-40B4-BE49-F238E27FC236}">
                    <a16:creationId xmlns:a16="http://schemas.microsoft.com/office/drawing/2014/main" id="{D7976E92-A4DF-8197-220F-B568EA240B4E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509" name="직사각형 508">
                  <a:extLst>
                    <a:ext uri="{FF2B5EF4-FFF2-40B4-BE49-F238E27FC236}">
                      <a16:creationId xmlns:a16="http://schemas.microsoft.com/office/drawing/2014/main" id="{AB610651-BC53-9AFD-A142-999EB3C1FE8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</a:p>
              </p:txBody>
            </p:sp>
            <p:sp>
              <p:nvSpPr>
                <p:cNvPr id="510" name="직사각형 509">
                  <a:extLst>
                    <a:ext uri="{FF2B5EF4-FFF2-40B4-BE49-F238E27FC236}">
                      <a16:creationId xmlns:a16="http://schemas.microsoft.com/office/drawing/2014/main" id="{F1261F91-A500-AF4C-740F-071470A34A68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11" name="직사각형 510">
                  <a:extLst>
                    <a:ext uri="{FF2B5EF4-FFF2-40B4-BE49-F238E27FC236}">
                      <a16:creationId xmlns:a16="http://schemas.microsoft.com/office/drawing/2014/main" id="{B6F3E0B5-D75C-4766-E37A-7156E62A705F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C50BE37E-A40E-1364-4191-C6EC5828367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0222E41F-8477-FDAD-2F7B-723E9F44C98C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495" name="그룹 494">
                <a:extLst>
                  <a:ext uri="{FF2B5EF4-FFF2-40B4-BE49-F238E27FC236}">
                    <a16:creationId xmlns:a16="http://schemas.microsoft.com/office/drawing/2014/main" id="{7166BA73-9654-E009-5093-04E727F003C1}"/>
                  </a:ext>
                </a:extLst>
              </p:cNvPr>
              <p:cNvGrpSpPr/>
              <p:nvPr/>
            </p:nvGrpSpPr>
            <p:grpSpPr>
              <a:xfrm>
                <a:off x="3190229" y="2517714"/>
                <a:ext cx="1659626" cy="681216"/>
                <a:chOff x="3190229" y="2517714"/>
                <a:chExt cx="1659626" cy="681216"/>
              </a:xfrm>
            </p:grpSpPr>
            <p:sp>
              <p:nvSpPr>
                <p:cNvPr id="506" name="TextBox 70">
                  <a:extLst>
                    <a:ext uri="{FF2B5EF4-FFF2-40B4-BE49-F238E27FC236}">
                      <a16:creationId xmlns:a16="http://schemas.microsoft.com/office/drawing/2014/main" id="{752D6829-5EA7-7771-BD94-56327869BDBB}"/>
                    </a:ext>
                  </a:extLst>
                </p:cNvPr>
                <p:cNvSpPr txBox="1"/>
                <p:nvPr/>
              </p:nvSpPr>
              <p:spPr>
                <a:xfrm>
                  <a:off x="3190229" y="2517714"/>
                  <a:ext cx="958261" cy="15959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507" name="TextBox 70">
                  <a:extLst>
                    <a:ext uri="{FF2B5EF4-FFF2-40B4-BE49-F238E27FC236}">
                      <a16:creationId xmlns:a16="http://schemas.microsoft.com/office/drawing/2014/main" id="{7C450251-DB5E-453D-CDE0-A4198DC75070}"/>
                    </a:ext>
                  </a:extLst>
                </p:cNvPr>
                <p:cNvSpPr txBox="1"/>
                <p:nvPr/>
              </p:nvSpPr>
              <p:spPr>
                <a:xfrm>
                  <a:off x="3192804" y="2780538"/>
                  <a:ext cx="1657051" cy="15959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이펙트 </a:t>
                  </a:r>
                  <a:r>
                    <a:rPr lang="en-US" altLang="ko-KR" sz="801" dirty="0"/>
                    <a:t>4] </a:t>
                  </a:r>
                  <a:r>
                    <a:rPr lang="ko-KR" altLang="en-US" sz="801" dirty="0"/>
                    <a:t>창이 꽂힌 위치에서 폭발</a:t>
                  </a:r>
                </a:p>
              </p:txBody>
            </p:sp>
            <p:sp>
              <p:nvSpPr>
                <p:cNvPr id="508" name="TextBox 70">
                  <a:extLst>
                    <a:ext uri="{FF2B5EF4-FFF2-40B4-BE49-F238E27FC236}">
                      <a16:creationId xmlns:a16="http://schemas.microsoft.com/office/drawing/2014/main" id="{3ABA202C-3BE5-F17F-0920-51F0ADB90C91}"/>
                    </a:ext>
                  </a:extLst>
                </p:cNvPr>
                <p:cNvSpPr txBox="1"/>
                <p:nvPr/>
              </p:nvSpPr>
              <p:spPr>
                <a:xfrm>
                  <a:off x="3192805" y="3039340"/>
                  <a:ext cx="955683" cy="15959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sz="801" dirty="0">
                      <a:solidFill>
                        <a:schemeClr val="tx1"/>
                      </a:solidFill>
                    </a:rPr>
                    <a:t>] 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총 </a:t>
                  </a:r>
                  <a:r>
                    <a:rPr lang="en-US" altLang="ko-KR" sz="801" dirty="0">
                      <a:solidFill>
                        <a:schemeClr val="tx1"/>
                      </a:solidFill>
                    </a:rPr>
                    <a:t>6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496" name="그룹 495">
                <a:extLst>
                  <a:ext uri="{FF2B5EF4-FFF2-40B4-BE49-F238E27FC236}">
                    <a16:creationId xmlns:a16="http://schemas.microsoft.com/office/drawing/2014/main" id="{32D69277-27E0-772F-748E-4238FD03166A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4787690" cy="681090"/>
                <a:chOff x="5621230" y="2517775"/>
                <a:chExt cx="4787690" cy="681090"/>
              </a:xfrm>
            </p:grpSpPr>
            <p:grpSp>
              <p:nvGrpSpPr>
                <p:cNvPr id="497" name="그룹 496">
                  <a:extLst>
                    <a:ext uri="{FF2B5EF4-FFF2-40B4-BE49-F238E27FC236}">
                      <a16:creationId xmlns:a16="http://schemas.microsoft.com/office/drawing/2014/main" id="{7B5DF444-FF6D-0FFD-FB33-E63E72DCA8BD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572460" cy="159462"/>
                  <a:chOff x="5621230" y="819296"/>
                  <a:chExt cx="4572460" cy="159462"/>
                </a:xfrm>
              </p:grpSpPr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0FA7D2B1-25AA-E7A2-897B-D1473876D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400006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505" name="TextBox 70">
                    <a:extLst>
                      <a:ext uri="{FF2B5EF4-FFF2-40B4-BE49-F238E27FC236}">
                        <a16:creationId xmlns:a16="http://schemas.microsoft.com/office/drawing/2014/main" id="{7BFD63CC-AE4A-1896-AE0C-092F86F1D67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498" name="그룹 497">
                  <a:extLst>
                    <a:ext uri="{FF2B5EF4-FFF2-40B4-BE49-F238E27FC236}">
                      <a16:creationId xmlns:a16="http://schemas.microsoft.com/office/drawing/2014/main" id="{ADC146CF-59B8-C0CF-D02D-C7CFF06CE715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4782007" cy="159462"/>
                  <a:chOff x="5626913" y="1131736"/>
                  <a:chExt cx="4782007" cy="159462"/>
                </a:xfrm>
              </p:grpSpPr>
              <p:sp>
                <p:nvSpPr>
                  <p:cNvPr id="502" name="TextBox 70">
                    <a:extLst>
                      <a:ext uri="{FF2B5EF4-FFF2-40B4-BE49-F238E27FC236}">
                        <a16:creationId xmlns:a16="http://schemas.microsoft.com/office/drawing/2014/main" id="{2C4C137E-0155-340A-8C68-42054636D720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이펙트</a:t>
                    </a:r>
                  </a:p>
                </p:txBody>
              </p:sp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175274B3-8E5E-A8E9-ABD2-2D89815CF4F4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7"/>
                    <a:ext cx="421103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지면에 꽂힌 후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499" name="그룹 498">
                  <a:extLst>
                    <a:ext uri="{FF2B5EF4-FFF2-40B4-BE49-F238E27FC236}">
                      <a16:creationId xmlns:a16="http://schemas.microsoft.com/office/drawing/2014/main" id="{0CE84F31-2948-215F-3B28-FF3686404F6C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500" name="TextBox 70">
                    <a:extLst>
                      <a:ext uri="{FF2B5EF4-FFF2-40B4-BE49-F238E27FC236}">
                        <a16:creationId xmlns:a16="http://schemas.microsoft.com/office/drawing/2014/main" id="{28098A97-39D0-F8E3-86FE-67FCFD3C243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타격</a:t>
                    </a:r>
                  </a:p>
                </p:txBody>
              </p:sp>
              <p:sp>
                <p:nvSpPr>
                  <p:cNvPr id="501" name="TextBox 500">
                    <a:extLst>
                      <a:ext uri="{FF2B5EF4-FFF2-40B4-BE49-F238E27FC236}">
                        <a16:creationId xmlns:a16="http://schemas.microsoft.com/office/drawing/2014/main" id="{65431E52-98C4-DBFA-CCD1-9DAA5ECCE81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79" y="1430217"/>
                    <a:ext cx="3926560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451" name="그룹 450">
              <a:extLst>
                <a:ext uri="{FF2B5EF4-FFF2-40B4-BE49-F238E27FC236}">
                  <a16:creationId xmlns:a16="http://schemas.microsoft.com/office/drawing/2014/main" id="{B4D806BD-150F-E55D-0C7F-3C9B310649F9}"/>
                </a:ext>
              </a:extLst>
            </p:cNvPr>
            <p:cNvGrpSpPr/>
            <p:nvPr/>
          </p:nvGrpSpPr>
          <p:grpSpPr>
            <a:xfrm>
              <a:off x="135378" y="5507252"/>
              <a:ext cx="11772898" cy="288000"/>
              <a:chOff x="192088" y="513080"/>
              <a:chExt cx="11772900" cy="288000"/>
            </a:xfrm>
          </p:grpSpPr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0375F977-56F9-EE2B-E16C-7865D0ECF2C2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41BF3A73-B853-9A9E-15AE-9D1ABB9EFAF9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FA34E0AF-466F-61BA-6C8F-DD4116553A6D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2E539096-CE96-BA07-9F89-60A202305237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CA8D7815-9651-D032-B631-2186F074ABA5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452" name="직선 연결선 451">
              <a:extLst>
                <a:ext uri="{FF2B5EF4-FFF2-40B4-BE49-F238E27FC236}">
                  <a16:creationId xmlns:a16="http://schemas.microsoft.com/office/drawing/2014/main" id="{DE95F23D-6C74-251B-A27A-38A1B62742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378" y="5795252"/>
              <a:ext cx="11772898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3" name="그룹 452">
              <a:extLst>
                <a:ext uri="{FF2B5EF4-FFF2-40B4-BE49-F238E27FC236}">
                  <a16:creationId xmlns:a16="http://schemas.microsoft.com/office/drawing/2014/main" id="{AF21F2EC-C2FF-E703-1DDD-DEA26B4D5FF8}"/>
                </a:ext>
              </a:extLst>
            </p:cNvPr>
            <p:cNvGrpSpPr/>
            <p:nvPr/>
          </p:nvGrpSpPr>
          <p:grpSpPr>
            <a:xfrm>
              <a:off x="135378" y="7517228"/>
              <a:ext cx="11772898" cy="1083559"/>
              <a:chOff x="192088" y="3155705"/>
              <a:chExt cx="11772900" cy="1083561"/>
            </a:xfrm>
          </p:grpSpPr>
          <p:grpSp>
            <p:nvGrpSpPr>
              <p:cNvPr id="456" name="그룹 455">
                <a:extLst>
                  <a:ext uri="{FF2B5EF4-FFF2-40B4-BE49-F238E27FC236}">
                    <a16:creationId xmlns:a16="http://schemas.microsoft.com/office/drawing/2014/main" id="{49F174D5-D184-9020-7DAF-B23AE7BDCD7A}"/>
                  </a:ext>
                </a:extLst>
              </p:cNvPr>
              <p:cNvGrpSpPr/>
              <p:nvPr/>
            </p:nvGrpSpPr>
            <p:grpSpPr>
              <a:xfrm>
                <a:off x="192088" y="3155705"/>
                <a:ext cx="11772900" cy="1083561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478" name="직사각형 477">
                  <a:extLst>
                    <a:ext uri="{FF2B5EF4-FFF2-40B4-BE49-F238E27FC236}">
                      <a16:creationId xmlns:a16="http://schemas.microsoft.com/office/drawing/2014/main" id="{B67CFFCC-446E-0CBA-3594-8BD42D409EE7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  <p:sp>
              <p:nvSpPr>
                <p:cNvPr id="479" name="직사각형 478">
                  <a:extLst>
                    <a:ext uri="{FF2B5EF4-FFF2-40B4-BE49-F238E27FC236}">
                      <a16:creationId xmlns:a16="http://schemas.microsoft.com/office/drawing/2014/main" id="{38D40CFC-12F9-DAEE-2E9B-E8612BF51BC5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순식간에 여러 번 휘두르기</a:t>
                  </a:r>
                </a:p>
              </p:txBody>
            </p:sp>
            <p:sp>
              <p:nvSpPr>
                <p:cNvPr id="486" name="직사각형 485">
                  <a:extLst>
                    <a:ext uri="{FF2B5EF4-FFF2-40B4-BE49-F238E27FC236}">
                      <a16:creationId xmlns:a16="http://schemas.microsoft.com/office/drawing/2014/main" id="{815E102E-9C21-CDBA-7470-26D9353490ED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0.3s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87" name="직사각형 486">
                  <a:extLst>
                    <a:ext uri="{FF2B5EF4-FFF2-40B4-BE49-F238E27FC236}">
                      <a16:creationId xmlns:a16="http://schemas.microsoft.com/office/drawing/2014/main" id="{B9EA4C76-22BC-F10F-7C40-921C59E4379B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88" name="직사각형 487">
                  <a:extLst>
                    <a:ext uri="{FF2B5EF4-FFF2-40B4-BE49-F238E27FC236}">
                      <a16:creationId xmlns:a16="http://schemas.microsoft.com/office/drawing/2014/main" id="{37D45018-D82A-8D91-086C-AB59479F9DAC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457" name="그룹 456">
                <a:extLst>
                  <a:ext uri="{FF2B5EF4-FFF2-40B4-BE49-F238E27FC236}">
                    <a16:creationId xmlns:a16="http://schemas.microsoft.com/office/drawing/2014/main" id="{D768AC2A-9718-88AF-4FF0-968D5C9F21C2}"/>
                  </a:ext>
                </a:extLst>
              </p:cNvPr>
              <p:cNvGrpSpPr/>
              <p:nvPr/>
            </p:nvGrpSpPr>
            <p:grpSpPr>
              <a:xfrm>
                <a:off x="5621230" y="3237581"/>
                <a:ext cx="3826508" cy="897163"/>
                <a:chOff x="5621230" y="3399627"/>
                <a:chExt cx="3826508" cy="897163"/>
              </a:xfrm>
            </p:grpSpPr>
            <p:grpSp>
              <p:nvGrpSpPr>
                <p:cNvPr id="469" name="그룹 468">
                  <a:extLst>
                    <a:ext uri="{FF2B5EF4-FFF2-40B4-BE49-F238E27FC236}">
                      <a16:creationId xmlns:a16="http://schemas.microsoft.com/office/drawing/2014/main" id="{8A1DFCCB-B033-F0EC-AE8D-FCBF862738AD}"/>
                    </a:ext>
                  </a:extLst>
                </p:cNvPr>
                <p:cNvGrpSpPr/>
                <p:nvPr/>
              </p:nvGrpSpPr>
              <p:grpSpPr>
                <a:xfrm>
                  <a:off x="5621230" y="3399627"/>
                  <a:ext cx="3440743" cy="353943"/>
                  <a:chOff x="5621230" y="819296"/>
                  <a:chExt cx="3440743" cy="353943"/>
                </a:xfrm>
              </p:grpSpPr>
              <p:sp>
                <p:nvSpPr>
                  <p:cNvPr id="476" name="TextBox 475">
                    <a:extLst>
                      <a:ext uri="{FF2B5EF4-FFF2-40B4-BE49-F238E27FC236}">
                        <a16:creationId xmlns:a16="http://schemas.microsoft.com/office/drawing/2014/main" id="{14D1325B-49FE-1527-E17C-1D39F995622B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1" y="819296"/>
                    <a:ext cx="2868342" cy="341120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t" anchorCtr="0">
                    <a:spAutoFit/>
                  </a:bodyPr>
                  <a:lstStyle/>
                  <a:p>
                    <a:pPr fontAlgn="ctr">
                      <a:spcAft>
                        <a:spcPts val="5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허리의 반동을 이용해 창을 지정한 위치로 강하게 던집니다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  <a:p>
                    <a:pPr fontAlgn="ctr">
                      <a:spcAft>
                        <a:spcPts val="5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이후 수직 낙하하여 지면에 착지합니다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477" name="TextBox 70">
                    <a:extLst>
                      <a:ext uri="{FF2B5EF4-FFF2-40B4-BE49-F238E27FC236}">
                        <a16:creationId xmlns:a16="http://schemas.microsoft.com/office/drawing/2014/main" id="{4018D0B7-806A-213F-14A3-B3322162946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353943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470" name="그룹 469">
                  <a:extLst>
                    <a:ext uri="{FF2B5EF4-FFF2-40B4-BE49-F238E27FC236}">
                      <a16:creationId xmlns:a16="http://schemas.microsoft.com/office/drawing/2014/main" id="{994BC918-6AA7-E7EF-163A-EFA46388A2CC}"/>
                    </a:ext>
                  </a:extLst>
                </p:cNvPr>
                <p:cNvGrpSpPr/>
                <p:nvPr/>
              </p:nvGrpSpPr>
              <p:grpSpPr>
                <a:xfrm>
                  <a:off x="5626913" y="3878525"/>
                  <a:ext cx="3820825" cy="159462"/>
                  <a:chOff x="5626913" y="1131736"/>
                  <a:chExt cx="3820825" cy="159462"/>
                </a:xfrm>
              </p:grpSpPr>
              <p:sp>
                <p:nvSpPr>
                  <p:cNvPr id="474" name="TextBox 70">
                    <a:extLst>
                      <a:ext uri="{FF2B5EF4-FFF2-40B4-BE49-F238E27FC236}">
                        <a16:creationId xmlns:a16="http://schemas.microsoft.com/office/drawing/2014/main" id="{9BC9417E-9884-8C02-2002-CC81BB478D6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이펙트</a:t>
                    </a:r>
                  </a:p>
                </p:txBody>
              </p:sp>
              <p:sp>
                <p:nvSpPr>
                  <p:cNvPr id="475" name="TextBox 474">
                    <a:extLst>
                      <a:ext uri="{FF2B5EF4-FFF2-40B4-BE49-F238E27FC236}">
                        <a16:creationId xmlns:a16="http://schemas.microsoft.com/office/drawing/2014/main" id="{C033C8DD-ED3A-8268-3CE2-7366F5AAB61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7"/>
                    <a:ext cx="3249857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형태로 축적된 에너지가 지점을 향해 날아간 후 지면에 꽂힙니다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471" name="그룹 470">
                  <a:extLst>
                    <a:ext uri="{FF2B5EF4-FFF2-40B4-BE49-F238E27FC236}">
                      <a16:creationId xmlns:a16="http://schemas.microsoft.com/office/drawing/2014/main" id="{531FD271-4E7F-7C31-3D7F-7DB8C7E01276}"/>
                    </a:ext>
                  </a:extLst>
                </p:cNvPr>
                <p:cNvGrpSpPr/>
                <p:nvPr/>
              </p:nvGrpSpPr>
              <p:grpSpPr>
                <a:xfrm>
                  <a:off x="5626913" y="4137328"/>
                  <a:ext cx="2131260" cy="159462"/>
                  <a:chOff x="5626913" y="1419736"/>
                  <a:chExt cx="2131260" cy="159462"/>
                </a:xfrm>
              </p:grpSpPr>
              <p:sp>
                <p:nvSpPr>
                  <p:cNvPr id="472" name="TextBox 70">
                    <a:extLst>
                      <a:ext uri="{FF2B5EF4-FFF2-40B4-BE49-F238E27FC236}">
                        <a16:creationId xmlns:a16="http://schemas.microsoft.com/office/drawing/2014/main" id="{CE83E3D8-2E84-CB62-069E-C37925AC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타격</a:t>
                    </a:r>
                  </a:p>
                </p:txBody>
              </p:sp>
              <p:sp>
                <p:nvSpPr>
                  <p:cNvPr id="473" name="TextBox 472">
                    <a:extLst>
                      <a:ext uri="{FF2B5EF4-FFF2-40B4-BE49-F238E27FC236}">
                        <a16:creationId xmlns:a16="http://schemas.microsoft.com/office/drawing/2014/main" id="{4334A63B-4C2A-A6D7-FE2C-4B69D424691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7"/>
                    <a:ext cx="156029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투사체 충돌 시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458" name="그룹 457">
                <a:extLst>
                  <a:ext uri="{FF2B5EF4-FFF2-40B4-BE49-F238E27FC236}">
                    <a16:creationId xmlns:a16="http://schemas.microsoft.com/office/drawing/2014/main" id="{5FDB81B8-858F-7D75-629D-BD079FDD32F4}"/>
                  </a:ext>
                </a:extLst>
              </p:cNvPr>
              <p:cNvGrpSpPr/>
              <p:nvPr/>
            </p:nvGrpSpPr>
            <p:grpSpPr>
              <a:xfrm>
                <a:off x="3190228" y="3237516"/>
                <a:ext cx="1764660" cy="897291"/>
                <a:chOff x="3190228" y="3399562"/>
                <a:chExt cx="1764660" cy="897291"/>
              </a:xfrm>
            </p:grpSpPr>
            <p:grpSp>
              <p:nvGrpSpPr>
                <p:cNvPr id="459" name="그룹 458">
                  <a:extLst>
                    <a:ext uri="{FF2B5EF4-FFF2-40B4-BE49-F238E27FC236}">
                      <a16:creationId xmlns:a16="http://schemas.microsoft.com/office/drawing/2014/main" id="{1F9D696A-F939-51B8-718D-D9B7DC994779}"/>
                    </a:ext>
                  </a:extLst>
                </p:cNvPr>
                <p:cNvGrpSpPr/>
                <p:nvPr/>
              </p:nvGrpSpPr>
              <p:grpSpPr>
                <a:xfrm>
                  <a:off x="3190228" y="3399562"/>
                  <a:ext cx="1388409" cy="354071"/>
                  <a:chOff x="3190228" y="3399562"/>
                  <a:chExt cx="1388409" cy="354071"/>
                </a:xfrm>
              </p:grpSpPr>
              <p:sp>
                <p:nvSpPr>
                  <p:cNvPr id="462" name="TextBox 70">
                    <a:extLst>
                      <a:ext uri="{FF2B5EF4-FFF2-40B4-BE49-F238E27FC236}">
                        <a16:creationId xmlns:a16="http://schemas.microsoft.com/office/drawing/2014/main" id="{61FE3E61-0269-442E-0AF5-E233A360EAB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28" y="3399562"/>
                    <a:ext cx="958261" cy="15959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sz="801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sz="801" dirty="0">
                        <a:solidFill>
                          <a:sysClr val="windowText" lastClr="000000"/>
                        </a:solidFill>
                      </a:rPr>
                      <a:t>3-1] </a:t>
                    </a:r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휘두르기</a:t>
                    </a:r>
                  </a:p>
                </p:txBody>
              </p:sp>
              <p:sp>
                <p:nvSpPr>
                  <p:cNvPr id="468" name="TextBox 70">
                    <a:extLst>
                      <a:ext uri="{FF2B5EF4-FFF2-40B4-BE49-F238E27FC236}">
                        <a16:creationId xmlns:a16="http://schemas.microsoft.com/office/drawing/2014/main" id="{2EEB0F25-AA2D-0E98-7FFF-52A8F6CB310D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28" y="3594043"/>
                    <a:ext cx="1388409" cy="15959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sz="801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sz="801" dirty="0">
                        <a:solidFill>
                          <a:sysClr val="windowText" lastClr="000000"/>
                        </a:solidFill>
                      </a:rPr>
                      <a:t>3-2] </a:t>
                    </a:r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찌르기</a:t>
                    </a:r>
                  </a:p>
                </p:txBody>
              </p:sp>
            </p:grpSp>
            <p:sp>
              <p:nvSpPr>
                <p:cNvPr id="460" name="TextBox 70">
                  <a:extLst>
                    <a:ext uri="{FF2B5EF4-FFF2-40B4-BE49-F238E27FC236}">
                      <a16:creationId xmlns:a16="http://schemas.microsoft.com/office/drawing/2014/main" id="{08A65263-F5BB-9843-A432-895AC99F5BA3}"/>
                    </a:ext>
                  </a:extLst>
                </p:cNvPr>
                <p:cNvSpPr txBox="1"/>
                <p:nvPr/>
              </p:nvSpPr>
              <p:spPr>
                <a:xfrm>
                  <a:off x="3190228" y="3878460"/>
                  <a:ext cx="1764660" cy="15959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이펙트 </a:t>
                  </a:r>
                  <a:r>
                    <a:rPr lang="en-US" altLang="ko-KR" sz="801" dirty="0"/>
                    <a:t>3] </a:t>
                  </a:r>
                  <a:r>
                    <a:rPr lang="ko-KR" altLang="en-US" sz="801" dirty="0"/>
                    <a:t>지점으로 날아가 꽂히는 창</a:t>
                  </a:r>
                </a:p>
              </p:txBody>
            </p:sp>
            <p:sp>
              <p:nvSpPr>
                <p:cNvPr id="461" name="TextBox 70">
                  <a:extLst>
                    <a:ext uri="{FF2B5EF4-FFF2-40B4-BE49-F238E27FC236}">
                      <a16:creationId xmlns:a16="http://schemas.microsoft.com/office/drawing/2014/main" id="{45F5E0E0-90CD-0505-DDE9-73141E11D463}"/>
                    </a:ext>
                  </a:extLst>
                </p:cNvPr>
                <p:cNvSpPr txBox="1"/>
                <p:nvPr/>
              </p:nvSpPr>
              <p:spPr>
                <a:xfrm>
                  <a:off x="3190228" y="4137263"/>
                  <a:ext cx="695460" cy="15959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sz="801" dirty="0">
                      <a:solidFill>
                        <a:schemeClr val="tx1"/>
                      </a:solidFill>
                    </a:rPr>
                    <a:t>] 1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</p:grpSp>
        <p:sp>
          <p:nvSpPr>
            <p:cNvPr id="454" name="직사각형 453">
              <a:extLst>
                <a:ext uri="{FF2B5EF4-FFF2-40B4-BE49-F238E27FC236}">
                  <a16:creationId xmlns:a16="http://schemas.microsoft.com/office/drawing/2014/main" id="{9540C16D-54FA-7E95-8DAE-5AAA71885A62}"/>
                </a:ext>
              </a:extLst>
            </p:cNvPr>
            <p:cNvSpPr/>
            <p:nvPr/>
          </p:nvSpPr>
          <p:spPr>
            <a:xfrm>
              <a:off x="135378" y="5507257"/>
              <a:ext cx="11772898" cy="39383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5" name="TextBox 70">
              <a:extLst>
                <a:ext uri="{FF2B5EF4-FFF2-40B4-BE49-F238E27FC236}">
                  <a16:creationId xmlns:a16="http://schemas.microsoft.com/office/drawing/2014/main" id="{2E4FB3FF-11D6-8681-9AAC-09ECC6B1DF18}"/>
                </a:ext>
              </a:extLst>
            </p:cNvPr>
            <p:cNvSpPr txBox="1"/>
            <p:nvPr/>
          </p:nvSpPr>
          <p:spPr>
            <a:xfrm>
              <a:off x="3133518" y="7255131"/>
              <a:ext cx="695460" cy="159590"/>
            </a:xfrm>
            <a:prstGeom prst="homePlate">
              <a:avLst/>
            </a:prstGeom>
            <a:solidFill>
              <a:srgbClr val="FFD1D1"/>
            </a:solidFill>
            <a:ln w="635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5998" tIns="18000" rIns="0" bIns="18000" rtlCol="0" anchor="ctr">
              <a:spAutoFit/>
            </a:bodyPr>
            <a:lstStyle>
              <a:defPPr>
                <a:defRPr lang="ko-KR"/>
              </a:defPPr>
              <a:lvl1pPr algn="ctr">
                <a:defRPr sz="800" b="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1" dirty="0">
                  <a:solidFill>
                    <a:schemeClr val="tx1"/>
                  </a:solidFill>
                </a:rPr>
                <a:t>[</a:t>
              </a:r>
              <a:r>
                <a:rPr lang="ko-KR" altLang="en-US" sz="801" dirty="0">
                  <a:solidFill>
                    <a:schemeClr val="tx1"/>
                  </a:solidFill>
                </a:rPr>
                <a:t>타격</a:t>
              </a:r>
              <a:r>
                <a:rPr lang="en-US" altLang="ko-KR" sz="801" dirty="0">
                  <a:solidFill>
                    <a:schemeClr val="tx1"/>
                  </a:solidFill>
                </a:rPr>
                <a:t>] 2</a:t>
              </a:r>
              <a:r>
                <a:rPr lang="ko-KR" altLang="en-US" sz="801" dirty="0">
                  <a:solidFill>
                    <a:schemeClr val="tx1"/>
                  </a:solidFill>
                </a:rPr>
                <a:t>회</a:t>
              </a:r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DC422399-88F3-D19E-8D57-44CD8D83EA3F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313" name="그룹 312">
              <a:extLst>
                <a:ext uri="{FF2B5EF4-FFF2-40B4-BE49-F238E27FC236}">
                  <a16:creationId xmlns:a16="http://schemas.microsoft.com/office/drawing/2014/main" id="{70402194-E68F-4DBE-5DD1-26CD228F7ED5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9F2CDFBF-C6F9-34C7-C842-C81412C2BB5E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862000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316" name="직선 연결선 315">
                <a:extLst>
                  <a:ext uri="{FF2B5EF4-FFF2-40B4-BE49-F238E27FC236}">
                    <a16:creationId xmlns:a16="http://schemas.microsoft.com/office/drawing/2014/main" id="{503C7AB8-7B81-EC68-36B0-3D40D35360E0}"/>
                  </a:ext>
                </a:extLst>
              </p:cNvPr>
              <p:cNvCxnSpPr>
                <a:cxnSpLocks/>
                <a:stCxn id="315" idx="3"/>
              </p:cNvCxnSpPr>
              <p:nvPr/>
            </p:nvCxnSpPr>
            <p:spPr>
              <a:xfrm>
                <a:off x="997378" y="243910"/>
                <a:ext cx="1166769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25AE2221-A50F-24F9-C537-5E31CDF99234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27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60180"/>
              </p:ext>
            </p:extLst>
          </p:nvPr>
        </p:nvGraphicFramePr>
        <p:xfrm>
          <a:off x="2374424" y="1427806"/>
          <a:ext cx="8052752" cy="37916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위치로 날아가 꽂힌 후 주변에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충돌구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발생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충돌구는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2385855" y="5677918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618863"/>
              </p:ext>
            </p:extLst>
          </p:nvPr>
        </p:nvGraphicFramePr>
        <p:xfrm>
          <a:off x="2385858" y="5923841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BECEC3-4347-5DB6-C990-099BF6503CBE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4870797-B1EF-A736-9D52-1CDB7174E01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0A880D-B20F-5F23-70D7-E341BE365FC9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003064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B889B1B-ECD6-18E1-7A93-37B39CC7B462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138442" y="243910"/>
                <a:ext cx="1152663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03018E-06A4-2E52-DE1B-B591911281C0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8A99A-88BC-D4A3-D543-DA5A8B046119}"/>
              </a:ext>
            </a:extLst>
          </p:cNvPr>
          <p:cNvSpPr/>
          <p:nvPr/>
        </p:nvSpPr>
        <p:spPr>
          <a:xfrm>
            <a:off x="135378" y="151641"/>
            <a:ext cx="12530844" cy="929791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3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3216</TotalTime>
  <Words>1778</Words>
  <Application>Microsoft Office PowerPoint</Application>
  <PresentationFormat>A3 용지(297x420mm)</PresentationFormat>
  <Paragraphs>414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Noto Sans KR</vt:lpstr>
      <vt:lpstr>Pretendard Medium</vt:lpstr>
      <vt:lpstr>Aptos</vt:lpstr>
      <vt:lpstr>Aptos Display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89</cp:revision>
  <dcterms:created xsi:type="dcterms:W3CDTF">2025-06-06T11:22:44Z</dcterms:created>
  <dcterms:modified xsi:type="dcterms:W3CDTF">2025-06-18T12:50:47Z</dcterms:modified>
</cp:coreProperties>
</file>