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1483" y="19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5" y="5186902"/>
                <a:ext cx="421590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509755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90431"/>
              </p:ext>
            </p:extLst>
          </p:nvPr>
        </p:nvGraphicFramePr>
        <p:xfrm>
          <a:off x="192088" y="1827000"/>
          <a:ext cx="11799284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push_immune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debuff_immune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9279</TotalTime>
  <Words>1232</Words>
  <Application>Microsoft Office PowerPoint</Application>
  <PresentationFormat>와이드스크린</PresentationFormat>
  <Paragraphs>302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435</cp:revision>
  <dcterms:created xsi:type="dcterms:W3CDTF">2025-06-06T11:22:44Z</dcterms:created>
  <dcterms:modified xsi:type="dcterms:W3CDTF">2025-07-28T12:45:10Z</dcterms:modified>
</cp:coreProperties>
</file>