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76" r:id="rId3"/>
    <p:sldId id="296" r:id="rId4"/>
    <p:sldId id="300" r:id="rId5"/>
    <p:sldId id="301" r:id="rId6"/>
    <p:sldId id="295" r:id="rId7"/>
    <p:sldId id="298" r:id="rId8"/>
    <p:sldId id="268" r:id="rId9"/>
    <p:sldId id="299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37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BD9C7C"/>
    <a:srgbClr val="FDF4D3"/>
    <a:srgbClr val="FBE8A5"/>
    <a:srgbClr val="FCEEBC"/>
    <a:srgbClr val="FF7979"/>
    <a:srgbClr val="FFD1D1"/>
    <a:srgbClr val="5B9BD5"/>
    <a:srgbClr val="F2D57E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>
        <p:scale>
          <a:sx n="125" d="100"/>
          <a:sy n="125" d="100"/>
        </p:scale>
        <p:origin x="-3259" y="-1022"/>
      </p:cViewPr>
      <p:guideLst>
        <p:guide orient="horz" pos="2137"/>
        <p:guide pos="3840"/>
        <p:guide orient="horz" pos="4201"/>
        <p:guide orient="horz" pos="96"/>
        <p:guide pos="7537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D504-7610-38CA-F62A-90B52802C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413EDC-0A11-2B0A-64BD-6268FAFFD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16C444-CFD6-D3AD-06AB-480AAC30E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0E0D0-2FC8-35FB-B9F3-940C4D8F5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2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5253-05F1-B27A-4A91-BBBDFB377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6D624-81C5-DBCC-3D60-BDC2F2394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B89689-C2D6-422B-2283-67D2E8E4B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C6535-7C1A-DB7B-2E6B-F23847863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0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7C64-7214-6901-6FDA-367ADDCB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2D46BE-B5A8-F2F5-943C-C6565080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F2296-D5BD-CFB6-D524-6DF99B451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EA8E3-126A-25D3-838D-E8CA38BA2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8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07977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83368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23A2-9785-BE21-A7E1-B9373B707ED6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1F4D6-61E4-DD4F-8E21-223395FEC828}"/>
              </a:ext>
            </a:extLst>
          </p:cNvPr>
          <p:cNvSpPr/>
          <p:nvPr/>
        </p:nvSpPr>
        <p:spPr>
          <a:xfrm>
            <a:off x="182347" y="158947"/>
            <a:ext cx="11827307" cy="6540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FE0C-531A-6B86-C71D-DC720A438919}"/>
              </a:ext>
            </a:extLst>
          </p:cNvPr>
          <p:cNvGrpSpPr/>
          <p:nvPr/>
        </p:nvGrpSpPr>
        <p:grpSpPr>
          <a:xfrm>
            <a:off x="1642460" y="2363106"/>
            <a:ext cx="391038" cy="123111"/>
            <a:chOff x="1340266" y="1171226"/>
            <a:chExt cx="391038" cy="1231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827E13-8E26-5262-096D-EE1E32CACDED}"/>
                </a:ext>
              </a:extLst>
            </p:cNvPr>
            <p:cNvSpPr txBox="1"/>
            <p:nvPr/>
          </p:nvSpPr>
          <p:spPr>
            <a:xfrm>
              <a:off x="1429371" y="117122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4B3E686-8645-7146-A046-41FAE04F0CA9}"/>
                </a:ext>
              </a:extLst>
            </p:cNvPr>
            <p:cNvSpPr/>
            <p:nvPr/>
          </p:nvSpPr>
          <p:spPr>
            <a:xfrm>
              <a:off x="1340266" y="1190273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B59A44-4F7E-8F99-B4A5-996A4543AE33}"/>
              </a:ext>
            </a:extLst>
          </p:cNvPr>
          <p:cNvGrpSpPr/>
          <p:nvPr/>
        </p:nvGrpSpPr>
        <p:grpSpPr>
          <a:xfrm>
            <a:off x="2520489" y="2363106"/>
            <a:ext cx="554544" cy="123111"/>
            <a:chOff x="1340266" y="1389841"/>
            <a:chExt cx="554544" cy="123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E5359-1317-36BE-F42F-552B1867D302}"/>
                </a:ext>
              </a:extLst>
            </p:cNvPr>
            <p:cNvSpPr txBox="1"/>
            <p:nvPr/>
          </p:nvSpPr>
          <p:spPr>
            <a:xfrm>
              <a:off x="1429371" y="1389841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DDD9D1-EB22-ACAE-1FC0-FB6E48C13B0D}"/>
                </a:ext>
              </a:extLst>
            </p:cNvPr>
            <p:cNvSpPr/>
            <p:nvPr/>
          </p:nvSpPr>
          <p:spPr>
            <a:xfrm>
              <a:off x="1340266" y="1406844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4AF152-95F6-7FC3-CA00-218D76AB65C2}"/>
              </a:ext>
            </a:extLst>
          </p:cNvPr>
          <p:cNvGrpSpPr/>
          <p:nvPr/>
        </p:nvGrpSpPr>
        <p:grpSpPr>
          <a:xfrm>
            <a:off x="5120951" y="2363106"/>
            <a:ext cx="391038" cy="123111"/>
            <a:chOff x="4988871" y="4141106"/>
            <a:chExt cx="391038" cy="1231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D59C4-108A-1D4D-DCB3-42E3BB790C8D}"/>
                </a:ext>
              </a:extLst>
            </p:cNvPr>
            <p:cNvSpPr txBox="1"/>
            <p:nvPr/>
          </p:nvSpPr>
          <p:spPr>
            <a:xfrm>
              <a:off x="5077976" y="414110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72E8845-A108-CF02-D881-BC3AF9674BEF}"/>
                </a:ext>
              </a:extLst>
            </p:cNvPr>
            <p:cNvGrpSpPr/>
            <p:nvPr/>
          </p:nvGrpSpPr>
          <p:grpSpPr>
            <a:xfrm>
              <a:off x="4988871" y="4160153"/>
              <a:ext cx="89105" cy="89105"/>
              <a:chOff x="1844212" y="4409951"/>
              <a:chExt cx="514350" cy="514350"/>
            </a:xfrm>
            <a:solidFill>
              <a:srgbClr val="D4CFC5"/>
            </a:solidFill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422343E-F7B9-0D07-1E78-38B97CEE5024}"/>
                  </a:ext>
                </a:extLst>
              </p:cNvPr>
              <p:cNvSpPr/>
              <p:nvPr/>
            </p:nvSpPr>
            <p:spPr>
              <a:xfrm>
                <a:off x="1844212" y="4409951"/>
                <a:ext cx="514350" cy="514350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33F0FFB-B865-9854-653D-661CDB3F3389}"/>
                  </a:ext>
                </a:extLst>
              </p:cNvPr>
              <p:cNvSpPr/>
              <p:nvPr/>
            </p:nvSpPr>
            <p:spPr>
              <a:xfrm>
                <a:off x="1933346" y="4527232"/>
                <a:ext cx="336099" cy="256193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913CC90-E135-3EA2-7D63-243C7C06350C}"/>
              </a:ext>
            </a:extLst>
          </p:cNvPr>
          <p:cNvGrpSpPr/>
          <p:nvPr/>
        </p:nvGrpSpPr>
        <p:grpSpPr>
          <a:xfrm>
            <a:off x="5998980" y="2363106"/>
            <a:ext cx="554544" cy="123111"/>
            <a:chOff x="5866900" y="4141106"/>
            <a:chExt cx="554544" cy="1231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5BD9E-6BFF-B173-6972-FC8F8D9ACFC8}"/>
                </a:ext>
              </a:extLst>
            </p:cNvPr>
            <p:cNvSpPr txBox="1"/>
            <p:nvPr/>
          </p:nvSpPr>
          <p:spPr>
            <a:xfrm>
              <a:off x="5956005" y="4141106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B72A261-B0DB-E273-3717-961A3FE03F1E}"/>
                </a:ext>
              </a:extLst>
            </p:cNvPr>
            <p:cNvSpPr/>
            <p:nvPr/>
          </p:nvSpPr>
          <p:spPr>
            <a:xfrm>
              <a:off x="5866900" y="4158109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3E9B29F-C9DE-DFB1-52DD-84F5571D4F1A}"/>
                </a:ext>
              </a:extLst>
            </p:cNvPr>
            <p:cNvSpPr/>
            <p:nvPr/>
          </p:nvSpPr>
          <p:spPr>
            <a:xfrm>
              <a:off x="5882341" y="4178427"/>
              <a:ext cx="58225" cy="44382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59">
            <a:extLst>
              <a:ext uri="{FF2B5EF4-FFF2-40B4-BE49-F238E27FC236}">
                <a16:creationId xmlns:a16="http://schemas.microsoft.com/office/drawing/2014/main" id="{AFC61D49-4419-C9C7-BB05-F2CEF89B7213}"/>
              </a:ext>
            </a:extLst>
          </p:cNvPr>
          <p:cNvSpPr txBox="1"/>
          <p:nvPr/>
        </p:nvSpPr>
        <p:spPr>
          <a:xfrm>
            <a:off x="3605413" y="509638"/>
            <a:ext cx="220748" cy="226591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36000" rIns="72000" bIns="36000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3EF5D92-187E-49A6-275F-BEBA707B08A5}"/>
              </a:ext>
            </a:extLst>
          </p:cNvPr>
          <p:cNvSpPr txBox="1"/>
          <p:nvPr/>
        </p:nvSpPr>
        <p:spPr>
          <a:xfrm>
            <a:off x="6569554" y="448645"/>
            <a:ext cx="135934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0.2cm </a:t>
            </a:r>
          </a:p>
        </p:txBody>
      </p:sp>
    </p:spTree>
    <p:extLst>
      <p:ext uri="{BB962C8B-B14F-4D97-AF65-F5344CB8AC3E}">
        <p14:creationId xmlns:p14="http://schemas.microsoft.com/office/powerpoint/2010/main" val="24974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3452241" cy="153888"/>
            <a:chOff x="1101523" y="6200815"/>
            <a:chExt cx="3452241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317426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([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 준비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32573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D160883-893B-360F-B234-D5F526508D94}"/>
              </a:ext>
            </a:extLst>
          </p:cNvPr>
          <p:cNvGrpSpPr/>
          <p:nvPr/>
        </p:nvGrpSpPr>
        <p:grpSpPr>
          <a:xfrm>
            <a:off x="4037092" y="5686450"/>
            <a:ext cx="4162371" cy="153888"/>
            <a:chOff x="1101523" y="6200815"/>
            <a:chExt cx="4162371" cy="153888"/>
          </a:xfrm>
        </p:grpSpPr>
        <p:sp>
          <p:nvSpPr>
            <p:cNvPr id="71" name="TextBox 65">
              <a:extLst>
                <a:ext uri="{FF2B5EF4-FFF2-40B4-BE49-F238E27FC236}">
                  <a16:creationId xmlns:a16="http://schemas.microsoft.com/office/drawing/2014/main" id="{85CF250F-BCD0-2F1B-F3EE-FBB44E1A50C9}"/>
                </a:ext>
              </a:extLst>
            </p:cNvPr>
            <p:cNvSpPr txBox="1"/>
            <p:nvPr/>
          </p:nvSpPr>
          <p:spPr>
            <a:xfrm>
              <a:off x="1379497" y="6200815"/>
              <a:ext cx="388439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도약에 맞춰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 아웃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원래의 시점으로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14E5802-EC6F-37C8-18DA-AD9B3BBEE214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E00B3521-75FE-635B-379E-725582F02D5F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6AA63D5-368B-7DCF-64A4-E303FA39BAE8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F2AA1FE-A33A-7921-C0A6-5D0FE5676622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1208584" y="6353679"/>
              <a:ext cx="39783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51ABE8-6A71-A6D5-1A12-A924EED9610F}"/>
              </a:ext>
            </a:extLst>
          </p:cNvPr>
          <p:cNvGrpSpPr/>
          <p:nvPr/>
        </p:nvGrpSpPr>
        <p:grpSpPr>
          <a:xfrm>
            <a:off x="194093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E60894B-7F85-66FA-1CD6-A4D8AF7A0DA4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00F84BE-04ED-A543-5FC0-134CA693BC10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8A81383-8528-1C05-715E-6A8884881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B91782-28FF-9C62-5E1A-255250EAACF6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18AC4ED2-3A23-2C8D-AB79-E1427FEAC8B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204271F-96FE-668A-CA3E-E807E6660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C9FC7B7-B0EB-5A87-20DB-B7CC9C0934BB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DCFBA6-BB25-7024-F62C-56F59CDFC820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1E4934-0B30-70C4-09D0-D55109BBB084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FC95F1B-2EBD-7D0B-622B-FF47EDD2639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C193AF32-039F-CA0D-0506-4D6FDBCD0BA1}"/>
                    </a:ext>
                  </a:extLst>
                </p:cNvPr>
                <p:cNvGrpSpPr/>
                <p:nvPr/>
              </p:nvGrpSpPr>
              <p:grpSpPr>
                <a:xfrm>
                  <a:off x="545740" y="1093680"/>
                  <a:ext cx="542105" cy="118065"/>
                  <a:chOff x="1722491" y="1112028"/>
                  <a:chExt cx="542105" cy="118065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F9D92F0A-CE17-6500-3062-ECC9890F3731}"/>
                      </a:ext>
                    </a:extLst>
                  </p:cNvPr>
                  <p:cNvGrpSpPr/>
                  <p:nvPr/>
                </p:nvGrpSpPr>
                <p:grpSpPr>
                  <a:xfrm>
                    <a:off x="1722491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84" name="이등변 삼각형 83">
                      <a:extLst>
                        <a:ext uri="{FF2B5EF4-FFF2-40B4-BE49-F238E27FC236}">
                          <a16:creationId xmlns:a16="http://schemas.microsoft.com/office/drawing/2014/main" id="{33A2BDB0-55ED-F3D1-6F26-E7BC93EE069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E27FE015-814D-05B5-C7A7-1FF85AD05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E18AD99-7F77-22B5-79C9-B2DF5995E983}"/>
                      </a:ext>
                    </a:extLst>
                  </p:cNvPr>
                  <p:cNvGrpSpPr/>
                  <p:nvPr/>
                </p:nvGrpSpPr>
                <p:grpSpPr>
                  <a:xfrm>
                    <a:off x="2048467" y="1112028"/>
                    <a:ext cx="216129" cy="118057"/>
                    <a:chOff x="306290" y="5421020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96" name="이등변 삼각형 95">
                      <a:extLst>
                        <a:ext uri="{FF2B5EF4-FFF2-40B4-BE49-F238E27FC236}">
                          <a16:creationId xmlns:a16="http://schemas.microsoft.com/office/drawing/2014/main" id="{06A1B0B2-2BDF-D292-0F14-E4D064F1520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2638E803-45C9-A7FD-2974-5F57E5B36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20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6CFF4F39-5E17-0180-EB71-064E0947E437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9729861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70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93517" y="616716"/>
              <a:ext cx="265008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모읍니다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F508-1EA9-1443-AD7E-ABA68384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E638E-98B9-CE0D-3796-EE5B13E9C1B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B1143BF-C8F9-8548-14FD-087D4CA5459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CE3E10-91CE-A1D7-7BC8-C2AACD8BC0F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3232C97-C022-A19E-D5F7-0D6C8D14FDBC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1CE7485-0058-1A4B-6371-CF22FE632ADB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ACDE7C-24B1-BD3B-A092-83E619D313D6}"/>
              </a:ext>
            </a:extLst>
          </p:cNvPr>
          <p:cNvGrpSpPr/>
          <p:nvPr/>
        </p:nvGrpSpPr>
        <p:grpSpPr>
          <a:xfrm>
            <a:off x="192088" y="810606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73E571-37C6-C6E0-17A4-F05286CEBDD2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2C8D3-FB9B-FC97-AB72-A6CE45598C47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2B8E6F5B-D7B3-8ADE-EB66-7D27FF19C776}"/>
              </a:ext>
            </a:extLst>
          </p:cNvPr>
          <p:cNvGrpSpPr/>
          <p:nvPr/>
        </p:nvGrpSpPr>
        <p:grpSpPr>
          <a:xfrm>
            <a:off x="161608" y="1066506"/>
            <a:ext cx="11205091" cy="4702743"/>
            <a:chOff x="161608" y="1144542"/>
            <a:chExt cx="11205091" cy="470274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5B8A2F99-32C4-A1E2-8104-4765882FEE34}"/>
                </a:ext>
              </a:extLst>
            </p:cNvPr>
            <p:cNvGrpSpPr/>
            <p:nvPr/>
          </p:nvGrpSpPr>
          <p:grpSpPr>
            <a:xfrm>
              <a:off x="264088" y="1336021"/>
              <a:ext cx="10656000" cy="4511264"/>
              <a:chOff x="736420" y="1146801"/>
              <a:chExt cx="10656000" cy="209160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013694AE-3C83-5E7D-9438-38AEBD416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20382FE-5827-9D7B-C8A3-E9FE7E278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8EC64583-23BE-2C5B-895D-1EA8F464B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FFD66818-3E0D-4336-44D5-AF5A053A9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DE0FB84D-2E63-A4DC-E4E9-6E1014536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9E870CF-9E46-3F99-82A2-E8760A3C2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AC7FAD3D-28C1-73DD-A717-210C5FE55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7F3E65AC-4A8C-CF2F-F88D-72732BCB1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E6D3B261-5A54-BBE6-FA1C-B6C7617FA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CEF06C5-B35B-34DC-37CF-C5DAEEDB7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948F08D-28AA-8BD3-E9FB-420DB2626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C144AFB3-A7A3-8DCA-B326-D9471F0F2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0C9387F4-A341-6497-95D5-2B55FC05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A7EF15AF-CD11-FB75-AF55-1EBA419C4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29E466F3-F904-0DFE-27CB-F73B778D5D86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50333C4-76C4-58A0-45C5-0BFBC0D5C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34EF3E-ABA8-70B4-6C80-44053CC14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DFE19030-A24B-4DA9-D32A-C4AC0EF24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E642FE-2095-FB80-EC77-FA687D8A7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727A6F7-2BC6-9E3B-AE4B-30C1F11AC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97E57C2E-C128-49E1-C571-CE31F8E2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768B781E-631A-E653-2CB8-17F34F2EF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5289BFB0-734C-CF97-5754-EE29B91C3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2FB2CF31-277C-4B1D-54A1-079BF33CB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9507840-2E44-00CD-7CE8-95B03A9A2AC7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8A0473C-5D44-390A-ECCD-02398195D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AFA5C409-9A26-A184-8C4C-0B7A2079D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E9A38437-2D18-F91D-D4E9-CF516FFD8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406FE266-D821-8B38-B350-68C6CC4D3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C4109F0-0698-BFF5-3CD7-0723F726C8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0B3A4D0-D7FD-FD0E-C26E-07616F04F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E69D2D3-26A4-3084-05B0-3FCA8DBB8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B26118B0-749A-2A2D-821A-203679ED8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C885E2BB-7C4C-94D0-AF27-A67E8BCDE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2957AF6-9D82-EF61-51E8-3EE660511182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95ADC62A-BC8C-7743-5953-ABA9BAD28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F88AD9A9-A602-2E97-1059-28A40DFFF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11D0D1A3-AD32-3642-432A-F142393A4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1AA7D13-30B5-A13C-AFEB-33F487FF4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94D7104C-4390-B2D2-B2A5-DD8770DA2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61AD87A5-67D1-DDEC-4E8F-9EC9B0F85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1E0DA39-E1FA-2AB1-1457-302DB63C4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5DC20B1D-3510-2C80-CA52-94A863B21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67559761-BC86-CC72-9AE1-79FB0F1CE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4A06D865-9671-1C89-0AA7-C11E3AA46569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B01AB012-426E-54B3-C81A-3FC6602A7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A015CA1C-2E51-BE9A-26A1-3A9F135DC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3C64DBE-5C74-8C84-99C6-D4EF8BA97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BDCF40B4-9798-404B-A5EA-A1B79BA52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9A98E13A-E018-7B6C-416A-1D06C5D65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D4C0C748-D98C-6030-95B9-4DB4DA447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4560BA80-287B-97A0-BFB9-165695EAB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DDC11E73-6D47-5CA3-5BA0-56903F13C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05468D64-AA83-1DF6-56C5-C77209102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3BAEF451-C693-4652-226F-152308F88D53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DE1AB0B-DBCD-B5D8-B74F-C1FB128AB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BB17463C-A1A3-10F2-DF4F-6BF40EA03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AE4AED7F-A7D3-65E7-D599-185F6E48A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C8897A87-0294-E40A-7B15-EFF4DCEAB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547604ED-D63E-7028-5ADD-1890F6D28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519E1AA2-0FEE-BE9E-B3C4-BF0C99B63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C585ED64-74EE-7888-97E8-3A15D9196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87C4AED5-D29C-4E03-06B4-D8CD2AE58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0D810418-9CFB-72A7-FE66-0B0FD53E0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989BC339-6F2C-72B0-80D8-B0B1F3A1E091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27632F46-0A67-034D-5BFF-E3A5E3BA3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91B2328F-6112-FBBC-1210-379BC9DAD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6976A1C0-C127-C294-7EA4-8855E37A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AFCCAA8F-87AE-5B2E-9F0F-6CDE356AD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B5BDA85D-1063-3A9E-2A85-FBD118B37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F960A4CA-634F-F6F3-C8AA-B626F39B1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C524BC33-DE7C-7585-5850-C76257127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1C13AE72-B62E-B94B-C4C6-E420118C1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C61C426F-F05C-AEB3-5DF4-FDEA86E91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D027AB9-F407-1912-B6A7-4ACFE1A385F2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B1CABEDD-A93E-6C15-8F90-9CF9DF561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DD04251F-3ADF-CC33-AB47-A29108B6D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3014839E-6592-A17D-F9BF-BBE170C52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6469D929-3A3C-C6FA-7293-850844F0C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8E130030-17D6-965D-2854-3CF5961FE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DEB78B26-2534-7E67-466E-5D80C9C70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50C24A6F-C4EC-BA60-2CE6-F2AD94AF1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7851C60A-1D26-FFC4-4EE5-B58EBC8A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3BDCA6FF-C4C6-8135-7926-04494C758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5898C2BC-DDCD-4A7D-29BE-C2E75986E7CD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3D1EA7F8-C9B5-42F5-52BD-C95401A7E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4E907D84-49E9-A739-0DB5-FB76276FC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4523192A-FC96-8665-8716-216422E98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6AA67B0C-C0DC-0E43-E727-633E0FFC6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6E32F1F2-225A-DDF9-59C3-F4FE0A759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86EBC904-3A55-5A6C-EDCA-C7FF272D7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4312462F-7ECC-C6E6-51FD-3D14F55DA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1DA714FE-E2CD-AAA5-4478-3F77380D1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1D66D634-7304-EFE2-EF3F-8B277A127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D0A49BE0-8F72-16FB-993E-DF474BDBA76F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0143A6E-215C-A9C8-7ACD-B41F5C3A8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7E7B229-EAC5-3EE8-0E2F-CD4251EC3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478006AA-2BE3-40D9-A6EC-C51AFF6A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73B6EF62-93CF-19FC-5275-913BCBFB2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F8E28D9B-0EF9-E969-774B-CDF8F7005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C82E2CB9-CD7F-1E01-B7CE-39A09FA2F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BCEB4EF3-A05D-ED0C-C0E1-E0BCC50B2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06CEAD75-88BF-F3DB-002B-59CBA862B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2FBABE14-A45A-1AF2-DAC1-63508609B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78F7ADF9-5B94-2F80-5D2C-EAA874F6B77A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BFBD6A2E-AE8D-F97C-BC1A-6AEA3FCA6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081DD71D-E966-2010-8D86-79E0F04D3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EBC2EC5-78B9-CD9C-AC1D-B97DA0EB3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3F0FAC77-786F-D9B5-48C0-9CF0D951D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A0E0FDB-BAF9-B370-6C73-84F29D17E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DBA1A080-36C8-24B3-0DE1-FC2AFC593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37435D55-562B-C377-957E-DAFF2F103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BF06DBBF-6414-A6B7-92F5-9A1B74BDB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4A05A52C-E5DB-AD79-168F-D862080EF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55384BF0-C328-BB47-2591-6438F6D9500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3F813AF3-518E-30FF-07FC-955182E35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DB232C6-BB58-07E3-B1C4-AFF537A82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56384474-F4B3-7B46-6B6A-BDA1DF6C4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D57A77E-4E3C-87F0-5C6B-0722FCE00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6D96D896-6EC9-78D0-B812-629404AC3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3234D27D-B8E7-7638-D61E-273130FE0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BE47A714-542E-9C5C-3CDC-3EE85E9C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CFE4C17-55E2-426F-E045-B9BDA49AC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4D21F47F-B98D-3155-2485-59A4C26CD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833CA2C8-3316-7D40-976D-CC351CE578BF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3835664A-127E-AE9B-1A9D-99DF5749E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EAE5C970-6106-CC83-5333-90E4ADC9D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101DB38B-E823-16C5-BCB1-E154CDF7E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CD8D2C2E-493C-38D3-E062-A382465FF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91350680-3B06-CDFA-381B-3ADCF744D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02F3AD83-FA38-96CF-FF1F-F068208B8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EC2B3FA8-32B8-3282-958D-DEFC71F11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9CF04E10-AF7D-07C1-D4A7-C65D95EFD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FF3CDAD7-4331-AB10-3F6B-D03E45058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521E638B-DB42-9A13-227F-BB69E80D840E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94368EAE-CDF9-5197-18B6-24284135F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76684012-F7C5-FD22-315E-F823299A8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29631960-F39A-432F-F527-4E22ED5BA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4BA38A2-A5F3-09E8-5C66-C8221301C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55FEB7BD-A4D7-111B-8DF2-9B55B5ED6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5C590FBF-B5B7-D54B-E460-E3FAF540A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27DD0436-FBBC-E73C-17BC-E6FE5BDD5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0E914C69-F246-8F63-13A3-286BAAB5F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D8D5E67F-13F6-0859-4103-EE0EDB9CD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390774C0-44DF-3293-0F01-67294724C85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325246F3-98F1-5E54-093C-53630DFB2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7F449320-A00B-F9D3-DA4E-B32FEE85E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FAEA769F-2972-7AEB-DBE0-2DB82F24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7800D970-ACBF-0624-281C-A54BE4D60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45DAB625-7983-32CB-97F9-5AC049409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E68F385E-2278-5C21-47F7-F773FFF92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7B60D48A-555B-81E5-A1D8-304215691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92CEBFCF-D7F3-E14E-9D5F-2E52A2379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1D195A21-8255-FCD6-67C7-40335BFB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4EED58BA-32DC-D467-8B89-FDE5A9B781AB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C894847-07DD-BCB4-9BA9-EF5961AD8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ED251A3E-4862-5B6B-34F3-7A839EFF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4F7F3BB4-2D8F-6219-1DF5-B0D6BDD52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0BD98F61-E3B7-6CD5-CE8B-82499E092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7230AD5C-6DA2-A576-054C-E474583D8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14D2EEC6-C7BA-9E31-1046-9E626C64F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7CA4795-4A50-5D9C-A6C0-0B698BA2F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350A4527-FDB8-E3DD-5DB5-4625CA738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24A6E2F1-5C0A-30CD-9794-BAC3D98DA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1708738F-9892-4FCE-F7D7-C92A8B952E23}"/>
                </a:ext>
              </a:extLst>
            </p:cNvPr>
            <p:cNvGrpSpPr/>
            <p:nvPr/>
          </p:nvGrpSpPr>
          <p:grpSpPr>
            <a:xfrm>
              <a:off x="161608" y="1144542"/>
              <a:ext cx="11205091" cy="272680"/>
              <a:chOff x="161608" y="1144542"/>
              <a:chExt cx="11205091" cy="27268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D73E85B-2CCF-6D51-4AC3-E802614AE82A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7F76C6D-9820-7941-EE31-92DEC0EA8FB0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011B946-F844-810F-8768-20A535837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E66587FA-D27A-4C5B-BAD9-A5A28562B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A40FC180-DCCF-6E77-9AAA-F1E82F0972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9FBC2DC3-3C61-CD72-326D-AEDACA76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42CFB583-71B7-F44C-07D0-8D6CA813D9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2F638F05-FE54-F3B9-819A-AB6F0A5A64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10187292-C92E-57A6-0DFC-52C16B57D89F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DFC822E-AF3A-588A-564F-2686A138C31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01851EA9-4EA9-B766-2389-08F8EDAC121F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0DF06C5-8442-AA32-0125-3D0A9F6E2C13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C83A453-F2AB-88E3-49A6-8F4EC8DE2375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510EA1D-AE0C-3868-6EB6-C10C8CC1A852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983F4690-F1C7-DA82-9D8B-2FE182D9098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1C12291E-CA4C-9D5A-6B5F-6C3C7409E3DA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0C3C106-CFA0-555D-B7D9-BCAA78D98A51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DE55A02-9467-8026-ACA7-7D650A986B25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9D86BFF0-EAB9-D13B-3E68-9B82DC03F5E1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5AE9A2D-B218-3C7A-63E9-7663E40FB503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7858C97-3096-1E80-AF24-A58752A211D4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5C5E2138-080A-C83A-18CD-C8EEF38101FD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155FF5C-04FE-B5B6-DC3E-A9A366DFF5B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E1882BAA-E9C1-CEA4-033C-E5683B888C1D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68B8FD65-0041-35F3-7992-E46810A23A4C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D9178B02-C67B-DEB9-0C8B-5AF599A5978C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DBCC09A2-3BBA-8F7B-701B-AD3E28DF3DDE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4FA7A279-F6CC-465E-8B5A-96CD66B88087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B6823F-3D26-051E-B1B1-F1E6CD9940D2}"/>
              </a:ext>
            </a:extLst>
          </p:cNvPr>
          <p:cNvGrpSpPr/>
          <p:nvPr/>
        </p:nvGrpSpPr>
        <p:grpSpPr>
          <a:xfrm>
            <a:off x="192088" y="5212330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4DF57FE9-DC20-2390-3581-CCC26B034A9C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883025-B727-4EE8-DC6C-C6C561EFE341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3332377-15D5-0C34-8D75-28662C3C5F91}"/>
              </a:ext>
            </a:extLst>
          </p:cNvPr>
          <p:cNvGrpSpPr/>
          <p:nvPr/>
        </p:nvGrpSpPr>
        <p:grpSpPr>
          <a:xfrm>
            <a:off x="192088" y="1962080"/>
            <a:ext cx="11080033" cy="288000"/>
            <a:chOff x="192088" y="2040116"/>
            <a:chExt cx="11080033" cy="288000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112BF63-FCD0-BE3C-0295-6BB8EA954FB8}"/>
                </a:ext>
              </a:extLst>
            </p:cNvPr>
            <p:cNvGrpSpPr/>
            <p:nvPr/>
          </p:nvGrpSpPr>
          <p:grpSpPr>
            <a:xfrm>
              <a:off x="192088" y="2122561"/>
              <a:ext cx="11080033" cy="123111"/>
              <a:chOff x="192088" y="1519441"/>
              <a:chExt cx="11080033" cy="123111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F336E25A-3C4D-DBD8-9F50-423D37D33229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>
                <a:off x="192088" y="1580997"/>
                <a:ext cx="10800000" cy="0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8C3635B-01BE-6C70-EF99-AE722706F45B}"/>
                  </a:ext>
                </a:extLst>
              </p:cNvPr>
              <p:cNvSpPr txBox="1"/>
              <p:nvPr/>
            </p:nvSpPr>
            <p:spPr>
              <a:xfrm>
                <a:off x="10992088" y="1519441"/>
                <a:ext cx="280033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BD9C7C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800" b="1" dirty="0">
                  <a:solidFill>
                    <a:srgbClr val="BD9C7C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34EA7C4-6B0D-77E7-FEF7-A5B394015E98}"/>
                </a:ext>
              </a:extLst>
            </p:cNvPr>
            <p:cNvGrpSpPr/>
            <p:nvPr/>
          </p:nvGrpSpPr>
          <p:grpSpPr>
            <a:xfrm>
              <a:off x="192088" y="2040116"/>
              <a:ext cx="8584607" cy="288000"/>
              <a:chOff x="192088" y="2839672"/>
              <a:chExt cx="8584607" cy="288000"/>
            </a:xfrm>
          </p:grpSpPr>
          <p:sp>
            <p:nvSpPr>
              <p:cNvPr id="32" name="직사각형 260">
                <a:extLst>
                  <a:ext uri="{FF2B5EF4-FFF2-40B4-BE49-F238E27FC236}">
                    <a16:creationId xmlns:a16="http://schemas.microsoft.com/office/drawing/2014/main" id="{0BE18762-994B-1C9B-7EE4-264FAC58A0AD}"/>
                  </a:ext>
                </a:extLst>
              </p:cNvPr>
              <p:cNvSpPr/>
              <p:nvPr/>
            </p:nvSpPr>
            <p:spPr>
              <a:xfrm>
                <a:off x="192088" y="2839672"/>
                <a:ext cx="216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 도약</a:t>
                </a:r>
              </a:p>
            </p:txBody>
          </p:sp>
          <p:sp>
            <p:nvSpPr>
              <p:cNvPr id="33" name="직사각형 261">
                <a:extLst>
                  <a:ext uri="{FF2B5EF4-FFF2-40B4-BE49-F238E27FC236}">
                    <a16:creationId xmlns:a16="http://schemas.microsoft.com/office/drawing/2014/main" id="{EB9409A1-9F2A-CF66-2C87-EE57C9E8A210}"/>
                  </a:ext>
                </a:extLst>
              </p:cNvPr>
              <p:cNvSpPr/>
              <p:nvPr/>
            </p:nvSpPr>
            <p:spPr>
              <a:xfrm>
                <a:off x="2352088" y="2839672"/>
                <a:ext cx="324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공중에서 천천히 몸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허리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</a:p>
            </p:txBody>
          </p:sp>
          <p:sp>
            <p:nvSpPr>
              <p:cNvPr id="37" name="직사각형 262">
                <a:extLst>
                  <a:ext uri="{FF2B5EF4-FFF2-40B4-BE49-F238E27FC236}">
                    <a16:creationId xmlns:a16="http://schemas.microsoft.com/office/drawing/2014/main" id="{689E9885-3E5C-BF4B-2806-3EAECDC038C4}"/>
                  </a:ext>
                </a:extLst>
              </p:cNvPr>
              <p:cNvSpPr/>
              <p:nvPr/>
            </p:nvSpPr>
            <p:spPr>
              <a:xfrm>
                <a:off x="5592086" y="2839672"/>
                <a:ext cx="72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36000" rIns="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</a:t>
                </a:r>
                <a:r>
                  <a:rPr lang="en-US" altLang="ko-KR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던지기</a:t>
                </a:r>
              </a:p>
            </p:txBody>
          </p:sp>
          <p:sp>
            <p:nvSpPr>
              <p:cNvPr id="46" name="직사각형 262">
                <a:extLst>
                  <a:ext uri="{FF2B5EF4-FFF2-40B4-BE49-F238E27FC236}">
                    <a16:creationId xmlns:a16="http://schemas.microsoft.com/office/drawing/2014/main" id="{FDD98ED8-A83E-3F92-CCA4-EA4C598400D3}"/>
                  </a:ext>
                </a:extLst>
              </p:cNvPr>
              <p:cNvSpPr/>
              <p:nvPr/>
            </p:nvSpPr>
            <p:spPr>
              <a:xfrm>
                <a:off x="7816496" y="2922117"/>
                <a:ext cx="960199" cy="123111"/>
              </a:xfrm>
              <a:prstGeom prst="rect">
                <a:avLst/>
              </a:prstGeom>
              <a:solidFill>
                <a:srgbClr val="FAFCBC"/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이후 전투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</a:t>
                </a:r>
              </a:p>
            </p:txBody>
          </p:sp>
          <p:sp>
            <p:nvSpPr>
              <p:cNvPr id="48" name="직사각형 262">
                <a:extLst>
                  <a:ext uri="{FF2B5EF4-FFF2-40B4-BE49-F238E27FC236}">
                    <a16:creationId xmlns:a16="http://schemas.microsoft.com/office/drawing/2014/main" id="{9A5808CD-3195-95A4-9B3E-5A68C9B47CC9}"/>
                  </a:ext>
                </a:extLst>
              </p:cNvPr>
              <p:cNvSpPr/>
              <p:nvPr/>
            </p:nvSpPr>
            <p:spPr>
              <a:xfrm>
                <a:off x="6312085" y="2839672"/>
                <a:ext cx="1440000" cy="2880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effectLst>
                      <a:glow rad="127000">
                        <a:srgbClr val="FAFCBC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수직 낙하 후 착지</a:t>
                </a: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FFCD492-06BC-D6BF-FCEB-5467BB7EE6CE}"/>
              </a:ext>
            </a:extLst>
          </p:cNvPr>
          <p:cNvGrpSpPr/>
          <p:nvPr/>
        </p:nvGrpSpPr>
        <p:grpSpPr>
          <a:xfrm>
            <a:off x="192088" y="2586271"/>
            <a:ext cx="11516050" cy="477445"/>
            <a:chOff x="192088" y="2647479"/>
            <a:chExt cx="11516050" cy="47744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6E9DD-CF94-02ED-C6C8-EE16E2C0EBDD}"/>
                </a:ext>
              </a:extLst>
            </p:cNvPr>
            <p:cNvGrpSpPr/>
            <p:nvPr/>
          </p:nvGrpSpPr>
          <p:grpSpPr>
            <a:xfrm>
              <a:off x="192088" y="2729924"/>
              <a:ext cx="11516050" cy="123111"/>
              <a:chOff x="192088" y="1896741"/>
              <a:chExt cx="11516050" cy="123111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9EB6E90-A4C8-5F25-1885-4AA2383D9F0A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 flipV="1">
                <a:off x="192088" y="1958297"/>
                <a:ext cx="10800000" cy="1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77AE28-415B-2AAA-F360-43F932E92CF0}"/>
                  </a:ext>
                </a:extLst>
              </p:cNvPr>
              <p:cNvSpPr txBox="1"/>
              <p:nvPr/>
            </p:nvSpPr>
            <p:spPr>
              <a:xfrm>
                <a:off x="10992088" y="1896741"/>
                <a:ext cx="716050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6AB13C1-B161-5693-4277-B307E225DDFA}"/>
                </a:ext>
              </a:extLst>
            </p:cNvPr>
            <p:cNvGrpSpPr/>
            <p:nvPr/>
          </p:nvGrpSpPr>
          <p:grpSpPr>
            <a:xfrm>
              <a:off x="7390400" y="2647479"/>
              <a:ext cx="705863" cy="477445"/>
              <a:chOff x="7862732" y="2072704"/>
              <a:chExt cx="705863" cy="477445"/>
            </a:xfrm>
          </p:grpSpPr>
          <p:sp>
            <p:nvSpPr>
              <p:cNvPr id="65" name="직사각형 262">
                <a:extLst>
                  <a:ext uri="{FF2B5EF4-FFF2-40B4-BE49-F238E27FC236}">
                    <a16:creationId xmlns:a16="http://schemas.microsoft.com/office/drawing/2014/main" id="{479C4D70-C314-81D9-A603-63592E871C74}"/>
                  </a:ext>
                </a:extLst>
              </p:cNvPr>
              <p:cNvSpPr/>
              <p:nvPr/>
            </p:nvSpPr>
            <p:spPr>
              <a:xfrm>
                <a:off x="7862732" y="2072704"/>
                <a:ext cx="360000" cy="288000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262">
                <a:extLst>
                  <a:ext uri="{FF2B5EF4-FFF2-40B4-BE49-F238E27FC236}">
                    <a16:creationId xmlns:a16="http://schemas.microsoft.com/office/drawing/2014/main" id="{F2A0B1E5-DDA9-B64B-5C79-B2AC16F5B27F}"/>
                  </a:ext>
                </a:extLst>
              </p:cNvPr>
              <p:cNvSpPr/>
              <p:nvPr/>
            </p:nvSpPr>
            <p:spPr>
              <a:xfrm>
                <a:off x="7872892" y="2369724"/>
                <a:ext cx="695703" cy="18042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36000" rIns="0" bIns="36000" rtlCol="0" anchor="ctr" anchorCtr="0">
                <a:spAutoFit/>
              </a:bodyPr>
              <a:lstStyle/>
              <a:p>
                <a:r>
                  <a:rPr lang="en-US" altLang="ko-KR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착지한 후</a:t>
                </a:r>
                <a:r>
                  <a:rPr lang="en-US" altLang="ko-KR" sz="700" dirty="0">
                    <a:ln w="31750">
                      <a:noFill/>
                    </a:ln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700" dirty="0">
                  <a:ln w="31750">
                    <a:noFill/>
                  </a:ln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DC119A-E887-DE84-2A0A-34A6F1430B85}"/>
              </a:ext>
            </a:extLst>
          </p:cNvPr>
          <p:cNvGrpSpPr/>
          <p:nvPr/>
        </p:nvGrpSpPr>
        <p:grpSpPr>
          <a:xfrm>
            <a:off x="192088" y="3210462"/>
            <a:ext cx="11298042" cy="288000"/>
            <a:chOff x="192088" y="325484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9BCB040-8824-E8E1-EC4A-B84BE69EBC53}"/>
                </a:ext>
              </a:extLst>
            </p:cNvPr>
            <p:cNvGrpSpPr/>
            <p:nvPr/>
          </p:nvGrpSpPr>
          <p:grpSpPr>
            <a:xfrm>
              <a:off x="192088" y="333728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86695CC-5856-8B6B-6A4A-74795BBF2308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F4BC9B-FD72-1511-6A1F-E6C6996A0D2E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B40645C1-36BA-E17E-CDE0-99F54E7D79B5}"/>
                </a:ext>
              </a:extLst>
            </p:cNvPr>
            <p:cNvSpPr/>
            <p:nvPr/>
          </p:nvSpPr>
          <p:spPr>
            <a:xfrm>
              <a:off x="192088" y="325484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826FB88-F1BD-59A6-6E68-40EC02857390}"/>
              </a:ext>
            </a:extLst>
          </p:cNvPr>
          <p:cNvGrpSpPr/>
          <p:nvPr/>
        </p:nvGrpSpPr>
        <p:grpSpPr>
          <a:xfrm>
            <a:off x="192088" y="3965458"/>
            <a:ext cx="11775737" cy="123111"/>
            <a:chOff x="192088" y="2725429"/>
            <a:chExt cx="11775737" cy="123111"/>
          </a:xfrm>
        </p:grpSpPr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2B1470F7-BE23-0DA2-2F72-4DE158D53D09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192088" y="2786985"/>
              <a:ext cx="10800000" cy="0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2C3FF90-ED4C-1A48-4BC9-B4B1A1E1B1B1}"/>
                </a:ext>
              </a:extLst>
            </p:cNvPr>
            <p:cNvSpPr txBox="1"/>
            <p:nvPr/>
          </p:nvSpPr>
          <p:spPr>
            <a:xfrm>
              <a:off x="10992088" y="2725429"/>
              <a:ext cx="97573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비주얼 </a:t>
              </a:r>
              <a:r>
                <a:rPr lang="ko-KR" altLang="en-US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r>
                <a:rPr lang="en-US" altLang="ko-KR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en-US" altLang="ko-KR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A844D23B-8BC2-9CB0-41B8-AA3F7FA25862}"/>
              </a:ext>
            </a:extLst>
          </p:cNvPr>
          <p:cNvSpPr/>
          <p:nvPr/>
        </p:nvSpPr>
        <p:spPr>
          <a:xfrm>
            <a:off x="6312082" y="3883013"/>
            <a:ext cx="4680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창이 지면에 꽂힌 후 폭발</a:t>
            </a:r>
          </a:p>
        </p:txBody>
      </p:sp>
      <p:sp>
        <p:nvSpPr>
          <p:cNvPr id="132" name="화살표: 오각형 131">
            <a:extLst>
              <a:ext uri="{FF2B5EF4-FFF2-40B4-BE49-F238E27FC236}">
                <a16:creationId xmlns:a16="http://schemas.microsoft.com/office/drawing/2014/main" id="{0FDE74FE-4831-C78D-A798-059D2233C935}"/>
              </a:ext>
            </a:extLst>
          </p:cNvPr>
          <p:cNvSpPr/>
          <p:nvPr/>
        </p:nvSpPr>
        <p:spPr>
          <a:xfrm>
            <a:off x="1920088" y="3883013"/>
            <a:ext cx="432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파동 </a:t>
            </a:r>
            <a:endParaRPr lang="en-US" altLang="ko-KR" sz="900" dirty="0">
              <a:solidFill>
                <a:sysClr val="windowText" lastClr="000000"/>
              </a:solidFill>
              <a:effectLst>
                <a:glow rad="127000">
                  <a:schemeClr val="accent4">
                    <a:lumMod val="20000"/>
                    <a:lumOff val="80000"/>
                  </a:schemeClr>
                </a:glow>
              </a:effectLst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4" name="화살표: 오각형 133">
            <a:extLst>
              <a:ext uri="{FF2B5EF4-FFF2-40B4-BE49-F238E27FC236}">
                <a16:creationId xmlns:a16="http://schemas.microsoft.com/office/drawing/2014/main" id="{E8ADF1A4-ACBA-02C6-4706-6D7AB9636CFD}"/>
              </a:ext>
            </a:extLst>
          </p:cNvPr>
          <p:cNvSpPr/>
          <p:nvPr/>
        </p:nvSpPr>
        <p:spPr>
          <a:xfrm>
            <a:off x="2352088" y="3883013"/>
            <a:ext cx="3240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 형태로 축적되는 에너지</a:t>
            </a:r>
          </a:p>
        </p:txBody>
      </p:sp>
      <p:sp>
        <p:nvSpPr>
          <p:cNvPr id="145" name="화살표: 오각형 144">
            <a:extLst>
              <a:ext uri="{FF2B5EF4-FFF2-40B4-BE49-F238E27FC236}">
                <a16:creationId xmlns:a16="http://schemas.microsoft.com/office/drawing/2014/main" id="{F5BA868E-B9BB-EFB9-C8FF-75BBEA51E839}"/>
              </a:ext>
            </a:extLst>
          </p:cNvPr>
          <p:cNvSpPr/>
          <p:nvPr/>
        </p:nvSpPr>
        <p:spPr>
          <a:xfrm>
            <a:off x="5592087" y="3883013"/>
            <a:ext cx="720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rPr>
              <a:t>날아가는 창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1BA063-1803-240B-4236-EF0C6270E621}"/>
              </a:ext>
            </a:extLst>
          </p:cNvPr>
          <p:cNvSpPr txBox="1"/>
          <p:nvPr/>
        </p:nvSpPr>
        <p:spPr>
          <a:xfrm>
            <a:off x="1870511" y="377720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24</a:t>
            </a: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88F929DD-79D4-0C93-ABD9-980117188A93}"/>
              </a:ext>
            </a:extLst>
          </p:cNvPr>
          <p:cNvGrpSpPr/>
          <p:nvPr/>
        </p:nvGrpSpPr>
        <p:grpSpPr>
          <a:xfrm>
            <a:off x="192088" y="1382522"/>
            <a:ext cx="10799999" cy="360000"/>
            <a:chOff x="192088" y="1024730"/>
            <a:chExt cx="10799999" cy="25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557BE06-2945-E272-DC32-3F7D75EFB49E}"/>
                </a:ext>
              </a:extLst>
            </p:cNvPr>
            <p:cNvSpPr/>
            <p:nvPr/>
          </p:nvSpPr>
          <p:spPr>
            <a:xfrm>
              <a:off x="192088" y="1024730"/>
              <a:ext cx="216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F434D5-EEB5-8E44-6E57-E693C34A9CC1}"/>
                </a:ext>
              </a:extLst>
            </p:cNvPr>
            <p:cNvSpPr/>
            <p:nvPr/>
          </p:nvSpPr>
          <p:spPr>
            <a:xfrm>
              <a:off x="2352088" y="1024730"/>
              <a:ext cx="324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51" name="직사각형 3">
              <a:extLst>
                <a:ext uri="{FF2B5EF4-FFF2-40B4-BE49-F238E27FC236}">
                  <a16:creationId xmlns:a16="http://schemas.microsoft.com/office/drawing/2014/main" id="{8A4D0B7B-E07F-E6F2-8BD1-4B5D5B4509ED}"/>
                </a:ext>
              </a:extLst>
            </p:cNvPr>
            <p:cNvSpPr/>
            <p:nvPr/>
          </p:nvSpPr>
          <p:spPr>
            <a:xfrm>
              <a:off x="5592087" y="1024730"/>
              <a:ext cx="72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52" name="직사각형 9">
              <a:extLst>
                <a:ext uri="{FF2B5EF4-FFF2-40B4-BE49-F238E27FC236}">
                  <a16:creationId xmlns:a16="http://schemas.microsoft.com/office/drawing/2014/main" id="{1D3095AD-5784-F878-DC27-CF3DF174E6EB}"/>
                </a:ext>
              </a:extLst>
            </p:cNvPr>
            <p:cNvSpPr/>
            <p:nvPr/>
          </p:nvSpPr>
          <p:spPr>
            <a:xfrm>
              <a:off x="6312087" y="1024730"/>
              <a:ext cx="468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495E3E17-5C41-310B-359E-5A449BF153D3}"/>
              </a:ext>
            </a:extLst>
          </p:cNvPr>
          <p:cNvGrpSpPr/>
          <p:nvPr/>
        </p:nvGrpSpPr>
        <p:grpSpPr>
          <a:xfrm>
            <a:off x="192088" y="4507204"/>
            <a:ext cx="11381398" cy="332585"/>
            <a:chOff x="192088" y="4538266"/>
            <a:chExt cx="11381398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363F242-6921-468A-4809-0D988EFED1DB}"/>
                </a:ext>
              </a:extLst>
            </p:cNvPr>
            <p:cNvGrpSpPr/>
            <p:nvPr/>
          </p:nvGrpSpPr>
          <p:grpSpPr>
            <a:xfrm>
              <a:off x="192088" y="4554177"/>
              <a:ext cx="11381398" cy="230832"/>
              <a:chOff x="192088" y="3164694"/>
              <a:chExt cx="11381398" cy="2308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2551ED-1CAB-62BF-B679-3316353519C7}"/>
                  </a:ext>
                </a:extLst>
              </p:cNvPr>
              <p:cNvSpPr txBox="1"/>
              <p:nvPr/>
            </p:nvSpPr>
            <p:spPr>
              <a:xfrm>
                <a:off x="10992088" y="3164694"/>
                <a:ext cx="581398" cy="230832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endPara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A9F9EBFF-F5AF-9F3F-6D0C-76822B925329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350C09D-8B97-E8CD-D5CB-EF97C43ECE4E}"/>
                </a:ext>
              </a:extLst>
            </p:cNvPr>
            <p:cNvGrpSpPr/>
            <p:nvPr/>
          </p:nvGrpSpPr>
          <p:grpSpPr>
            <a:xfrm>
              <a:off x="5856285" y="4538266"/>
              <a:ext cx="4229329" cy="332585"/>
              <a:chOff x="5856285" y="5337822"/>
              <a:chExt cx="4229329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1AC50BA0-61EE-2B55-B02B-83F676D1FF3B}"/>
                  </a:ext>
                </a:extLst>
              </p:cNvPr>
              <p:cNvGrpSpPr/>
              <p:nvPr/>
            </p:nvGrpSpPr>
            <p:grpSpPr>
              <a:xfrm>
                <a:off x="5856285" y="5337822"/>
                <a:ext cx="783869" cy="296687"/>
                <a:chOff x="5856285" y="3200915"/>
                <a:chExt cx="783869" cy="296687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0E9403A4-46E9-7C2B-E231-ADCCA37CA278}"/>
                    </a:ext>
                  </a:extLst>
                </p:cNvPr>
                <p:cNvSpPr/>
                <p:nvPr/>
              </p:nvSpPr>
              <p:spPr>
                <a:xfrm rot="10800000">
                  <a:off x="6179088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474E464F-68E2-BC90-90AA-4040946812C3}"/>
                    </a:ext>
                  </a:extLst>
                </p:cNvPr>
                <p:cNvSpPr/>
                <p:nvPr/>
              </p:nvSpPr>
              <p:spPr>
                <a:xfrm>
                  <a:off x="5856285" y="3374491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2370F92-A222-8CC7-FF4E-58095CA1ADC8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7533DC31-4E3E-10E2-B5FB-14AEDA28583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FBB79636-DFD0-E55A-5CBB-CE0008F3E647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B1F78CE7-CB88-F91D-14F0-15776BDAB7D6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E0A71693-4062-DE7E-B6D6-18E68CBE1A9C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11843F52-4D29-BF95-5F77-835801FE6AD9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E6C39595-A284-D1C8-E0FD-A4C9B5CF5B1C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4B354E1D-C2F3-3DE1-48F9-3C4BFB88B4A6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EDCF964C-6F59-F763-F393-1AE278FAC63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116B5663-6757-6013-31FB-41113188B827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7121E680-649A-E329-C6CF-9513670C54A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AC5B692-8727-053B-BFA8-AE4C51D150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5849830D-A77E-27EC-6C0E-996701A6216B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3DEF67E-0191-EB88-05CD-8D4E104C1F6F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104</a:t>
                  </a:r>
                </a:p>
              </p:txBody>
            </p:sp>
          </p:grp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218D3F4-EC73-958D-8077-CE17B8A1DA75}"/>
              </a:ext>
            </a:extLst>
          </p:cNvPr>
          <p:cNvSpPr/>
          <p:nvPr/>
        </p:nvSpPr>
        <p:spPr>
          <a:xfrm>
            <a:off x="192088" y="1257986"/>
            <a:ext cx="10800000" cy="4533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92B72D6-6652-4043-1D60-89D7C73677FB}"/>
              </a:ext>
            </a:extLst>
          </p:cNvPr>
          <p:cNvSpPr txBox="1"/>
          <p:nvPr/>
        </p:nvSpPr>
        <p:spPr>
          <a:xfrm>
            <a:off x="554333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CE5B62C-D44B-D205-5230-1C20B076C295}"/>
              </a:ext>
            </a:extLst>
          </p:cNvPr>
          <p:cNvSpPr txBox="1"/>
          <p:nvPr/>
        </p:nvSpPr>
        <p:spPr>
          <a:xfrm>
            <a:off x="626264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23605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C1F46-348A-0799-F309-B0BDC367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8569DF-45A3-9E37-3C49-A581AF55EB9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785175C-7F83-4A66-1D34-DDFEF0A0F4E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2D0A3B-4BED-E301-ECDB-6C3FF8A6946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B305309-56F6-8B00-C82D-8DAA74DB2681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645D610-6417-0775-876E-A364A7F2DCC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448471-0FDE-620B-D193-279FDA3BF710}"/>
              </a:ext>
            </a:extLst>
          </p:cNvPr>
          <p:cNvGrpSpPr/>
          <p:nvPr/>
        </p:nvGrpSpPr>
        <p:grpSpPr>
          <a:xfrm>
            <a:off x="192088" y="810606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9852C9-ACBA-5F0C-01F4-33D1CE77DBEF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D85E15-A40A-1B13-4377-08C8DD12F526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4058EBC-15AB-8BCD-BCF0-69498EF83262}"/>
              </a:ext>
            </a:extLst>
          </p:cNvPr>
          <p:cNvGrpSpPr/>
          <p:nvPr/>
        </p:nvGrpSpPr>
        <p:grpSpPr>
          <a:xfrm>
            <a:off x="161608" y="1066506"/>
            <a:ext cx="11205091" cy="4702743"/>
            <a:chOff x="161608" y="1144542"/>
            <a:chExt cx="11205091" cy="470274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14B24451-ADB8-3826-8D58-A63E62C42C09}"/>
                </a:ext>
              </a:extLst>
            </p:cNvPr>
            <p:cNvGrpSpPr/>
            <p:nvPr/>
          </p:nvGrpSpPr>
          <p:grpSpPr>
            <a:xfrm>
              <a:off x="264088" y="1336021"/>
              <a:ext cx="10656000" cy="4511264"/>
              <a:chOff x="736420" y="1146801"/>
              <a:chExt cx="10656000" cy="209160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5D5C6451-5240-02E1-03C7-3C1CFCEE0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2231CF43-75AC-CFCB-5E46-12026F510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C067CA6D-8AD0-F4AF-32A7-D5A7B7872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D87E3F78-0534-1E4B-59C6-D206C98C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122531E5-59E6-80BC-E84B-9AFE12130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61D83023-15EB-B86F-EFB1-B92E95C63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CC95B22D-E387-90B8-B5C8-F9F8E272B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40BA2BF-756E-F7C1-58D7-8512C8B04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99935068-DAAB-753B-81E2-ADB89F458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21EA8CA4-B228-7654-23ED-4CE4A0A03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A68FE03B-4A27-5DB4-7D44-218B26590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F0788306-6429-9172-D23B-BEDAF4A3D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634BDDB0-73DA-9CE0-4C71-9C5A5E427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4AAA3176-451E-84F0-9140-19E7B0CFF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2CDB7E3F-8C4A-3CFB-84CE-8FC672BDB119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0C43FAB-0481-229E-6207-0706A0420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FD417D97-B1E4-3500-631B-0653666F0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55FB87AC-004E-8100-0552-03BF4F970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22C05626-3BE1-47E6-B491-58A08BBD2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74DDE005-3FC2-24F5-96A8-FF574C08A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A8EC6B0C-8483-8570-1C19-C873806A0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8528B17-C133-7EC2-B1FB-A0E1B909F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30D7BB6-2907-3104-6BFB-614CB3686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5BEA51B1-947F-F343-51A6-0E436C954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438E61E5-43CC-9B52-39EE-4F81A81EBF51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864D761-7E52-F58C-FDF5-442EF665F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FEB6262-9F0E-CE8E-2211-5466B4EFB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FC28F6E-A3F7-E691-A4A7-B6FA1B78B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816B255-380D-4F4E-0D52-2DEEDABF3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9BA339BF-DB07-9AFB-366C-0E4EADE2C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6324B778-A299-4BB8-3AB9-C8679E7B0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61AB7E7-A026-0135-3A8C-5EA376DA5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F911337-A176-7814-8568-9B2C8DA7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7891E492-4B7B-293F-EC6E-A91EB5A5A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5D464C8-C927-D84C-8FBF-4DF946F49374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5F0D5AAE-FD40-D5B3-B125-429BFC961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93FC86F-B440-65F0-C157-ACE9B0E56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433CE83D-659C-0F62-65E0-93E33AD6E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0EFAC3EA-6B4A-801F-35BA-D5FD29D2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3E1F4A38-A0C9-5160-05B7-ED1705480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E8D4A34E-F005-E541-9640-24321B695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2E1F86B6-6B40-5439-B0E3-89C6AA71B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985826DA-4CC0-53BB-4989-675F06A85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1D2B2011-3482-7A4F-4A3F-BA439ABA0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7BA411A-3837-ED7B-489C-6D5F53A9A0EF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8F9F2EEB-FC99-05CB-3072-01ADDC5E7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30E47C1E-2736-A36C-0F5E-3B56A6B5B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1608BBED-D34A-2D45-E223-B5FB9C485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4283B62F-1A70-7D4D-F6B2-8CB1D284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05C3C3EE-E1C8-86AD-CDA5-6B7399B97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8C2C4FEC-4A26-245A-675F-0023F136F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29B34D95-E4D2-3BA5-9861-55F77B7EC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042DF118-69D1-8B21-AB86-4F6887775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C5C93B6-C62E-5EBB-0265-39C3E0ADC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1A402234-D612-4A2D-37F3-17C37A6D56C2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7E0926C5-6600-5FB8-14FA-F1065F74B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0225BF01-1294-7D9B-A75E-96F96E15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DBF030F0-D83F-DEAC-90B3-54CAC2337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DD573823-15FD-3900-1518-D45B349E1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8AB4F69-4C16-2E54-8B84-64D938FEA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F2CC6F1-AD03-6C23-3889-12D82E0DE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09B130A2-F9DE-2C69-5F7F-D5ACAF002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67FEBA4F-32F6-62E8-3432-F4CFB898A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5522AFD2-7D30-3DAA-CF0B-817DD6C8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8DFB99-99F1-5E3F-77D0-B1181EFBF720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C33EF2E4-E37A-917B-E357-75AF75EE1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BB674DC1-DC76-68DA-8D1F-E2B085CF8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DA1178A6-E722-2488-4C42-D85FFDAAF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77DF82DE-AB4E-D9BC-99CD-F18FB6533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B753A47B-E33F-61AA-7EF6-C05E0F385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804CF1A3-1D95-24B7-FF95-DAC4F88B4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F98B6599-C2AB-4F25-D655-A7798A743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34A4C692-5620-EBB6-0EC1-2332032E1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D37F6BF1-8C3B-E366-D3BE-A0CE5F45D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8B12B162-9E59-A42C-8407-2A1E6BC8E692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E4FDC2CD-0525-E300-CBD8-277AAF3EF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9EA754CD-E678-E01A-3B3F-7F3DE2192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1FF94D-2662-264D-F8F3-32FD6C011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304BDCA4-8C2B-940A-092A-B6BF2CD9F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0D36EDC1-AD3A-1AA9-1899-C35A66530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1278E10B-0555-2FEF-2C18-F78BC48E8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223AFE0C-A1F0-F6B2-5774-EB4C4ECF7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3DA5AD02-0D9A-A75B-D930-58AFA8A03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870D0952-AA08-D7D7-F01B-BCD93B25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8730593-9D5E-DEE9-8E5C-B96C8F1B61EE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CF139ECD-A259-FDE4-3942-F84BBC511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120CDC04-3FF1-9D5F-D696-02C5A8368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C5A592B6-5745-DDFC-6651-1E6912FC8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CBDED784-27B8-156E-3C62-912FBF233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65B9CE7C-A85B-F922-ECE8-7E1EBE0CE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299CE865-6CB9-16A4-DC75-B05B005D2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D2B9A463-7618-F12A-52E2-DA9397469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D6193874-1774-11F6-9975-12DE69D52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BE6D08AD-FE89-3D59-052C-65E784A3B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61668582-1262-67C4-7FEB-D0E265DFAF65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FAA191F1-706E-8A50-7A3A-637C092E2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AE973AFE-04D5-94A2-7299-50B7EF110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9C50933-A0C6-2D8B-2DF6-C2985AAF2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08780666-B865-F13D-FF70-2C74DB69B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3466C5D7-AAE1-B8CB-2D4A-40ECE182F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7F30FDF-3E53-4968-ADA6-1EAC65357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80ADFC3F-8D67-EAA9-49D4-819941B1D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B986BDA1-488C-4699-CFEA-680294B5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21446DE-4E56-2FD7-5CD0-E5639A244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FEEC6B-0819-6A7C-1C36-B6B5CA8B12A3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2C5F4BEC-3314-1757-5F52-B880E4BE8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2FDEC4E8-B692-6DA7-70A2-EFC0DB289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598D2190-B4AD-0190-D3AA-F2CCBEFF6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DD85EF5-965E-86F8-A22F-DD6AA11C4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7823FB50-B87B-713E-1E9F-BCA4F6300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B1526440-8A96-DF55-15B3-4907625D8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155F832B-BF77-E6A8-AEEE-163E46556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521DAD8-FAF1-E552-F443-D4177259E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7029701-950C-9F25-AA21-F5549BFE8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9A65B89B-C9AA-C911-7D47-02B5A5B28175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00A60F74-7883-E49C-E074-0E8432A7C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B5C0CDBD-2DB3-8C40-9769-61891BFD4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9644919E-0494-E8D3-D4D4-2132305A7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4DC95481-4A8C-319D-0632-CA4D81A42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A973F7D3-138A-0197-0078-133C62690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6CB9B7EB-7D35-D6F0-C558-71A06BEF1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E5BF45E3-B339-E921-7DBB-3EE8DD206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0078CE38-96A9-E519-613C-07FCFD59A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D5E856D2-A1F3-5BB3-6593-BB0BEB936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0D5F99A7-E6BC-4A0B-31FB-A3FF3C8472D2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1E21E924-C11C-6677-C9A0-9899D1E2F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1D0F44A8-D604-669D-AE49-A64F0EF24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BC3ED026-8461-06B3-AFDE-2D7D7A26E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730F4DC4-07A9-29B0-8086-16423C04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420F1E85-ABF6-EE4C-DDAB-DCEB9F330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538F8347-C2FB-46A8-9F60-C0AFBACC4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776CC231-8148-9703-8845-63647872F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9C40868-3DC3-67EE-E520-839B47E8A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F2F95A39-41FB-6424-6F1D-8FB29A0A6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A374E38C-B925-0E76-1CB2-B18B88E55AD0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A971A988-E8CA-AA86-1214-2DE653B16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AF163CB9-7791-99FF-9C8C-421C78FC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5F7BBD87-CB00-867D-188C-443A11D03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3D012B21-CBA1-5ADB-81BD-1EF66860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193B4852-3540-AA26-219E-E02111C32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FAB68097-93BD-3AA8-4447-98D5FF5BE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6A50A6A9-5B21-8E37-F9F4-A0FC544C7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227268F9-55D7-C9A1-37D1-E836251A7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98CB5940-77D4-B5B2-AD86-8025E515A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3D63A633-02C3-FB93-8329-2813F126D2F3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2838B288-82DB-D351-4400-35A299CD8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97A1B905-9FE4-C443-7B8C-412320B51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B9A5C782-9A45-4DE7-3DD4-B6D2212E2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A445E7F3-C0F3-0843-F00A-2611A150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4030E09A-E568-F770-B763-E1A901F6C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B24A17ED-93A8-13F1-2BCB-34FA707FF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04481FAD-CDB9-48EA-8A40-416E54CBD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223D2EE3-5C7F-C42E-740C-DC703E093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66221F5A-1D61-1F94-0D33-CB6D39FF2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9D72BB72-AA41-1494-D372-FEF821D9F150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79C5CECC-D2E2-7B41-76B1-8DA79B6A8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ECE09A04-534C-767E-677E-27B235C61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138AB194-19FD-C073-FB06-215F8A59C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12B3127A-D163-6868-90A2-B99CBA9CC4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95FDAAD3-146A-0B0F-7487-AE424724D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77C846F9-D368-399F-8057-777A9BD2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CA95739B-A29C-5691-1E56-1F3E2A022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9403EC37-F6B1-7ADD-8FD7-AFAF52BEF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7E92C30F-7587-3B5C-0A80-2A4A0E15F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08B2E9DD-3D36-3710-FEA1-3F690E4924E8}"/>
                </a:ext>
              </a:extLst>
            </p:cNvPr>
            <p:cNvGrpSpPr/>
            <p:nvPr/>
          </p:nvGrpSpPr>
          <p:grpSpPr>
            <a:xfrm>
              <a:off x="161608" y="1144542"/>
              <a:ext cx="11205091" cy="272680"/>
              <a:chOff x="161608" y="1144542"/>
              <a:chExt cx="11205091" cy="27268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A249564-7395-07B5-E3DF-51AD14F84186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2B5D753-8BF1-61BB-143D-D68418785E43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13739927-FE61-237F-C580-22D89467E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DF23845C-E62B-DF4C-D8E6-C7F09D8D7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E335232-9271-FF70-8879-0473158946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EFF3D0B3-4360-6D05-071C-40429A7FC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E20D6D50-686F-3A59-D4B4-B70BC69EF2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0A19DC8A-E076-2B88-3A68-7552791A28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564E2A1-305C-49CE-5258-026C4959D41D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71DE8E69-18C2-FD2F-B358-B4828EF7FF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96EA48BE-7E47-3DC4-05FA-2630704193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B7A319B-8DCF-587D-A9DB-498579B30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269AD71-BFE0-7A8E-23E9-48F439BF463D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024C8D6D-D9E2-FB36-6FD0-81EE740D6C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E1A2EEA3-E05F-1698-CE68-B3C594264C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0FC87D97-65BD-0C94-D91E-3F991DBA1FAF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6CE5825E-A780-47CD-FBE7-DFCB7CF079EE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485563A-BDCC-6D48-359A-2FC6C139E76D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F55B3D43-806B-1FC1-093A-38402C13697E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5DDFD42F-1C23-DA24-8478-4157CD05694A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3348A56-51EC-87AD-9D98-439149248C3E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4E9FD2A-5A17-8657-7494-6564B0F19D3C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FAB607DB-6D2F-7596-560C-09E490744A7C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21017F8-1437-509A-D0AF-BEF424966AEB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75BDFF59-7F07-682E-AF3C-AAB455EDABC9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B97E8F89-403E-33D8-2661-096CAF7F0DE0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E9FDFF2E-6DF1-0024-5BAB-3815DAA7C396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B3A944D0-8C49-F201-DF1F-3C07EBF8AB87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1049A1-A40F-D1A2-958C-D2C4FFFD9619}"/>
              </a:ext>
            </a:extLst>
          </p:cNvPr>
          <p:cNvGrpSpPr/>
          <p:nvPr/>
        </p:nvGrpSpPr>
        <p:grpSpPr>
          <a:xfrm>
            <a:off x="192088" y="5212330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54375F7F-6984-99F3-25C7-74C6FF32DBE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50E577-181A-8994-8599-A00A683774CB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B0811E98-8DFD-0032-DE87-CF8F147262AF}"/>
              </a:ext>
            </a:extLst>
          </p:cNvPr>
          <p:cNvGrpSpPr/>
          <p:nvPr/>
        </p:nvGrpSpPr>
        <p:grpSpPr>
          <a:xfrm>
            <a:off x="192088" y="2044525"/>
            <a:ext cx="11080033" cy="123111"/>
            <a:chOff x="192088" y="1519441"/>
            <a:chExt cx="11080033" cy="12311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B01858C-D87D-20E4-E8CC-8F6EA83E92BA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192088" y="1580997"/>
              <a:ext cx="10800000" cy="0"/>
            </a:xfrm>
            <a:prstGeom prst="line">
              <a:avLst/>
            </a:prstGeom>
            <a:ln w="9525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0931B1-0B60-8FD2-8B4A-CF91DF1B5AC4}"/>
                </a:ext>
              </a:extLst>
            </p:cNvPr>
            <p:cNvSpPr txBox="1"/>
            <p:nvPr/>
          </p:nvSpPr>
          <p:spPr>
            <a:xfrm>
              <a:off x="10992088" y="1519441"/>
              <a:ext cx="280033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BD9C7C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800" b="1" dirty="0">
                <a:solidFill>
                  <a:srgbClr val="BD9C7C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32" name="직사각형 260">
            <a:extLst>
              <a:ext uri="{FF2B5EF4-FFF2-40B4-BE49-F238E27FC236}">
                <a16:creationId xmlns:a16="http://schemas.microsoft.com/office/drawing/2014/main" id="{F408FBBF-3E6F-7BAA-ED97-A732BC5EC6AA}"/>
              </a:ext>
            </a:extLst>
          </p:cNvPr>
          <p:cNvSpPr/>
          <p:nvPr/>
        </p:nvSpPr>
        <p:spPr>
          <a:xfrm>
            <a:off x="192088" y="1962080"/>
            <a:ext cx="2160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공중 도약</a:t>
            </a:r>
          </a:p>
        </p:txBody>
      </p:sp>
      <p:sp>
        <p:nvSpPr>
          <p:cNvPr id="33" name="직사각형 261">
            <a:extLst>
              <a:ext uri="{FF2B5EF4-FFF2-40B4-BE49-F238E27FC236}">
                <a16:creationId xmlns:a16="http://schemas.microsoft.com/office/drawing/2014/main" id="{907C3989-A7E8-4C6C-0FFC-4B9E23A0CE82}"/>
              </a:ext>
            </a:extLst>
          </p:cNvPr>
          <p:cNvSpPr/>
          <p:nvPr/>
        </p:nvSpPr>
        <p:spPr>
          <a:xfrm>
            <a:off x="2352088" y="1962080"/>
            <a:ext cx="3240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공중에서 천천히 몸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회전</a:t>
            </a:r>
          </a:p>
        </p:txBody>
      </p:sp>
      <p:sp>
        <p:nvSpPr>
          <p:cNvPr id="37" name="직사각형 262">
            <a:extLst>
              <a:ext uri="{FF2B5EF4-FFF2-40B4-BE49-F238E27FC236}">
                <a16:creationId xmlns:a16="http://schemas.microsoft.com/office/drawing/2014/main" id="{5FD8985D-5B5C-1454-1AB9-B1C026191B24}"/>
              </a:ext>
            </a:extLst>
          </p:cNvPr>
          <p:cNvSpPr/>
          <p:nvPr/>
        </p:nvSpPr>
        <p:spPr>
          <a:xfrm>
            <a:off x="5592086" y="1962080"/>
            <a:ext cx="432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36000" rIns="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</a:t>
            </a:r>
            <a:r>
              <a:rPr lang="en-US" altLang="ko-KR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던지기</a:t>
            </a:r>
          </a:p>
        </p:txBody>
      </p:sp>
      <p:sp>
        <p:nvSpPr>
          <p:cNvPr id="48" name="직사각형 262">
            <a:extLst>
              <a:ext uri="{FF2B5EF4-FFF2-40B4-BE49-F238E27FC236}">
                <a16:creationId xmlns:a16="http://schemas.microsoft.com/office/drawing/2014/main" id="{60D6421F-7483-932E-F7EE-DF6C7A168C0C}"/>
              </a:ext>
            </a:extLst>
          </p:cNvPr>
          <p:cNvSpPr/>
          <p:nvPr/>
        </p:nvSpPr>
        <p:spPr>
          <a:xfrm>
            <a:off x="6024085" y="1962080"/>
            <a:ext cx="1726303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수직 낙하 후 착지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3FE1E25-2C22-5D75-6CFD-B0A198C5D7C5}"/>
              </a:ext>
            </a:extLst>
          </p:cNvPr>
          <p:cNvGrpSpPr/>
          <p:nvPr/>
        </p:nvGrpSpPr>
        <p:grpSpPr>
          <a:xfrm>
            <a:off x="192088" y="3210462"/>
            <a:ext cx="11298042" cy="288000"/>
            <a:chOff x="192088" y="325484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3ACBA3A-C7ED-66B5-937C-9B8B334E405C}"/>
                </a:ext>
              </a:extLst>
            </p:cNvPr>
            <p:cNvGrpSpPr/>
            <p:nvPr/>
          </p:nvGrpSpPr>
          <p:grpSpPr>
            <a:xfrm>
              <a:off x="192088" y="333728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5363383-2068-6FD0-F335-CA46DF7E82A6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A9DC24-1F06-DD1A-50B0-B17795C35669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B6E531F-78CB-55BD-6B57-D537DB05BD72}"/>
                </a:ext>
              </a:extLst>
            </p:cNvPr>
            <p:cNvSpPr/>
            <p:nvPr/>
          </p:nvSpPr>
          <p:spPr>
            <a:xfrm>
              <a:off x="192088" y="325484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93066CA-3F23-6839-8921-D45A851701DF}"/>
              </a:ext>
            </a:extLst>
          </p:cNvPr>
          <p:cNvGrpSpPr/>
          <p:nvPr/>
        </p:nvGrpSpPr>
        <p:grpSpPr>
          <a:xfrm>
            <a:off x="192088" y="3965458"/>
            <a:ext cx="11775737" cy="123111"/>
            <a:chOff x="192088" y="2725429"/>
            <a:chExt cx="11775737" cy="123111"/>
          </a:xfrm>
        </p:grpSpPr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25605306-9537-32C1-FD40-E7FA62AB4E31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192088" y="2786985"/>
              <a:ext cx="10800000" cy="0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F81A5ED-DB92-2A66-731A-65C72635F2D7}"/>
                </a:ext>
              </a:extLst>
            </p:cNvPr>
            <p:cNvSpPr txBox="1"/>
            <p:nvPr/>
          </p:nvSpPr>
          <p:spPr>
            <a:xfrm>
              <a:off x="10992088" y="2725429"/>
              <a:ext cx="97573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비주얼 </a:t>
              </a:r>
              <a:r>
                <a:rPr lang="ko-KR" altLang="en-US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r>
                <a:rPr lang="en-US" altLang="ko-KR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en-US" altLang="ko-KR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0DFAC7AF-C31E-5AE5-7EC8-54E53562FD31}"/>
              </a:ext>
            </a:extLst>
          </p:cNvPr>
          <p:cNvSpPr/>
          <p:nvPr/>
        </p:nvSpPr>
        <p:spPr>
          <a:xfrm>
            <a:off x="7750400" y="3883013"/>
            <a:ext cx="3241682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폭발</a:t>
            </a:r>
          </a:p>
        </p:txBody>
      </p:sp>
      <p:sp>
        <p:nvSpPr>
          <p:cNvPr id="132" name="화살표: 오각형 131">
            <a:extLst>
              <a:ext uri="{FF2B5EF4-FFF2-40B4-BE49-F238E27FC236}">
                <a16:creationId xmlns:a16="http://schemas.microsoft.com/office/drawing/2014/main" id="{B782C4BF-191C-9E93-FF51-378056FF2A4E}"/>
              </a:ext>
            </a:extLst>
          </p:cNvPr>
          <p:cNvSpPr/>
          <p:nvPr/>
        </p:nvSpPr>
        <p:spPr>
          <a:xfrm>
            <a:off x="1920088" y="3883013"/>
            <a:ext cx="432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파동 </a:t>
            </a:r>
            <a:endParaRPr lang="en-US" altLang="ko-KR" sz="900" dirty="0">
              <a:solidFill>
                <a:sysClr val="windowText" lastClr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4" name="화살표: 오각형 133">
            <a:extLst>
              <a:ext uri="{FF2B5EF4-FFF2-40B4-BE49-F238E27FC236}">
                <a16:creationId xmlns:a16="http://schemas.microsoft.com/office/drawing/2014/main" id="{D862428A-E4E4-864B-FBC0-C46B3A93A1AB}"/>
              </a:ext>
            </a:extLst>
          </p:cNvPr>
          <p:cNvSpPr/>
          <p:nvPr/>
        </p:nvSpPr>
        <p:spPr>
          <a:xfrm>
            <a:off x="2352087" y="3883013"/>
            <a:ext cx="3670839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 형태로 축적되는 에너지</a:t>
            </a:r>
          </a:p>
        </p:txBody>
      </p:sp>
      <p:sp>
        <p:nvSpPr>
          <p:cNvPr id="145" name="화살표: 오각형 144">
            <a:extLst>
              <a:ext uri="{FF2B5EF4-FFF2-40B4-BE49-F238E27FC236}">
                <a16:creationId xmlns:a16="http://schemas.microsoft.com/office/drawing/2014/main" id="{3785294D-BA9C-7000-F008-0A925564A3FE}"/>
              </a:ext>
            </a:extLst>
          </p:cNvPr>
          <p:cNvSpPr/>
          <p:nvPr/>
        </p:nvSpPr>
        <p:spPr>
          <a:xfrm>
            <a:off x="6022935" y="3883013"/>
            <a:ext cx="1727457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지점으로 날아가 꽂히는 창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16931-735F-AC8D-76B1-C2B49121F422}"/>
              </a:ext>
            </a:extLst>
          </p:cNvPr>
          <p:cNvSpPr txBox="1"/>
          <p:nvPr/>
        </p:nvSpPr>
        <p:spPr>
          <a:xfrm>
            <a:off x="1870511" y="377720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24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C62A280E-8771-E809-4B28-BE69E031C9F6}"/>
              </a:ext>
            </a:extLst>
          </p:cNvPr>
          <p:cNvSpPr/>
          <p:nvPr/>
        </p:nvSpPr>
        <p:spPr>
          <a:xfrm>
            <a:off x="192088" y="1382522"/>
            <a:ext cx="216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01C2F4-DE93-E3A3-29A0-3ABF17B2CA0E}"/>
              </a:ext>
            </a:extLst>
          </p:cNvPr>
          <p:cNvSpPr/>
          <p:nvPr/>
        </p:nvSpPr>
        <p:spPr>
          <a:xfrm>
            <a:off x="2352088" y="1382522"/>
            <a:ext cx="324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3228E6E9-A113-35F6-380A-E971CFA165F5}"/>
              </a:ext>
            </a:extLst>
          </p:cNvPr>
          <p:cNvSpPr/>
          <p:nvPr/>
        </p:nvSpPr>
        <p:spPr>
          <a:xfrm>
            <a:off x="5592087" y="1382522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52" name="직사각형 9">
            <a:extLst>
              <a:ext uri="{FF2B5EF4-FFF2-40B4-BE49-F238E27FC236}">
                <a16:creationId xmlns:a16="http://schemas.microsoft.com/office/drawing/2014/main" id="{6598B631-4B2E-F674-59C7-2E4547650673}"/>
              </a:ext>
            </a:extLst>
          </p:cNvPr>
          <p:cNvSpPr/>
          <p:nvPr/>
        </p:nvSpPr>
        <p:spPr>
          <a:xfrm>
            <a:off x="7750391" y="1382522"/>
            <a:ext cx="3241695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1C45021-639A-7E99-E0A0-8B0166EE0C8E}"/>
              </a:ext>
            </a:extLst>
          </p:cNvPr>
          <p:cNvGrpSpPr/>
          <p:nvPr/>
        </p:nvGrpSpPr>
        <p:grpSpPr>
          <a:xfrm>
            <a:off x="192088" y="4507204"/>
            <a:ext cx="11381398" cy="332585"/>
            <a:chOff x="192088" y="4538266"/>
            <a:chExt cx="11381398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41F2F0F-D4E3-4B42-28BB-BEAAE22369C2}"/>
                </a:ext>
              </a:extLst>
            </p:cNvPr>
            <p:cNvGrpSpPr/>
            <p:nvPr/>
          </p:nvGrpSpPr>
          <p:grpSpPr>
            <a:xfrm>
              <a:off x="192088" y="4554177"/>
              <a:ext cx="11381398" cy="230832"/>
              <a:chOff x="192088" y="3164694"/>
              <a:chExt cx="11381398" cy="2308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50316F08-37B8-4B16-5AA9-FD3385F0EE19}"/>
                  </a:ext>
                </a:extLst>
              </p:cNvPr>
              <p:cNvSpPr txBox="1"/>
              <p:nvPr/>
            </p:nvSpPr>
            <p:spPr>
              <a:xfrm>
                <a:off x="10992088" y="3164694"/>
                <a:ext cx="581398" cy="230832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endPara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2215F300-4C17-744A-D58F-A13A56EFFEF7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5C0DE5D-7AD7-EC98-AF13-2A3B26951A96}"/>
                </a:ext>
              </a:extLst>
            </p:cNvPr>
            <p:cNvGrpSpPr/>
            <p:nvPr/>
          </p:nvGrpSpPr>
          <p:grpSpPr>
            <a:xfrm>
              <a:off x="5856285" y="4538266"/>
              <a:ext cx="4229329" cy="332585"/>
              <a:chOff x="5856285" y="5337822"/>
              <a:chExt cx="4229329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8A58BB9-FE0C-4A44-A574-BA33B90F8022}"/>
                  </a:ext>
                </a:extLst>
              </p:cNvPr>
              <p:cNvGrpSpPr/>
              <p:nvPr/>
            </p:nvGrpSpPr>
            <p:grpSpPr>
              <a:xfrm>
                <a:off x="5856285" y="5337822"/>
                <a:ext cx="783869" cy="296687"/>
                <a:chOff x="5856285" y="3200915"/>
                <a:chExt cx="783869" cy="296687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244B6EA0-AFEA-C9EC-909D-0E8AF01BC40E}"/>
                    </a:ext>
                  </a:extLst>
                </p:cNvPr>
                <p:cNvSpPr/>
                <p:nvPr/>
              </p:nvSpPr>
              <p:spPr>
                <a:xfrm rot="10800000">
                  <a:off x="6179088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51B002B5-A902-D92A-4F76-196A6A37FD52}"/>
                    </a:ext>
                  </a:extLst>
                </p:cNvPr>
                <p:cNvSpPr/>
                <p:nvPr/>
              </p:nvSpPr>
              <p:spPr>
                <a:xfrm>
                  <a:off x="5856285" y="3374491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0F172AE-2C76-0046-29CC-D173AEBED2D6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0A6637B9-8854-C5A5-698A-00FDDD44023E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44C2010C-DDE0-6CCE-5390-C8FC366CD47D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EFC15BA6-B7C7-D060-98A4-AEF7EDC37C92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FCCBE978-BCC4-5AEB-BA6F-ECBC81EB7435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4E05CBB3-E4A4-626F-67D5-AB26E2CE2A0D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16AB0CEA-AF7B-ECE7-6436-1D683E85906F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93EC3AEE-1A22-A92E-468F-6227A90D3A01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65105A46-1C75-19C1-ECE6-6900DCAADA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FE57DA5B-7753-A185-ECD9-2D0B95637C13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B47BC6DD-CBB6-845C-826B-16A8F5F2A4BC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4EDCCC29-11EA-D9AC-356B-2070C7B885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CDF6E8E4-1BFA-355E-FF4D-408277017A33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393425D-0336-AE46-6A5A-FD41E730B7A7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104</a:t>
                  </a:r>
                </a:p>
              </p:txBody>
            </p:sp>
          </p:grp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C990A46-7FE8-6B7A-8EDC-B1643ABD3E3E}"/>
              </a:ext>
            </a:extLst>
          </p:cNvPr>
          <p:cNvSpPr/>
          <p:nvPr/>
        </p:nvSpPr>
        <p:spPr>
          <a:xfrm>
            <a:off x="192088" y="1257986"/>
            <a:ext cx="10800000" cy="4533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6AE3B57-EBE5-D723-6BEC-5AA01C364663}"/>
              </a:ext>
            </a:extLst>
          </p:cNvPr>
          <p:cNvSpPr txBox="1"/>
          <p:nvPr/>
        </p:nvSpPr>
        <p:spPr>
          <a:xfrm>
            <a:off x="554333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AAAE4BF-B3DF-79C7-1332-82A5586E9E18}"/>
              </a:ext>
            </a:extLst>
          </p:cNvPr>
          <p:cNvSpPr txBox="1"/>
          <p:nvPr/>
        </p:nvSpPr>
        <p:spPr>
          <a:xfrm>
            <a:off x="626264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9BFD56E-A2FF-3CB3-7539-3ABEC43AC3B2}"/>
              </a:ext>
            </a:extLst>
          </p:cNvPr>
          <p:cNvCxnSpPr>
            <a:cxnSpLocks/>
          </p:cNvCxnSpPr>
          <p:nvPr/>
        </p:nvCxnSpPr>
        <p:spPr>
          <a:xfrm>
            <a:off x="7752085" y="2352144"/>
            <a:ext cx="10800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262">
            <a:extLst>
              <a:ext uri="{FF2B5EF4-FFF2-40B4-BE49-F238E27FC236}">
                <a16:creationId xmlns:a16="http://schemas.microsoft.com/office/drawing/2014/main" id="{45CF3C64-BF8E-E6A5-F4A0-1B6D5D21E042}"/>
              </a:ext>
            </a:extLst>
          </p:cNvPr>
          <p:cNvSpPr/>
          <p:nvPr/>
        </p:nvSpPr>
        <p:spPr>
          <a:xfrm>
            <a:off x="7752085" y="1962080"/>
            <a:ext cx="1080000" cy="288000"/>
          </a:xfrm>
          <a:prstGeom prst="homePlate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FAFCBC"/>
            </a:bgClr>
          </a:patt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06DB2C-73C4-629B-9728-53ACCC2F2309}"/>
              </a:ext>
            </a:extLst>
          </p:cNvPr>
          <p:cNvSpPr txBox="1"/>
          <p:nvPr/>
        </p:nvSpPr>
        <p:spPr>
          <a:xfrm>
            <a:off x="6569554" y="379396"/>
            <a:ext cx="1359346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0.2cm </a:t>
            </a:r>
          </a:p>
        </p:txBody>
      </p:sp>
      <p:sp>
        <p:nvSpPr>
          <p:cNvPr id="22" name="직사각형 262">
            <a:extLst>
              <a:ext uri="{FF2B5EF4-FFF2-40B4-BE49-F238E27FC236}">
                <a16:creationId xmlns:a16="http://schemas.microsoft.com/office/drawing/2014/main" id="{A152F109-FC8A-21CE-E2BB-2FF3DA56684F}"/>
              </a:ext>
            </a:extLst>
          </p:cNvPr>
          <p:cNvSpPr/>
          <p:nvPr/>
        </p:nvSpPr>
        <p:spPr>
          <a:xfrm>
            <a:off x="8060525" y="2253785"/>
            <a:ext cx="419987" cy="1804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36000" rIns="0" bIns="36000" rtlCol="0" anchor="ctr" anchorCtr="0">
            <a:spAutoFit/>
          </a:bodyPr>
          <a:lstStyle/>
          <a:p>
            <a:r>
              <a:rPr lang="en-US" altLang="ko-KR" sz="700" dirty="0">
                <a:ln w="31750">
                  <a:noFill/>
                </a:ln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ln w="31750">
                  <a:noFill/>
                </a:ln>
                <a:latin typeface="Noto Sans KR" panose="020B0200000000000000" pitchFamily="50" charset="-127"/>
                <a:ea typeface="Noto Sans KR" panose="020B0200000000000000" pitchFamily="50" charset="-127"/>
              </a:rPr>
              <a:t>캔슬 가능</a:t>
            </a:r>
            <a:r>
              <a:rPr lang="en-US" altLang="ko-KR" sz="700" dirty="0">
                <a:ln w="31750">
                  <a:noFill/>
                </a:ln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700" dirty="0">
              <a:ln w="31750">
                <a:noFill/>
              </a:ln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5BD941-FC6B-9CFD-FCEF-A80874646A0A}"/>
              </a:ext>
            </a:extLst>
          </p:cNvPr>
          <p:cNvSpPr txBox="1"/>
          <p:nvPr/>
        </p:nvSpPr>
        <p:spPr>
          <a:xfrm>
            <a:off x="5419814" y="724699"/>
            <a:ext cx="559787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던지기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7A39C-ED5C-B812-A37B-CE348FCF5F35}"/>
              </a:ext>
            </a:extLst>
          </p:cNvPr>
          <p:cNvSpPr txBox="1"/>
          <p:nvPr/>
        </p:nvSpPr>
        <p:spPr>
          <a:xfrm>
            <a:off x="7821234" y="2052165"/>
            <a:ext cx="862876" cy="123111"/>
          </a:xfrm>
          <a:prstGeom prst="rect">
            <a:avLst/>
          </a:prstGeom>
          <a:solidFill>
            <a:srgbClr val="FAFCBC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IDLE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로 전환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5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740D-C5EE-A710-B28F-5B06B2BA8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086A8DD-45C6-A3F0-4049-1D4D10997A7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95416D4-060E-6DA3-ED54-3AFAF2FD0C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D48CFA-5330-7B19-1EF1-0E061384A17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1BA6155-C026-378D-3A29-F01FD9137A7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2CA884-1F8D-754A-1B3F-82703DFDD00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0E72FB-0EEF-43D5-21FE-360F2C357254}"/>
              </a:ext>
            </a:extLst>
          </p:cNvPr>
          <p:cNvGrpSpPr/>
          <p:nvPr/>
        </p:nvGrpSpPr>
        <p:grpSpPr>
          <a:xfrm>
            <a:off x="192088" y="810606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039F7D-52F0-68EE-DBBF-D7E75EBBF1D2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74C4E4-959C-2E18-98BF-DD97B28C18D8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D7E73018-8B44-8FAA-D9F0-5D85F756A01B}"/>
              </a:ext>
            </a:extLst>
          </p:cNvPr>
          <p:cNvGrpSpPr/>
          <p:nvPr/>
        </p:nvGrpSpPr>
        <p:grpSpPr>
          <a:xfrm>
            <a:off x="161608" y="1066506"/>
            <a:ext cx="11205091" cy="4702743"/>
            <a:chOff x="161608" y="1144542"/>
            <a:chExt cx="11205091" cy="470274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03A4522E-7EB5-E3D1-1A14-42F8263868D9}"/>
                </a:ext>
              </a:extLst>
            </p:cNvPr>
            <p:cNvGrpSpPr/>
            <p:nvPr/>
          </p:nvGrpSpPr>
          <p:grpSpPr>
            <a:xfrm>
              <a:off x="264088" y="1336021"/>
              <a:ext cx="10656000" cy="4511264"/>
              <a:chOff x="736420" y="1146801"/>
              <a:chExt cx="10656000" cy="209160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2AF03E2D-9F2E-FA82-C11E-F48EB1B98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3D0901B1-3F00-BE7E-9478-F68ECAC7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BA600131-6A58-05BE-E2AB-632C875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676C2A2E-D2E3-7092-6EE2-707050219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D429C389-F227-96B7-375D-DDE0D267B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084A43ED-4BD3-17B8-8907-50B0B2BD5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EBF9A4C6-485E-B268-927C-D39C79E0F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0E6A7D71-2BE0-35EA-FDCC-559A9FE20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C9BFB6F2-7513-9125-E677-09B22A0C7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10BEE69F-588E-2C7C-6C71-9A0B439F8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63A0C462-90E4-596F-490B-C685791B4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52B8694D-AF78-A25A-03BD-CECF47B2E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59FBF8F6-904E-1DF7-1836-810ADC9F6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6F63BB56-DF74-E2AF-532F-A2EBF1A0E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B59AB059-B405-FB7F-02A2-274EA2E67E7D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F9DDE3C-D620-4D77-8E27-63218A5AF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6D505ED2-8765-8B5B-FAAD-51836C181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C3544547-B649-FC05-87EF-D946A700D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01BBAEC-58DB-CFC8-775E-8BE58AE88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97F9C5B-F066-99D2-3D95-1F0494EBC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458A1567-0C67-F736-23B8-5BA5575C0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ECC8A6EC-7CB9-9139-97DF-C71B7D53E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980DF1BE-5A75-0A1D-4BBF-DA321D7B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9EDAB8E5-781A-AC51-242B-C58F43B08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AAA834-BE2B-C79A-E556-4E5A50498CCC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6E25820B-6C54-48F4-7A81-714682044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4AD74DF-07B7-2336-236A-C49917CCE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93FD58B-2316-BEC2-A88D-5255349A7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B7E10002-C1BC-B7B0-A5CA-606C4EC58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2688F3B3-1309-07D2-5FD2-3F5FCA016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DAADB7E-AF22-E6A0-EEE9-18637BB3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38BD9878-F6A7-951F-C2BB-A96723A82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D22D0566-9AA7-AF2D-A8F6-FF6E86A84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3D6AA3A6-5FAF-655A-7361-7934CBA59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627C6D2-46DD-B67D-4266-956FA7EA3E4B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B9CBBE5B-D6E9-F6D0-F19D-1CA20B00E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4CF26E44-38AF-A2AA-CB91-2CC4D3DE6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0085BB30-BF0F-EAC6-3D7C-344B216B7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D60B7751-0AA2-D2A4-C828-828FA2E37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6BAEF46A-1697-9764-F456-0DB1A7212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80513B3D-6E7A-2032-D2A9-BEB7A5007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3F42229C-C34D-2A85-31C9-FBA182C0A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85A533BD-93A0-FAE5-3BF2-B54CD46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3832F448-8733-E993-0717-EE680F58F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D9545D11-234F-345B-B233-5B164343BA72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9C9BD01-B0B6-05D0-0E94-6425EE8BE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FFAEFAE-0854-4EC8-2561-906D6632C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DE396A0-5611-51D4-4CC0-73276C6FD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7006D061-40F3-2E1F-099C-372F99B83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C68D40F-6C0F-5CE3-1E29-707A55901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B9C7E096-8105-3A73-8919-887034329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3AC211FF-AE7C-731F-2E06-2E8B73FF1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F82E939F-C7F5-0BE0-5E70-6FD7B5DE5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16A86CD-51E0-A6BA-8DF8-470036903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9FCBEF3A-833F-48EA-A5BA-BE84E0C6AB08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644A449F-5D34-AC86-7FD5-0B1A9EFB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96892702-9477-435C-8A52-37D20DDCC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6CE52332-78CC-659D-EA17-0C71889DC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F4137E0-0373-FFE1-80AD-86B7B852F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51D83908-FB90-4E2C-E9DF-EF6E759A6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426D2FE5-F1DF-63C9-5977-32ECE6F65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FAF88DDF-88FA-8735-434B-E1BBA2EF0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5D59B86F-CE90-CDA5-C388-A96330240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AA9C38DE-7AFB-EFB9-91D8-4533AF3BE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9DA20FD2-4994-200E-42BE-03FB0579263C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A2AEF52A-2ED0-5AB4-E174-ED4C7EA8B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91D08457-816F-D31F-6053-A82EAA3D5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71CD497C-E728-8B5B-7858-8218D6BD3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FF206124-146A-0CB6-8DB4-4C7132C05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D858F95E-A0C5-4230-1A9D-8E1418A3F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2D89AC3-6679-98C7-A454-43AE06A6F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DE933E56-0259-6970-1D19-3544DDB66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1F8E5D88-0429-2C05-EB50-50BBEC94B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4478D225-900B-8BDE-1787-20400CB00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8B979501-69C8-BBF5-3DA4-37D349DE9A6A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3519D316-5E1A-2293-BF9B-130FD4A36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36BA01E1-9777-3E63-81C9-B4E465748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4A36D13A-0A09-8835-A8F1-8BB2BB618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B758636A-1891-A465-B734-2711BCD30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0D64BC1-9B22-09AC-4DE4-ECA8F2FD3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8632958C-DF54-AE20-ACD1-530573D27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6790FB26-E251-932E-0A26-80AC01564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F5A8D4C6-E250-5824-AAD8-09778A5AD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A3A9F5E2-BCE6-26CC-10F5-02A77D9C6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E56F2B1-FE30-CD15-A624-F9EF96ECC6F2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35CF47E0-D00D-0626-4DDA-56D4F045D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360B66D9-71E1-8A94-10D3-334609B43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5A826F19-C870-6548-BA31-956F46FC3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DF1335D3-B99B-F854-A6E7-1CBF5702E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6A6ADE22-628A-6E60-B013-68BD97AE4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3643B520-717B-B44B-BF7A-905E8AA12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25B45BF0-B06E-D3B9-1E15-D294D6E18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DAF620DF-FFA4-1638-9084-A4612C1AF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5D838251-B416-C260-31FE-7C88157AD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8BE514E2-B33D-6067-DBF0-DBF6E38EA7B4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408F3DAD-4F77-DD2D-DAC2-1AB4EE3E2C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CB97585-EDA1-EBE8-F409-2E6866E47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85FF57E4-0C54-5EF2-60E7-B5CAFA31E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373286F7-1631-D209-B8BA-8F1E735CE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E0F97C6-F509-DF37-68F0-4815B7B85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ACE230E-3D31-4A2E-06B7-9C77F2C5D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28F20D21-C24C-1142-D04D-509D72303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829E5729-5709-4208-1195-AFCEFF767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FA5F8918-1443-2BEB-D7E4-995BE4AF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4F84F4-E883-29B6-F9A1-A01AE0663FB2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565D9234-1354-E497-FCB3-3075944F8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3BC67081-8533-C819-FD13-E9BF04627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BA1180D9-E937-3144-57F1-00C96FDB9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3213AF88-761A-1470-3747-0610EF8A7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4F7AB393-773D-53B1-02C8-0800E6125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3C9F65EC-54EE-A49E-DF0D-8C84BA2E5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40101706-C8F7-C07A-EAE3-D2A37E2EC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7C174DE0-AB4F-DDC7-5911-4462119AF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981AA63C-F938-7CBC-6E15-C6DEB600C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79DA9374-C311-E31B-E38B-2D8F0EED018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103A834-1932-9125-9220-F1ECF9A03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2E0E1F57-B53B-0DFC-9895-B546764A8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CA5866E4-97C1-9D6D-0A1D-B4001E6AA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485D0FCF-2945-F604-4890-A482ADD59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D13C3F87-A27C-1B27-D370-D765C38B7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28680D01-8AA1-0453-62A9-77F766C5C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8A2AE8B8-C3B1-EED1-06AF-3864353ED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B84BE55-7F10-0151-2E29-C7E01C0D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62BBA955-9E6C-D94A-1479-87403ACD1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40026014-94AA-C34E-D71E-BF571E818753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325E7B09-9355-492D-7777-8AF72618A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D167D406-0892-0747-316C-62076211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A8B60D6C-EA1F-2E4B-F561-DFF3B6FA0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E4D77A83-1082-FB0A-555D-5E5E03CEE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7737E7B1-1811-B5A4-9885-38E6CDFF3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2EF5C7B8-D59E-ACE8-EC1A-46A5104A9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94AF34B2-BB21-94CD-7454-4A1B8BDC2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99F77273-4ED9-334A-1F42-1EDEDD79B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0BE78AD0-FC4F-74C0-57A7-3099CADC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C40A8C26-B00E-B10E-3F4C-858BF50C9B79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D8253BC5-EAA1-8CED-266F-A270BC8B4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E112729A-7792-D888-AFC9-5D02EE038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8CE491B8-A315-D21B-7F9B-BA6455E09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14B08416-A438-0F8A-06C5-4994F27A4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D9C686E8-FA33-8996-2CC0-DBB1D14B6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187E3D14-5E8E-9C4A-1D20-9164F9B59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65746B85-AAF8-6EC8-4876-5AE067F7D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A45326A7-0957-1CA3-8735-A770DAFA8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A7E79457-01FA-371F-E8AE-8B5884612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68380AF0-C5D0-7FEA-C153-1BA1ED2623F1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A6E00C3C-F92E-C684-86D4-9ED7B311D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74C1CBA1-82AB-1E1F-BB22-7BF5616B5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7CD88EF9-2970-3299-7A00-DCC972B6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EC689F0F-364B-EF9B-CE26-72F88B713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166D61A5-E937-0B83-6440-66EABB5E9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6B8D0FB1-7EA1-3612-86EE-5DDE3B788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73D9CBA9-66CA-7F8A-095D-F1461294F6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37FE051C-5405-23B7-2FFB-B9CE920EE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C2252756-6AF5-6EEB-F13F-1E6B9EF57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F4AEA053-C836-EE05-F0E7-136911B1366A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38A76EBE-C651-C872-EA07-0A99562EA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D457E58-6B20-32DA-CE9C-1D39B49E8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94930745-3232-AC0F-5175-8543F7404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0194AE4C-5141-7742-D72A-99EB62595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2B8FCF34-239E-E541-C843-19DEA5554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CF39B4A8-3584-8120-516D-4DE03029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E604B519-60EE-2356-9244-2027B74D8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E5C3851E-36FF-39FF-1D5C-4D4BF9CEA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FE17CC44-39AA-A023-3D4A-EA68EC3F2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E9105FF5-72A3-0B20-C005-6D4BE6EC5707}"/>
                </a:ext>
              </a:extLst>
            </p:cNvPr>
            <p:cNvGrpSpPr/>
            <p:nvPr/>
          </p:nvGrpSpPr>
          <p:grpSpPr>
            <a:xfrm>
              <a:off x="161608" y="1144542"/>
              <a:ext cx="11205091" cy="272680"/>
              <a:chOff x="161608" y="1144542"/>
              <a:chExt cx="11205091" cy="27268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43FC87B-656D-CA59-199D-B316A76A8E0C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8306B80-C403-73AE-FAD1-7C3BD7BF9475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0ECA07D3-08D3-2147-A970-4A3138B14C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3D571EC5-FF59-AC44-89B2-A861AE020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1F69F8B-24BA-25EA-F812-01E1053928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4362C15-E4A0-4DD3-1653-5E3B7F8D0D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7214D7DD-CBC1-B2AF-3AED-40F1CE306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A560BF28-E28E-F2D1-54A8-6A66B4F50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D10DC21E-0637-E0DA-D009-F6480B91F128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4D4A77D-F6B2-19D5-6956-4D6AB73D3A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4D2C792-1FA8-B662-ECD7-1BCF2929D3B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204CF27-5BB9-7E8C-8B54-206F19CF7450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6536004-B533-1758-3B43-D69CCFCAC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A4D202C-CDDE-32F6-E163-2828348CA069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899CB6CB-F3A4-BAF9-90A4-5CEB057ED68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6FE11B0C-7AD9-BF47-6E38-C9DC0F2F375B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42D77EAE-EAED-4FC9-D54D-F17EC89DA94C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A37BB66-6EB4-A35A-2C0C-84008F24BB2B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BB8F55A-6911-D8E1-8D45-EFE0D6B10382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A47D38A6-8BEE-064E-C77E-8FB9824C3DF9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DAB90396-C839-FF2D-54C0-88C4D8673907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5FB7554-A221-7EF3-CDE7-1D60B015F068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A353B9CA-5C5B-1C00-652E-A4E390F282AB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EEC6F99-29CA-67E4-9CFD-85F9A067D31B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9CB35BB9-F1CB-245C-515B-5149D6409BB8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8AE8AED-C368-99B3-21F2-75D54E19E684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E216FBC8-0E8B-0C73-C6E9-1882F65F6787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684F256-EB38-5716-2346-16CC25145534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DB9199-AB79-A9DB-E5AB-AAAFF7945CD4}"/>
              </a:ext>
            </a:extLst>
          </p:cNvPr>
          <p:cNvGrpSpPr/>
          <p:nvPr/>
        </p:nvGrpSpPr>
        <p:grpSpPr>
          <a:xfrm>
            <a:off x="192088" y="5212330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67FEEE6-454F-C14D-F06B-E0B089BCF687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EAB5D6-FAAC-F06F-3D0D-984586B80466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D31D8F51-0C4A-FC03-D8CA-4A10414A1BCB}"/>
              </a:ext>
            </a:extLst>
          </p:cNvPr>
          <p:cNvGrpSpPr/>
          <p:nvPr/>
        </p:nvGrpSpPr>
        <p:grpSpPr>
          <a:xfrm>
            <a:off x="192088" y="2044525"/>
            <a:ext cx="11080033" cy="123111"/>
            <a:chOff x="192088" y="1519441"/>
            <a:chExt cx="11080033" cy="12311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346506B-C619-E718-93B8-A96A3D1B16A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192088" y="1580997"/>
              <a:ext cx="10800000" cy="0"/>
            </a:xfrm>
            <a:prstGeom prst="line">
              <a:avLst/>
            </a:prstGeom>
            <a:ln w="9525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297B6BA-EB8A-D692-062A-5D466AB657F9}"/>
                </a:ext>
              </a:extLst>
            </p:cNvPr>
            <p:cNvSpPr txBox="1"/>
            <p:nvPr/>
          </p:nvSpPr>
          <p:spPr>
            <a:xfrm>
              <a:off x="10992088" y="1519441"/>
              <a:ext cx="280033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BD9C7C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800" b="1" dirty="0">
                <a:solidFill>
                  <a:srgbClr val="BD9C7C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32" name="직사각형 260">
            <a:extLst>
              <a:ext uri="{FF2B5EF4-FFF2-40B4-BE49-F238E27FC236}">
                <a16:creationId xmlns:a16="http://schemas.microsoft.com/office/drawing/2014/main" id="{66162431-86CA-FEF5-DD37-6050C9C4D1F5}"/>
              </a:ext>
            </a:extLst>
          </p:cNvPr>
          <p:cNvSpPr/>
          <p:nvPr/>
        </p:nvSpPr>
        <p:spPr>
          <a:xfrm>
            <a:off x="192088" y="1962080"/>
            <a:ext cx="2160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공중 도약</a:t>
            </a:r>
          </a:p>
        </p:txBody>
      </p:sp>
      <p:sp>
        <p:nvSpPr>
          <p:cNvPr id="33" name="직사각형 261">
            <a:extLst>
              <a:ext uri="{FF2B5EF4-FFF2-40B4-BE49-F238E27FC236}">
                <a16:creationId xmlns:a16="http://schemas.microsoft.com/office/drawing/2014/main" id="{8C555EAD-AF0A-EE50-C840-FF06D0DC7E9B}"/>
              </a:ext>
            </a:extLst>
          </p:cNvPr>
          <p:cNvSpPr/>
          <p:nvPr/>
        </p:nvSpPr>
        <p:spPr>
          <a:xfrm>
            <a:off x="2352088" y="1962080"/>
            <a:ext cx="3240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공중에서 천천히 몸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회전</a:t>
            </a:r>
          </a:p>
        </p:txBody>
      </p:sp>
      <p:sp>
        <p:nvSpPr>
          <p:cNvPr id="37" name="직사각형 262">
            <a:extLst>
              <a:ext uri="{FF2B5EF4-FFF2-40B4-BE49-F238E27FC236}">
                <a16:creationId xmlns:a16="http://schemas.microsoft.com/office/drawing/2014/main" id="{224DA3AC-DD7A-86E4-F378-2A86968CDF90}"/>
              </a:ext>
            </a:extLst>
          </p:cNvPr>
          <p:cNvSpPr/>
          <p:nvPr/>
        </p:nvSpPr>
        <p:spPr>
          <a:xfrm>
            <a:off x="5592086" y="1962080"/>
            <a:ext cx="432000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36000" rIns="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</a:t>
            </a:r>
            <a:r>
              <a:rPr lang="en-US" altLang="ko-KR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던지기</a:t>
            </a:r>
          </a:p>
        </p:txBody>
      </p:sp>
      <p:sp>
        <p:nvSpPr>
          <p:cNvPr id="48" name="직사각형 262">
            <a:extLst>
              <a:ext uri="{FF2B5EF4-FFF2-40B4-BE49-F238E27FC236}">
                <a16:creationId xmlns:a16="http://schemas.microsoft.com/office/drawing/2014/main" id="{1A368579-0AFA-C866-6296-16ED95BB7CE8}"/>
              </a:ext>
            </a:extLst>
          </p:cNvPr>
          <p:cNvSpPr/>
          <p:nvPr/>
        </p:nvSpPr>
        <p:spPr>
          <a:xfrm>
            <a:off x="6024085" y="1962080"/>
            <a:ext cx="1726303" cy="288000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수직 낙하 후 착지</a:t>
            </a:r>
          </a:p>
        </p:txBody>
      </p:sp>
      <p:sp>
        <p:nvSpPr>
          <p:cNvPr id="77" name="직사각형 261">
            <a:extLst>
              <a:ext uri="{FF2B5EF4-FFF2-40B4-BE49-F238E27FC236}">
                <a16:creationId xmlns:a16="http://schemas.microsoft.com/office/drawing/2014/main" id="{05A7C9E6-40DC-2071-C341-CD078BB623CB}"/>
              </a:ext>
            </a:extLst>
          </p:cNvPr>
          <p:cNvSpPr/>
          <p:nvPr/>
        </p:nvSpPr>
        <p:spPr>
          <a:xfrm>
            <a:off x="192088" y="3210462"/>
            <a:ext cx="11772900" cy="288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4758149-DD53-18D8-F0DC-2C3CAA9920D1}"/>
              </a:ext>
            </a:extLst>
          </p:cNvPr>
          <p:cNvGrpSpPr/>
          <p:nvPr/>
        </p:nvGrpSpPr>
        <p:grpSpPr>
          <a:xfrm>
            <a:off x="192088" y="3965458"/>
            <a:ext cx="11775737" cy="123111"/>
            <a:chOff x="192088" y="2725429"/>
            <a:chExt cx="11775737" cy="123111"/>
          </a:xfrm>
        </p:grpSpPr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2F4D267D-4AE1-4C2F-9759-7C9CD1AB54B4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192088" y="2786985"/>
              <a:ext cx="10800000" cy="0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AC684BA-9B4B-93E2-23C9-3D931A3975A4}"/>
                </a:ext>
              </a:extLst>
            </p:cNvPr>
            <p:cNvSpPr txBox="1"/>
            <p:nvPr/>
          </p:nvSpPr>
          <p:spPr>
            <a:xfrm>
              <a:off x="10992088" y="2725429"/>
              <a:ext cx="97573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비주얼 </a:t>
              </a:r>
              <a:r>
                <a:rPr lang="ko-KR" altLang="en-US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r>
                <a:rPr lang="en-US" altLang="ko-KR" sz="8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en-US" altLang="ko-KR" sz="800" b="1" dirty="0">
                  <a:solidFill>
                    <a:srgbClr val="00B0F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5A3BF0FB-0E4F-35CC-AF2F-09F25A101C67}"/>
              </a:ext>
            </a:extLst>
          </p:cNvPr>
          <p:cNvSpPr/>
          <p:nvPr/>
        </p:nvSpPr>
        <p:spPr>
          <a:xfrm>
            <a:off x="7750400" y="3883013"/>
            <a:ext cx="3241682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폭발</a:t>
            </a:r>
          </a:p>
        </p:txBody>
      </p:sp>
      <p:sp>
        <p:nvSpPr>
          <p:cNvPr id="132" name="화살표: 오각형 131">
            <a:extLst>
              <a:ext uri="{FF2B5EF4-FFF2-40B4-BE49-F238E27FC236}">
                <a16:creationId xmlns:a16="http://schemas.microsoft.com/office/drawing/2014/main" id="{C01716AC-F041-4528-B763-5EF740EA9120}"/>
              </a:ext>
            </a:extLst>
          </p:cNvPr>
          <p:cNvSpPr/>
          <p:nvPr/>
        </p:nvSpPr>
        <p:spPr>
          <a:xfrm>
            <a:off x="1920088" y="3883013"/>
            <a:ext cx="432000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파동 </a:t>
            </a:r>
            <a:endParaRPr lang="en-US" altLang="ko-KR" sz="900" dirty="0">
              <a:solidFill>
                <a:sysClr val="windowText" lastClr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4" name="화살표: 오각형 133">
            <a:extLst>
              <a:ext uri="{FF2B5EF4-FFF2-40B4-BE49-F238E27FC236}">
                <a16:creationId xmlns:a16="http://schemas.microsoft.com/office/drawing/2014/main" id="{81572766-B500-040F-431B-19F1EDCB69C0}"/>
              </a:ext>
            </a:extLst>
          </p:cNvPr>
          <p:cNvSpPr/>
          <p:nvPr/>
        </p:nvSpPr>
        <p:spPr>
          <a:xfrm>
            <a:off x="2352087" y="3883013"/>
            <a:ext cx="3670839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 형태로 축적되는 에너지</a:t>
            </a:r>
          </a:p>
        </p:txBody>
      </p:sp>
      <p:sp>
        <p:nvSpPr>
          <p:cNvPr id="145" name="화살표: 오각형 144">
            <a:extLst>
              <a:ext uri="{FF2B5EF4-FFF2-40B4-BE49-F238E27FC236}">
                <a16:creationId xmlns:a16="http://schemas.microsoft.com/office/drawing/2014/main" id="{6D7F426A-A564-3AEA-B186-D0579F6C943C}"/>
              </a:ext>
            </a:extLst>
          </p:cNvPr>
          <p:cNvSpPr/>
          <p:nvPr/>
        </p:nvSpPr>
        <p:spPr>
          <a:xfrm>
            <a:off x="6022935" y="3883013"/>
            <a:ext cx="1727457" cy="288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지점으로 날아가 꽂히는 창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B8BF95-B4C1-B863-CAB5-9E2DE1C6692C}"/>
              </a:ext>
            </a:extLst>
          </p:cNvPr>
          <p:cNvSpPr txBox="1"/>
          <p:nvPr/>
        </p:nvSpPr>
        <p:spPr>
          <a:xfrm>
            <a:off x="1870511" y="377720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24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82DA2D06-2E5F-A4E7-7DF8-809118BE1F7D}"/>
              </a:ext>
            </a:extLst>
          </p:cNvPr>
          <p:cNvSpPr/>
          <p:nvPr/>
        </p:nvSpPr>
        <p:spPr>
          <a:xfrm>
            <a:off x="192088" y="1382522"/>
            <a:ext cx="216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DE1B6D-BE0C-E577-02E7-7B62F5FC1594}"/>
              </a:ext>
            </a:extLst>
          </p:cNvPr>
          <p:cNvSpPr/>
          <p:nvPr/>
        </p:nvSpPr>
        <p:spPr>
          <a:xfrm>
            <a:off x="2352088" y="1382522"/>
            <a:ext cx="324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54D814EF-C6E7-0078-667E-429EBF3D4970}"/>
              </a:ext>
            </a:extLst>
          </p:cNvPr>
          <p:cNvSpPr/>
          <p:nvPr/>
        </p:nvSpPr>
        <p:spPr>
          <a:xfrm>
            <a:off x="5592087" y="1382522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52" name="직사각형 9">
            <a:extLst>
              <a:ext uri="{FF2B5EF4-FFF2-40B4-BE49-F238E27FC236}">
                <a16:creationId xmlns:a16="http://schemas.microsoft.com/office/drawing/2014/main" id="{FB8ACB10-AAE4-7DB1-B552-865F62620C11}"/>
              </a:ext>
            </a:extLst>
          </p:cNvPr>
          <p:cNvSpPr/>
          <p:nvPr/>
        </p:nvSpPr>
        <p:spPr>
          <a:xfrm>
            <a:off x="7750391" y="1382522"/>
            <a:ext cx="3241695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C8E20CB9-D324-93D4-F028-6A999EF2EC3C}"/>
              </a:ext>
            </a:extLst>
          </p:cNvPr>
          <p:cNvGrpSpPr/>
          <p:nvPr/>
        </p:nvGrpSpPr>
        <p:grpSpPr>
          <a:xfrm>
            <a:off x="192088" y="4507204"/>
            <a:ext cx="11381398" cy="332585"/>
            <a:chOff x="192088" y="4538266"/>
            <a:chExt cx="11381398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AD8F564C-650B-146D-316F-D336A9CECF36}"/>
                </a:ext>
              </a:extLst>
            </p:cNvPr>
            <p:cNvGrpSpPr/>
            <p:nvPr/>
          </p:nvGrpSpPr>
          <p:grpSpPr>
            <a:xfrm>
              <a:off x="192088" y="4554177"/>
              <a:ext cx="11381398" cy="230832"/>
              <a:chOff x="192088" y="3164694"/>
              <a:chExt cx="11381398" cy="2308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BA9F02C8-013B-47DC-4F1E-7B3774F8D4D3}"/>
                  </a:ext>
                </a:extLst>
              </p:cNvPr>
              <p:cNvSpPr txBox="1"/>
              <p:nvPr/>
            </p:nvSpPr>
            <p:spPr>
              <a:xfrm>
                <a:off x="10992088" y="3164694"/>
                <a:ext cx="581398" cy="230832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endPara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9E639F5E-156F-ABB4-0F80-0937798C5DF8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86AA4F0-3041-C581-FA2E-098BFBDED09A}"/>
                </a:ext>
              </a:extLst>
            </p:cNvPr>
            <p:cNvGrpSpPr/>
            <p:nvPr/>
          </p:nvGrpSpPr>
          <p:grpSpPr>
            <a:xfrm>
              <a:off x="5856285" y="4538266"/>
              <a:ext cx="4229329" cy="332585"/>
              <a:chOff x="5856285" y="5337822"/>
              <a:chExt cx="4229329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458B3F64-EA1B-035F-2378-45B1EF60FAB9}"/>
                  </a:ext>
                </a:extLst>
              </p:cNvPr>
              <p:cNvGrpSpPr/>
              <p:nvPr/>
            </p:nvGrpSpPr>
            <p:grpSpPr>
              <a:xfrm>
                <a:off x="5856285" y="5337822"/>
                <a:ext cx="783869" cy="296687"/>
                <a:chOff x="5856285" y="3200915"/>
                <a:chExt cx="783869" cy="296687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45AE364A-8D67-D938-9878-EB15922D22DD}"/>
                    </a:ext>
                  </a:extLst>
                </p:cNvPr>
                <p:cNvSpPr/>
                <p:nvPr/>
              </p:nvSpPr>
              <p:spPr>
                <a:xfrm rot="10800000">
                  <a:off x="6179088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B0C435E6-1296-A496-01B4-C8971250AA33}"/>
                    </a:ext>
                  </a:extLst>
                </p:cNvPr>
                <p:cNvSpPr/>
                <p:nvPr/>
              </p:nvSpPr>
              <p:spPr>
                <a:xfrm>
                  <a:off x="5856285" y="3374491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BB00B6-4FD9-0E68-9A5D-D783951FDAC1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0E5F19D4-35F1-164C-5473-B32596A1C735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04DD052-C85E-DA81-6797-4ABB79BA3302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34D2FE5-884E-2A99-9F11-F6D378E16F86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42486D83-8389-273F-F8E2-3DA4728F77E7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91E3BC35-DA06-3CC5-7209-8E9C553DE35A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8DEE4DAB-A75F-4079-D268-900A46CDE66F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60800281-7742-23D9-EB87-666B848B4291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869A5339-63BD-B5F3-576F-69B25871B84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780392E9-E9BC-6DA1-BC0C-43E7F424E11D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99212025-B801-3464-7AA4-B2F981F9D9B4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C67D3A4-C616-341C-4694-7B5250C3EC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FA17B21A-4045-7F34-4110-D02CCFF631C1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010B2526-631A-3B3C-0165-93138C2A74E5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104</a:t>
                  </a:r>
                </a:p>
              </p:txBody>
            </p:sp>
          </p:grp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0525904-7E59-6E8A-D37A-D27BED5869F4}"/>
              </a:ext>
            </a:extLst>
          </p:cNvPr>
          <p:cNvSpPr/>
          <p:nvPr/>
        </p:nvSpPr>
        <p:spPr>
          <a:xfrm>
            <a:off x="192088" y="1257986"/>
            <a:ext cx="10800000" cy="4533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2806D39-20B6-3434-37E2-3490BDFD7E0A}"/>
              </a:ext>
            </a:extLst>
          </p:cNvPr>
          <p:cNvSpPr txBox="1"/>
          <p:nvPr/>
        </p:nvSpPr>
        <p:spPr>
          <a:xfrm>
            <a:off x="554333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AFC48C2-EAB5-3FAD-57C1-4008C6DC66F4}"/>
              </a:ext>
            </a:extLst>
          </p:cNvPr>
          <p:cNvSpPr txBox="1"/>
          <p:nvPr/>
        </p:nvSpPr>
        <p:spPr>
          <a:xfrm>
            <a:off x="6262640" y="1779748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B900AAF-AE3E-F40C-BB05-1331370B9870}"/>
              </a:ext>
            </a:extLst>
          </p:cNvPr>
          <p:cNvCxnSpPr>
            <a:cxnSpLocks/>
          </p:cNvCxnSpPr>
          <p:nvPr/>
        </p:nvCxnSpPr>
        <p:spPr>
          <a:xfrm>
            <a:off x="7752085" y="2352144"/>
            <a:ext cx="10800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262">
            <a:extLst>
              <a:ext uri="{FF2B5EF4-FFF2-40B4-BE49-F238E27FC236}">
                <a16:creationId xmlns:a16="http://schemas.microsoft.com/office/drawing/2014/main" id="{D5E11A95-7FB0-8101-0BDD-9B577B33077C}"/>
              </a:ext>
            </a:extLst>
          </p:cNvPr>
          <p:cNvSpPr/>
          <p:nvPr/>
        </p:nvSpPr>
        <p:spPr>
          <a:xfrm>
            <a:off x="7752085" y="1962080"/>
            <a:ext cx="1080000" cy="288000"/>
          </a:xfrm>
          <a:prstGeom prst="homePlate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rgbClr val="FAFCBC"/>
            </a:bgClr>
          </a:patt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23A303-F005-A32B-77E5-4FB9E13CD384}"/>
              </a:ext>
            </a:extLst>
          </p:cNvPr>
          <p:cNvSpPr txBox="1"/>
          <p:nvPr/>
        </p:nvSpPr>
        <p:spPr>
          <a:xfrm>
            <a:off x="6569554" y="379396"/>
            <a:ext cx="1359346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0.2cm </a:t>
            </a:r>
          </a:p>
        </p:txBody>
      </p:sp>
      <p:sp>
        <p:nvSpPr>
          <p:cNvPr id="22" name="직사각형 262">
            <a:extLst>
              <a:ext uri="{FF2B5EF4-FFF2-40B4-BE49-F238E27FC236}">
                <a16:creationId xmlns:a16="http://schemas.microsoft.com/office/drawing/2014/main" id="{BF9A2435-3C3E-049D-1A3D-8027923A6434}"/>
              </a:ext>
            </a:extLst>
          </p:cNvPr>
          <p:cNvSpPr/>
          <p:nvPr/>
        </p:nvSpPr>
        <p:spPr>
          <a:xfrm>
            <a:off x="8060525" y="2253785"/>
            <a:ext cx="419987" cy="1804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36000" rIns="0" bIns="36000" rtlCol="0" anchor="ctr" anchorCtr="0">
            <a:spAutoFit/>
          </a:bodyPr>
          <a:lstStyle/>
          <a:p>
            <a:r>
              <a:rPr lang="en-US" altLang="ko-KR" sz="700" dirty="0">
                <a:ln w="31750">
                  <a:noFill/>
                </a:ln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ln w="31750">
                  <a:noFill/>
                </a:ln>
                <a:latin typeface="Noto Sans KR" panose="020B0200000000000000" pitchFamily="50" charset="-127"/>
                <a:ea typeface="Noto Sans KR" panose="020B0200000000000000" pitchFamily="50" charset="-127"/>
              </a:rPr>
              <a:t>캔슬 가능</a:t>
            </a:r>
            <a:r>
              <a:rPr lang="en-US" altLang="ko-KR" sz="700" dirty="0">
                <a:ln w="31750">
                  <a:noFill/>
                </a:ln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700" dirty="0">
              <a:ln w="31750">
                <a:noFill/>
              </a:ln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AEEAAD-915E-8D71-754F-BA7EA046ACDB}"/>
              </a:ext>
            </a:extLst>
          </p:cNvPr>
          <p:cNvSpPr txBox="1"/>
          <p:nvPr/>
        </p:nvSpPr>
        <p:spPr>
          <a:xfrm>
            <a:off x="5419814" y="724699"/>
            <a:ext cx="559787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던지기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B32A62-F20B-EFF9-F86B-DE38E23CE41F}"/>
              </a:ext>
            </a:extLst>
          </p:cNvPr>
          <p:cNvSpPr txBox="1"/>
          <p:nvPr/>
        </p:nvSpPr>
        <p:spPr>
          <a:xfrm>
            <a:off x="7821234" y="2052165"/>
            <a:ext cx="862876" cy="123111"/>
          </a:xfrm>
          <a:prstGeom prst="rect">
            <a:avLst/>
          </a:prstGeom>
          <a:solidFill>
            <a:srgbClr val="FAFCBC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IDLE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로 전환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직사각형 261">
            <a:extLst>
              <a:ext uri="{FF2B5EF4-FFF2-40B4-BE49-F238E27FC236}">
                <a16:creationId xmlns:a16="http://schemas.microsoft.com/office/drawing/2014/main" id="{B18C53F7-6404-ECC9-751D-306AB72F2D84}"/>
              </a:ext>
            </a:extLst>
          </p:cNvPr>
          <p:cNvSpPr/>
          <p:nvPr/>
        </p:nvSpPr>
        <p:spPr>
          <a:xfrm>
            <a:off x="192088" y="3210462"/>
            <a:ext cx="7560000" cy="28800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피격 이상 면역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상태 이상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5E1BD3-B4AF-D111-1C5C-C5AB88C9DBEA}"/>
              </a:ext>
            </a:extLst>
          </p:cNvPr>
          <p:cNvSpPr txBox="1"/>
          <p:nvPr/>
        </p:nvSpPr>
        <p:spPr>
          <a:xfrm>
            <a:off x="10992088" y="3292907"/>
            <a:ext cx="498042" cy="123111"/>
          </a:xfrm>
          <a:prstGeom prst="rect">
            <a:avLst/>
          </a:prstGeom>
          <a:noFill/>
        </p:spPr>
        <p:txBody>
          <a:bodyPr wrap="none" lIns="54000" tIns="0" rIns="36000" bIns="0" rtlCol="0" anchor="ctr" anchorCtr="0">
            <a:spAutoFit/>
          </a:bodyPr>
          <a:lstStyle/>
          <a:p>
            <a:r>
              <a:rPr lang="ko-KR" alt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8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86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C8D0FAF-BF38-3B40-1E26-A6599A6AE4BC}"/>
              </a:ext>
            </a:extLst>
          </p:cNvPr>
          <p:cNvGrpSpPr/>
          <p:nvPr/>
        </p:nvGrpSpPr>
        <p:grpSpPr>
          <a:xfrm>
            <a:off x="192088" y="1380880"/>
            <a:ext cx="11772900" cy="3626552"/>
            <a:chOff x="192088" y="1371926"/>
            <a:chExt cx="11772900" cy="3626552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4FB15805-BA94-D3B2-670E-97FCC9634370}"/>
                </a:ext>
              </a:extLst>
            </p:cNvPr>
            <p:cNvGrpSpPr/>
            <p:nvPr/>
          </p:nvGrpSpPr>
          <p:grpSpPr>
            <a:xfrm>
              <a:off x="192088" y="1589114"/>
              <a:ext cx="11772900" cy="3409364"/>
              <a:chOff x="192088" y="513080"/>
              <a:chExt cx="11772900" cy="3409364"/>
            </a:xfrm>
          </p:grpSpPr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E3759578-A9F7-4D2E-85A5-C22C1293DBBA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801080"/>
                <a:chExt cx="11772900" cy="844840"/>
              </a:xfrm>
            </p:grpSpPr>
            <p:grpSp>
              <p:nvGrpSpPr>
                <p:cNvPr id="375" name="그룹 374">
                  <a:extLst>
                    <a:ext uri="{FF2B5EF4-FFF2-40B4-BE49-F238E27FC236}">
                      <a16:creationId xmlns:a16="http://schemas.microsoft.com/office/drawing/2014/main" id="{752AD979-A7F9-9FF5-9E62-B83CBAC5CFA5}"/>
                    </a:ext>
                  </a:extLst>
                </p:cNvPr>
                <p:cNvGrpSpPr/>
                <p:nvPr/>
              </p:nvGrpSpPr>
              <p:grpSpPr>
                <a:xfrm>
                  <a:off x="192088" y="80108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90" name="직사각형 389">
                    <a:extLst>
                      <a:ext uri="{FF2B5EF4-FFF2-40B4-BE49-F238E27FC236}">
                        <a16:creationId xmlns:a16="http://schemas.microsoft.com/office/drawing/2014/main" id="{7C231FA9-C664-2AEE-4C0F-38ECB19E3274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</a:t>
                    </a:r>
                  </a:p>
                </p:txBody>
              </p:sp>
              <p:sp>
                <p:nvSpPr>
                  <p:cNvPr id="391" name="직사각형 390">
                    <a:extLst>
                      <a:ext uri="{FF2B5EF4-FFF2-40B4-BE49-F238E27FC236}">
                        <a16:creationId xmlns:a16="http://schemas.microsoft.com/office/drawing/2014/main" id="{E1EFE053-3F72-05C1-96E9-AF0C4831E55C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 err="1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스타일리쉬한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도약</a:t>
                    </a:r>
                  </a:p>
                </p:txBody>
              </p:sp>
              <p:sp>
                <p:nvSpPr>
                  <p:cNvPr id="392" name="직사각형 391">
                    <a:extLst>
                      <a:ext uri="{FF2B5EF4-FFF2-40B4-BE49-F238E27FC236}">
                        <a16:creationId xmlns:a16="http://schemas.microsoft.com/office/drawing/2014/main" id="{E738FC6C-8F00-B699-40C6-6A56FD30E7CF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1.0s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93" name="직사각형 392">
                    <a:extLst>
                      <a:ext uri="{FF2B5EF4-FFF2-40B4-BE49-F238E27FC236}">
                        <a16:creationId xmlns:a16="http://schemas.microsoft.com/office/drawing/2014/main" id="{477E8B4D-FE31-1141-D141-A5A1F5CE4F64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94" name="직사각형 393">
                    <a:extLst>
                      <a:ext uri="{FF2B5EF4-FFF2-40B4-BE49-F238E27FC236}">
                        <a16:creationId xmlns:a16="http://schemas.microsoft.com/office/drawing/2014/main" id="{6DCB101B-E9FF-01F0-D564-646AB1E643E6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76" name="그룹 375">
                  <a:extLst>
                    <a:ext uri="{FF2B5EF4-FFF2-40B4-BE49-F238E27FC236}">
                      <a16:creationId xmlns:a16="http://schemas.microsoft.com/office/drawing/2014/main" id="{E7DD5664-4C85-C473-17CC-C2166CF4FC94}"/>
                    </a:ext>
                  </a:extLst>
                </p:cNvPr>
                <p:cNvGrpSpPr/>
                <p:nvPr/>
              </p:nvGrpSpPr>
              <p:grpSpPr>
                <a:xfrm>
                  <a:off x="3190228" y="882956"/>
                  <a:ext cx="2021735" cy="681090"/>
                  <a:chOff x="3190228" y="867790"/>
                  <a:chExt cx="2021735" cy="681090"/>
                </a:xfrm>
              </p:grpSpPr>
              <p:sp>
                <p:nvSpPr>
                  <p:cNvPr id="387" name="TextBox 70">
                    <a:extLst>
                      <a:ext uri="{FF2B5EF4-FFF2-40B4-BE49-F238E27FC236}">
                        <a16:creationId xmlns:a16="http://schemas.microsoft.com/office/drawing/2014/main" id="{448B6EF9-1C17-8778-62FA-553C890B3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867790"/>
                    <a:ext cx="950238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공중 도약</a:t>
                    </a:r>
                  </a:p>
                </p:txBody>
              </p:sp>
              <p:sp>
                <p:nvSpPr>
                  <p:cNvPr id="388" name="TextBox 70">
                    <a:extLst>
                      <a:ext uri="{FF2B5EF4-FFF2-40B4-BE49-F238E27FC236}">
                        <a16:creationId xmlns:a16="http://schemas.microsoft.com/office/drawing/2014/main" id="{73AD2D9D-FFE6-9FA5-B01C-640CDC026031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130615"/>
                    <a:ext cx="791577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1] </a:t>
                    </a:r>
                    <a:r>
                      <a:rPr lang="ko-KR" altLang="en-US" sz="800" dirty="0"/>
                      <a:t>파동</a:t>
                    </a:r>
                  </a:p>
                </p:txBody>
              </p:sp>
              <p:sp>
                <p:nvSpPr>
                  <p:cNvPr id="389" name="TextBox 70">
                    <a:extLst>
                      <a:ext uri="{FF2B5EF4-FFF2-40B4-BE49-F238E27FC236}">
                        <a16:creationId xmlns:a16="http://schemas.microsoft.com/office/drawing/2014/main" id="{315088DD-64BA-03C7-F09D-9AE5BC7D724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389418"/>
                    <a:ext cx="2019159" cy="159462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r>
                      <a:rPr lang="en-US" altLang="ko-KR" dirty="0"/>
                      <a:t>] </a:t>
                    </a:r>
                    <a:r>
                      <a:rPr lang="ko-KR" altLang="en-US" dirty="0"/>
                      <a:t>피격 이상 면역 </a:t>
                    </a:r>
                    <a:r>
                      <a:rPr lang="en-US" altLang="ko-KR" dirty="0"/>
                      <a:t>/ </a:t>
                    </a:r>
                    <a:r>
                      <a:rPr lang="ko-KR" altLang="en-US" dirty="0"/>
                      <a:t>상태 이상 면역</a:t>
                    </a:r>
                  </a:p>
                </p:txBody>
              </p:sp>
            </p:grpSp>
            <p:grpSp>
              <p:nvGrpSpPr>
                <p:cNvPr id="377" name="그룹 376">
                  <a:extLst>
                    <a:ext uri="{FF2B5EF4-FFF2-40B4-BE49-F238E27FC236}">
                      <a16:creationId xmlns:a16="http://schemas.microsoft.com/office/drawing/2014/main" id="{5908BEF0-9267-5F65-5877-87E310A8F162}"/>
                    </a:ext>
                  </a:extLst>
                </p:cNvPr>
                <p:cNvGrpSpPr/>
                <p:nvPr/>
              </p:nvGrpSpPr>
              <p:grpSpPr>
                <a:xfrm>
                  <a:off x="5621230" y="882955"/>
                  <a:ext cx="3574835" cy="681090"/>
                  <a:chOff x="5621230" y="867789"/>
                  <a:chExt cx="3574835" cy="681090"/>
                </a:xfrm>
              </p:grpSpPr>
              <p:grpSp>
                <p:nvGrpSpPr>
                  <p:cNvPr id="378" name="그룹 377">
                    <a:extLst>
                      <a:ext uri="{FF2B5EF4-FFF2-40B4-BE49-F238E27FC236}">
                        <a16:creationId xmlns:a16="http://schemas.microsoft.com/office/drawing/2014/main" id="{16903FD8-8A7E-7A58-47CB-06F3E491D6DB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867789"/>
                    <a:ext cx="2709771" cy="159462"/>
                    <a:chOff x="5621230" y="819296"/>
                    <a:chExt cx="2709771" cy="159462"/>
                  </a:xfrm>
                </p:grpSpPr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EAF1BD6B-66CF-7287-D359-D66359425F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13737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덤블링으로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후방의 공중으로 도약합니다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86" name="TextBox 70">
                      <a:extLst>
                        <a:ext uri="{FF2B5EF4-FFF2-40B4-BE49-F238E27FC236}">
                          <a16:creationId xmlns:a16="http://schemas.microsoft.com/office/drawing/2014/main" id="{C19360BA-34EC-9DC4-4DC5-0FD6FE9C2D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79" name="그룹 378">
                    <a:extLst>
                      <a:ext uri="{FF2B5EF4-FFF2-40B4-BE49-F238E27FC236}">
                        <a16:creationId xmlns:a16="http://schemas.microsoft.com/office/drawing/2014/main" id="{246E3C47-4EB7-ACBD-3643-D561A5215FE8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1130614"/>
                    <a:ext cx="3471368" cy="159462"/>
                    <a:chOff x="5626913" y="1131736"/>
                    <a:chExt cx="3471368" cy="159462"/>
                  </a:xfrm>
                </p:grpSpPr>
                <p:sp>
                  <p:nvSpPr>
                    <p:cNvPr id="383" name="TextBox 70">
                      <a:extLst>
                        <a:ext uri="{FF2B5EF4-FFF2-40B4-BE49-F238E27FC236}">
                          <a16:creationId xmlns:a16="http://schemas.microsoft.com/office/drawing/2014/main" id="{8BE5E8B3-9BE0-E558-6CB6-530FDF54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FCDEA0C6-CB35-F584-51C4-A7D5CB762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290040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도달 시 캐릭터 주변으로 파동이 빠르게 퍼져 나갑니다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80" name="그룹 379">
                    <a:extLst>
                      <a:ext uri="{FF2B5EF4-FFF2-40B4-BE49-F238E27FC236}">
                        <a16:creationId xmlns:a16="http://schemas.microsoft.com/office/drawing/2014/main" id="{D4BFD933-3E68-7B55-32F9-2D4253BA44A7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1389417"/>
                    <a:ext cx="3569152" cy="159462"/>
                    <a:chOff x="5626913" y="1419736"/>
                    <a:chExt cx="3569152" cy="159462"/>
                  </a:xfrm>
                </p:grpSpPr>
                <p:sp>
                  <p:nvSpPr>
                    <p:cNvPr id="381" name="TextBox 70">
                      <a:extLst>
                        <a:ext uri="{FF2B5EF4-FFF2-40B4-BE49-F238E27FC236}">
                          <a16:creationId xmlns:a16="http://schemas.microsoft.com/office/drawing/2014/main" id="{150EFB70-03DC-0A4C-EE14-935A7E2588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슈퍼 </a:t>
                      </a:r>
                      <a:r>
                        <a:rPr lang="ko-KR" altLang="en-US" dirty="0" err="1"/>
                        <a:t>아머</a:t>
                      </a:r>
                      <a:endParaRPr lang="ko-KR" altLang="en-US" dirty="0"/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6566AB8E-B19E-6911-61C9-64F0E6559E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8"/>
                      <a:ext cx="299818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스킬을 시전하는 동안 피격 이상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&amp;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이상에 면역이 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2BB08925-120E-3112-7CBA-A1C7403BF0B7}"/>
                  </a:ext>
                </a:extLst>
              </p:cNvPr>
              <p:cNvGrpSpPr/>
              <p:nvPr/>
            </p:nvGrpSpPr>
            <p:grpSpPr>
              <a:xfrm>
                <a:off x="192088" y="1645920"/>
                <a:ext cx="11772900" cy="586844"/>
                <a:chOff x="192088" y="1695160"/>
                <a:chExt cx="11772900" cy="586844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CD7001-9039-EEA0-0478-B9B39465AF29}"/>
                    </a:ext>
                  </a:extLst>
                </p:cNvPr>
                <p:cNvGrpSpPr/>
                <p:nvPr/>
              </p:nvGrpSpPr>
              <p:grpSpPr>
                <a:xfrm>
                  <a:off x="192088" y="1695160"/>
                  <a:ext cx="11772900" cy="586844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70" name="직사각형 369">
                    <a:extLst>
                      <a:ext uri="{FF2B5EF4-FFF2-40B4-BE49-F238E27FC236}">
                        <a16:creationId xmlns:a16="http://schemas.microsoft.com/office/drawing/2014/main" id="{7FAAAD9D-3588-B055-C17F-A2C2BBFBAE9C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371" name="직사각형 370">
                    <a:extLst>
                      <a:ext uri="{FF2B5EF4-FFF2-40B4-BE49-F238E27FC236}">
                        <a16:creationId xmlns:a16="http://schemas.microsoft.com/office/drawing/2014/main" id="{2C2AD0E6-2044-7679-8962-AC9DA88B6D3A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힘을 끝까지 쥐어 짜내는 느낌</a:t>
                    </a:r>
                  </a:p>
                </p:txBody>
              </p:sp>
              <p:sp>
                <p:nvSpPr>
                  <p:cNvPr id="372" name="직사각형 371">
                    <a:extLst>
                      <a:ext uri="{FF2B5EF4-FFF2-40B4-BE49-F238E27FC236}">
                        <a16:creationId xmlns:a16="http://schemas.microsoft.com/office/drawing/2014/main" id="{28A2709F-EEB9-6807-D831-01DE645131C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1.5s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73" name="직사각형 372">
                    <a:extLst>
                      <a:ext uri="{FF2B5EF4-FFF2-40B4-BE49-F238E27FC236}">
                        <a16:creationId xmlns:a16="http://schemas.microsoft.com/office/drawing/2014/main" id="{83BD5CDB-2F4D-A818-BEF2-11257F5A1C97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74" name="직사각형 373">
                    <a:extLst>
                      <a:ext uri="{FF2B5EF4-FFF2-40B4-BE49-F238E27FC236}">
                        <a16:creationId xmlns:a16="http://schemas.microsoft.com/office/drawing/2014/main" id="{83F61AB5-77C9-D615-499F-F558838F1EB9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9C1A48F7-845C-CF79-5BDC-FE38E4ADA8EB}"/>
                    </a:ext>
                  </a:extLst>
                </p:cNvPr>
                <p:cNvGrpSpPr/>
                <p:nvPr/>
              </p:nvGrpSpPr>
              <p:grpSpPr>
                <a:xfrm>
                  <a:off x="3192804" y="1779450"/>
                  <a:ext cx="1827980" cy="418266"/>
                  <a:chOff x="3192804" y="1765891"/>
                  <a:chExt cx="1827980" cy="418266"/>
                </a:xfrm>
              </p:grpSpPr>
              <p:sp>
                <p:nvSpPr>
                  <p:cNvPr id="368" name="TextBox 70">
                    <a:extLst>
                      <a:ext uri="{FF2B5EF4-FFF2-40B4-BE49-F238E27FC236}">
                        <a16:creationId xmlns:a16="http://schemas.microsoft.com/office/drawing/2014/main" id="{54DF6F54-704B-99C9-7CD5-12CF026C7AD1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1765891"/>
                    <a:ext cx="1827980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공중에서 천천히 몸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(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허리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)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회전</a:t>
                    </a:r>
                  </a:p>
                </p:txBody>
              </p:sp>
              <p:sp>
                <p:nvSpPr>
                  <p:cNvPr id="369" name="TextBox 70">
                    <a:extLst>
                      <a:ext uri="{FF2B5EF4-FFF2-40B4-BE49-F238E27FC236}">
                        <a16:creationId xmlns:a16="http://schemas.microsoft.com/office/drawing/2014/main" id="{9F15663F-13F3-3A83-C7EE-BEFC1D016009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024695"/>
                    <a:ext cx="1762619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2] </a:t>
                    </a:r>
                    <a:r>
                      <a:rPr lang="ko-KR" altLang="en-US" sz="800" dirty="0"/>
                      <a:t>창 형태로 축적되는 에너지</a:t>
                    </a:r>
                  </a:p>
                </p:txBody>
              </p:sp>
            </p:grpSp>
            <p:grpSp>
              <p:nvGrpSpPr>
                <p:cNvPr id="361" name="그룹 360">
                  <a:extLst>
                    <a:ext uri="{FF2B5EF4-FFF2-40B4-BE49-F238E27FC236}">
                      <a16:creationId xmlns:a16="http://schemas.microsoft.com/office/drawing/2014/main" id="{CD8DD17A-BFCB-F9CA-1F19-5609329C5E43}"/>
                    </a:ext>
                  </a:extLst>
                </p:cNvPr>
                <p:cNvGrpSpPr/>
                <p:nvPr/>
              </p:nvGrpSpPr>
              <p:grpSpPr>
                <a:xfrm>
                  <a:off x="5621230" y="1779449"/>
                  <a:ext cx="3852154" cy="418266"/>
                  <a:chOff x="5621230" y="1765890"/>
                  <a:chExt cx="3852154" cy="418266"/>
                </a:xfrm>
              </p:grpSpPr>
              <p:grpSp>
                <p:nvGrpSpPr>
                  <p:cNvPr id="362" name="그룹 361">
                    <a:extLst>
                      <a:ext uri="{FF2B5EF4-FFF2-40B4-BE49-F238E27FC236}">
                        <a16:creationId xmlns:a16="http://schemas.microsoft.com/office/drawing/2014/main" id="{99B3917D-5782-BB5C-7EBD-3BFD8C427F9D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1765890"/>
                    <a:ext cx="2953427" cy="159462"/>
                    <a:chOff x="5621230" y="819296"/>
                    <a:chExt cx="2953427" cy="159462"/>
                  </a:xfrm>
                </p:grpSpPr>
                <p:sp>
                  <p:nvSpPr>
                    <p:cNvPr id="366" name="TextBox 365">
                      <a:extLst>
                        <a:ext uri="{FF2B5EF4-FFF2-40B4-BE49-F238E27FC236}">
                          <a16:creationId xmlns:a16="http://schemas.microsoft.com/office/drawing/2014/main" id="{8503BBE9-BDA7-AB99-E49D-A56BE2DA93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381027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오른손으로 창을 쥐고 천천히 허리를 회전합니다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67" name="TextBox 70">
                      <a:extLst>
                        <a:ext uri="{FF2B5EF4-FFF2-40B4-BE49-F238E27FC236}">
                          <a16:creationId xmlns:a16="http://schemas.microsoft.com/office/drawing/2014/main" id="{7E0AF8C1-B866-B501-D698-0468BA800B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63" name="그룹 362">
                    <a:extLst>
                      <a:ext uri="{FF2B5EF4-FFF2-40B4-BE49-F238E27FC236}">
                        <a16:creationId xmlns:a16="http://schemas.microsoft.com/office/drawing/2014/main" id="{CE2D86F2-16DA-C3A5-AC46-12EE75E5016F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024694"/>
                    <a:ext cx="3846471" cy="159462"/>
                    <a:chOff x="5626913" y="1131736"/>
                    <a:chExt cx="3846471" cy="159462"/>
                  </a:xfrm>
                </p:grpSpPr>
                <p:sp>
                  <p:nvSpPr>
                    <p:cNvPr id="364" name="TextBox 70">
                      <a:extLst>
                        <a:ext uri="{FF2B5EF4-FFF2-40B4-BE49-F238E27FC236}">
                          <a16:creationId xmlns:a16="http://schemas.microsoft.com/office/drawing/2014/main" id="{407A70CD-D83E-AF6D-0587-64B2FBD4A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5A942D0-F620-30EF-D370-6CF9A86FE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3275503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에너지가 모이고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모인 에너지는 창 형상을 띄며 점차 커집니다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659D3CDF-5114-13C4-6358-BD16D3C29229}"/>
                  </a:ext>
                </a:extLst>
              </p:cNvPr>
              <p:cNvGrpSpPr/>
              <p:nvPr/>
            </p:nvGrpSpPr>
            <p:grpSpPr>
              <a:xfrm>
                <a:off x="192088" y="2232764"/>
                <a:ext cx="11772900" cy="844840"/>
                <a:chOff x="192088" y="2435900"/>
                <a:chExt cx="11772900" cy="844840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3BAE0C54-E36B-BC54-2F91-7B1DACC6A18F}"/>
                    </a:ext>
                  </a:extLst>
                </p:cNvPr>
                <p:cNvGrpSpPr/>
                <p:nvPr/>
              </p:nvGrpSpPr>
              <p:grpSpPr>
                <a:xfrm>
                  <a:off x="192088" y="243590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45" name="직사각형 344">
                    <a:extLst>
                      <a:ext uri="{FF2B5EF4-FFF2-40B4-BE49-F238E27FC236}">
                        <a16:creationId xmlns:a16="http://schemas.microsoft.com/office/drawing/2014/main" id="{4E1B310E-1C1F-806E-9498-8609DCB50901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346" name="직사각형 345">
                    <a:extLst>
                      <a:ext uri="{FF2B5EF4-FFF2-40B4-BE49-F238E27FC236}">
                        <a16:creationId xmlns:a16="http://schemas.microsoft.com/office/drawing/2014/main" id="{714D0153-D175-6543-1CA8-ACABDE9F82B9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몸의 반동을 이용</a:t>
                    </a:r>
                  </a:p>
                </p:txBody>
              </p:sp>
              <p:sp>
                <p:nvSpPr>
                  <p:cNvPr id="356" name="직사각형 355">
                    <a:extLst>
                      <a:ext uri="{FF2B5EF4-FFF2-40B4-BE49-F238E27FC236}">
                        <a16:creationId xmlns:a16="http://schemas.microsoft.com/office/drawing/2014/main" id="{EB108182-6FAF-0AF9-995C-662178196A89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0.3s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7" name="직사각형 356">
                    <a:extLst>
                      <a:ext uri="{FF2B5EF4-FFF2-40B4-BE49-F238E27FC236}">
                        <a16:creationId xmlns:a16="http://schemas.microsoft.com/office/drawing/2014/main" id="{31C37078-684C-06DD-0F4E-B9CD44675F50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5945F903-DF62-4452-D9B2-BF7E5C24416C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28" name="그룹 327">
                  <a:extLst>
                    <a:ext uri="{FF2B5EF4-FFF2-40B4-BE49-F238E27FC236}">
                      <a16:creationId xmlns:a16="http://schemas.microsoft.com/office/drawing/2014/main" id="{68F5F823-F6AF-030F-E04D-FC380EC5AEBF}"/>
                    </a:ext>
                  </a:extLst>
                </p:cNvPr>
                <p:cNvGrpSpPr/>
                <p:nvPr/>
              </p:nvGrpSpPr>
              <p:grpSpPr>
                <a:xfrm>
                  <a:off x="3190228" y="2517776"/>
                  <a:ext cx="1234281" cy="681090"/>
                  <a:chOff x="3190228" y="2517776"/>
                  <a:chExt cx="1234281" cy="681090"/>
                </a:xfrm>
              </p:grpSpPr>
              <p:sp>
                <p:nvSpPr>
                  <p:cNvPr id="342" name="TextBox 70">
                    <a:extLst>
                      <a:ext uri="{FF2B5EF4-FFF2-40B4-BE49-F238E27FC236}">
                        <a16:creationId xmlns:a16="http://schemas.microsoft.com/office/drawing/2014/main" id="{D67C3409-F57E-62A3-CEAD-3388E25AA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2517776"/>
                    <a:ext cx="1046809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3-1]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창 던지기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3F5E93AF-9384-1D83-7533-F76D12809E6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780601"/>
                    <a:ext cx="1231705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3-1] </a:t>
                    </a:r>
                    <a:r>
                      <a:rPr lang="ko-KR" altLang="en-US" sz="800" dirty="0"/>
                      <a:t>날아가는 창</a:t>
                    </a:r>
                  </a:p>
                </p:txBody>
              </p:sp>
              <p:sp>
                <p:nvSpPr>
                  <p:cNvPr id="344" name="TextBox 70">
                    <a:extLst>
                      <a:ext uri="{FF2B5EF4-FFF2-40B4-BE49-F238E27FC236}">
                        <a16:creationId xmlns:a16="http://schemas.microsoft.com/office/drawing/2014/main" id="{A12C0E5F-BB74-8C22-3C49-9AD2050D9B67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3039404"/>
                    <a:ext cx="585517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</p:grp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83D8B768-264B-F5AD-3E80-814BE3D9C48B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3826506" cy="681090"/>
                  <a:chOff x="5621230" y="2517775"/>
                  <a:chExt cx="3826506" cy="681090"/>
                </a:xfrm>
              </p:grpSpPr>
              <p:grpSp>
                <p:nvGrpSpPr>
                  <p:cNvPr id="332" name="그룹 331">
                    <a:extLst>
                      <a:ext uri="{FF2B5EF4-FFF2-40B4-BE49-F238E27FC236}">
                        <a16:creationId xmlns:a16="http://schemas.microsoft.com/office/drawing/2014/main" id="{FFB4D864-359C-E2C6-929F-DAB696F17F54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2517775"/>
                    <a:ext cx="3440740" cy="159462"/>
                    <a:chOff x="5621230" y="819296"/>
                    <a:chExt cx="3440740" cy="159462"/>
                  </a:xfrm>
                </p:grpSpPr>
                <p:sp>
                  <p:nvSpPr>
                    <p:cNvPr id="340" name="TextBox 339">
                      <a:extLst>
                        <a:ext uri="{FF2B5EF4-FFF2-40B4-BE49-F238E27FC236}">
                          <a16:creationId xmlns:a16="http://schemas.microsoft.com/office/drawing/2014/main" id="{41073CD8-4330-9B74-131D-C5FB19B308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86834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허리의 반동을 이용해 창을 지정한 위치로 강하게 던집니다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41" name="TextBox 70">
                      <a:extLst>
                        <a:ext uri="{FF2B5EF4-FFF2-40B4-BE49-F238E27FC236}">
                          <a16:creationId xmlns:a16="http://schemas.microsoft.com/office/drawing/2014/main" id="{7708C99A-FEF8-132A-C56F-CAA03CF80D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22DD1DB2-22F6-19D8-AFF2-214567AC04C4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780600"/>
                    <a:ext cx="3820823" cy="159462"/>
                    <a:chOff x="5626913" y="1131736"/>
                    <a:chExt cx="3820823" cy="159462"/>
                  </a:xfrm>
                </p:grpSpPr>
                <p:sp>
                  <p:nvSpPr>
                    <p:cNvPr id="337" name="TextBox 70">
                      <a:extLst>
                        <a:ext uri="{FF2B5EF4-FFF2-40B4-BE49-F238E27FC236}">
                          <a16:creationId xmlns:a16="http://schemas.microsoft.com/office/drawing/2014/main" id="{A95FA7F1-55E6-7260-7960-5D463C31A5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FD9C84C5-CF9D-EE3A-25B9-CA1D7D5A6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142218"/>
                      <a:ext cx="3249855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축적된 에너지가 지점을 향해 날아간 후 지면에 꽂힙니다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34" name="그룹 333">
                    <a:extLst>
                      <a:ext uri="{FF2B5EF4-FFF2-40B4-BE49-F238E27FC236}">
                        <a16:creationId xmlns:a16="http://schemas.microsoft.com/office/drawing/2014/main" id="{F3B3C96E-C6AF-6BEE-65EE-0331E0E63606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3039403"/>
                    <a:ext cx="2131258" cy="159462"/>
                    <a:chOff x="5626913" y="1419736"/>
                    <a:chExt cx="2131258" cy="159462"/>
                  </a:xfrm>
                </p:grpSpPr>
                <p:sp>
                  <p:nvSpPr>
                    <p:cNvPr id="335" name="TextBox 70">
                      <a:extLst>
                        <a:ext uri="{FF2B5EF4-FFF2-40B4-BE49-F238E27FC236}">
                          <a16:creationId xmlns:a16="http://schemas.microsoft.com/office/drawing/2014/main" id="{A7522075-C688-9108-716F-F7C41FBE39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타격</a:t>
                      </a:r>
                    </a:p>
                  </p:txBody>
                </p:sp>
                <p:sp>
                  <p:nvSpPr>
                    <p:cNvPr id="336" name="TextBox 335">
                      <a:extLst>
                        <a:ext uri="{FF2B5EF4-FFF2-40B4-BE49-F238E27FC236}">
                          <a16:creationId xmlns:a16="http://schemas.microsoft.com/office/drawing/2014/main" id="{80EBEBC2-A5C8-4215-1634-9147884E45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8"/>
                      <a:ext cx="156029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 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3B768E60-D0C6-2CC6-4DD0-05A7F6D64CBA}"/>
                  </a:ext>
                </a:extLst>
              </p:cNvPr>
              <p:cNvGrpSpPr/>
              <p:nvPr/>
            </p:nvGrpSpPr>
            <p:grpSpPr>
              <a:xfrm>
                <a:off x="192088" y="3077604"/>
                <a:ext cx="11772900" cy="844840"/>
                <a:chOff x="192088" y="2435900"/>
                <a:chExt cx="11772900" cy="84484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F1BFC33A-2C6B-301A-7C67-183556089936}"/>
                    </a:ext>
                  </a:extLst>
                </p:cNvPr>
                <p:cNvGrpSpPr/>
                <p:nvPr/>
              </p:nvGrpSpPr>
              <p:grpSpPr>
                <a:xfrm>
                  <a:off x="192088" y="2435900"/>
                  <a:ext cx="11772900" cy="844840"/>
                  <a:chOff x="192088" y="513080"/>
                  <a:chExt cx="11772900" cy="288000"/>
                </a:xfrm>
                <a:solidFill>
                  <a:schemeClr val="bg1"/>
                </a:solidFill>
              </p:grpSpPr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D4C6D9EE-331B-45BE-A420-21E120377A14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3" name="직사각형 322">
                    <a:extLst>
                      <a:ext uri="{FF2B5EF4-FFF2-40B4-BE49-F238E27FC236}">
                        <a16:creationId xmlns:a16="http://schemas.microsoft.com/office/drawing/2014/main" id="{9F03E700-1714-B2E1-153E-7F353CDA5270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유성이 떨어지는 듯한 강력함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4" name="직사각형 323">
                    <a:extLst>
                      <a:ext uri="{FF2B5EF4-FFF2-40B4-BE49-F238E27FC236}">
                        <a16:creationId xmlns:a16="http://schemas.microsoft.com/office/drawing/2014/main" id="{B21C617F-DB39-0923-3241-9D75C38D4A5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2.2s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5" name="직사각형 324">
                    <a:extLst>
                      <a:ext uri="{FF2B5EF4-FFF2-40B4-BE49-F238E27FC236}">
                        <a16:creationId xmlns:a16="http://schemas.microsoft.com/office/drawing/2014/main" id="{660389BF-D15A-1F86-2A8C-3F96253BB84E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1A0A2F85-5B68-EA40-9839-89118EC05A71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F497AB9D-CC78-08B7-C158-3A5C9AACA2BC}"/>
                    </a:ext>
                  </a:extLst>
                </p:cNvPr>
                <p:cNvGrpSpPr/>
                <p:nvPr/>
              </p:nvGrpSpPr>
              <p:grpSpPr>
                <a:xfrm>
                  <a:off x="3190228" y="2517776"/>
                  <a:ext cx="1792974" cy="681090"/>
                  <a:chOff x="3190228" y="2517776"/>
                  <a:chExt cx="1792974" cy="681090"/>
                </a:xfrm>
              </p:grpSpPr>
              <p:sp>
                <p:nvSpPr>
                  <p:cNvPr id="319" name="TextBox 70">
                    <a:extLst>
                      <a:ext uri="{FF2B5EF4-FFF2-40B4-BE49-F238E27FC236}">
                        <a16:creationId xmlns:a16="http://schemas.microsoft.com/office/drawing/2014/main" id="{6E5481BD-2CC5-8EBA-327B-036543214488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2517776"/>
                    <a:ext cx="1388409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3-2]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수직 낙하 후 착지</a:t>
                    </a:r>
                  </a:p>
                </p:txBody>
              </p:sp>
              <p:sp>
                <p:nvSpPr>
                  <p:cNvPr id="320" name="TextBox 70">
                    <a:extLst>
                      <a:ext uri="{FF2B5EF4-FFF2-40B4-BE49-F238E27FC236}">
                        <a16:creationId xmlns:a16="http://schemas.microsoft.com/office/drawing/2014/main" id="{735813BC-E7FF-1B6B-28A6-C4B07441CD87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2780601"/>
                    <a:ext cx="1790398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3-1] </a:t>
                    </a:r>
                    <a:r>
                      <a:rPr lang="ko-KR" altLang="en-US" sz="800" dirty="0"/>
                      <a:t>창이 지면에 꽂힌 후 폭발</a:t>
                    </a:r>
                  </a:p>
                </p:txBody>
              </p:sp>
              <p:sp>
                <p:nvSpPr>
                  <p:cNvPr id="321" name="TextBox 70">
                    <a:extLst>
                      <a:ext uri="{FF2B5EF4-FFF2-40B4-BE49-F238E27FC236}">
                        <a16:creationId xmlns:a16="http://schemas.microsoft.com/office/drawing/2014/main" id="{D4A667D4-2A76-84D8-8B92-FCAAE752EFC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804" y="3039404"/>
                    <a:ext cx="585517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 6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3BDE9671-84C4-7789-5FDE-132BBBCA9845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87690" cy="681090"/>
                  <a:chOff x="5621230" y="2517775"/>
                  <a:chExt cx="4787690" cy="681090"/>
                </a:xfrm>
              </p:grpSpPr>
              <p:grpSp>
                <p:nvGrpSpPr>
                  <p:cNvPr id="307" name="그룹 306">
                    <a:extLst>
                      <a:ext uri="{FF2B5EF4-FFF2-40B4-BE49-F238E27FC236}">
                        <a16:creationId xmlns:a16="http://schemas.microsoft.com/office/drawing/2014/main" id="{E89BF247-1904-B191-8A07-FE050BA23DDD}"/>
                      </a:ext>
                    </a:extLst>
                  </p:cNvPr>
                  <p:cNvGrpSpPr/>
                  <p:nvPr/>
                </p:nvGrpSpPr>
                <p:grpSpPr>
                  <a:xfrm>
                    <a:off x="5621230" y="2517775"/>
                    <a:ext cx="3254792" cy="159462"/>
                    <a:chOff x="5621230" y="819296"/>
                    <a:chExt cx="3254792" cy="159462"/>
                  </a:xfrm>
                </p:grpSpPr>
                <p:sp>
                  <p:nvSpPr>
                    <p:cNvPr id="317" name="TextBox 316">
                      <a:extLst>
                        <a:ext uri="{FF2B5EF4-FFF2-40B4-BE49-F238E27FC236}">
                          <a16:creationId xmlns:a16="http://schemas.microsoft.com/office/drawing/2014/main" id="{7B48A08B-2CEF-FC31-C4F2-D4FCD9C9C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30" y="832217"/>
                      <a:ext cx="268239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낙하로 지면에 착지한 후 전투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돌아갑니다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318" name="TextBox 70">
                      <a:extLst>
                        <a:ext uri="{FF2B5EF4-FFF2-40B4-BE49-F238E27FC236}">
                          <a16:creationId xmlns:a16="http://schemas.microsoft.com/office/drawing/2014/main" id="{398C1BC9-AF81-BEC6-386B-BFB7948143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08" name="그룹 307">
                    <a:extLst>
                      <a:ext uri="{FF2B5EF4-FFF2-40B4-BE49-F238E27FC236}">
                        <a16:creationId xmlns:a16="http://schemas.microsoft.com/office/drawing/2014/main" id="{B97FC521-9408-041D-DC1B-9115A0C1B8E9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2780600"/>
                    <a:ext cx="4782007" cy="159462"/>
                    <a:chOff x="5626913" y="1131736"/>
                    <a:chExt cx="4782007" cy="159462"/>
                  </a:xfrm>
                </p:grpSpPr>
                <p:sp>
                  <p:nvSpPr>
                    <p:cNvPr id="315" name="TextBox 70">
                      <a:extLst>
                        <a:ext uri="{FF2B5EF4-FFF2-40B4-BE49-F238E27FC236}">
                          <a16:creationId xmlns:a16="http://schemas.microsoft.com/office/drawing/2014/main" id="{4B8363B7-C176-2F4D-2E4A-33B54383A5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159462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6000" tIns="18000" rIns="36000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316" name="TextBox 315">
                      <a:extLst>
                        <a:ext uri="{FF2B5EF4-FFF2-40B4-BE49-F238E27FC236}">
                          <a16:creationId xmlns:a16="http://schemas.microsoft.com/office/drawing/2014/main" id="{A239329C-457C-BEC0-44DE-9F862AA43D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0" y="1142218"/>
                      <a:ext cx="421104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지면에 꽂힌 후 폭발이 일어납니다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과정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준비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-&gt;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p:txBody>
                </p:sp>
              </p:grpSp>
              <p:grpSp>
                <p:nvGrpSpPr>
                  <p:cNvPr id="312" name="그룹 311">
                    <a:extLst>
                      <a:ext uri="{FF2B5EF4-FFF2-40B4-BE49-F238E27FC236}">
                        <a16:creationId xmlns:a16="http://schemas.microsoft.com/office/drawing/2014/main" id="{4D6FB01F-B18A-B7F0-DC65-CF5D12FB7F62}"/>
                      </a:ext>
                    </a:extLst>
                  </p:cNvPr>
                  <p:cNvGrpSpPr/>
                  <p:nvPr/>
                </p:nvGrpSpPr>
                <p:grpSpPr>
                  <a:xfrm>
                    <a:off x="5626913" y="3039403"/>
                    <a:ext cx="4497526" cy="159462"/>
                    <a:chOff x="5626913" y="1419736"/>
                    <a:chExt cx="4497526" cy="159462"/>
                  </a:xfrm>
                </p:grpSpPr>
                <p:sp>
                  <p:nvSpPr>
                    <p:cNvPr id="313" name="TextBox 70">
                      <a:extLst>
                        <a:ext uri="{FF2B5EF4-FFF2-40B4-BE49-F238E27FC236}">
                          <a16:creationId xmlns:a16="http://schemas.microsoft.com/office/drawing/2014/main" id="{2F640F6A-CA0F-553B-6BCE-3424A4D030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19736"/>
                      <a:ext cx="570968" cy="159462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6000" tIns="18000" rIns="36000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ko-KR" altLang="en-US" dirty="0"/>
                        <a:t>타격</a:t>
                      </a:r>
                    </a:p>
                  </p:txBody>
                </p:sp>
                <p:sp>
                  <p:nvSpPr>
                    <p:cNvPr id="314" name="TextBox 313">
                      <a:extLst>
                        <a:ext uri="{FF2B5EF4-FFF2-40B4-BE49-F238E27FC236}">
                          <a16:creationId xmlns:a16="http://schemas.microsoft.com/office/drawing/2014/main" id="{7ED1C974-C8BE-6CF3-9F04-D8DE936F0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0" y="1430218"/>
                      <a:ext cx="392655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0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폭발하며 총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(1~5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번째 타격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경직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마지막 타격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피격 이상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p:txBody>
                </p:sp>
              </p:grpSp>
            </p:grp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3E04959A-623C-AC9E-662E-97BD2128D3DB}"/>
                  </a:ext>
                </a:extLst>
              </p:cNvPr>
              <p:cNvGrpSpPr/>
              <p:nvPr/>
            </p:nvGrpSpPr>
            <p:grpSpPr>
              <a:xfrm>
                <a:off x="192088" y="513080"/>
                <a:ext cx="11772900" cy="3409364"/>
                <a:chOff x="192088" y="513080"/>
                <a:chExt cx="11772900" cy="3409364"/>
              </a:xfrm>
            </p:grpSpPr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03C5A777-6739-3BA1-0AC3-63CC075ADF35}"/>
                    </a:ext>
                  </a:extLst>
                </p:cNvPr>
                <p:cNvGrpSpPr/>
                <p:nvPr/>
              </p:nvGrpSpPr>
              <p:grpSpPr>
                <a:xfrm>
                  <a:off x="192088" y="513080"/>
                  <a:ext cx="11772900" cy="288000"/>
                  <a:chOff x="192088" y="513080"/>
                  <a:chExt cx="11772900" cy="288000"/>
                </a:xfrm>
              </p:grpSpPr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D6E9346E-9B9C-A34C-EEEA-9230F90D1CD7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분류</a:t>
                    </a:r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3CDFE748-BC6D-2024-1A41-E11153864DF7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핵심 포인트</a:t>
                    </a:r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8FE26241-795C-543D-2FCA-5DD5DA8267C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예상 시간</a:t>
                    </a:r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7AD6D1E3-F19A-BE3A-8640-BF437D4A7813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구성 요소</a:t>
                    </a:r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A82A52C6-85A3-88EB-1B0C-C16B77DD1422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64161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추가 설명</a:t>
                    </a:r>
                  </a:p>
                </p:txBody>
              </p:sp>
            </p:grp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0C13C8A-92FC-1B4F-610E-874435D0904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11772900" cy="340936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D7A95DD-F505-63C7-EAA3-2D7253FF8BB1}"/>
                </a:ext>
              </a:extLst>
            </p:cNvPr>
            <p:cNvSpPr txBox="1"/>
            <p:nvPr/>
          </p:nvSpPr>
          <p:spPr>
            <a:xfrm>
              <a:off x="192088" y="1371926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9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63815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0586A18-A6AB-A1A9-E10C-D1208A947039}"/>
              </a:ext>
            </a:extLst>
          </p:cNvPr>
          <p:cNvGrpSpPr/>
          <p:nvPr/>
        </p:nvGrpSpPr>
        <p:grpSpPr>
          <a:xfrm>
            <a:off x="8848450" y="1450722"/>
            <a:ext cx="2253555" cy="2305566"/>
            <a:chOff x="8848450" y="1123434"/>
            <a:chExt cx="2253555" cy="2305566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3FA73BC5-1F91-9B57-5741-B8830511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450" y="1123434"/>
              <a:ext cx="2253555" cy="207923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8D912D-B665-93AE-79D3-D93B8699FD0D}"/>
                </a:ext>
              </a:extLst>
            </p:cNvPr>
            <p:cNvSpPr txBox="1"/>
            <p:nvPr/>
          </p:nvSpPr>
          <p:spPr>
            <a:xfrm>
              <a:off x="9507383" y="3211375"/>
              <a:ext cx="935687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/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A7BCA-6464-D11E-F1DD-733DACE6F5E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DE4D06-1AF5-C2FC-1C14-CF7CCD2EDCB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EE7C20-9FFD-FBCB-1AFD-A0EFD14D38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D3AC925-052A-D357-93AB-51B4997D424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1BCDB0-149F-7DAB-6B4B-E8185DC994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F93C7A-509E-7D48-D2AD-CDE1E348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12435"/>
              </p:ext>
            </p:extLst>
          </p:nvPr>
        </p:nvGraphicFramePr>
        <p:xfrm>
          <a:off x="192088" y="1450722"/>
          <a:ext cx="743960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872488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비주얼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사운드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lm_spot_00.fbx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우측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’)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8315C-39DE-A6F3-3C6C-A1514DD56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F5A083-E6A0-1F0C-EB94-F3887C3705D4}"/>
              </a:ext>
            </a:extLst>
          </p:cNvPr>
          <p:cNvGrpSpPr/>
          <p:nvPr/>
        </p:nvGrpSpPr>
        <p:grpSpPr>
          <a:xfrm>
            <a:off x="8848450" y="1450722"/>
            <a:ext cx="2253555" cy="2305566"/>
            <a:chOff x="8848450" y="1123434"/>
            <a:chExt cx="2253555" cy="2305566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2439F0DB-2F49-557F-6BBF-B9B5F44E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450" y="1123434"/>
              <a:ext cx="2253555" cy="207923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BD068B-22BA-B5DF-711B-2B5330DFDF11}"/>
                </a:ext>
              </a:extLst>
            </p:cNvPr>
            <p:cNvSpPr txBox="1"/>
            <p:nvPr/>
          </p:nvSpPr>
          <p:spPr>
            <a:xfrm>
              <a:off x="9507383" y="3211375"/>
              <a:ext cx="935687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/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endParaRPr lang="ko-KR" altLang="en-US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800BCE-0F67-0145-7693-88B7C99FF071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07BD496-3FE3-DE9D-983C-B18DE49205A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F4B90-6A24-157D-1F68-E55A6C0BFCF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B4AF462-060A-CE69-79B8-FC153C14C94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3704CC8-C982-AB32-10AC-1CE3556A356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CC8545-BA4F-9C94-D8A8-6221C8F4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99717"/>
              </p:ext>
            </p:extLst>
          </p:nvPr>
        </p:nvGraphicFramePr>
        <p:xfrm>
          <a:off x="192088" y="677096"/>
          <a:ext cx="7439600" cy="39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281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872488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위치로 날아가 지면에 꽂히는 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사운드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lm_spot_00.fbx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우측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’)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1520</Words>
  <Application>Microsoft Office PowerPoint</Application>
  <PresentationFormat>와이드스크린</PresentationFormat>
  <Paragraphs>451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54</cp:revision>
  <dcterms:created xsi:type="dcterms:W3CDTF">2025-06-06T11:22:44Z</dcterms:created>
  <dcterms:modified xsi:type="dcterms:W3CDTF">2025-06-13T12:52:39Z</dcterms:modified>
</cp:coreProperties>
</file>