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72" r:id="rId3"/>
    <p:sldId id="280" r:id="rId4"/>
    <p:sldId id="281" r:id="rId5"/>
    <p:sldId id="274" r:id="rId6"/>
    <p:sldId id="278" r:id="rId7"/>
    <p:sldId id="279" r:id="rId8"/>
    <p:sldId id="275" r:id="rId9"/>
    <p:sldId id="277" r:id="rId10"/>
    <p:sldId id="271" r:id="rId11"/>
    <p:sldId id="260" r:id="rId12"/>
    <p:sldId id="268" r:id="rId13"/>
    <p:sldId id="263" r:id="rId14"/>
    <p:sldId id="259" r:id="rId15"/>
    <p:sldId id="264" r:id="rId16"/>
  </p:sldIdLst>
  <p:sldSz cx="12192000" cy="6858000"/>
  <p:notesSz cx="6858000" cy="9144000"/>
  <p:defaultTextStyle>
    <a:defPPr>
      <a:defRPr lang="ko-KR"/>
    </a:defPPr>
    <a:lvl1pPr marL="0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4201" userDrawn="1">
          <p15:clr>
            <a:srgbClr val="F26B43"/>
          </p15:clr>
        </p15:guide>
        <p15:guide id="4" orient="horz" pos="96" userDrawn="1">
          <p15:clr>
            <a:srgbClr val="F26B43"/>
          </p15:clr>
        </p15:guide>
        <p15:guide id="6" pos="121" userDrawn="1">
          <p15:clr>
            <a:srgbClr val="F26B43"/>
          </p15:clr>
        </p15:guide>
        <p15:guide id="7" pos="7559" userDrawn="1">
          <p15:clr>
            <a:srgbClr val="F26B43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CB2"/>
    <a:srgbClr val="FFC000"/>
    <a:srgbClr val="FFFDE7"/>
    <a:srgbClr val="14161B"/>
    <a:srgbClr val="FF9999"/>
    <a:srgbClr val="FFFF99"/>
    <a:srgbClr val="99FF99"/>
    <a:srgbClr val="D4F2FC"/>
    <a:srgbClr val="FAFCBC"/>
    <a:srgbClr val="FFFF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59" autoAdjust="0"/>
    <p:restoredTop sz="94110" autoAdjust="0"/>
  </p:normalViewPr>
  <p:slideViewPr>
    <p:cSldViewPr snapToGrid="0" showGuides="1">
      <p:cViewPr>
        <p:scale>
          <a:sx n="66" d="100"/>
          <a:sy n="66" d="100"/>
        </p:scale>
        <p:origin x="629" y="230"/>
      </p:cViewPr>
      <p:guideLst>
        <p:guide orient="horz" pos="2160"/>
        <p:guide pos="3840"/>
        <p:guide orient="horz" pos="4201"/>
        <p:guide orient="horz" pos="96"/>
        <p:guide pos="121"/>
        <p:guide pos="755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DAF4C-20C0-4A95-ABB7-DD59F513659F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0EA2E-53D6-4215-8D3D-62EB7211A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870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7D44B4-8C8F-3C16-4DE7-80248572D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66D8243-7612-A6B0-CCAA-553AF56E3C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ADA335B-F0A5-0E92-2D10-7CEC6B846B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52F5CE-FA1B-ECC1-2079-0AE6011F84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6DEB78-96F5-4826-B7FD-0A1A42183B1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786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5AB06-0338-B744-8020-2779AEE21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DD7938-842F-AFBC-8AD4-D909BE51B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7F97F3-32F9-BDF1-A279-B804BC701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B1642F-0AF3-D4A2-DF7C-C1B63E9BC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19AF7C-D278-96CB-94EF-ED1BE056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722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6B1DE-BD18-4C9A-0C36-19266C93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3997C9-D93D-7245-F1D0-F6E85DD38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01743-DF26-3B90-D20C-A8ADDD405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4BFA48-71E0-CF97-0F08-F0F8B73E9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695B8A-4E53-7382-6933-E61E456AB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517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ABF3C8-5013-5942-B447-0A08236E6C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39449B-D19A-3DA4-4642-997538C7B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60381E-1964-1F01-E22B-8F2875178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E4FB8B-08D1-0D5E-FC1A-5A37A5552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F6BDE1-2F06-BB87-DA22-45BE465E3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15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EBCCD-6142-8A56-29B4-630AB6DCA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A24A1F-04B7-C654-AEFE-9CACC5621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3DF8A3-215A-15B9-AD7B-B1793EB66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31567E-433E-FEC4-2CA0-8D4B102E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A8CE10-D4FB-C1C7-3A05-3F4DE9AE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89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0BA93-9628-2B53-350A-2705600CD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40B2FB-4224-A3AE-3A39-2CFB843C9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20A3FE-0239-2D74-82C7-4C6F81A36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B30288-FE17-3950-B391-CCE9F85C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D8559E-FEBE-FEEE-9936-C5A960B0C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15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06AC8-AB42-5462-1485-4EDE0F1B8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553F70-BF0A-463B-49A4-788E319FFE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934449-9969-987A-6817-3E158D5BE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F9B02B-8E06-3A20-C50F-FF429BE0F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2054A8-2CCF-F18C-4288-DBF46FFDF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66D133-EFE0-5577-E25F-FB2B291E4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328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748C8B-E304-4632-36E6-FF48250B4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7333D0-51A3-007F-61CC-7BE162FF0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0F2CA9-B3DD-FAB4-11CB-98F36768A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31135A-7C5A-DB46-D9B8-2B7DDEC14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D2C37F-9EB9-88BD-E7A7-6E24460BA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4F4A0D-9714-D326-BC28-9C613D02F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1EBE6D3-6CCD-B7B9-5373-DC3DD482A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ACAB3E-13FD-15CD-E711-A59C61EC0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16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052AB-1C00-BFE7-BB8B-FEFAF85BE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A8EB5C-D12D-FFA7-B72B-32C0241B5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AE23A7-3D05-0FE4-178E-664951299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ECDC3B-EBF7-0557-7CFC-AA735A20C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230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2FFDC8-2602-3A99-3F64-2F32E6F29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C32121-F341-93B9-4055-02901EBB3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62444F-1751-551F-04AA-A44A1133E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561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5B8D9D-1710-09B1-2B7F-684DB5DB0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66261A-0FFF-0F67-07EF-3609227E3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0E73AC-0F73-3DE8-479C-4D7611149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8B6A12-8ABB-A7CE-0D55-A7B8D148F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18FB40-8564-899B-B6CA-C24CD0FA9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4460A6-C07D-C108-A58E-B951CB0CD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125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8F20A-0D43-2143-C8BE-11C6F3186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2A591F-31A9-CD46-6ECB-D95D11486C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E80959-17A2-A030-F4FE-577A6F69F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C5FFA4-70B3-9D24-92EE-6A1160ECB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EC7CCB-2F85-960F-1C55-B7AD2368D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4B04EA-7827-3AE1-AA3C-36E16D388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36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8E8215-6E40-ED91-74A1-533A752A4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B7E949-F91A-A617-C83E-E62F7A833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984C0E-8B6E-4FA2-6F4C-6DD1814C7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9BB6E4-2FC1-4730-B741-304BD3A4AD8B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39122C-72A8-E6C7-A2A8-71F5554227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6E867F-BC10-7F7D-5400-1985FBF0B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69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gif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0.png"/><Relationship Id="rId5" Type="http://schemas.openxmlformats.org/officeDocument/2006/relationships/image" Target="../media/image15.png"/><Relationship Id="rId10" Type="http://schemas.microsoft.com/office/2007/relationships/hdphoto" Target="../media/hdphoto2.wdp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10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png"/><Relationship Id="rId7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10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3CCD59B-5DA4-1F07-977F-51577DE5E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346412"/>
              </p:ext>
            </p:extLst>
          </p:nvPr>
        </p:nvGraphicFramePr>
        <p:xfrm>
          <a:off x="192088" y="1007401"/>
          <a:ext cx="11804840" cy="1112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46354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8989478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633984">
                  <a:extLst>
                    <a:ext uri="{9D8B030D-6E8A-4147-A177-3AD203B41FA5}">
                      <a16:colId xmlns:a16="http://schemas.microsoft.com/office/drawing/2014/main" val="1183342592"/>
                    </a:ext>
                  </a:extLst>
                </a:gridCol>
                <a:gridCol w="1335024">
                  <a:extLst>
                    <a:ext uri="{9D8B030D-6E8A-4147-A177-3AD203B41FA5}">
                      <a16:colId xmlns:a16="http://schemas.microsoft.com/office/drawing/2014/main" val="7522219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기획 의도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spcAft>
                          <a:spcPts val="600"/>
                        </a:spcAft>
                      </a:pPr>
                      <a:endParaRPr lang="en-US" altLang="ko-KR" sz="1000" b="0" kern="1200" dirty="0">
                        <a:solidFill>
                          <a:schemeClr val="dk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아이콘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lm_skill_01_18.png</a:t>
                      </a:r>
                    </a:p>
                  </a:txBody>
                  <a:tcPr marL="108000" marR="108000" marT="72000" marB="72000" anchor="b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752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스킬 설명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제자리에서 창을 돌린 뒤 바닥에 강하게 내려찍어 충격파가 퍼져 적에게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준다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</a:t>
                      </a:r>
                    </a:p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스킬 시전 시 연가공법을 발동시켜 </a:t>
                      </a:r>
                      <a:r>
                        <a:rPr lang="en-US" altLang="ko-KR" sz="1000" b="0" kern="1200" dirty="0">
                          <a:solidFill>
                            <a:srgbClr val="FFC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6</a:t>
                      </a: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초 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동안 치명타 적중률이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kern="1200" dirty="0">
                          <a:solidFill>
                            <a:srgbClr val="00B05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2.0 * min(L, 10)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}% </a:t>
                      </a: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증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가한다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</a:t>
                      </a:r>
                      <a:r>
                        <a:rPr lang="en-US" altLang="ko-KR" sz="8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*(L = </a:t>
                      </a:r>
                      <a:r>
                        <a:rPr lang="en-US" altLang="ko-KR" sz="800" b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skill_level</a:t>
                      </a:r>
                      <a:r>
                        <a:rPr lang="en-US" altLang="ko-KR" sz="8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)</a:t>
                      </a:r>
                      <a:endParaRPr lang="en-US" altLang="ko-KR" sz="10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387222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FB9D6400-2FDD-1DE0-848D-6D3196BA2274}"/>
              </a:ext>
            </a:extLst>
          </p:cNvPr>
          <p:cNvGrpSpPr/>
          <p:nvPr/>
        </p:nvGrpSpPr>
        <p:grpSpPr>
          <a:xfrm>
            <a:off x="0" y="176646"/>
            <a:ext cx="4296136" cy="830755"/>
            <a:chOff x="0" y="0"/>
            <a:chExt cx="4296136" cy="83075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21DFFC7-E178-1F59-1969-E98E22F3276B}"/>
                </a:ext>
              </a:extLst>
            </p:cNvPr>
            <p:cNvSpPr txBox="1"/>
            <p:nvPr/>
          </p:nvSpPr>
          <p:spPr>
            <a:xfrm>
              <a:off x="0" y="0"/>
              <a:ext cx="4296136" cy="439127"/>
            </a:xfrm>
            <a:prstGeom prst="rect">
              <a:avLst/>
            </a:prstGeom>
            <a:noFill/>
          </p:spPr>
          <p:txBody>
            <a:bodyPr wrap="square" lIns="180000" tIns="252000" rIns="180000" bIns="0" rtlCol="0" anchor="b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난무 스킬</a:t>
              </a:r>
              <a:endParaRPr lang="ko-KR" altLang="en-US" sz="16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0D3E1EC-D3E2-968E-C72C-8604ADED6FF1}"/>
                </a:ext>
              </a:extLst>
            </p:cNvPr>
            <p:cNvSpPr txBox="1"/>
            <p:nvPr/>
          </p:nvSpPr>
          <p:spPr>
            <a:xfrm>
              <a:off x="0" y="439127"/>
              <a:ext cx="4296136" cy="391628"/>
            </a:xfrm>
            <a:prstGeom prst="rect">
              <a:avLst/>
            </a:prstGeom>
            <a:noFill/>
          </p:spPr>
          <p:txBody>
            <a:bodyPr wrap="square" lIns="180000" tIns="36000" rIns="180000" bIns="108000" rtlCol="0" anchor="b">
              <a:spAutoFit/>
            </a:bodyPr>
            <a:lstStyle/>
            <a:p>
              <a:r>
                <a:rPr lang="ko-KR" altLang="en-US" sz="1600" b="1" dirty="0" err="1">
                  <a:latin typeface="Noto Sans KR" panose="020B0200000000000000" pitchFamily="50" charset="-127"/>
                  <a:ea typeface="Noto Sans KR" panose="020B0200000000000000" pitchFamily="50" charset="-127"/>
                </a:rPr>
                <a:t>청룡진</a:t>
              </a:r>
              <a:endParaRPr lang="ko-KR" altLang="en-US" sz="16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35B2496-F204-6AB8-58E4-0E4E66C20B54}"/>
              </a:ext>
            </a:extLst>
          </p:cNvPr>
          <p:cNvGrpSpPr/>
          <p:nvPr/>
        </p:nvGrpSpPr>
        <p:grpSpPr>
          <a:xfrm>
            <a:off x="189103" y="2620250"/>
            <a:ext cx="11807825" cy="402775"/>
            <a:chOff x="192088" y="54772"/>
            <a:chExt cx="11807825" cy="402775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89F1DC12-2D38-1638-0481-1485950D4391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F5C9F3D-387B-057D-B82A-2D4AF1BE3DD3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677654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데이터</a:t>
                </a:r>
              </a:p>
            </p:txBody>
          </p: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474A940C-60BB-DC02-BCDC-7D286D41560A}"/>
                  </a:ext>
                </a:extLst>
              </p:cNvPr>
              <p:cNvCxnSpPr>
                <a:cxnSpLocks/>
                <a:stCxn id="13" idx="3"/>
              </p:cNvCxnSpPr>
              <p:nvPr/>
            </p:nvCxnSpPr>
            <p:spPr>
              <a:xfrm flipV="1">
                <a:off x="869742" y="256159"/>
                <a:ext cx="11130171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16B1D57C-B358-9884-CE2D-B686262704C6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B819A5B-9C5A-684B-CE4B-A6074D2CB901}"/>
              </a:ext>
            </a:extLst>
          </p:cNvPr>
          <p:cNvSpPr txBox="1"/>
          <p:nvPr/>
        </p:nvSpPr>
        <p:spPr>
          <a:xfrm>
            <a:off x="192088" y="4081723"/>
            <a:ext cx="870431" cy="226591"/>
          </a:xfrm>
          <a:prstGeom prst="rect">
            <a:avLst/>
          </a:prstGeom>
          <a:noFill/>
        </p:spPr>
        <p:txBody>
          <a:bodyPr wrap="none" lIns="0" tIns="0" rIns="0" bIns="7200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ko-KR" altLang="en-US" sz="1000" dirty="0"/>
              <a:t>스킬</a:t>
            </a:r>
            <a:r>
              <a:rPr lang="ko-KR" altLang="en-US" sz="1000" dirty="0">
                <a:solidFill>
                  <a:srgbClr val="00B050"/>
                </a:solidFill>
              </a:rPr>
              <a:t> </a:t>
            </a:r>
            <a:r>
              <a:rPr lang="en-US" altLang="ko-KR" sz="800" dirty="0">
                <a:solidFill>
                  <a:srgbClr val="00B050"/>
                </a:solidFill>
              </a:rPr>
              <a:t>(Skill</a:t>
            </a:r>
            <a:r>
              <a:rPr lang="ko-KR" altLang="en-US" sz="800" dirty="0">
                <a:solidFill>
                  <a:srgbClr val="00B050"/>
                </a:solidFill>
              </a:rPr>
              <a:t> </a:t>
            </a:r>
            <a:r>
              <a:rPr lang="en-US" altLang="ko-KR" sz="800" dirty="0">
                <a:solidFill>
                  <a:srgbClr val="00B050"/>
                </a:solidFill>
              </a:rPr>
              <a:t>Table)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7C692A-4960-057B-A95A-D76EBF54D5C9}"/>
              </a:ext>
            </a:extLst>
          </p:cNvPr>
          <p:cNvSpPr txBox="1"/>
          <p:nvPr/>
        </p:nvSpPr>
        <p:spPr>
          <a:xfrm>
            <a:off x="192088" y="3302156"/>
            <a:ext cx="1368965" cy="226591"/>
          </a:xfrm>
          <a:prstGeom prst="rect">
            <a:avLst/>
          </a:prstGeom>
          <a:noFill/>
        </p:spPr>
        <p:txBody>
          <a:bodyPr wrap="none" lIns="0" tIns="0" rIns="0" bIns="7200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ko-KR" altLang="en-US" sz="1000" dirty="0"/>
              <a:t>스킬 정보</a:t>
            </a:r>
            <a:r>
              <a:rPr lang="ko-KR" altLang="en-US" sz="1000" dirty="0">
                <a:solidFill>
                  <a:srgbClr val="00B050"/>
                </a:solidFill>
              </a:rPr>
              <a:t> </a:t>
            </a:r>
            <a:r>
              <a:rPr lang="en-US" altLang="ko-KR" sz="800" dirty="0">
                <a:solidFill>
                  <a:srgbClr val="00B050"/>
                </a:solidFill>
              </a:rPr>
              <a:t>(Skill</a:t>
            </a:r>
            <a:r>
              <a:rPr lang="ko-KR" altLang="en-US" sz="800" dirty="0">
                <a:solidFill>
                  <a:srgbClr val="00B050"/>
                </a:solidFill>
              </a:rPr>
              <a:t> </a:t>
            </a:r>
            <a:r>
              <a:rPr lang="en-US" altLang="ko-KR" sz="800" dirty="0">
                <a:solidFill>
                  <a:srgbClr val="00B050"/>
                </a:solidFill>
              </a:rPr>
              <a:t>Info Table)</a:t>
            </a:r>
            <a:endParaRPr lang="ko-KR" altLang="en-US" sz="900" dirty="0">
              <a:solidFill>
                <a:srgbClr val="00B050"/>
              </a:solidFill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020BD99-7E6D-5D1D-997E-9E9FADEEA9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576275"/>
              </p:ext>
            </p:extLst>
          </p:nvPr>
        </p:nvGraphicFramePr>
        <p:xfrm>
          <a:off x="192088" y="3513357"/>
          <a:ext cx="6855330" cy="30796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42555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1142555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1142555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1142555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1142555">
                  <a:extLst>
                    <a:ext uri="{9D8B030D-6E8A-4147-A177-3AD203B41FA5}">
                      <a16:colId xmlns:a16="http://schemas.microsoft.com/office/drawing/2014/main" val="338186428"/>
                    </a:ext>
                  </a:extLst>
                </a:gridCol>
                <a:gridCol w="1142555">
                  <a:extLst>
                    <a:ext uri="{9D8B030D-6E8A-4147-A177-3AD203B41FA5}">
                      <a16:colId xmlns:a16="http://schemas.microsoft.com/office/drawing/2014/main" val="3803183051"/>
                    </a:ext>
                  </a:extLst>
                </a:gridCol>
              </a:tblGrid>
              <a:tr h="3079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정보 키 </a:t>
                      </a:r>
                      <a:r>
                        <a:rPr lang="en-US" altLang="ko-K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800" b="1" i="0" u="sng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PK</a:t>
                      </a:r>
                      <a:r>
                        <a:rPr lang="en-US" altLang="ko-K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1593" marR="61593" marT="6519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LANCEMASTER_18</a:t>
                      </a:r>
                    </a:p>
                  </a:txBody>
                  <a:tcPr marL="61593" marR="61593" marT="6519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스킬명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1593" marR="61593" marT="6519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청룡진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1593" marR="61593" marT="6519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클래스 </a:t>
                      </a:r>
                      <a:r>
                        <a:rPr lang="en-US" altLang="ko-K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클래스 </a:t>
                      </a:r>
                      <a:r>
                        <a:rPr lang="en-US" altLang="ko-K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id)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1593" marR="61593" marT="6519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창술사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(305)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1593" marR="61593" marT="6519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03D78942-CCA6-56E2-F849-0AFEDC7EE0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754298"/>
              </p:ext>
            </p:extLst>
          </p:nvPr>
        </p:nvGraphicFramePr>
        <p:xfrm>
          <a:off x="192088" y="4292924"/>
          <a:ext cx="6858048" cy="184779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43008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338186428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3803183051"/>
                    </a:ext>
                  </a:extLst>
                </a:gridCol>
              </a:tblGrid>
              <a:tr h="3079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(</a:t>
                      </a:r>
                      <a:r>
                        <a:rPr lang="en-US" altLang="ko-KR" sz="800" b="1" i="0" u="sng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PK</a:t>
                      </a:r>
                      <a:r>
                        <a:rPr lang="en-US" altLang="ko-K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305180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정보 키</a:t>
                      </a:r>
                      <a:r>
                        <a:rPr lang="en-US" altLang="ko-K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1593" marR="61593" marT="6519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LANCEMASTER_18</a:t>
                      </a:r>
                    </a:p>
                  </a:txBody>
                  <a:tcPr marL="61593" marR="61593" marT="6519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종류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일반 스킬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난무 스킬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079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 설정</a:t>
                      </a: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FALSE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사거리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타입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일반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231339"/>
                  </a:ext>
                </a:extLst>
              </a:tr>
              <a:tr h="3079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타입별 추가 데이터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슈퍼 </a:t>
                      </a:r>
                      <a:r>
                        <a:rPr lang="ko-KR" altLang="en-US" sz="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아머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448098"/>
                  </a:ext>
                </a:extLst>
              </a:tr>
              <a:tr h="3079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최대 레벨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Lv. 14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소모 자원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마나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자원 소모 값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055189"/>
                  </a:ext>
                </a:extLst>
              </a:tr>
              <a:tr h="3079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재사용 대기 시간</a:t>
                      </a: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초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카운터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FALSE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계수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@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119430"/>
                  </a:ext>
                </a:extLst>
              </a:tr>
              <a:tr h="3079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 타입</a:t>
                      </a: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비 방향성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무력화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하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부위 파괴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레벨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669829"/>
                  </a:ext>
                </a:extLst>
              </a:tr>
            </a:tbl>
          </a:graphicData>
        </a:graphic>
      </p:graphicFrame>
      <p:grpSp>
        <p:nvGrpSpPr>
          <p:cNvPr id="32" name="그룹 31">
            <a:extLst>
              <a:ext uri="{FF2B5EF4-FFF2-40B4-BE49-F238E27FC236}">
                <a16:creationId xmlns:a16="http://schemas.microsoft.com/office/drawing/2014/main" id="{FEE31E77-6E29-987F-A9A1-765EF32556A1}"/>
              </a:ext>
            </a:extLst>
          </p:cNvPr>
          <p:cNvGrpSpPr/>
          <p:nvPr/>
        </p:nvGrpSpPr>
        <p:grpSpPr>
          <a:xfrm>
            <a:off x="7239191" y="3330991"/>
            <a:ext cx="4646860" cy="2809729"/>
            <a:chOff x="7239191" y="3023025"/>
            <a:chExt cx="4646860" cy="2809729"/>
          </a:xfrm>
        </p:grpSpPr>
        <p:pic>
          <p:nvPicPr>
            <p:cNvPr id="1148" name="그림 1147" descr="사각형, 라인, 직사각형, 타일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953EDCA6-F1DC-0E2F-F984-703C028A8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9191" y="3023025"/>
              <a:ext cx="4646860" cy="2809729"/>
            </a:xfrm>
            <a:prstGeom prst="rect">
              <a:avLst/>
            </a:prstGeom>
          </p:spPr>
        </p:pic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738E1AE-5FE7-8804-5EA5-1C56B1EC1067}"/>
                </a:ext>
              </a:extLst>
            </p:cNvPr>
            <p:cNvGrpSpPr/>
            <p:nvPr/>
          </p:nvGrpSpPr>
          <p:grpSpPr>
            <a:xfrm>
              <a:off x="7453221" y="3130933"/>
              <a:ext cx="3071825" cy="322994"/>
              <a:chOff x="7453221" y="3130933"/>
              <a:chExt cx="3071825" cy="322994"/>
            </a:xfrm>
          </p:grpSpPr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C153407D-1855-9632-024F-6A45E6035EC6}"/>
                  </a:ext>
                </a:extLst>
              </p:cNvPr>
              <p:cNvGrpSpPr/>
              <p:nvPr/>
            </p:nvGrpSpPr>
            <p:grpSpPr>
              <a:xfrm>
                <a:off x="7453221" y="3130933"/>
                <a:ext cx="2486938" cy="322994"/>
                <a:chOff x="7453221" y="3130933"/>
                <a:chExt cx="2486938" cy="322994"/>
              </a:xfrm>
            </p:grpSpPr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EA980553-0173-E9B3-A8EF-2A6CEB45F02E}"/>
                    </a:ext>
                  </a:extLst>
                </p:cNvPr>
                <p:cNvSpPr/>
                <p:nvPr/>
              </p:nvSpPr>
              <p:spPr>
                <a:xfrm>
                  <a:off x="7453221" y="3130933"/>
                  <a:ext cx="2486938" cy="322994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0" name="그룹 19">
                  <a:extLst>
                    <a:ext uri="{FF2B5EF4-FFF2-40B4-BE49-F238E27FC236}">
                      <a16:creationId xmlns:a16="http://schemas.microsoft.com/office/drawing/2014/main" id="{93E461F2-EEF7-A9AA-C4CC-089A52A64038}"/>
                    </a:ext>
                  </a:extLst>
                </p:cNvPr>
                <p:cNvGrpSpPr/>
                <p:nvPr/>
              </p:nvGrpSpPr>
              <p:grpSpPr>
                <a:xfrm>
                  <a:off x="7543921" y="3202430"/>
                  <a:ext cx="2305539" cy="180000"/>
                  <a:chOff x="9191580" y="6276291"/>
                  <a:chExt cx="2305539" cy="180000"/>
                </a:xfrm>
              </p:grpSpPr>
              <p:grpSp>
                <p:nvGrpSpPr>
                  <p:cNvPr id="21" name="그룹 20">
                    <a:extLst>
                      <a:ext uri="{FF2B5EF4-FFF2-40B4-BE49-F238E27FC236}">
                        <a16:creationId xmlns:a16="http://schemas.microsoft.com/office/drawing/2014/main" id="{099C07C9-11F5-DB56-98D7-667A2B830876}"/>
                      </a:ext>
                    </a:extLst>
                  </p:cNvPr>
                  <p:cNvGrpSpPr/>
                  <p:nvPr/>
                </p:nvGrpSpPr>
                <p:grpSpPr>
                  <a:xfrm>
                    <a:off x="9191580" y="6276291"/>
                    <a:ext cx="622246" cy="180000"/>
                    <a:chOff x="10376220" y="5903869"/>
                    <a:chExt cx="622246" cy="180000"/>
                  </a:xfrm>
                </p:grpSpPr>
                <p:sp>
                  <p:nvSpPr>
                    <p:cNvPr id="28" name="타원 27">
                      <a:extLst>
                        <a:ext uri="{FF2B5EF4-FFF2-40B4-BE49-F238E27FC236}">
                          <a16:creationId xmlns:a16="http://schemas.microsoft.com/office/drawing/2014/main" id="{73593DE4-5A2B-9A32-FF3C-F1171D0AF5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76220" y="5903869"/>
                      <a:ext cx="180000" cy="180000"/>
                    </a:xfrm>
                    <a:prstGeom prst="ellipse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p:txBody>
                </p:sp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id="{EAC53ECF-197F-07D4-0500-49CCA1B3144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661699" y="5932252"/>
                      <a:ext cx="336767" cy="12323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 anchor="ctr" anchorCtr="0">
                      <a:spAutoFit/>
                    </a:bodyPr>
                    <a:lstStyle/>
                    <a:p>
                      <a:r>
                        <a:rPr lang="ko-KR" altLang="en-US" sz="80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rPr>
                        <a:t>캐릭터</a:t>
                      </a:r>
                      <a:endParaRPr lang="en-US" altLang="ko-KR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endParaRPr>
                    </a:p>
                  </p:txBody>
                </p:sp>
              </p:grpSp>
              <p:grpSp>
                <p:nvGrpSpPr>
                  <p:cNvPr id="22" name="그룹 21">
                    <a:extLst>
                      <a:ext uri="{FF2B5EF4-FFF2-40B4-BE49-F238E27FC236}">
                        <a16:creationId xmlns:a16="http://schemas.microsoft.com/office/drawing/2014/main" id="{A227CD97-A6B1-7BFE-76FA-44149BB4E37C}"/>
                      </a:ext>
                    </a:extLst>
                  </p:cNvPr>
                  <p:cNvGrpSpPr/>
                  <p:nvPr/>
                </p:nvGrpSpPr>
                <p:grpSpPr>
                  <a:xfrm>
                    <a:off x="9927744" y="6276291"/>
                    <a:ext cx="727729" cy="180000"/>
                    <a:chOff x="11103948" y="5903869"/>
                    <a:chExt cx="727729" cy="180000"/>
                  </a:xfrm>
                </p:grpSpPr>
                <p:sp>
                  <p:nvSpPr>
                    <p:cNvPr id="26" name="타원 25">
                      <a:extLst>
                        <a:ext uri="{FF2B5EF4-FFF2-40B4-BE49-F238E27FC236}">
                          <a16:creationId xmlns:a16="http://schemas.microsoft.com/office/drawing/2014/main" id="{4BF8D8E5-27FE-C713-E2D2-ACFFF6E23F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03948" y="5903869"/>
                      <a:ext cx="180000" cy="180000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12700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p:txBody>
                </p:sp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3DDAD617-F1C0-F4F6-3AF6-471150C929D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389428" y="5932248"/>
                      <a:ext cx="442249" cy="12323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 anchor="ctr" anchorCtr="0">
                      <a:spAutoFit/>
                    </a:bodyPr>
                    <a:lstStyle/>
                    <a:p>
                      <a:r>
                        <a:rPr lang="ko-KR" altLang="en-US" sz="80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rPr>
                        <a:t>공격 범위</a:t>
                      </a:r>
                      <a:endParaRPr lang="en-US" altLang="ko-KR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endParaRPr>
                    </a:p>
                  </p:txBody>
                </p:sp>
              </p:grpSp>
              <p:grpSp>
                <p:nvGrpSpPr>
                  <p:cNvPr id="23" name="그룹 22">
                    <a:extLst>
                      <a:ext uri="{FF2B5EF4-FFF2-40B4-BE49-F238E27FC236}">
                        <a16:creationId xmlns:a16="http://schemas.microsoft.com/office/drawing/2014/main" id="{A1FC80E7-2643-5A05-B0F8-7A16C8626E65}"/>
                      </a:ext>
                    </a:extLst>
                  </p:cNvPr>
                  <p:cNvGrpSpPr/>
                  <p:nvPr/>
                </p:nvGrpSpPr>
                <p:grpSpPr>
                  <a:xfrm>
                    <a:off x="10769390" y="6276291"/>
                    <a:ext cx="727729" cy="180000"/>
                    <a:chOff x="11103948" y="5903869"/>
                    <a:chExt cx="727729" cy="180000"/>
                  </a:xfrm>
                </p:grpSpPr>
                <p:sp>
                  <p:nvSpPr>
                    <p:cNvPr id="24" name="타원 23">
                      <a:extLst>
                        <a:ext uri="{FF2B5EF4-FFF2-40B4-BE49-F238E27FC236}">
                          <a16:creationId xmlns:a16="http://schemas.microsoft.com/office/drawing/2014/main" id="{37AFC900-3809-4A1C-95CD-AEAFC1ED1C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03948" y="5903869"/>
                      <a:ext cx="180000" cy="180000"/>
                    </a:xfrm>
                    <a:prstGeom prst="ellipse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p:txBody>
                </p:sp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5CF9C3D8-05CD-1224-3923-7651781012B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389428" y="5932249"/>
                      <a:ext cx="442249" cy="12323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 anchor="ctr" anchorCtr="0">
                      <a:spAutoFit/>
                    </a:bodyPr>
                    <a:lstStyle/>
                    <a:p>
                      <a:r>
                        <a:rPr lang="ko-KR" altLang="en-US" sz="80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rPr>
                        <a:t>이동 거리</a:t>
                      </a:r>
                      <a:endParaRPr lang="en-US" altLang="ko-KR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endParaRPr>
                    </a:p>
                  </p:txBody>
                </p:sp>
              </p:grpSp>
            </p:grp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AFCA216-8E15-89B6-DBCD-155AB47F13D8}"/>
                  </a:ext>
                </a:extLst>
              </p:cNvPr>
              <p:cNvSpPr txBox="1"/>
              <p:nvPr/>
            </p:nvSpPr>
            <p:spPr>
              <a:xfrm>
                <a:off x="9992848" y="3281742"/>
                <a:ext cx="532198" cy="15946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35998" rIns="0" bIns="0" rtlCol="0" anchor="ctr" anchorCtr="0">
                <a:spAutoFit/>
              </a:bodyPr>
              <a:lstStyle/>
              <a:p>
                <a:pPr algn="ctr">
                  <a:spcAft>
                    <a:spcPts val="101"/>
                  </a:spcAft>
                </a:pPr>
                <a:r>
                  <a: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1</a:t>
                </a:r>
                <a:r>
                  <a:rPr lang="ko-KR" altLang="en-US" sz="8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칸</a:t>
                </a:r>
                <a:r>
                  <a: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: 1x1m </a:t>
                </a:r>
              </a:p>
            </p:txBody>
          </p:sp>
        </p:grpSp>
      </p:grpSp>
      <p:pic>
        <p:nvPicPr>
          <p:cNvPr id="1124" name="그림 1123">
            <a:extLst>
              <a:ext uri="{FF2B5EF4-FFF2-40B4-BE49-F238E27FC236}">
                <a16:creationId xmlns:a16="http://schemas.microsoft.com/office/drawing/2014/main" id="{DD301B31-ABFA-2287-2ECF-BDADFE87FB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48824" y="1093452"/>
            <a:ext cx="722862" cy="72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744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3EDDCC-1D3D-AA65-90E6-F3238DF7DF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3F1EDAB3-A57F-E1FC-6B9E-319BD68703EE}"/>
              </a:ext>
            </a:extLst>
          </p:cNvPr>
          <p:cNvGrpSpPr/>
          <p:nvPr/>
        </p:nvGrpSpPr>
        <p:grpSpPr>
          <a:xfrm>
            <a:off x="189103" y="188913"/>
            <a:ext cx="11807825" cy="402775"/>
            <a:chOff x="192088" y="54772"/>
            <a:chExt cx="11807825" cy="4027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4D591FB2-D772-4342-FFB8-12E046302A28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D791A78-A732-39C4-AEFC-036BAE457A67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959782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트라이포드</a:t>
                </a: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05395FEC-A6C4-E3B6-F416-5C8275C1F125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1151870" y="256160"/>
                <a:ext cx="10848043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D83D1385-5155-15D2-F60E-5EB74B96E433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FD924369-E3E7-C172-169F-19B758DEF19D}"/>
              </a:ext>
            </a:extLst>
          </p:cNvPr>
          <p:cNvGrpSpPr/>
          <p:nvPr/>
        </p:nvGrpSpPr>
        <p:grpSpPr>
          <a:xfrm>
            <a:off x="192088" y="1084008"/>
            <a:ext cx="3348000" cy="4293704"/>
            <a:chOff x="192088" y="1084008"/>
            <a:chExt cx="3348000" cy="4293704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2380B06F-3DDA-682E-9C6B-1B9ED8E0D105}"/>
                </a:ext>
              </a:extLst>
            </p:cNvPr>
            <p:cNvSpPr/>
            <p:nvPr/>
          </p:nvSpPr>
          <p:spPr>
            <a:xfrm>
              <a:off x="192088" y="1084008"/>
              <a:ext cx="3348000" cy="4293704"/>
            </a:xfrm>
            <a:prstGeom prst="rect">
              <a:avLst/>
            </a:prstGeom>
            <a:solidFill>
              <a:srgbClr val="14161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3" name="그룹 152">
              <a:extLst>
                <a:ext uri="{FF2B5EF4-FFF2-40B4-BE49-F238E27FC236}">
                  <a16:creationId xmlns:a16="http://schemas.microsoft.com/office/drawing/2014/main" id="{1A9A1E11-912F-3B6A-0E4F-C5FB4C46A810}"/>
                </a:ext>
              </a:extLst>
            </p:cNvPr>
            <p:cNvGrpSpPr/>
            <p:nvPr/>
          </p:nvGrpSpPr>
          <p:grpSpPr>
            <a:xfrm>
              <a:off x="347735" y="1656060"/>
              <a:ext cx="2918085" cy="694591"/>
              <a:chOff x="347735" y="1575403"/>
              <a:chExt cx="2918085" cy="694591"/>
            </a:xfrm>
          </p:grpSpPr>
          <p:grpSp>
            <p:nvGrpSpPr>
              <p:cNvPr id="124" name="그룹 123">
                <a:extLst>
                  <a:ext uri="{FF2B5EF4-FFF2-40B4-BE49-F238E27FC236}">
                    <a16:creationId xmlns:a16="http://schemas.microsoft.com/office/drawing/2014/main" id="{E0CEA49B-D527-39EC-57A0-6ED2103D18C2}"/>
                  </a:ext>
                </a:extLst>
              </p:cNvPr>
              <p:cNvGrpSpPr/>
              <p:nvPr/>
            </p:nvGrpSpPr>
            <p:grpSpPr>
              <a:xfrm>
                <a:off x="347735" y="1575403"/>
                <a:ext cx="804707" cy="694591"/>
                <a:chOff x="280320" y="1124392"/>
                <a:chExt cx="804707" cy="694591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E82A1F27-36E2-BFC1-59F7-6F3BCE5B0BE4}"/>
                    </a:ext>
                  </a:extLst>
                </p:cNvPr>
                <p:cNvSpPr txBox="1"/>
                <p:nvPr/>
              </p:nvSpPr>
              <p:spPr>
                <a:xfrm>
                  <a:off x="280320" y="1592392"/>
                  <a:ext cx="804707" cy="226591"/>
                </a:xfrm>
                <a:prstGeom prst="rect">
                  <a:avLst/>
                </a:prstGeom>
                <a:noFill/>
              </p:spPr>
              <p:txBody>
                <a:bodyPr wrap="none" lIns="0" tIns="72000" rIns="0" bIns="0" rtlCol="0" anchor="ctr" anchorCtr="0">
                  <a:spAutoFit/>
                </a:bodyPr>
                <a:lstStyle/>
                <a:p>
                  <a:pPr algn="ctr"/>
                  <a:r>
                    <a:rPr lang="ko-KR" altLang="en-US" sz="1000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 부위파괴 강화 </a:t>
                  </a:r>
                  <a:endParaRPr lang="en-US" altLang="ko-KR" sz="10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  <p:grpSp>
              <p:nvGrpSpPr>
                <p:cNvPr id="69" name="그룹 68">
                  <a:extLst>
                    <a:ext uri="{FF2B5EF4-FFF2-40B4-BE49-F238E27FC236}">
                      <a16:creationId xmlns:a16="http://schemas.microsoft.com/office/drawing/2014/main" id="{FFDAF0B8-B29B-3E86-D3A0-C4F376DC9C7B}"/>
                    </a:ext>
                  </a:extLst>
                </p:cNvPr>
                <p:cNvGrpSpPr/>
                <p:nvPr/>
              </p:nvGrpSpPr>
              <p:grpSpPr>
                <a:xfrm>
                  <a:off x="448673" y="1124392"/>
                  <a:ext cx="468000" cy="468000"/>
                  <a:chOff x="416330" y="1207608"/>
                  <a:chExt cx="468000" cy="468000"/>
                </a:xfrm>
              </p:grpSpPr>
              <p:sp>
                <p:nvSpPr>
                  <p:cNvPr id="66" name="타원 65">
                    <a:extLst>
                      <a:ext uri="{FF2B5EF4-FFF2-40B4-BE49-F238E27FC236}">
                        <a16:creationId xmlns:a16="http://schemas.microsoft.com/office/drawing/2014/main" id="{A03BA7C4-C93D-604B-F1C9-58ACF756D151}"/>
                      </a:ext>
                    </a:extLst>
                  </p:cNvPr>
                  <p:cNvSpPr/>
                  <p:nvPr/>
                </p:nvSpPr>
                <p:spPr>
                  <a:xfrm>
                    <a:off x="416330" y="1207608"/>
                    <a:ext cx="468000" cy="468000"/>
                  </a:xfrm>
                  <a:prstGeom prst="ellipse">
                    <a:avLst/>
                  </a:prstGeom>
                  <a:solidFill>
                    <a:srgbClr val="14161B"/>
                  </a:solidFill>
                  <a:ln w="6350"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40" name="그림 39" descr="다채로움, 일렉트릭 블루, 블루, 라인이(가) 표시된 사진&#10;&#10;AI 생성 콘텐츠는 정확하지 않을 수 있습니다.">
                    <a:extLst>
                      <a:ext uri="{FF2B5EF4-FFF2-40B4-BE49-F238E27FC236}">
                        <a16:creationId xmlns:a16="http://schemas.microsoft.com/office/drawing/2014/main" id="{472E2419-FB70-EC69-A19E-5E46EEEECB1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16330" y="1207608"/>
                    <a:ext cx="468000" cy="4680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23" name="그룹 122">
                <a:extLst>
                  <a:ext uri="{FF2B5EF4-FFF2-40B4-BE49-F238E27FC236}">
                    <a16:creationId xmlns:a16="http://schemas.microsoft.com/office/drawing/2014/main" id="{5C952CB5-2506-98A5-3AE9-8161ABC85081}"/>
                  </a:ext>
                </a:extLst>
              </p:cNvPr>
              <p:cNvGrpSpPr/>
              <p:nvPr/>
            </p:nvGrpSpPr>
            <p:grpSpPr>
              <a:xfrm>
                <a:off x="1632088" y="1575403"/>
                <a:ext cx="468000" cy="694591"/>
                <a:chOff x="1678684" y="1124392"/>
                <a:chExt cx="468000" cy="694591"/>
              </a:xfrm>
            </p:grpSpPr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A9B6F289-7798-11B5-FF14-91555462B8EB}"/>
                    </a:ext>
                  </a:extLst>
                </p:cNvPr>
                <p:cNvSpPr txBox="1"/>
                <p:nvPr/>
              </p:nvSpPr>
              <p:spPr>
                <a:xfrm>
                  <a:off x="1705897" y="1592392"/>
                  <a:ext cx="413575" cy="226591"/>
                </a:xfrm>
                <a:prstGeom prst="rect">
                  <a:avLst/>
                </a:prstGeom>
                <a:noFill/>
              </p:spPr>
              <p:txBody>
                <a:bodyPr wrap="none" lIns="0" tIns="72000" rIns="0" bIns="0" rtlCol="0" anchor="ctr" anchorCtr="0">
                  <a:spAutoFit/>
                </a:bodyPr>
                <a:lstStyle/>
                <a:p>
                  <a:pPr algn="ctr"/>
                  <a:r>
                    <a:rPr lang="en-US" altLang="ko-KR" sz="1000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 </a:t>
                  </a:r>
                  <a:r>
                    <a:rPr lang="ko-KR" altLang="en-US" sz="1000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뇌진탕 </a:t>
                  </a:r>
                  <a:endParaRPr lang="en-US" altLang="ko-KR" sz="10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  <p:grpSp>
              <p:nvGrpSpPr>
                <p:cNvPr id="70" name="그룹 69">
                  <a:extLst>
                    <a:ext uri="{FF2B5EF4-FFF2-40B4-BE49-F238E27FC236}">
                      <a16:creationId xmlns:a16="http://schemas.microsoft.com/office/drawing/2014/main" id="{80F425AD-1630-EA9A-7DF9-503CD7E01E1C}"/>
                    </a:ext>
                  </a:extLst>
                </p:cNvPr>
                <p:cNvGrpSpPr/>
                <p:nvPr/>
              </p:nvGrpSpPr>
              <p:grpSpPr>
                <a:xfrm>
                  <a:off x="1678684" y="1124392"/>
                  <a:ext cx="468000" cy="468000"/>
                  <a:chOff x="1683008" y="963353"/>
                  <a:chExt cx="468000" cy="468000"/>
                </a:xfrm>
              </p:grpSpPr>
              <p:sp>
                <p:nvSpPr>
                  <p:cNvPr id="67" name="타원 66">
                    <a:extLst>
                      <a:ext uri="{FF2B5EF4-FFF2-40B4-BE49-F238E27FC236}">
                        <a16:creationId xmlns:a16="http://schemas.microsoft.com/office/drawing/2014/main" id="{D3211099-E426-0532-16F3-127CFBCA6E6C}"/>
                      </a:ext>
                    </a:extLst>
                  </p:cNvPr>
                  <p:cNvSpPr/>
                  <p:nvPr/>
                </p:nvSpPr>
                <p:spPr>
                  <a:xfrm>
                    <a:off x="1683008" y="963353"/>
                    <a:ext cx="468000" cy="468000"/>
                  </a:xfrm>
                  <a:prstGeom prst="ellipse">
                    <a:avLst/>
                  </a:prstGeom>
                  <a:solidFill>
                    <a:srgbClr val="14161B"/>
                  </a:solidFill>
                  <a:ln w="6350"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42" name="그림 41" descr="시계, 원, 손목시계, 시간이(가) 표시된 사진&#10;&#10;AI 생성 콘텐츠는 정확하지 않을 수 있습니다.">
                    <a:extLst>
                      <a:ext uri="{FF2B5EF4-FFF2-40B4-BE49-F238E27FC236}">
                        <a16:creationId xmlns:a16="http://schemas.microsoft.com/office/drawing/2014/main" id="{20B5E6DF-FDFF-9A76-34CA-BA4ED9180A4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83008" y="963353"/>
                    <a:ext cx="468000" cy="4680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25" name="그룹 124">
                <a:extLst>
                  <a:ext uri="{FF2B5EF4-FFF2-40B4-BE49-F238E27FC236}">
                    <a16:creationId xmlns:a16="http://schemas.microsoft.com/office/drawing/2014/main" id="{53FD8F2E-BA80-28DA-3F62-D035B7E4AC28}"/>
                  </a:ext>
                </a:extLst>
              </p:cNvPr>
              <p:cNvGrpSpPr/>
              <p:nvPr/>
            </p:nvGrpSpPr>
            <p:grpSpPr>
              <a:xfrm>
                <a:off x="2698357" y="1575403"/>
                <a:ext cx="567463" cy="694591"/>
                <a:chOff x="2782818" y="1124392"/>
                <a:chExt cx="567463" cy="694591"/>
              </a:xfrm>
            </p:grpSpPr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B85DA99C-447B-C743-94DA-E1FD84D9D02F}"/>
                    </a:ext>
                  </a:extLst>
                </p:cNvPr>
                <p:cNvSpPr txBox="1"/>
                <p:nvPr/>
              </p:nvSpPr>
              <p:spPr>
                <a:xfrm>
                  <a:off x="2782818" y="1592392"/>
                  <a:ext cx="567463" cy="226591"/>
                </a:xfrm>
                <a:prstGeom prst="rect">
                  <a:avLst/>
                </a:prstGeom>
                <a:noFill/>
              </p:spPr>
              <p:txBody>
                <a:bodyPr wrap="none" lIns="0" tIns="72000" rIns="0" bIns="0" rtlCol="0" anchor="ctr" anchorCtr="0">
                  <a:spAutoFit/>
                </a:bodyPr>
                <a:lstStyle/>
                <a:p>
                  <a:pPr algn="ctr"/>
                  <a:r>
                    <a:rPr lang="en-US" altLang="ko-KR" sz="1000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 </a:t>
                  </a:r>
                  <a:r>
                    <a:rPr lang="ko-KR" altLang="en-US" sz="1000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약점 공략 </a:t>
                  </a:r>
                  <a:endParaRPr lang="en-US" altLang="ko-KR" sz="10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  <p:grpSp>
              <p:nvGrpSpPr>
                <p:cNvPr id="71" name="그룹 70">
                  <a:extLst>
                    <a:ext uri="{FF2B5EF4-FFF2-40B4-BE49-F238E27FC236}">
                      <a16:creationId xmlns:a16="http://schemas.microsoft.com/office/drawing/2014/main" id="{07AA5CE7-A3C2-491D-ACCE-A93FFB8D95A2}"/>
                    </a:ext>
                  </a:extLst>
                </p:cNvPr>
                <p:cNvGrpSpPr/>
                <p:nvPr/>
              </p:nvGrpSpPr>
              <p:grpSpPr>
                <a:xfrm>
                  <a:off x="2832550" y="1124392"/>
                  <a:ext cx="468000" cy="468000"/>
                  <a:chOff x="2832549" y="1059067"/>
                  <a:chExt cx="468000" cy="468000"/>
                </a:xfrm>
              </p:grpSpPr>
              <p:sp>
                <p:nvSpPr>
                  <p:cNvPr id="68" name="타원 67">
                    <a:extLst>
                      <a:ext uri="{FF2B5EF4-FFF2-40B4-BE49-F238E27FC236}">
                        <a16:creationId xmlns:a16="http://schemas.microsoft.com/office/drawing/2014/main" id="{0E6BFD8F-C917-37B2-1528-D9BECFE00331}"/>
                      </a:ext>
                    </a:extLst>
                  </p:cNvPr>
                  <p:cNvSpPr/>
                  <p:nvPr/>
                </p:nvSpPr>
                <p:spPr>
                  <a:xfrm>
                    <a:off x="2832549" y="1059067"/>
                    <a:ext cx="468000" cy="468000"/>
                  </a:xfrm>
                  <a:prstGeom prst="ellipse">
                    <a:avLst/>
                  </a:prstGeom>
                  <a:solidFill>
                    <a:srgbClr val="14161B"/>
                  </a:solidFill>
                  <a:ln w="6350"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44" name="그림 43" descr="스크린샷, 일렉트릭 블루, 블랙, 빛이(가) 표시된 사진&#10;&#10;AI 생성 콘텐츠는 정확하지 않을 수 있습니다.">
                    <a:extLst>
                      <a:ext uri="{FF2B5EF4-FFF2-40B4-BE49-F238E27FC236}">
                        <a16:creationId xmlns:a16="http://schemas.microsoft.com/office/drawing/2014/main" id="{73CED142-E13D-6B09-D63F-A78FC90FE27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32549" y="1059067"/>
                    <a:ext cx="468000" cy="468000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54" name="그룹 153">
              <a:extLst>
                <a:ext uri="{FF2B5EF4-FFF2-40B4-BE49-F238E27FC236}">
                  <a16:creationId xmlns:a16="http://schemas.microsoft.com/office/drawing/2014/main" id="{C2C0B86F-EC68-0C0F-51DE-A7518D9C41EB}"/>
                </a:ext>
              </a:extLst>
            </p:cNvPr>
            <p:cNvGrpSpPr/>
            <p:nvPr/>
          </p:nvGrpSpPr>
          <p:grpSpPr>
            <a:xfrm>
              <a:off x="466357" y="3052006"/>
              <a:ext cx="2858774" cy="694591"/>
              <a:chOff x="466357" y="2921263"/>
              <a:chExt cx="2858774" cy="694591"/>
            </a:xfrm>
          </p:grpSpPr>
          <p:grpSp>
            <p:nvGrpSpPr>
              <p:cNvPr id="81" name="그룹 80">
                <a:extLst>
                  <a:ext uri="{FF2B5EF4-FFF2-40B4-BE49-F238E27FC236}">
                    <a16:creationId xmlns:a16="http://schemas.microsoft.com/office/drawing/2014/main" id="{D113B3B5-21C7-5B1D-7A44-D6055EC0C35B}"/>
                  </a:ext>
                </a:extLst>
              </p:cNvPr>
              <p:cNvGrpSpPr/>
              <p:nvPr/>
            </p:nvGrpSpPr>
            <p:grpSpPr>
              <a:xfrm>
                <a:off x="466357" y="2921263"/>
                <a:ext cx="567463" cy="694591"/>
                <a:chOff x="398943" y="2470252"/>
                <a:chExt cx="567463" cy="694591"/>
              </a:xfrm>
            </p:grpSpPr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B741E91A-84FF-1F30-321B-203DD5322DA7}"/>
                    </a:ext>
                  </a:extLst>
                </p:cNvPr>
                <p:cNvSpPr txBox="1"/>
                <p:nvPr/>
              </p:nvSpPr>
              <p:spPr>
                <a:xfrm>
                  <a:off x="398943" y="2938252"/>
                  <a:ext cx="567463" cy="226591"/>
                </a:xfrm>
                <a:prstGeom prst="rect">
                  <a:avLst/>
                </a:prstGeom>
                <a:noFill/>
              </p:spPr>
              <p:txBody>
                <a:bodyPr wrap="none" lIns="0" tIns="72000" rIns="0" bIns="0" rtlCol="0" anchor="ctr" anchorCtr="0">
                  <a:spAutoFit/>
                </a:bodyPr>
                <a:lstStyle/>
                <a:p>
                  <a:pPr algn="ctr"/>
                  <a:r>
                    <a:rPr lang="ko-KR" altLang="en-US" sz="1000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 집중 공략 </a:t>
                  </a:r>
                  <a:endParaRPr lang="en-US" altLang="ko-KR" sz="10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  <p:grpSp>
              <p:nvGrpSpPr>
                <p:cNvPr id="72" name="그룹 71">
                  <a:extLst>
                    <a:ext uri="{FF2B5EF4-FFF2-40B4-BE49-F238E27FC236}">
                      <a16:creationId xmlns:a16="http://schemas.microsoft.com/office/drawing/2014/main" id="{9550933E-61C8-3795-A4AC-5CC429805084}"/>
                    </a:ext>
                  </a:extLst>
                </p:cNvPr>
                <p:cNvGrpSpPr/>
                <p:nvPr/>
              </p:nvGrpSpPr>
              <p:grpSpPr>
                <a:xfrm>
                  <a:off x="448674" y="2470252"/>
                  <a:ext cx="468000" cy="468000"/>
                  <a:chOff x="416330" y="2636726"/>
                  <a:chExt cx="468000" cy="468000"/>
                </a:xfrm>
              </p:grpSpPr>
              <p:sp>
                <p:nvSpPr>
                  <p:cNvPr id="51" name="타원 50">
                    <a:extLst>
                      <a:ext uri="{FF2B5EF4-FFF2-40B4-BE49-F238E27FC236}">
                        <a16:creationId xmlns:a16="http://schemas.microsoft.com/office/drawing/2014/main" id="{6A2AF767-2E07-5ABB-AE2A-4F6477F1D460}"/>
                      </a:ext>
                    </a:extLst>
                  </p:cNvPr>
                  <p:cNvSpPr/>
                  <p:nvPr/>
                </p:nvSpPr>
                <p:spPr>
                  <a:xfrm>
                    <a:off x="416330" y="2636726"/>
                    <a:ext cx="468000" cy="468000"/>
                  </a:xfrm>
                  <a:prstGeom prst="ellipse">
                    <a:avLst/>
                  </a:prstGeom>
                  <a:solidFill>
                    <a:srgbClr val="14161B"/>
                  </a:solidFill>
                  <a:ln w="63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46" name="그림 45" descr="그린, 상징, 빛이(가) 표시된 사진&#10;&#10;AI 생성 콘텐츠는 정확하지 않을 수 있습니다.">
                    <a:extLst>
                      <a:ext uri="{FF2B5EF4-FFF2-40B4-BE49-F238E27FC236}">
                        <a16:creationId xmlns:a16="http://schemas.microsoft.com/office/drawing/2014/main" id="{46FC14E7-ECFD-3E69-0C3F-810124773C7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16330" y="2636726"/>
                    <a:ext cx="468000" cy="4680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83" name="그룹 82">
                <a:extLst>
                  <a:ext uri="{FF2B5EF4-FFF2-40B4-BE49-F238E27FC236}">
                    <a16:creationId xmlns:a16="http://schemas.microsoft.com/office/drawing/2014/main" id="{B46107E1-7766-0A7C-7EB2-F1523B807780}"/>
                  </a:ext>
                </a:extLst>
              </p:cNvPr>
              <p:cNvGrpSpPr/>
              <p:nvPr/>
            </p:nvGrpSpPr>
            <p:grpSpPr>
              <a:xfrm>
                <a:off x="1582357" y="2921263"/>
                <a:ext cx="567463" cy="694591"/>
                <a:chOff x="1597418" y="2470252"/>
                <a:chExt cx="567463" cy="694591"/>
              </a:xfrm>
            </p:grpSpPr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962BDD8C-5F76-5343-2158-7EBEF291D30F}"/>
                    </a:ext>
                  </a:extLst>
                </p:cNvPr>
                <p:cNvSpPr txBox="1"/>
                <p:nvPr/>
              </p:nvSpPr>
              <p:spPr>
                <a:xfrm>
                  <a:off x="1597418" y="2938252"/>
                  <a:ext cx="567463" cy="226591"/>
                </a:xfrm>
                <a:prstGeom prst="rect">
                  <a:avLst/>
                </a:prstGeom>
                <a:noFill/>
              </p:spPr>
              <p:txBody>
                <a:bodyPr wrap="none" lIns="0" tIns="72000" rIns="0" bIns="0" rtlCol="0" anchor="ctr" anchorCtr="0">
                  <a:spAutoFit/>
                </a:bodyPr>
                <a:lstStyle/>
                <a:p>
                  <a:pPr algn="ctr"/>
                  <a:r>
                    <a:rPr lang="en-US" altLang="ko-KR" sz="1000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 </a:t>
                  </a:r>
                  <a:r>
                    <a:rPr lang="ko-KR" altLang="en-US" sz="1000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대지 파괴 </a:t>
                  </a:r>
                  <a:endParaRPr lang="en-US" altLang="ko-KR" sz="10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  <p:grpSp>
              <p:nvGrpSpPr>
                <p:cNvPr id="73" name="그룹 72">
                  <a:extLst>
                    <a:ext uri="{FF2B5EF4-FFF2-40B4-BE49-F238E27FC236}">
                      <a16:creationId xmlns:a16="http://schemas.microsoft.com/office/drawing/2014/main" id="{14CCCB94-32EF-EB68-E0A9-C1468CF88F25}"/>
                    </a:ext>
                  </a:extLst>
                </p:cNvPr>
                <p:cNvGrpSpPr/>
                <p:nvPr/>
              </p:nvGrpSpPr>
              <p:grpSpPr>
                <a:xfrm>
                  <a:off x="1647149" y="2470252"/>
                  <a:ext cx="468000" cy="468000"/>
                  <a:chOff x="1683008" y="2636726"/>
                  <a:chExt cx="468000" cy="468000"/>
                </a:xfrm>
              </p:grpSpPr>
              <p:sp>
                <p:nvSpPr>
                  <p:cNvPr id="52" name="타원 51">
                    <a:extLst>
                      <a:ext uri="{FF2B5EF4-FFF2-40B4-BE49-F238E27FC236}">
                        <a16:creationId xmlns:a16="http://schemas.microsoft.com/office/drawing/2014/main" id="{56F777C9-512E-567D-0D43-690CFE11F3B8}"/>
                      </a:ext>
                    </a:extLst>
                  </p:cNvPr>
                  <p:cNvSpPr/>
                  <p:nvPr/>
                </p:nvSpPr>
                <p:spPr>
                  <a:xfrm>
                    <a:off x="1683008" y="2636726"/>
                    <a:ext cx="468000" cy="468000"/>
                  </a:xfrm>
                  <a:prstGeom prst="ellipse">
                    <a:avLst/>
                  </a:prstGeom>
                  <a:solidFill>
                    <a:srgbClr val="14161B"/>
                  </a:solidFill>
                  <a:ln w="63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48" name="그림 47" descr="댄스, 예술이(가) 표시된 사진&#10;&#10;AI 생성 콘텐츠는 정확하지 않을 수 있습니다.">
                    <a:extLst>
                      <a:ext uri="{FF2B5EF4-FFF2-40B4-BE49-F238E27FC236}">
                        <a16:creationId xmlns:a16="http://schemas.microsoft.com/office/drawing/2014/main" id="{0E26D31E-D1E1-742F-F9EA-BA5245A6AE9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83008" y="2636726"/>
                    <a:ext cx="468000" cy="4680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82" name="그룹 81">
                <a:extLst>
                  <a:ext uri="{FF2B5EF4-FFF2-40B4-BE49-F238E27FC236}">
                    <a16:creationId xmlns:a16="http://schemas.microsoft.com/office/drawing/2014/main" id="{7E875D24-2AA4-DC8A-3265-F0E52B604864}"/>
                  </a:ext>
                </a:extLst>
              </p:cNvPr>
              <p:cNvGrpSpPr/>
              <p:nvPr/>
            </p:nvGrpSpPr>
            <p:grpSpPr>
              <a:xfrm>
                <a:off x="2639046" y="2921263"/>
                <a:ext cx="686085" cy="694591"/>
                <a:chOff x="2723509" y="2470252"/>
                <a:chExt cx="686085" cy="694591"/>
              </a:xfrm>
            </p:grpSpPr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A686D962-1A67-6D70-3542-C4EE4FF94603}"/>
                    </a:ext>
                  </a:extLst>
                </p:cNvPr>
                <p:cNvSpPr txBox="1"/>
                <p:nvPr/>
              </p:nvSpPr>
              <p:spPr>
                <a:xfrm>
                  <a:off x="2723509" y="2938252"/>
                  <a:ext cx="686085" cy="226591"/>
                </a:xfrm>
                <a:prstGeom prst="rect">
                  <a:avLst/>
                </a:prstGeom>
                <a:noFill/>
              </p:spPr>
              <p:txBody>
                <a:bodyPr wrap="none" lIns="0" tIns="72000" rIns="0" bIns="0" rtlCol="0" anchor="ctr" anchorCtr="0">
                  <a:spAutoFit/>
                </a:bodyPr>
                <a:lstStyle/>
                <a:p>
                  <a:pPr algn="ctr"/>
                  <a:r>
                    <a:rPr lang="en-US" altLang="ko-KR" sz="1000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 </a:t>
                  </a:r>
                  <a:r>
                    <a:rPr lang="ko-KR" altLang="en-US" sz="1000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내려치는 창 </a:t>
                  </a:r>
                  <a:endParaRPr lang="en-US" altLang="ko-KR" sz="10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  <p:grpSp>
              <p:nvGrpSpPr>
                <p:cNvPr id="80" name="그룹 79">
                  <a:extLst>
                    <a:ext uri="{FF2B5EF4-FFF2-40B4-BE49-F238E27FC236}">
                      <a16:creationId xmlns:a16="http://schemas.microsoft.com/office/drawing/2014/main" id="{B8A34707-6E71-CC21-0A83-BA33ED03A44B}"/>
                    </a:ext>
                  </a:extLst>
                </p:cNvPr>
                <p:cNvGrpSpPr/>
                <p:nvPr/>
              </p:nvGrpSpPr>
              <p:grpSpPr>
                <a:xfrm>
                  <a:off x="2832549" y="2470252"/>
                  <a:ext cx="468002" cy="468000"/>
                  <a:chOff x="2832549" y="2470252"/>
                  <a:chExt cx="468002" cy="468000"/>
                </a:xfrm>
              </p:grpSpPr>
              <p:sp>
                <p:nvSpPr>
                  <p:cNvPr id="50" name="타원 49">
                    <a:extLst>
                      <a:ext uri="{FF2B5EF4-FFF2-40B4-BE49-F238E27FC236}">
                        <a16:creationId xmlns:a16="http://schemas.microsoft.com/office/drawing/2014/main" id="{0A4279B3-FEEC-97A5-26BA-04CB693BF5F3}"/>
                      </a:ext>
                    </a:extLst>
                  </p:cNvPr>
                  <p:cNvSpPr/>
                  <p:nvPr/>
                </p:nvSpPr>
                <p:spPr>
                  <a:xfrm>
                    <a:off x="2832549" y="2470252"/>
                    <a:ext cx="468000" cy="468000"/>
                  </a:xfrm>
                  <a:prstGeom prst="ellipse">
                    <a:avLst/>
                  </a:prstGeom>
                  <a:solidFill>
                    <a:srgbClr val="14161B"/>
                  </a:solidFill>
                  <a:ln w="63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34" name="그림 33" descr="그래픽, 만화 영화, 예술이(가) 표시된 사진&#10;&#10;AI 생성 콘텐츠는 정확하지 않을 수 있습니다.">
                    <a:extLst>
                      <a:ext uri="{FF2B5EF4-FFF2-40B4-BE49-F238E27FC236}">
                        <a16:creationId xmlns:a16="http://schemas.microsoft.com/office/drawing/2014/main" id="{0173C440-90BB-F19E-E9F6-A248657D1CB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32551" y="2470252"/>
                    <a:ext cx="468000" cy="468000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55" name="그룹 154">
              <a:extLst>
                <a:ext uri="{FF2B5EF4-FFF2-40B4-BE49-F238E27FC236}">
                  <a16:creationId xmlns:a16="http://schemas.microsoft.com/office/drawing/2014/main" id="{77740200-2E00-6B16-583A-3A0ACBC42E89}"/>
                </a:ext>
              </a:extLst>
            </p:cNvPr>
            <p:cNvGrpSpPr/>
            <p:nvPr/>
          </p:nvGrpSpPr>
          <p:grpSpPr>
            <a:xfrm>
              <a:off x="1023610" y="4447953"/>
              <a:ext cx="1742774" cy="694591"/>
              <a:chOff x="1023610" y="4447953"/>
              <a:chExt cx="1742774" cy="694591"/>
            </a:xfrm>
          </p:grpSpPr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BE0F8D44-D2BF-E219-92B0-E4BDCA230595}"/>
                  </a:ext>
                </a:extLst>
              </p:cNvPr>
              <p:cNvGrpSpPr/>
              <p:nvPr/>
            </p:nvGrpSpPr>
            <p:grpSpPr>
              <a:xfrm>
                <a:off x="2080299" y="4447953"/>
                <a:ext cx="686085" cy="694591"/>
                <a:chOff x="2088951" y="4507483"/>
                <a:chExt cx="686085" cy="694591"/>
              </a:xfrm>
            </p:grpSpPr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EB14C274-1D88-7726-2ADA-A290EA496310}"/>
                    </a:ext>
                  </a:extLst>
                </p:cNvPr>
                <p:cNvSpPr txBox="1"/>
                <p:nvPr/>
              </p:nvSpPr>
              <p:spPr>
                <a:xfrm>
                  <a:off x="2088951" y="4975483"/>
                  <a:ext cx="686085" cy="226591"/>
                </a:xfrm>
                <a:prstGeom prst="rect">
                  <a:avLst/>
                </a:prstGeom>
                <a:noFill/>
              </p:spPr>
              <p:txBody>
                <a:bodyPr wrap="none" lIns="0" tIns="72000" rIns="0" bIns="0" rtlCol="0" anchor="ctr" anchorCtr="0">
                  <a:spAutoFit/>
                </a:bodyPr>
                <a:lstStyle/>
                <a:p>
                  <a:pPr algn="ctr"/>
                  <a:r>
                    <a:rPr lang="en-US" altLang="ko-KR" sz="1000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 </a:t>
                  </a:r>
                  <a:r>
                    <a:rPr lang="ko-KR" altLang="en-US" sz="1000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최후의 판단 </a:t>
                  </a:r>
                  <a:endParaRPr lang="en-US" altLang="ko-KR" sz="10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  <p:grpSp>
              <p:nvGrpSpPr>
                <p:cNvPr id="78" name="그룹 77">
                  <a:extLst>
                    <a:ext uri="{FF2B5EF4-FFF2-40B4-BE49-F238E27FC236}">
                      <a16:creationId xmlns:a16="http://schemas.microsoft.com/office/drawing/2014/main" id="{D60E80C9-B795-0D0C-18D8-D7755DB21CCA}"/>
                    </a:ext>
                  </a:extLst>
                </p:cNvPr>
                <p:cNvGrpSpPr/>
                <p:nvPr/>
              </p:nvGrpSpPr>
              <p:grpSpPr>
                <a:xfrm>
                  <a:off x="2197994" y="4507483"/>
                  <a:ext cx="468000" cy="468000"/>
                  <a:chOff x="2311631" y="4239327"/>
                  <a:chExt cx="468000" cy="468000"/>
                </a:xfrm>
              </p:grpSpPr>
              <p:sp>
                <p:nvSpPr>
                  <p:cNvPr id="77" name="타원 76">
                    <a:extLst>
                      <a:ext uri="{FF2B5EF4-FFF2-40B4-BE49-F238E27FC236}">
                        <a16:creationId xmlns:a16="http://schemas.microsoft.com/office/drawing/2014/main" id="{850B02DE-710D-8D5E-D65A-8FA02AE18123}"/>
                      </a:ext>
                    </a:extLst>
                  </p:cNvPr>
                  <p:cNvSpPr/>
                  <p:nvPr/>
                </p:nvSpPr>
                <p:spPr>
                  <a:xfrm>
                    <a:off x="2311631" y="4239327"/>
                    <a:ext cx="468000" cy="468000"/>
                  </a:xfrm>
                  <a:prstGeom prst="ellipse">
                    <a:avLst/>
                  </a:prstGeom>
                  <a:solidFill>
                    <a:srgbClr val="14161B"/>
                  </a:solidFill>
                  <a:ln w="635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36" name="그림 35" descr="모래 시계, 정물 사진, 빛이(가) 표시된 사진&#10;&#10;AI 생성 콘텐츠는 정확하지 않을 수 있습니다.">
                    <a:extLst>
                      <a:ext uri="{FF2B5EF4-FFF2-40B4-BE49-F238E27FC236}">
                        <a16:creationId xmlns:a16="http://schemas.microsoft.com/office/drawing/2014/main" id="{C9669979-978D-FCBF-7E32-28526578ABC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11631" y="4239327"/>
                    <a:ext cx="468000" cy="4680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84" name="그룹 83">
                <a:extLst>
                  <a:ext uri="{FF2B5EF4-FFF2-40B4-BE49-F238E27FC236}">
                    <a16:creationId xmlns:a16="http://schemas.microsoft.com/office/drawing/2014/main" id="{8EC71246-3CDD-7C76-2332-4A6A5877213D}"/>
                  </a:ext>
                </a:extLst>
              </p:cNvPr>
              <p:cNvGrpSpPr/>
              <p:nvPr/>
            </p:nvGrpSpPr>
            <p:grpSpPr>
              <a:xfrm>
                <a:off x="1023610" y="4447953"/>
                <a:ext cx="567463" cy="694591"/>
                <a:chOff x="821958" y="4507483"/>
                <a:chExt cx="567463" cy="694591"/>
              </a:xfrm>
            </p:grpSpPr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A3E54156-A354-1CE0-7C91-D53959602D3C}"/>
                    </a:ext>
                  </a:extLst>
                </p:cNvPr>
                <p:cNvSpPr txBox="1"/>
                <p:nvPr/>
              </p:nvSpPr>
              <p:spPr>
                <a:xfrm>
                  <a:off x="821958" y="4975483"/>
                  <a:ext cx="567463" cy="226591"/>
                </a:xfrm>
                <a:prstGeom prst="rect">
                  <a:avLst/>
                </a:prstGeom>
                <a:noFill/>
              </p:spPr>
              <p:txBody>
                <a:bodyPr wrap="none" lIns="0" tIns="72000" rIns="0" bIns="0" rtlCol="0" anchor="ctr" anchorCtr="0">
                  <a:spAutoFit/>
                </a:bodyPr>
                <a:lstStyle/>
                <a:p>
                  <a:pPr algn="ctr"/>
                  <a:r>
                    <a:rPr lang="ko-KR" altLang="en-US" sz="1000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 빠른 준비 </a:t>
                  </a:r>
                  <a:endParaRPr lang="en-US" altLang="ko-KR" sz="10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  <p:grpSp>
              <p:nvGrpSpPr>
                <p:cNvPr id="79" name="그룹 78">
                  <a:extLst>
                    <a:ext uri="{FF2B5EF4-FFF2-40B4-BE49-F238E27FC236}">
                      <a16:creationId xmlns:a16="http://schemas.microsoft.com/office/drawing/2014/main" id="{A0A727C4-174E-AE7D-184C-EB06BCFA403C}"/>
                    </a:ext>
                  </a:extLst>
                </p:cNvPr>
                <p:cNvGrpSpPr/>
                <p:nvPr/>
              </p:nvGrpSpPr>
              <p:grpSpPr>
                <a:xfrm>
                  <a:off x="871689" y="4507483"/>
                  <a:ext cx="468000" cy="468000"/>
                  <a:chOff x="698721" y="4239327"/>
                  <a:chExt cx="468000" cy="468000"/>
                </a:xfrm>
              </p:grpSpPr>
              <p:sp>
                <p:nvSpPr>
                  <p:cNvPr id="75" name="타원 74">
                    <a:extLst>
                      <a:ext uri="{FF2B5EF4-FFF2-40B4-BE49-F238E27FC236}">
                        <a16:creationId xmlns:a16="http://schemas.microsoft.com/office/drawing/2014/main" id="{44A8E4B0-5C43-CDDF-DBFE-5DD242C1782B}"/>
                      </a:ext>
                    </a:extLst>
                  </p:cNvPr>
                  <p:cNvSpPr/>
                  <p:nvPr/>
                </p:nvSpPr>
                <p:spPr>
                  <a:xfrm>
                    <a:off x="698721" y="4239327"/>
                    <a:ext cx="468000" cy="468000"/>
                  </a:xfrm>
                  <a:prstGeom prst="ellipse">
                    <a:avLst/>
                  </a:prstGeom>
                  <a:solidFill>
                    <a:srgbClr val="14161B"/>
                  </a:solidFill>
                  <a:ln w="635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38" name="그림 37" descr="상징, 호박, 양초, 노랑이(가) 표시된 사진&#10;&#10;AI 생성 콘텐츠는 정확하지 않을 수 있습니다.">
                    <a:extLst>
                      <a:ext uri="{FF2B5EF4-FFF2-40B4-BE49-F238E27FC236}">
                        <a16:creationId xmlns:a16="http://schemas.microsoft.com/office/drawing/2014/main" id="{F8DC0F44-8C3D-9916-CA34-38B7A15DE65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98721" y="4239327"/>
                    <a:ext cx="468000" cy="468000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1E00C0B7-1478-0F59-003E-77110C207A38}"/>
                </a:ext>
              </a:extLst>
            </p:cNvPr>
            <p:cNvGrpSpPr/>
            <p:nvPr/>
          </p:nvGrpSpPr>
          <p:grpSpPr>
            <a:xfrm>
              <a:off x="334595" y="1118183"/>
              <a:ext cx="3060000" cy="374399"/>
              <a:chOff x="192088" y="714219"/>
              <a:chExt cx="3060000" cy="374399"/>
            </a:xfrm>
          </p:grpSpPr>
          <p:cxnSp>
            <p:nvCxnSpPr>
              <p:cNvPr id="87" name="직선 연결선 86">
                <a:extLst>
                  <a:ext uri="{FF2B5EF4-FFF2-40B4-BE49-F238E27FC236}">
                    <a16:creationId xmlns:a16="http://schemas.microsoft.com/office/drawing/2014/main" id="{8294D7BA-71E3-1D6F-DE3B-14BE4E7DCA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2088" y="901418"/>
                <a:ext cx="3060000" cy="0"/>
              </a:xfrm>
              <a:prstGeom prst="line">
                <a:avLst/>
              </a:prstGeom>
              <a:ln w="31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9" name="그림 88" descr="스크린샷, 폰트, 상징, 그래픽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23F8A1F6-8A73-E699-560D-10BCAB2F1E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7419" r="69319" b="4009"/>
              <a:stretch>
                <a:fillRect/>
              </a:stretch>
            </p:blipFill>
            <p:spPr>
              <a:xfrm>
                <a:off x="1544716" y="714219"/>
                <a:ext cx="354745" cy="374399"/>
              </a:xfrm>
              <a:prstGeom prst="rect">
                <a:avLst/>
              </a:prstGeom>
            </p:spPr>
          </p:pic>
        </p:grpSp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id="{56130C52-0589-A4CA-04D7-D94053F88B84}"/>
                </a:ext>
              </a:extLst>
            </p:cNvPr>
            <p:cNvGrpSpPr/>
            <p:nvPr/>
          </p:nvGrpSpPr>
          <p:grpSpPr>
            <a:xfrm>
              <a:off x="334595" y="2514129"/>
              <a:ext cx="3060000" cy="374399"/>
              <a:chOff x="108263" y="2146128"/>
              <a:chExt cx="3060000" cy="374399"/>
            </a:xfrm>
          </p:grpSpPr>
          <p:cxnSp>
            <p:nvCxnSpPr>
              <p:cNvPr id="116" name="직선 연결선 115">
                <a:extLst>
                  <a:ext uri="{FF2B5EF4-FFF2-40B4-BE49-F238E27FC236}">
                    <a16:creationId xmlns:a16="http://schemas.microsoft.com/office/drawing/2014/main" id="{BDB35477-541D-E6A7-32C7-FB33B37A59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263" y="2333327"/>
                <a:ext cx="3060000" cy="0"/>
              </a:xfrm>
              <a:prstGeom prst="line">
                <a:avLst/>
              </a:prstGeom>
              <a:ln w="3175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9" name="그림 108" descr="스크린샷, 폰트, 상징, 그래픽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29F30175-EFC6-3662-23FB-59AB58E489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406" t="47419" r="35653" b="4009"/>
              <a:stretch>
                <a:fillRect/>
              </a:stretch>
            </p:blipFill>
            <p:spPr>
              <a:xfrm>
                <a:off x="1459397" y="2146128"/>
                <a:ext cx="357733" cy="374399"/>
              </a:xfrm>
              <a:prstGeom prst="rect">
                <a:avLst/>
              </a:prstGeom>
            </p:spPr>
          </p:pic>
        </p:grpSp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id="{358F9383-8719-E003-0595-BF1355875686}"/>
                </a:ext>
              </a:extLst>
            </p:cNvPr>
            <p:cNvGrpSpPr/>
            <p:nvPr/>
          </p:nvGrpSpPr>
          <p:grpSpPr>
            <a:xfrm>
              <a:off x="336088" y="3910075"/>
              <a:ext cx="3060000" cy="374399"/>
              <a:chOff x="83046" y="3622544"/>
              <a:chExt cx="3060000" cy="374399"/>
            </a:xfrm>
          </p:grpSpPr>
          <p:cxnSp>
            <p:nvCxnSpPr>
              <p:cNvPr id="120" name="직선 연결선 119">
                <a:extLst>
                  <a:ext uri="{FF2B5EF4-FFF2-40B4-BE49-F238E27FC236}">
                    <a16:creationId xmlns:a16="http://schemas.microsoft.com/office/drawing/2014/main" id="{6AFB29B8-57CB-05D7-42A7-B78FB7465A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46" y="3809743"/>
                <a:ext cx="3060000" cy="0"/>
              </a:xfrm>
              <a:prstGeom prst="line">
                <a:avLst/>
              </a:prstGeom>
              <a:ln w="3175">
                <a:solidFill>
                  <a:srgbClr val="FFC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3" name="그림 112" descr="스크린샷, 폰트, 상징, 그래픽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24B8BFA1-C25E-2977-CAF4-F951484019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485" t="47419" r="2897" b="4009"/>
              <a:stretch>
                <a:fillRect/>
              </a:stretch>
            </p:blipFill>
            <p:spPr>
              <a:xfrm>
                <a:off x="1436053" y="3622544"/>
                <a:ext cx="353987" cy="374399"/>
              </a:xfrm>
              <a:prstGeom prst="rect">
                <a:avLst/>
              </a:prstGeom>
            </p:spPr>
          </p:pic>
        </p:grpSp>
      </p:grpSp>
      <p:graphicFrame>
        <p:nvGraphicFramePr>
          <p:cNvPr id="170" name="표 169">
            <a:extLst>
              <a:ext uri="{FF2B5EF4-FFF2-40B4-BE49-F238E27FC236}">
                <a16:creationId xmlns:a16="http://schemas.microsoft.com/office/drawing/2014/main" id="{1BD2755B-163A-9528-6C80-42D9815ED2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120684"/>
              </p:ext>
            </p:extLst>
          </p:nvPr>
        </p:nvGraphicFramePr>
        <p:xfrm>
          <a:off x="3643461" y="1084730"/>
          <a:ext cx="8335180" cy="310763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18148">
                  <a:extLst>
                    <a:ext uri="{9D8B030D-6E8A-4147-A177-3AD203B41FA5}">
                      <a16:colId xmlns:a16="http://schemas.microsoft.com/office/drawing/2014/main" val="2517062844"/>
                    </a:ext>
                  </a:extLst>
                </a:gridCol>
                <a:gridCol w="2472344">
                  <a:extLst>
                    <a:ext uri="{9D8B030D-6E8A-4147-A177-3AD203B41FA5}">
                      <a16:colId xmlns:a16="http://schemas.microsoft.com/office/drawing/2014/main" val="2277897480"/>
                    </a:ext>
                  </a:extLst>
                </a:gridCol>
                <a:gridCol w="2472344">
                  <a:extLst>
                    <a:ext uri="{9D8B030D-6E8A-4147-A177-3AD203B41FA5}">
                      <a16:colId xmlns:a16="http://schemas.microsoft.com/office/drawing/2014/main" val="2148800094"/>
                    </a:ext>
                  </a:extLst>
                </a:gridCol>
                <a:gridCol w="2472344">
                  <a:extLst>
                    <a:ext uri="{9D8B030D-6E8A-4147-A177-3AD203B41FA5}">
                      <a16:colId xmlns:a16="http://schemas.microsoft.com/office/drawing/2014/main" val="910158603"/>
                    </a:ext>
                  </a:extLst>
                </a:gridCol>
              </a:tblGrid>
              <a:tr h="42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bg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트라이포드</a:t>
                      </a:r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명</a:t>
                      </a:r>
                      <a:endParaRPr lang="en-US" altLang="ko-KR" sz="900" b="0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부위파괴 강화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뇌진탕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약점 공략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9544224"/>
                  </a:ext>
                </a:extLst>
              </a:tr>
              <a:tr h="9055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아이콘</a:t>
                      </a:r>
                      <a:endParaRPr lang="en-US" altLang="ko-KR" sz="900" b="0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402398"/>
                  </a:ext>
                </a:extLst>
              </a:tr>
              <a:tr h="4248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설명</a:t>
                      </a:r>
                      <a:endParaRPr lang="en-US" altLang="ko-KR" sz="900" b="0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부위파괴 레벨이 </a:t>
                      </a:r>
                      <a:r>
                        <a:rPr lang="en-US" altLang="ko-KR" sz="900" b="0" dirty="0">
                          <a:solidFill>
                            <a:schemeClr val="accent6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r>
                        <a:rPr lang="en-US" altLang="ko-KR" sz="900" b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만큼 증가합니다</a:t>
                      </a:r>
                      <a:r>
                        <a:rPr lang="en-US" altLang="ko-KR" sz="900" b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스킬의 무력화 단계가 </a:t>
                      </a:r>
                      <a:r>
                        <a:rPr lang="en-US" altLang="ko-KR" sz="900" b="1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1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중</a:t>
                      </a:r>
                      <a:r>
                        <a:rPr lang="en-US" altLang="ko-KR" sz="900" b="1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]</a:t>
                      </a:r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으로 증가합니다</a:t>
                      </a:r>
                      <a:r>
                        <a:rPr lang="en-US" altLang="ko-KR" sz="900" b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공격에 적중된 적은 </a:t>
                      </a:r>
                      <a:r>
                        <a:rPr lang="en-US" altLang="ko-KR" sz="900" b="0" dirty="0">
                          <a:solidFill>
                            <a:srgbClr val="FFC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16.0</a:t>
                      </a:r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초 동안 자신 및 파티원의 치명타 공격에 받는 피해가 </a:t>
                      </a:r>
                      <a:r>
                        <a:rPr lang="en-US" altLang="ko-KR" sz="900" b="0" dirty="0">
                          <a:solidFill>
                            <a:schemeClr val="accent3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8.0%</a:t>
                      </a:r>
                      <a:r>
                        <a:rPr lang="en-US" altLang="ko-KR" sz="900" b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증가합니다</a:t>
                      </a:r>
                      <a:r>
                        <a:rPr lang="en-US" altLang="ko-KR" sz="900" b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0803930"/>
                  </a:ext>
                </a:extLst>
              </a:tr>
              <a:tr h="4248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최대 레벨</a:t>
                      </a:r>
                      <a:endParaRPr lang="en-US" altLang="ko-KR" sz="900" b="0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Lv.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Lv.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Lv.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228534"/>
                  </a:ext>
                </a:extLst>
              </a:tr>
              <a:tr h="4248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사용 목적</a:t>
                      </a:r>
                      <a:endParaRPr lang="en-US" altLang="ko-KR" sz="900" b="0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높은 부위 파괴가 필요할 때 선택합니다</a:t>
                      </a:r>
                      <a:r>
                        <a:rPr lang="en-US" altLang="ko-KR" sz="900" b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높은 무력화가 필요할 때 선택합니다</a:t>
                      </a:r>
                      <a:r>
                        <a:rPr lang="en-US" altLang="ko-KR" sz="900" b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파티의 </a:t>
                      </a:r>
                      <a:r>
                        <a:rPr lang="ko-KR" altLang="en-US" sz="900" b="0" dirty="0" err="1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피해량을</a:t>
                      </a:r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높여야 할 때 선택합니다</a:t>
                      </a:r>
                      <a:r>
                        <a:rPr lang="en-US" altLang="ko-KR" sz="900" b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1521269"/>
                  </a:ext>
                </a:extLst>
              </a:tr>
              <a:tr h="4248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bg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사용 예시</a:t>
                      </a:r>
                      <a:endParaRPr lang="en-US" altLang="ko-KR" sz="900" b="0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일리아칸</a:t>
                      </a:r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900" b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관문 </a:t>
                      </a:r>
                      <a:r>
                        <a:rPr lang="en-US" altLang="ko-KR" sz="900" b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0</a:t>
                      </a:r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줄 파괴 패턴에 사용하여 빠르게 </a:t>
                      </a:r>
                      <a:endParaRPr lang="en-US" altLang="ko-KR" sz="9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파괴를 완료합니다</a:t>
                      </a:r>
                      <a:r>
                        <a:rPr lang="en-US" altLang="ko-KR" sz="900" b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발탄</a:t>
                      </a:r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900" b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관문 </a:t>
                      </a:r>
                      <a:r>
                        <a:rPr lang="en-US" altLang="ko-KR" sz="900" b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</a:t>
                      </a:r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줄 무력화 패턴에 사용하여</a:t>
                      </a:r>
                      <a:r>
                        <a:rPr lang="en-US" altLang="ko-KR" sz="900" b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빠르게 </a:t>
                      </a:r>
                      <a:endParaRPr lang="en-US" altLang="ko-KR" sz="9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무력화 게이지를 감소시킵니다</a:t>
                      </a:r>
                      <a:r>
                        <a:rPr lang="en-US" altLang="ko-KR" sz="900" b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부위파괴와 무력화가 충분한 경우에 사용하여 </a:t>
                      </a:r>
                      <a:endParaRPr lang="en-US" altLang="ko-KR" sz="900" b="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파티 전체의 </a:t>
                      </a:r>
                      <a:r>
                        <a:rPr lang="ko-KR" altLang="en-US" sz="900" b="0" dirty="0" err="1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피해량을</a:t>
                      </a:r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증가시킵니다</a:t>
                      </a:r>
                      <a:r>
                        <a:rPr lang="en-US" altLang="ko-KR" sz="900" b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940239"/>
                  </a:ext>
                </a:extLst>
              </a:tr>
            </a:tbl>
          </a:graphicData>
        </a:graphic>
      </p:graphicFrame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D7CF2557-986F-9360-F940-B75FA9720DEA}"/>
              </a:ext>
            </a:extLst>
          </p:cNvPr>
          <p:cNvGrpSpPr/>
          <p:nvPr/>
        </p:nvGrpSpPr>
        <p:grpSpPr>
          <a:xfrm>
            <a:off x="5430988" y="1656060"/>
            <a:ext cx="468000" cy="468000"/>
            <a:chOff x="416330" y="1207608"/>
            <a:chExt cx="468000" cy="468000"/>
          </a:xfrm>
        </p:grpSpPr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018DCDA2-DDEB-1BFE-C12A-2762BD6BF5B1}"/>
                </a:ext>
              </a:extLst>
            </p:cNvPr>
            <p:cNvSpPr/>
            <p:nvPr/>
          </p:nvSpPr>
          <p:spPr>
            <a:xfrm>
              <a:off x="416330" y="1207608"/>
              <a:ext cx="468000" cy="468000"/>
            </a:xfrm>
            <a:prstGeom prst="ellipse">
              <a:avLst/>
            </a:prstGeom>
            <a:solidFill>
              <a:srgbClr val="14161B"/>
            </a:solidFill>
            <a:ln w="63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9" name="그림 128" descr="다채로움, 일렉트릭 블루, 블루, 라인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1FE049B4-6B71-6490-DD46-560AC3111A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330" y="1207608"/>
              <a:ext cx="468000" cy="468000"/>
            </a:xfrm>
            <a:prstGeom prst="rect">
              <a:avLst/>
            </a:prstGeom>
          </p:spPr>
        </p:pic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C18C0A82-4849-55B7-4242-216F421737F0}"/>
              </a:ext>
            </a:extLst>
          </p:cNvPr>
          <p:cNvGrpSpPr/>
          <p:nvPr/>
        </p:nvGrpSpPr>
        <p:grpSpPr>
          <a:xfrm>
            <a:off x="7991325" y="1656060"/>
            <a:ext cx="468000" cy="468000"/>
            <a:chOff x="1683008" y="963353"/>
            <a:chExt cx="468000" cy="468000"/>
          </a:xfrm>
        </p:grpSpPr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4D52EEDD-E815-6BFF-3613-5A70FA026F75}"/>
                </a:ext>
              </a:extLst>
            </p:cNvPr>
            <p:cNvSpPr/>
            <p:nvPr/>
          </p:nvSpPr>
          <p:spPr>
            <a:xfrm>
              <a:off x="1683008" y="963353"/>
              <a:ext cx="468000" cy="468000"/>
            </a:xfrm>
            <a:prstGeom prst="ellipse">
              <a:avLst/>
            </a:prstGeom>
            <a:solidFill>
              <a:srgbClr val="14161B"/>
            </a:solidFill>
            <a:ln w="63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1" name="그림 120" descr="시계, 원, 손목시계, 시간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606C628F-23D1-556E-1B0C-CC604ED70E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3008" y="963353"/>
              <a:ext cx="468000" cy="468000"/>
            </a:xfrm>
            <a:prstGeom prst="rect">
              <a:avLst/>
            </a:prstGeom>
          </p:spPr>
        </p:pic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6280F0B3-3474-F18F-C40F-4E4A11734236}"/>
              </a:ext>
            </a:extLst>
          </p:cNvPr>
          <p:cNvGrpSpPr/>
          <p:nvPr/>
        </p:nvGrpSpPr>
        <p:grpSpPr>
          <a:xfrm>
            <a:off x="10532699" y="1656060"/>
            <a:ext cx="468000" cy="468000"/>
            <a:chOff x="2832549" y="1059067"/>
            <a:chExt cx="468000" cy="468000"/>
          </a:xfrm>
        </p:grpSpPr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5612175E-31A6-50A9-3085-7E0E980E540F}"/>
                </a:ext>
              </a:extLst>
            </p:cNvPr>
            <p:cNvSpPr/>
            <p:nvPr/>
          </p:nvSpPr>
          <p:spPr>
            <a:xfrm>
              <a:off x="2832549" y="1059067"/>
              <a:ext cx="468000" cy="468000"/>
            </a:xfrm>
            <a:prstGeom prst="ellipse">
              <a:avLst/>
            </a:prstGeom>
            <a:solidFill>
              <a:srgbClr val="14161B"/>
            </a:solidFill>
            <a:ln w="63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2" name="그림 111" descr="스크린샷, 일렉트릭 블루, 블랙, 빛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2E3BBA67-BBC6-ACFB-645A-840DA043DE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2549" y="1059067"/>
              <a:ext cx="468000" cy="468000"/>
            </a:xfrm>
            <a:prstGeom prst="rect">
              <a:avLst/>
            </a:prstGeom>
          </p:spPr>
        </p:pic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DE167B42-2697-F8C3-D397-133906E16FAD}"/>
              </a:ext>
            </a:extLst>
          </p:cNvPr>
          <p:cNvGrpSpPr/>
          <p:nvPr/>
        </p:nvGrpSpPr>
        <p:grpSpPr>
          <a:xfrm>
            <a:off x="466357" y="5720980"/>
            <a:ext cx="468000" cy="468000"/>
            <a:chOff x="416330" y="2636726"/>
            <a:chExt cx="468000" cy="468000"/>
          </a:xfrm>
        </p:grpSpPr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731A7C46-0632-AFD0-9CF5-01A3F496C7C7}"/>
                </a:ext>
              </a:extLst>
            </p:cNvPr>
            <p:cNvSpPr/>
            <p:nvPr/>
          </p:nvSpPr>
          <p:spPr>
            <a:xfrm>
              <a:off x="416330" y="2636726"/>
              <a:ext cx="468000" cy="468000"/>
            </a:xfrm>
            <a:prstGeom prst="ellipse">
              <a:avLst/>
            </a:prstGeom>
            <a:solidFill>
              <a:srgbClr val="14161B"/>
            </a:solidFill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4" name="그림 103" descr="그린, 상징, 빛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FA4D269F-6E68-4655-8241-B8121994F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330" y="2636726"/>
              <a:ext cx="468000" cy="468000"/>
            </a:xfrm>
            <a:prstGeom prst="rect">
              <a:avLst/>
            </a:prstGeom>
          </p:spPr>
        </p:pic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D7573244-BDE3-2F23-F44D-174B60B208A2}"/>
              </a:ext>
            </a:extLst>
          </p:cNvPr>
          <p:cNvGrpSpPr/>
          <p:nvPr/>
        </p:nvGrpSpPr>
        <p:grpSpPr>
          <a:xfrm>
            <a:off x="1582357" y="5720980"/>
            <a:ext cx="468000" cy="468000"/>
            <a:chOff x="1683008" y="2636726"/>
            <a:chExt cx="468000" cy="468000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70B9EC1D-E030-47B3-4A4B-A5963FD30692}"/>
                </a:ext>
              </a:extLst>
            </p:cNvPr>
            <p:cNvSpPr/>
            <p:nvPr/>
          </p:nvSpPr>
          <p:spPr>
            <a:xfrm>
              <a:off x="1683008" y="2636726"/>
              <a:ext cx="468000" cy="468000"/>
            </a:xfrm>
            <a:prstGeom prst="ellipse">
              <a:avLst/>
            </a:prstGeom>
            <a:solidFill>
              <a:srgbClr val="14161B"/>
            </a:solidFill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0" name="그림 99" descr="댄스, 예술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D8A49FC6-6705-86DB-FC38-A0C59D5CF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3008" y="2636726"/>
              <a:ext cx="468000" cy="468000"/>
            </a:xfrm>
            <a:prstGeom prst="rect">
              <a:avLst/>
            </a:prstGeom>
          </p:spPr>
        </p:pic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6A7B3B4A-C8F8-4766-5259-B16AF279882C}"/>
              </a:ext>
            </a:extLst>
          </p:cNvPr>
          <p:cNvGrpSpPr/>
          <p:nvPr/>
        </p:nvGrpSpPr>
        <p:grpSpPr>
          <a:xfrm>
            <a:off x="2698355" y="5720980"/>
            <a:ext cx="468002" cy="468000"/>
            <a:chOff x="2832549" y="2470252"/>
            <a:chExt cx="468002" cy="468000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B8ECDE77-3079-66CC-D3EB-FB1DEE347D53}"/>
                </a:ext>
              </a:extLst>
            </p:cNvPr>
            <p:cNvSpPr/>
            <p:nvPr/>
          </p:nvSpPr>
          <p:spPr>
            <a:xfrm>
              <a:off x="2832549" y="2470252"/>
              <a:ext cx="468000" cy="468000"/>
            </a:xfrm>
            <a:prstGeom prst="ellipse">
              <a:avLst/>
            </a:prstGeom>
            <a:solidFill>
              <a:srgbClr val="14161B"/>
            </a:solidFill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6" name="그림 95" descr="그래픽, 만화 영화, 예술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9EFF9269-0593-3E3A-F8CF-5562395CE64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2551" y="2470252"/>
              <a:ext cx="468000" cy="468000"/>
            </a:xfrm>
            <a:prstGeom prst="rect">
              <a:avLst/>
            </a:prstGeom>
          </p:spPr>
        </p:pic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08B6DC5B-27FE-4C4A-B61D-3F2C09D96821}"/>
              </a:ext>
            </a:extLst>
          </p:cNvPr>
          <p:cNvGrpSpPr/>
          <p:nvPr/>
        </p:nvGrpSpPr>
        <p:grpSpPr>
          <a:xfrm>
            <a:off x="2139611" y="6669088"/>
            <a:ext cx="468000" cy="468000"/>
            <a:chOff x="2311631" y="4239327"/>
            <a:chExt cx="468000" cy="468000"/>
          </a:xfrm>
        </p:grpSpPr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533392C9-242F-E899-4A2E-C6FB53937084}"/>
                </a:ext>
              </a:extLst>
            </p:cNvPr>
            <p:cNvSpPr/>
            <p:nvPr/>
          </p:nvSpPr>
          <p:spPr>
            <a:xfrm>
              <a:off x="2311631" y="4239327"/>
              <a:ext cx="468000" cy="468000"/>
            </a:xfrm>
            <a:prstGeom prst="ellipse">
              <a:avLst/>
            </a:prstGeom>
            <a:solidFill>
              <a:srgbClr val="14161B"/>
            </a:solidFill>
            <a:ln w="635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8" name="그림 87" descr="모래 시계, 정물 사진, 빛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8E031141-DD2A-5BE3-5748-B6E46685B5C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1631" y="4239327"/>
              <a:ext cx="468000" cy="468000"/>
            </a:xfrm>
            <a:prstGeom prst="rect">
              <a:avLst/>
            </a:prstGeom>
          </p:spPr>
        </p:pic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6A0B16C2-B508-3C28-544E-2750695E971B}"/>
              </a:ext>
            </a:extLst>
          </p:cNvPr>
          <p:cNvGrpSpPr/>
          <p:nvPr/>
        </p:nvGrpSpPr>
        <p:grpSpPr>
          <a:xfrm>
            <a:off x="1023610" y="6669088"/>
            <a:ext cx="468000" cy="468000"/>
            <a:chOff x="698721" y="4239327"/>
            <a:chExt cx="468000" cy="468000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A30F519C-F948-F255-D361-BA889BF69409}"/>
                </a:ext>
              </a:extLst>
            </p:cNvPr>
            <p:cNvSpPr/>
            <p:nvPr/>
          </p:nvSpPr>
          <p:spPr>
            <a:xfrm>
              <a:off x="698721" y="4239327"/>
              <a:ext cx="468000" cy="468000"/>
            </a:xfrm>
            <a:prstGeom prst="ellipse">
              <a:avLst/>
            </a:prstGeom>
            <a:solidFill>
              <a:srgbClr val="14161B"/>
            </a:solidFill>
            <a:ln w="635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5" name="그림 64" descr="상징, 호박, 양초, 노랑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0AC2A6EC-DF5F-F9FF-E164-6828DC388B2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721" y="4239327"/>
              <a:ext cx="468000" cy="46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0376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1697F51-6A74-FC85-E211-D63D9FD16631}"/>
              </a:ext>
            </a:extLst>
          </p:cNvPr>
          <p:cNvGrpSpPr/>
          <p:nvPr/>
        </p:nvGrpSpPr>
        <p:grpSpPr>
          <a:xfrm>
            <a:off x="189103" y="188913"/>
            <a:ext cx="11807825" cy="402775"/>
            <a:chOff x="192088" y="54772"/>
            <a:chExt cx="11807825" cy="4027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B322159-9336-304B-C7B1-90C143CC69C4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1D0F06-A5CA-1CC5-AA74-C6C984EE65EF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187409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모션 및 이펙트</a:t>
                </a: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968C0543-DD94-F891-114E-AB5E9D346D3C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1379497" y="256160"/>
                <a:ext cx="106204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C3B4B57-9B28-950A-F601-36D10E79859D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C0BE0326-1407-3B5B-E357-57A8289F0D2F}"/>
              </a:ext>
            </a:extLst>
          </p:cNvPr>
          <p:cNvGrpSpPr/>
          <p:nvPr/>
        </p:nvGrpSpPr>
        <p:grpSpPr>
          <a:xfrm>
            <a:off x="189103" y="1130530"/>
            <a:ext cx="12123184" cy="4596941"/>
            <a:chOff x="189103" y="649273"/>
            <a:chExt cx="12123184" cy="4596941"/>
          </a:xfrm>
        </p:grpSpPr>
        <p:sp>
          <p:nvSpPr>
            <p:cNvPr id="10" name="화살표: 오른쪽 9">
              <a:extLst>
                <a:ext uri="{FF2B5EF4-FFF2-40B4-BE49-F238E27FC236}">
                  <a16:creationId xmlns:a16="http://schemas.microsoft.com/office/drawing/2014/main" id="{CBFEA986-ED6E-A004-F72E-52401CDD4ECC}"/>
                </a:ext>
              </a:extLst>
            </p:cNvPr>
            <p:cNvSpPr/>
            <p:nvPr/>
          </p:nvSpPr>
          <p:spPr>
            <a:xfrm>
              <a:off x="7193748" y="2947741"/>
              <a:ext cx="259661" cy="211203"/>
            </a:xfrm>
            <a:prstGeom prst="rightArrow">
              <a:avLst>
                <a:gd name="adj1" fmla="val 50000"/>
                <a:gd name="adj2" fmla="val 40379"/>
              </a:avLst>
            </a:prstGeom>
            <a:solidFill>
              <a:srgbClr val="FAFCBC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E51021CF-7B75-BE34-50A6-221125083E61}"/>
                </a:ext>
              </a:extLst>
            </p:cNvPr>
            <p:cNvGrpSpPr/>
            <p:nvPr/>
          </p:nvGrpSpPr>
          <p:grpSpPr>
            <a:xfrm>
              <a:off x="189103" y="649273"/>
              <a:ext cx="3056867" cy="4596941"/>
              <a:chOff x="189103" y="649273"/>
              <a:chExt cx="3056867" cy="4596941"/>
            </a:xfrm>
          </p:grpSpPr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73981D59-E687-8615-4D12-73930B4F3933}"/>
                  </a:ext>
                </a:extLst>
              </p:cNvPr>
              <p:cNvGrpSpPr/>
              <p:nvPr/>
            </p:nvGrpSpPr>
            <p:grpSpPr>
              <a:xfrm>
                <a:off x="189103" y="860471"/>
                <a:ext cx="3056867" cy="4385743"/>
                <a:chOff x="189103" y="860471"/>
                <a:chExt cx="3056867" cy="4385743"/>
              </a:xfrm>
            </p:grpSpPr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BF369AA5-4576-40EB-2877-0A983392056D}"/>
                    </a:ext>
                  </a:extLst>
                </p:cNvPr>
                <p:cNvSpPr/>
                <p:nvPr/>
              </p:nvSpPr>
              <p:spPr>
                <a:xfrm>
                  <a:off x="189103" y="860471"/>
                  <a:ext cx="3056867" cy="438574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72001" tIns="35998" rIns="72001" bIns="35998" rtlCol="0" anchor="ctr" anchorCtr="0">
                  <a:noAutofit/>
                </a:bodyPr>
                <a:lstStyle/>
                <a:p>
                  <a:pPr algn="ctr"/>
                  <a:endPara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EC6E854D-4397-7579-F2B0-BF389239F0E7}"/>
                    </a:ext>
                  </a:extLst>
                </p:cNvPr>
                <p:cNvSpPr/>
                <p:nvPr/>
              </p:nvSpPr>
              <p:spPr>
                <a:xfrm>
                  <a:off x="189103" y="860472"/>
                  <a:ext cx="3056866" cy="444040"/>
                </a:xfrm>
                <a:prstGeom prst="rect">
                  <a:avLst/>
                </a:prstGeom>
                <a:solidFill>
                  <a:srgbClr val="FAFCBC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72001" tIns="35998" rIns="72001" bIns="35998" rtlCol="0" anchor="ctr" anchorCtr="0">
                  <a:noAutofit/>
                </a:bodyPr>
                <a:lstStyle/>
                <a:p>
                  <a:pPr algn="ctr"/>
                  <a:endPara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38" name="TextBox 65">
                  <a:extLst>
                    <a:ext uri="{FF2B5EF4-FFF2-40B4-BE49-F238E27FC236}">
                      <a16:creationId xmlns:a16="http://schemas.microsoft.com/office/drawing/2014/main" id="{A1A411C7-7C4F-7EDB-BF0F-0AD90F625FE8}"/>
                    </a:ext>
                  </a:extLst>
                </p:cNvPr>
                <p:cNvSpPr txBox="1"/>
                <p:nvPr/>
              </p:nvSpPr>
              <p:spPr>
                <a:xfrm>
                  <a:off x="406544" y="924757"/>
                  <a:ext cx="2621985" cy="315471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tIns="0" bIns="0" rtlCol="0" anchor="t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spcAft>
                      <a:spcPts val="300"/>
                    </a:spcAft>
                  </a:pPr>
                  <a:r>
                    <a:rPr lang="ko-KR" altLang="en-US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창을 목에 걸친 후 자세를 낮춰 한바퀴 회전합니다</a:t>
                  </a:r>
                  <a:r>
                    <a:rPr lang="en-US" altLang="ko-KR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</a:p>
                <a:p>
                  <a:pPr algn="ctr">
                    <a:spcAft>
                      <a:spcPts val="300"/>
                    </a:spcAft>
                  </a:pPr>
                  <a:r>
                    <a:rPr lang="ko-KR" altLang="en-US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동시에 주변의 에너지가 캐릭터를 향해 모여듭니다</a:t>
                  </a:r>
                  <a:r>
                    <a:rPr lang="en-US" altLang="ko-KR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</a:p>
              </p:txBody>
            </p:sp>
            <p:grpSp>
              <p:nvGrpSpPr>
                <p:cNvPr id="15" name="그룹 14">
                  <a:extLst>
                    <a:ext uri="{FF2B5EF4-FFF2-40B4-BE49-F238E27FC236}">
                      <a16:creationId xmlns:a16="http://schemas.microsoft.com/office/drawing/2014/main" id="{208F8F23-F8BA-7953-50E5-8A78CC63E76F}"/>
                    </a:ext>
                  </a:extLst>
                </p:cNvPr>
                <p:cNvGrpSpPr/>
                <p:nvPr/>
              </p:nvGrpSpPr>
              <p:grpSpPr>
                <a:xfrm>
                  <a:off x="379009" y="1342984"/>
                  <a:ext cx="695076" cy="123238"/>
                  <a:chOff x="325285" y="1036570"/>
                  <a:chExt cx="695076" cy="123238"/>
                </a:xfrm>
              </p:grpSpPr>
              <p:grpSp>
                <p:nvGrpSpPr>
                  <p:cNvPr id="29" name="그룹 28">
                    <a:extLst>
                      <a:ext uri="{FF2B5EF4-FFF2-40B4-BE49-F238E27FC236}">
                        <a16:creationId xmlns:a16="http://schemas.microsoft.com/office/drawing/2014/main" id="{DBFB021A-A60E-4F90-BC98-B6DF1E82B032}"/>
                      </a:ext>
                    </a:extLst>
                  </p:cNvPr>
                  <p:cNvGrpSpPr/>
                  <p:nvPr/>
                </p:nvGrpSpPr>
                <p:grpSpPr>
                  <a:xfrm>
                    <a:off x="804232" y="1039161"/>
                    <a:ext cx="216129" cy="118057"/>
                    <a:chOff x="306290" y="5421032"/>
                    <a:chExt cx="277974" cy="151839"/>
                  </a:xfrm>
                  <a:solidFill>
                    <a:schemeClr val="bg1">
                      <a:lumMod val="50000"/>
                    </a:schemeClr>
                  </a:solidFill>
                </p:grpSpPr>
                <p:sp>
                  <p:nvSpPr>
                    <p:cNvPr id="35" name="이등변 삼각형 34">
                      <a:extLst>
                        <a:ext uri="{FF2B5EF4-FFF2-40B4-BE49-F238E27FC236}">
                          <a16:creationId xmlns:a16="http://schemas.microsoft.com/office/drawing/2014/main" id="{DAB6F550-AC78-04E5-2E1D-96D27C0303D3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460589" y="5437335"/>
                      <a:ext cx="128120" cy="119231"/>
                    </a:xfrm>
                    <a:prstGeom prst="triangl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801"/>
                    </a:p>
                  </p:txBody>
                </p:sp>
                <p:sp>
                  <p:nvSpPr>
                    <p:cNvPr id="36" name="직사각형 35">
                      <a:extLst>
                        <a:ext uri="{FF2B5EF4-FFF2-40B4-BE49-F238E27FC236}">
                          <a16:creationId xmlns:a16="http://schemas.microsoft.com/office/drawing/2014/main" id="{A598774F-C5AB-A661-78FE-2B8B107698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290" y="5421032"/>
                      <a:ext cx="214121" cy="151839"/>
                    </a:xfrm>
                    <a:prstGeom prst="rect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b">
                      <a:normAutofit lnSpcReduction="10000"/>
                    </a:bodyPr>
                    <a:lstStyle/>
                    <a:p>
                      <a:pPr algn="ctr"/>
                      <a:r>
                        <a:rPr lang="en-US" altLang="ko-KR" sz="80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endParaRPr lang="ko-KR" altLang="en-US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p:txBody>
                </p:sp>
              </p:grpSp>
              <p:grpSp>
                <p:nvGrpSpPr>
                  <p:cNvPr id="30" name="그룹 29">
                    <a:extLst>
                      <a:ext uri="{FF2B5EF4-FFF2-40B4-BE49-F238E27FC236}">
                        <a16:creationId xmlns:a16="http://schemas.microsoft.com/office/drawing/2014/main" id="{6F3984E2-C9EC-886D-AB35-99F452FCB355}"/>
                      </a:ext>
                    </a:extLst>
                  </p:cNvPr>
                  <p:cNvGrpSpPr/>
                  <p:nvPr/>
                </p:nvGrpSpPr>
                <p:grpSpPr>
                  <a:xfrm>
                    <a:off x="325285" y="1036570"/>
                    <a:ext cx="562154" cy="123238"/>
                    <a:chOff x="372454" y="941326"/>
                    <a:chExt cx="562153" cy="123238"/>
                  </a:xfrm>
                </p:grpSpPr>
                <p:sp>
                  <p:nvSpPr>
                    <p:cNvPr id="31" name="TextBox 30">
                      <a:extLst>
                        <a:ext uri="{FF2B5EF4-FFF2-40B4-BE49-F238E27FC236}">
                          <a16:creationId xmlns:a16="http://schemas.microsoft.com/office/drawing/2014/main" id="{990D7009-D13F-3D3B-E1F3-FCECC534EE6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2523" y="941326"/>
                      <a:ext cx="392084" cy="12323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r>
                        <a:rPr lang="ko-KR" altLang="en-US" sz="801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카메라</a:t>
                      </a:r>
                      <a:endParaRPr lang="en-US" altLang="ko-KR" sz="801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p:txBody>
                </p:sp>
                <p:grpSp>
                  <p:nvGrpSpPr>
                    <p:cNvPr id="32" name="그룹 31">
                      <a:extLst>
                        <a:ext uri="{FF2B5EF4-FFF2-40B4-BE49-F238E27FC236}">
                          <a16:creationId xmlns:a16="http://schemas.microsoft.com/office/drawing/2014/main" id="{1E9BF7D9-2089-112A-4EBB-C5875E68815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72454" y="958329"/>
                      <a:ext cx="89105" cy="89105"/>
                      <a:chOff x="1394247" y="792216"/>
                      <a:chExt cx="89105" cy="89105"/>
                    </a:xfrm>
                  </p:grpSpPr>
                  <p:sp>
                    <p:nvSpPr>
                      <p:cNvPr id="33" name="자유형: 도형 32">
                        <a:extLst>
                          <a:ext uri="{FF2B5EF4-FFF2-40B4-BE49-F238E27FC236}">
                            <a16:creationId xmlns:a16="http://schemas.microsoft.com/office/drawing/2014/main" id="{0F1469D2-13BE-A100-EE73-A2D6670B7F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94247" y="792216"/>
                        <a:ext cx="89105" cy="89105"/>
                      </a:xfrm>
                      <a:custGeom>
                        <a:avLst/>
                        <a:gdLst>
                          <a:gd name="connsiteX0" fmla="*/ 0 w 514350"/>
                          <a:gd name="connsiteY0" fmla="*/ 0 h 514350"/>
                          <a:gd name="connsiteX1" fmla="*/ 0 w 514350"/>
                          <a:gd name="connsiteY1" fmla="*/ 514350 h 514350"/>
                          <a:gd name="connsiteX2" fmla="*/ 514350 w 514350"/>
                          <a:gd name="connsiteY2" fmla="*/ 514350 h 514350"/>
                          <a:gd name="connsiteX3" fmla="*/ 514350 w 514350"/>
                          <a:gd name="connsiteY3" fmla="*/ 0 h 514350"/>
                          <a:gd name="connsiteX4" fmla="*/ 457200 w 514350"/>
                          <a:gd name="connsiteY4" fmla="*/ 457200 h 514350"/>
                          <a:gd name="connsiteX5" fmla="*/ 57150 w 514350"/>
                          <a:gd name="connsiteY5" fmla="*/ 457200 h 514350"/>
                          <a:gd name="connsiteX6" fmla="*/ 57150 w 514350"/>
                          <a:gd name="connsiteY6" fmla="*/ 57150 h 514350"/>
                          <a:gd name="connsiteX7" fmla="*/ 457200 w 514350"/>
                          <a:gd name="connsiteY7" fmla="*/ 57150 h 51435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</a:cxnLst>
                        <a:rect l="l" t="t" r="r" b="b"/>
                        <a:pathLst>
                          <a:path w="514350" h="514350">
                            <a:moveTo>
                              <a:pt x="0" y="0"/>
                            </a:moveTo>
                            <a:lnTo>
                              <a:pt x="0" y="514350"/>
                            </a:lnTo>
                            <a:lnTo>
                              <a:pt x="514350" y="514350"/>
                            </a:lnTo>
                            <a:lnTo>
                              <a:pt x="514350" y="0"/>
                            </a:lnTo>
                            <a:close/>
                            <a:moveTo>
                              <a:pt x="457200" y="457200"/>
                            </a:moveTo>
                            <a:lnTo>
                              <a:pt x="57150" y="457200"/>
                            </a:lnTo>
                            <a:lnTo>
                              <a:pt x="57150" y="57150"/>
                            </a:lnTo>
                            <a:lnTo>
                              <a:pt x="457200" y="57150"/>
                            </a:lnTo>
                            <a:close/>
                          </a:path>
                        </a:pathLst>
                      </a:custGeom>
                      <a:solidFill>
                        <a:schemeClr val="tx1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 sz="1799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  <p:sp>
                    <p:nvSpPr>
                      <p:cNvPr id="34" name="자유형: 도형 33">
                        <a:extLst>
                          <a:ext uri="{FF2B5EF4-FFF2-40B4-BE49-F238E27FC236}">
                            <a16:creationId xmlns:a16="http://schemas.microsoft.com/office/drawing/2014/main" id="{E65E0060-168B-2720-EEA8-F01505D834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09688" y="812534"/>
                        <a:ext cx="58225" cy="44382"/>
                      </a:xfrm>
                      <a:custGeom>
                        <a:avLst/>
                        <a:gdLst>
                          <a:gd name="connsiteX0" fmla="*/ 336099 w 336099"/>
                          <a:gd name="connsiteY0" fmla="*/ 40815 h 256193"/>
                          <a:gd name="connsiteX1" fmla="*/ 296094 w 336099"/>
                          <a:gd name="connsiteY1" fmla="*/ 0 h 256193"/>
                          <a:gd name="connsiteX2" fmla="*/ 116710 w 336099"/>
                          <a:gd name="connsiteY2" fmla="*/ 175784 h 256193"/>
                          <a:gd name="connsiteX3" fmla="*/ 40415 w 336099"/>
                          <a:gd name="connsiteY3" fmla="*/ 99489 h 256193"/>
                          <a:gd name="connsiteX4" fmla="*/ 0 w 336099"/>
                          <a:gd name="connsiteY4" fmla="*/ 139894 h 256193"/>
                          <a:gd name="connsiteX5" fmla="*/ 116300 w 336099"/>
                          <a:gd name="connsiteY5" fmla="*/ 256194 h 256193"/>
                          <a:gd name="connsiteX6" fmla="*/ 336099 w 336099"/>
                          <a:gd name="connsiteY6" fmla="*/ 40815 h 25619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336099" h="256193">
                            <a:moveTo>
                              <a:pt x="336099" y="40815"/>
                            </a:moveTo>
                            <a:lnTo>
                              <a:pt x="296094" y="0"/>
                            </a:lnTo>
                            <a:lnTo>
                              <a:pt x="116710" y="175784"/>
                            </a:lnTo>
                            <a:lnTo>
                              <a:pt x="40415" y="99489"/>
                            </a:lnTo>
                            <a:lnTo>
                              <a:pt x="0" y="139894"/>
                            </a:lnTo>
                            <a:lnTo>
                              <a:pt x="116300" y="256194"/>
                            </a:lnTo>
                            <a:lnTo>
                              <a:pt x="336099" y="40815"/>
                            </a:lnTo>
                            <a:close/>
                          </a:path>
                        </a:pathLst>
                      </a:custGeom>
                      <a:solidFill>
                        <a:srgbClr val="FF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 sz="1799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6" name="그룹 15">
                  <a:extLst>
                    <a:ext uri="{FF2B5EF4-FFF2-40B4-BE49-F238E27FC236}">
                      <a16:creationId xmlns:a16="http://schemas.microsoft.com/office/drawing/2014/main" id="{7AC6CA22-445E-E769-43E3-1D818786B283}"/>
                    </a:ext>
                  </a:extLst>
                </p:cNvPr>
                <p:cNvGrpSpPr/>
                <p:nvPr/>
              </p:nvGrpSpPr>
              <p:grpSpPr>
                <a:xfrm>
                  <a:off x="357012" y="1671550"/>
                  <a:ext cx="2721048" cy="1447542"/>
                  <a:chOff x="562814" y="1166955"/>
                  <a:chExt cx="2721048" cy="1447542"/>
                </a:xfrm>
              </p:grpSpPr>
              <p:pic>
                <p:nvPicPr>
                  <p:cNvPr id="22" name="그림 21" descr="만화 영화, 무기, 의류이(가) 표시된 사진&#10;&#10;자동 생성된 설명">
                    <a:extLst>
                      <a:ext uri="{FF2B5EF4-FFF2-40B4-BE49-F238E27FC236}">
                        <a16:creationId xmlns:a16="http://schemas.microsoft.com/office/drawing/2014/main" id="{10483803-68F7-BC35-3462-833459021E6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240" t="9086" r="691"/>
                  <a:stretch/>
                </p:blipFill>
                <p:spPr>
                  <a:xfrm>
                    <a:off x="562814" y="1295530"/>
                    <a:ext cx="2721048" cy="1318967"/>
                  </a:xfrm>
                  <a:prstGeom prst="rect">
                    <a:avLst/>
                  </a:prstGeom>
                </p:spPr>
              </p:pic>
              <p:grpSp>
                <p:nvGrpSpPr>
                  <p:cNvPr id="23" name="그룹 22">
                    <a:extLst>
                      <a:ext uri="{FF2B5EF4-FFF2-40B4-BE49-F238E27FC236}">
                        <a16:creationId xmlns:a16="http://schemas.microsoft.com/office/drawing/2014/main" id="{4F9F423F-1321-D46A-5FFF-321DE567BD69}"/>
                      </a:ext>
                    </a:extLst>
                  </p:cNvPr>
                  <p:cNvGrpSpPr/>
                  <p:nvPr/>
                </p:nvGrpSpPr>
                <p:grpSpPr>
                  <a:xfrm>
                    <a:off x="1032125" y="1166955"/>
                    <a:ext cx="1975063" cy="491393"/>
                    <a:chOff x="911860" y="1257100"/>
                    <a:chExt cx="1975063" cy="491394"/>
                  </a:xfrm>
                </p:grpSpPr>
                <p:sp>
                  <p:nvSpPr>
                    <p:cNvPr id="24" name="타원 23">
                      <a:extLst>
                        <a:ext uri="{FF2B5EF4-FFF2-40B4-BE49-F238E27FC236}">
                          <a16:creationId xmlns:a16="http://schemas.microsoft.com/office/drawing/2014/main" id="{7F863341-D717-BCD3-492F-C60C54D6EA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1860" y="1532494"/>
                      <a:ext cx="216000" cy="216000"/>
                    </a:xfrm>
                    <a:prstGeom prst="ellipse">
                      <a:avLst/>
                    </a:prstGeom>
                    <a:noFill/>
                    <a:ln w="1905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799" dirty="0">
                        <a:effectLst>
                          <a:glow rad="127000">
                            <a:schemeClr val="bg1"/>
                          </a:glow>
                        </a:effectLst>
                      </a:endParaRPr>
                    </a:p>
                  </p:txBody>
                </p:sp>
                <p:cxnSp>
                  <p:nvCxnSpPr>
                    <p:cNvPr id="25" name="연결선: 꺾임 24">
                      <a:extLst>
                        <a:ext uri="{FF2B5EF4-FFF2-40B4-BE49-F238E27FC236}">
                          <a16:creationId xmlns:a16="http://schemas.microsoft.com/office/drawing/2014/main" id="{E45A3B58-F083-BD31-9F37-FA3F9EB70815}"/>
                        </a:ext>
                      </a:extLst>
                    </p:cNvPr>
                    <p:cNvCxnSpPr>
                      <a:cxnSpLocks/>
                      <a:stCxn id="24" idx="0"/>
                      <a:endCxn id="27" idx="1"/>
                    </p:cNvCxnSpPr>
                    <p:nvPr/>
                  </p:nvCxnSpPr>
                  <p:spPr>
                    <a:xfrm rot="5400000" flipH="1" flipV="1">
                      <a:off x="966974" y="1371607"/>
                      <a:ext cx="213773" cy="108000"/>
                    </a:xfrm>
                    <a:prstGeom prst="bentConnector2">
                      <a:avLst/>
                    </a:prstGeom>
                    <a:ln w="9525">
                      <a:solidFill>
                        <a:schemeClr val="tx1"/>
                      </a:solidFill>
                      <a:tailEnd type="triangle" w="sm" len="sm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6" name="그룹 25">
                      <a:extLst>
                        <a:ext uri="{FF2B5EF4-FFF2-40B4-BE49-F238E27FC236}">
                          <a16:creationId xmlns:a16="http://schemas.microsoft.com/office/drawing/2014/main" id="{3C779256-17C1-3842-F7C8-F77552C7BE5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27860" y="1257100"/>
                      <a:ext cx="1759063" cy="246139"/>
                      <a:chOff x="1127860" y="1174542"/>
                      <a:chExt cx="1759063" cy="246139"/>
                    </a:xfrm>
                  </p:grpSpPr>
                  <p:sp>
                    <p:nvSpPr>
                      <p:cNvPr id="27" name="TextBox 4">
                        <a:extLst>
                          <a:ext uri="{FF2B5EF4-FFF2-40B4-BE49-F238E27FC236}">
                            <a16:creationId xmlns:a16="http://schemas.microsoft.com/office/drawing/2014/main" id="{2BC63AD3-7013-6C76-A2EE-A142A2971DC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27860" y="1174542"/>
                        <a:ext cx="1759063" cy="123239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tx1"/>
                      </a:fontRef>
                    </p:style>
                    <p:txBody>
                      <a:bodyPr wrap="none" lIns="72001" tIns="0" rIns="0" bIns="0" rtlCol="0" anchor="ctr" anchorCtr="0">
                        <a:spAutoFit/>
                      </a:bodyPr>
                      <a:lstStyle>
                        <a:defPPr>
                          <a:defRPr lang="ko-KR"/>
                        </a:defPPr>
                        <a:lvl1pPr indent="0">
                          <a:defRPr sz="1100">
                            <a:latin typeface="Noto Sans KR" panose="020B0200000000000000" pitchFamily="50" charset="-127"/>
                            <a:ea typeface="Noto Sans KR" panose="020B0200000000000000" pitchFamily="50" charset="-127"/>
                          </a:defRPr>
                        </a:lvl1pPr>
                        <a:lvl2pPr indent="0">
                          <a:defRPr sz="1100"/>
                        </a:lvl2pPr>
                        <a:lvl3pPr indent="0">
                          <a:defRPr sz="1100"/>
                        </a:lvl3pPr>
                        <a:lvl4pPr indent="0">
                          <a:defRPr sz="1100"/>
                        </a:lvl4pPr>
                        <a:lvl5pPr indent="0">
                          <a:defRPr sz="1100"/>
                        </a:lvl5pPr>
                        <a:lvl6pPr indent="0">
                          <a:defRPr sz="1100"/>
                        </a:lvl6pPr>
                        <a:lvl7pPr indent="0">
                          <a:defRPr sz="1100"/>
                        </a:lvl7pPr>
                        <a:lvl8pPr indent="0">
                          <a:defRPr sz="1100"/>
                        </a:lvl8pPr>
                        <a:lvl9pPr indent="0">
                          <a:defRPr sz="1100"/>
                        </a:lvl9pPr>
                      </a:lstStyle>
                      <a:p>
                        <a:r>
                          <a:rPr lang="ko-KR" altLang="en-US" sz="801" dirty="0"/>
                          <a:t>왼손은 반드시 창을 잡고 있어야 합니다</a:t>
                        </a:r>
                        <a:r>
                          <a:rPr lang="en-US" altLang="ko-KR" sz="801" dirty="0"/>
                          <a:t>.</a:t>
                        </a:r>
                      </a:p>
                    </p:txBody>
                  </p:sp>
                  <p:sp>
                    <p:nvSpPr>
                      <p:cNvPr id="28" name="TextBox 4">
                        <a:extLst>
                          <a:ext uri="{FF2B5EF4-FFF2-40B4-BE49-F238E27FC236}">
                            <a16:creationId xmlns:a16="http://schemas.microsoft.com/office/drawing/2014/main" id="{3CCC9DF9-5986-565D-A801-D164172AB25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14824" y="1312959"/>
                        <a:ext cx="1577906" cy="107722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tx1"/>
                      </a:fontRef>
                    </p:style>
                    <p:txBody>
                      <a:bodyPr wrap="square" lIns="0" tIns="0" rIns="0" bIns="0" rtlCol="0" anchor="ctr" anchorCtr="0">
                        <a:spAutoFit/>
                      </a:bodyPr>
                      <a:lstStyle>
                        <a:defPPr>
                          <a:defRPr lang="ko-KR"/>
                        </a:defPPr>
                        <a:lvl1pPr indent="0">
                          <a:defRPr sz="1100">
                            <a:latin typeface="Noto Sans KR" panose="020B0200000000000000" pitchFamily="50" charset="-127"/>
                            <a:ea typeface="Noto Sans KR" panose="020B0200000000000000" pitchFamily="50" charset="-127"/>
                          </a:defRPr>
                        </a:lvl1pPr>
                        <a:lvl2pPr indent="0">
                          <a:defRPr sz="1100"/>
                        </a:lvl2pPr>
                        <a:lvl3pPr indent="0">
                          <a:defRPr sz="1100"/>
                        </a:lvl3pPr>
                        <a:lvl4pPr indent="0">
                          <a:defRPr sz="1100"/>
                        </a:lvl4pPr>
                        <a:lvl5pPr indent="0">
                          <a:defRPr sz="1100"/>
                        </a:lvl5pPr>
                        <a:lvl6pPr indent="0">
                          <a:defRPr sz="1100"/>
                        </a:lvl6pPr>
                        <a:lvl7pPr indent="0">
                          <a:defRPr sz="1100"/>
                        </a:lvl7pPr>
                        <a:lvl8pPr indent="0">
                          <a:defRPr sz="1100"/>
                        </a:lvl8pPr>
                        <a:lvl9pPr indent="0">
                          <a:defRPr sz="1100"/>
                        </a:lvl9pPr>
                      </a:lstStyle>
                      <a:p>
                        <a:r>
                          <a:rPr lang="ko-KR" altLang="en-US" sz="7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rPr>
                          <a:t>∵</a:t>
                        </a:r>
                        <a:r>
                          <a:rPr lang="en-US" altLang="ko-KR" sz="7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rPr>
                          <a:t> [</a:t>
                        </a:r>
                        <a:r>
                          <a:rPr lang="ko-KR" altLang="en-US" sz="7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rPr>
                          <a:t>모션 </a:t>
                        </a:r>
                        <a:r>
                          <a:rPr lang="en-US" altLang="ko-KR" sz="7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rPr>
                          <a:t>2] </a:t>
                        </a:r>
                        <a:r>
                          <a:rPr lang="ko-KR" altLang="en-US" sz="7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rPr>
                          <a:t>에서 왼손으로 창을 찔러 공격</a:t>
                        </a:r>
                      </a:p>
                    </p:txBody>
                  </p:sp>
                </p:grpSp>
              </p:grpSp>
            </p:grpSp>
            <p:grpSp>
              <p:nvGrpSpPr>
                <p:cNvPr id="128" name="그룹 127">
                  <a:extLst>
                    <a:ext uri="{FF2B5EF4-FFF2-40B4-BE49-F238E27FC236}">
                      <a16:creationId xmlns:a16="http://schemas.microsoft.com/office/drawing/2014/main" id="{AE356AFD-7C15-CBEE-295E-470DDC15EA52}"/>
                    </a:ext>
                  </a:extLst>
                </p:cNvPr>
                <p:cNvGrpSpPr/>
                <p:nvPr/>
              </p:nvGrpSpPr>
              <p:grpSpPr>
                <a:xfrm>
                  <a:off x="275707" y="3656062"/>
                  <a:ext cx="2883658" cy="1307621"/>
                  <a:chOff x="1008598" y="3523273"/>
                  <a:chExt cx="2883658" cy="1307621"/>
                </a:xfrm>
              </p:grpSpPr>
              <p:sp>
                <p:nvSpPr>
                  <p:cNvPr id="18" name="TextBox 4">
                    <a:extLst>
                      <a:ext uri="{FF2B5EF4-FFF2-40B4-BE49-F238E27FC236}">
                        <a16:creationId xmlns:a16="http://schemas.microsoft.com/office/drawing/2014/main" id="{DEC65AB2-CE75-4545-A8D3-B5D758D4D378}"/>
                      </a:ext>
                    </a:extLst>
                  </p:cNvPr>
                  <p:cNvSpPr txBox="1"/>
                  <p:nvPr/>
                </p:nvSpPr>
                <p:spPr>
                  <a:xfrm>
                    <a:off x="2295665" y="4584416"/>
                    <a:ext cx="1596591" cy="246478"/>
                  </a:xfrm>
                  <a:prstGeom prst="rect">
                    <a:avLst/>
                  </a:prstGeom>
                  <a:noFill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indent="0">
                      <a:defRPr sz="110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indent="0">
                      <a:defRPr sz="1100"/>
                    </a:lvl2pPr>
                    <a:lvl3pPr indent="0">
                      <a:defRPr sz="1100"/>
                    </a:lvl3pPr>
                    <a:lvl4pPr indent="0">
                      <a:defRPr sz="1100"/>
                    </a:lvl4pPr>
                    <a:lvl5pPr indent="0">
                      <a:defRPr sz="1100"/>
                    </a:lvl5pPr>
                    <a:lvl6pPr indent="0">
                      <a:defRPr sz="1100"/>
                    </a:lvl6pPr>
                    <a:lvl7pPr indent="0">
                      <a:defRPr sz="1100"/>
                    </a:lvl7pPr>
                    <a:lvl8pPr indent="0">
                      <a:defRPr sz="1100"/>
                    </a:lvl8pPr>
                    <a:lvl9pPr indent="0">
                      <a:defRPr sz="1100"/>
                    </a:lvl9pPr>
                  </a:lstStyle>
                  <a:p>
                    <a:r>
                      <a:rPr lang="ko-KR" altLang="en-US" sz="80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 ◀ 에너지가 모여들어</a:t>
                    </a:r>
                    <a:r>
                      <a:rPr lang="en-US" altLang="ko-KR" sz="80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 </a:t>
                    </a:r>
                  </a:p>
                  <a:p>
                    <a:r>
                      <a:rPr lang="ko-KR" altLang="en-US" sz="80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       클래스 마크의 모양을 형성합니다</a:t>
                    </a:r>
                    <a:r>
                      <a:rPr lang="en-US" altLang="ko-KR" sz="80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.</a:t>
                    </a:r>
                    <a:endParaRPr lang="ko-KR" altLang="en-US" sz="80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  <p:grpSp>
                <p:nvGrpSpPr>
                  <p:cNvPr id="127" name="그룹 126">
                    <a:extLst>
                      <a:ext uri="{FF2B5EF4-FFF2-40B4-BE49-F238E27FC236}">
                        <a16:creationId xmlns:a16="http://schemas.microsoft.com/office/drawing/2014/main" id="{37A37CE9-87A2-F341-0BA8-7179CAA37103}"/>
                      </a:ext>
                    </a:extLst>
                  </p:cNvPr>
                  <p:cNvGrpSpPr/>
                  <p:nvPr/>
                </p:nvGrpSpPr>
                <p:grpSpPr>
                  <a:xfrm>
                    <a:off x="1008598" y="3523273"/>
                    <a:ext cx="1271278" cy="1307621"/>
                    <a:chOff x="857826" y="3430075"/>
                    <a:chExt cx="1271278" cy="1307621"/>
                  </a:xfrm>
                </p:grpSpPr>
                <p:sp>
                  <p:nvSpPr>
                    <p:cNvPr id="20" name="TextBox 4">
                      <a:extLst>
                        <a:ext uri="{FF2B5EF4-FFF2-40B4-BE49-F238E27FC236}">
                          <a16:creationId xmlns:a16="http://schemas.microsoft.com/office/drawing/2014/main" id="{416383D3-561A-EDEF-E6FB-029571C2686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21620" y="3430075"/>
                      <a:ext cx="1143690" cy="123239"/>
                    </a:xfrm>
                    <a:prstGeom prst="rect">
                      <a:avLst/>
                    </a:prstGeom>
                    <a:noFill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square" lIns="0" tIns="0" rIns="0" bIns="0" rtlCol="0" anchor="ctr" anchorCtr="0">
                      <a:spAutoFit/>
                    </a:bodyPr>
                    <a:lstStyle>
                      <a:defPPr>
                        <a:defRPr lang="ko-KR"/>
                      </a:defPPr>
                      <a:lvl1pPr indent="0">
                        <a:defRPr sz="1100"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lvl1pPr>
                      <a:lvl2pPr indent="0">
                        <a:defRPr sz="1100"/>
                      </a:lvl2pPr>
                      <a:lvl3pPr indent="0">
                        <a:defRPr sz="1100"/>
                      </a:lvl3pPr>
                      <a:lvl4pPr indent="0">
                        <a:defRPr sz="1100"/>
                      </a:lvl4pPr>
                      <a:lvl5pPr indent="0">
                        <a:defRPr sz="1100"/>
                      </a:lvl5pPr>
                      <a:lvl6pPr indent="0">
                        <a:defRPr sz="1100"/>
                      </a:lvl6pPr>
                      <a:lvl7pPr indent="0">
                        <a:defRPr sz="1100"/>
                      </a:lvl7pPr>
                      <a:lvl8pPr indent="0">
                        <a:defRPr sz="1100"/>
                      </a:lvl8pPr>
                      <a:lvl9pPr indent="0">
                        <a:defRPr sz="1100"/>
                      </a:lvl9pPr>
                    </a:lstStyle>
                    <a:p>
                      <a:pPr algn="ctr"/>
                      <a:r>
                        <a:rPr lang="en-US" altLang="ko-KR" sz="801" dirty="0"/>
                        <a:t>[</a:t>
                      </a:r>
                      <a:r>
                        <a:rPr lang="ko-KR" altLang="en-US" sz="801" dirty="0"/>
                        <a:t>에너지 흡수 예시</a:t>
                      </a:r>
                      <a:r>
                        <a:rPr lang="en-US" altLang="ko-KR" sz="801" dirty="0"/>
                        <a:t>]</a:t>
                      </a:r>
                      <a:endParaRPr lang="ko-KR" altLang="en-US" sz="801" dirty="0"/>
                    </a:p>
                  </p:txBody>
                </p:sp>
                <p:pic>
                  <p:nvPicPr>
                    <p:cNvPr id="21" name="그림 20" descr="어둠, 우주, 성운, 불꽃놀이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B7D28B56-DDBD-1EC3-9327-48468A296C6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8300" r="20574"/>
                    <a:stretch>
                      <a:fillRect/>
                    </a:stretch>
                  </p:blipFill>
                  <p:spPr>
                    <a:xfrm>
                      <a:off x="857826" y="3568793"/>
                      <a:ext cx="1271278" cy="1168903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grpSp>
            <p:nvGrpSpPr>
              <p:cNvPr id="125" name="그룹 124">
                <a:extLst>
                  <a:ext uri="{FF2B5EF4-FFF2-40B4-BE49-F238E27FC236}">
                    <a16:creationId xmlns:a16="http://schemas.microsoft.com/office/drawing/2014/main" id="{2D5D9788-C5F8-DABB-A9C3-6430E39A6753}"/>
                  </a:ext>
                </a:extLst>
              </p:cNvPr>
              <p:cNvGrpSpPr/>
              <p:nvPr/>
            </p:nvGrpSpPr>
            <p:grpSpPr>
              <a:xfrm>
                <a:off x="189103" y="649273"/>
                <a:ext cx="1341571" cy="211199"/>
                <a:chOff x="189104" y="611308"/>
                <a:chExt cx="1341571" cy="211199"/>
              </a:xfrm>
            </p:grpSpPr>
            <p:sp>
              <p:nvSpPr>
                <p:cNvPr id="40" name="TextBox 70">
                  <a:extLst>
                    <a:ext uri="{FF2B5EF4-FFF2-40B4-BE49-F238E27FC236}">
                      <a16:creationId xmlns:a16="http://schemas.microsoft.com/office/drawing/2014/main" id="{4ECF2F0A-D181-F0EE-F835-6806287E1AA2}"/>
                    </a:ext>
                  </a:extLst>
                </p:cNvPr>
                <p:cNvSpPr txBox="1"/>
                <p:nvPr/>
              </p:nvSpPr>
              <p:spPr>
                <a:xfrm>
                  <a:off x="189104" y="611308"/>
                  <a:ext cx="189906" cy="211199"/>
                </a:xfrm>
                <a:prstGeom prst="rect">
                  <a:avLst/>
                </a:prstGeom>
                <a:solidFill>
                  <a:srgbClr val="BD9C7C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72001" tIns="35998" rIns="72001" bIns="35998" rtlCol="0" anchor="ctr" anchorCtr="0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１</a:t>
                  </a:r>
                </a:p>
              </p:txBody>
            </p:sp>
            <p:sp>
              <p:nvSpPr>
                <p:cNvPr id="124" name="TextBox 70">
                  <a:extLst>
                    <a:ext uri="{FF2B5EF4-FFF2-40B4-BE49-F238E27FC236}">
                      <a16:creationId xmlns:a16="http://schemas.microsoft.com/office/drawing/2014/main" id="{BF8B787F-4FD9-4E9F-A951-26A3EC3C9B82}"/>
                    </a:ext>
                  </a:extLst>
                </p:cNvPr>
                <p:cNvSpPr txBox="1"/>
                <p:nvPr/>
              </p:nvSpPr>
              <p:spPr>
                <a:xfrm>
                  <a:off x="379010" y="611308"/>
                  <a:ext cx="1151665" cy="211199"/>
                </a:xfrm>
                <a:prstGeom prst="homePlate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72001" tIns="35998" rIns="72001" bIns="35998" rtlCol="0" anchor="ctr" anchorCtr="0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공격 준비</a:t>
                  </a:r>
                </a:p>
              </p:txBody>
            </p:sp>
          </p:grpSp>
        </p:grpSp>
        <p:sp>
          <p:nvSpPr>
            <p:cNvPr id="11" name="화살표: 오른쪽 10">
              <a:extLst>
                <a:ext uri="{FF2B5EF4-FFF2-40B4-BE49-F238E27FC236}">
                  <a16:creationId xmlns:a16="http://schemas.microsoft.com/office/drawing/2014/main" id="{D4935603-4D25-50FB-2C06-8C7D459EB7C4}"/>
                </a:ext>
              </a:extLst>
            </p:cNvPr>
            <p:cNvSpPr/>
            <p:nvPr/>
          </p:nvSpPr>
          <p:spPr>
            <a:xfrm>
              <a:off x="3373185" y="2947741"/>
              <a:ext cx="259661" cy="211203"/>
            </a:xfrm>
            <a:prstGeom prst="rightArrow">
              <a:avLst>
                <a:gd name="adj1" fmla="val 50000"/>
                <a:gd name="adj2" fmla="val 40379"/>
              </a:avLst>
            </a:prstGeom>
            <a:solidFill>
              <a:srgbClr val="FAFCBC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D0782FB-91DD-1390-C281-24747303387C}"/>
                </a:ext>
              </a:extLst>
            </p:cNvPr>
            <p:cNvGrpSpPr/>
            <p:nvPr/>
          </p:nvGrpSpPr>
          <p:grpSpPr>
            <a:xfrm>
              <a:off x="3760061" y="649273"/>
              <a:ext cx="3306472" cy="4596941"/>
              <a:chOff x="3760061" y="649273"/>
              <a:chExt cx="3306472" cy="4596941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13FBD3AA-A93D-2C11-9D50-734670692C49}"/>
                  </a:ext>
                </a:extLst>
              </p:cNvPr>
              <p:cNvSpPr/>
              <p:nvPr/>
            </p:nvSpPr>
            <p:spPr>
              <a:xfrm>
                <a:off x="3760061" y="860474"/>
                <a:ext cx="3306472" cy="43857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1" tIns="35998" rIns="72001" bIns="35998" rtlCol="0" anchor="ctr" anchorCtr="0">
                <a:noAutofit/>
              </a:bodyPr>
              <a:lstStyle/>
              <a:p>
                <a:pPr algn="ctr"/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AE395805-F7D0-C47B-595F-0283DBD0B2C2}"/>
                  </a:ext>
                </a:extLst>
              </p:cNvPr>
              <p:cNvSpPr/>
              <p:nvPr/>
            </p:nvSpPr>
            <p:spPr>
              <a:xfrm>
                <a:off x="3760062" y="860472"/>
                <a:ext cx="3306471" cy="444040"/>
              </a:xfrm>
              <a:prstGeom prst="rect">
                <a:avLst/>
              </a:prstGeom>
              <a:solidFill>
                <a:srgbClr val="FAFCB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1" tIns="35998" rIns="72001" bIns="35998" rtlCol="0" anchor="ctr" anchorCtr="0">
                <a:noAutofit/>
              </a:bodyPr>
              <a:lstStyle/>
              <a:p>
                <a:pPr algn="ctr"/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52" name="TextBox 65">
                <a:extLst>
                  <a:ext uri="{FF2B5EF4-FFF2-40B4-BE49-F238E27FC236}">
                    <a16:creationId xmlns:a16="http://schemas.microsoft.com/office/drawing/2014/main" id="{EEAB9B4B-1C48-CDB6-8A7E-A062580A67CF}"/>
                  </a:ext>
                </a:extLst>
              </p:cNvPr>
              <p:cNvSpPr txBox="1"/>
              <p:nvPr/>
            </p:nvSpPr>
            <p:spPr>
              <a:xfrm>
                <a:off x="4325499" y="924757"/>
                <a:ext cx="2175596" cy="315471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tIns="0" bIns="0" rtlCol="0" anchor="ctr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300"/>
                  </a:spcAft>
                </a:pP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오른쪽 다리를 뒤로 접으며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창을 찌릅니다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</a:p>
              <a:p>
                <a:pPr>
                  <a:spcAft>
                    <a:spcPts val="300"/>
                  </a:spcAft>
                </a:pP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이후 다리를 피며 창을 강하게 당겨옵니다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</a:p>
            </p:txBody>
          </p: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C7ED0031-29B9-6201-A809-B83AB800CAF6}"/>
                  </a:ext>
                </a:extLst>
              </p:cNvPr>
              <p:cNvGrpSpPr/>
              <p:nvPr/>
            </p:nvGrpSpPr>
            <p:grpSpPr>
              <a:xfrm>
                <a:off x="4285248" y="3549175"/>
                <a:ext cx="2372300" cy="1533801"/>
                <a:chOff x="4285248" y="3408754"/>
                <a:chExt cx="2372300" cy="1533801"/>
              </a:xfrm>
            </p:grpSpPr>
            <p:sp>
              <p:nvSpPr>
                <p:cNvPr id="102" name="TextBox 4">
                  <a:extLst>
                    <a:ext uri="{FF2B5EF4-FFF2-40B4-BE49-F238E27FC236}">
                      <a16:creationId xmlns:a16="http://schemas.microsoft.com/office/drawing/2014/main" id="{845452EE-36CF-3C67-0E8A-86392FC27E8E}"/>
                    </a:ext>
                  </a:extLst>
                </p:cNvPr>
                <p:cNvSpPr txBox="1"/>
                <p:nvPr/>
              </p:nvSpPr>
              <p:spPr>
                <a:xfrm>
                  <a:off x="4596392" y="4782965"/>
                  <a:ext cx="1750013" cy="15959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72000" tIns="36000" rIns="72000" bIns="0" rtlCol="0" anchor="ctr" anchorCtr="0">
                  <a:spAutoFit/>
                </a:bodyPr>
                <a:lstStyle>
                  <a:defPPr>
                    <a:defRPr lang="ko-KR"/>
                  </a:defPPr>
                  <a:lvl1pPr indent="0">
                    <a:defRPr sz="11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indent="0">
                    <a:defRPr sz="1100"/>
                  </a:lvl2pPr>
                  <a:lvl3pPr indent="0">
                    <a:defRPr sz="1100"/>
                  </a:lvl3pPr>
                  <a:lvl4pPr indent="0">
                    <a:defRPr sz="1100"/>
                  </a:lvl4pPr>
                  <a:lvl5pPr indent="0">
                    <a:defRPr sz="1100"/>
                  </a:lvl5pPr>
                  <a:lvl6pPr indent="0">
                    <a:defRPr sz="1100"/>
                  </a:lvl6pPr>
                  <a:lvl7pPr indent="0">
                    <a:defRPr sz="1100"/>
                  </a:lvl7pPr>
                  <a:lvl8pPr indent="0">
                    <a:defRPr sz="1100"/>
                  </a:lvl8pPr>
                  <a:lvl9pPr indent="0">
                    <a:defRPr sz="1100"/>
                  </a:lvl9pPr>
                </a:lstStyle>
                <a:p>
                  <a:pPr algn="r">
                    <a:spcAft>
                      <a:spcPts val="300"/>
                    </a:spcAft>
                  </a:pPr>
                  <a:r>
                    <a:rPr lang="ko-KR" altLang="en-US" sz="80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▲  창 쪽으로 에너지가 모여듭니다</a:t>
                  </a:r>
                  <a:r>
                    <a:rPr lang="en-US" altLang="ko-KR" sz="80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.     </a:t>
                  </a:r>
                  <a:endParaRPr lang="ko-KR" altLang="en-US" sz="801" dirty="0"/>
                </a:p>
              </p:txBody>
            </p:sp>
            <p:sp>
              <p:nvSpPr>
                <p:cNvPr id="103" name="TextBox 4">
                  <a:extLst>
                    <a:ext uri="{FF2B5EF4-FFF2-40B4-BE49-F238E27FC236}">
                      <a16:creationId xmlns:a16="http://schemas.microsoft.com/office/drawing/2014/main" id="{EB01F511-3651-7097-D927-384157A14F85}"/>
                    </a:ext>
                  </a:extLst>
                </p:cNvPr>
                <p:cNvSpPr txBox="1"/>
                <p:nvPr/>
              </p:nvSpPr>
              <p:spPr>
                <a:xfrm>
                  <a:off x="4546031" y="3408754"/>
                  <a:ext cx="1850734" cy="1232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 indent="0">
                    <a:defRPr sz="11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indent="0">
                    <a:defRPr sz="1100"/>
                  </a:lvl2pPr>
                  <a:lvl3pPr indent="0">
                    <a:defRPr sz="1100"/>
                  </a:lvl3pPr>
                  <a:lvl4pPr indent="0">
                    <a:defRPr sz="1100"/>
                  </a:lvl4pPr>
                  <a:lvl5pPr indent="0">
                    <a:defRPr sz="1100"/>
                  </a:lvl5pPr>
                  <a:lvl6pPr indent="0">
                    <a:defRPr sz="1100"/>
                  </a:lvl6pPr>
                  <a:lvl7pPr indent="0">
                    <a:defRPr sz="1100"/>
                  </a:lvl7pPr>
                  <a:lvl8pPr indent="0">
                    <a:defRPr sz="1100"/>
                  </a:lvl8pPr>
                  <a:lvl9pPr indent="0">
                    <a:defRPr sz="1100"/>
                  </a:lvl9pPr>
                </a:lstStyle>
                <a:p>
                  <a:pPr algn="ctr">
                    <a:spcAft>
                      <a:spcPts val="300"/>
                    </a:spcAft>
                  </a:pPr>
                  <a:r>
                    <a:rPr lang="en-US" altLang="ko-KR" sz="801" dirty="0"/>
                    <a:t>[</a:t>
                  </a:r>
                  <a:r>
                    <a:rPr lang="ko-KR" altLang="en-US" sz="801" dirty="0"/>
                    <a:t>창을 당길 때 형성되는 이펙트 예시</a:t>
                  </a:r>
                  <a:r>
                    <a:rPr lang="en-US" altLang="ko-KR" sz="801" dirty="0"/>
                    <a:t>]</a:t>
                  </a:r>
                </a:p>
              </p:txBody>
            </p:sp>
            <p:grpSp>
              <p:nvGrpSpPr>
                <p:cNvPr id="104" name="그룹 103">
                  <a:extLst>
                    <a:ext uri="{FF2B5EF4-FFF2-40B4-BE49-F238E27FC236}">
                      <a16:creationId xmlns:a16="http://schemas.microsoft.com/office/drawing/2014/main" id="{A3C7B108-2E60-9050-45A0-9A9782E84966}"/>
                    </a:ext>
                  </a:extLst>
                </p:cNvPr>
                <p:cNvGrpSpPr/>
                <p:nvPr/>
              </p:nvGrpSpPr>
              <p:grpSpPr>
                <a:xfrm>
                  <a:off x="4285248" y="3560570"/>
                  <a:ext cx="2372300" cy="1237917"/>
                  <a:chOff x="5697650" y="2858979"/>
                  <a:chExt cx="1744256" cy="910190"/>
                </a:xfrm>
              </p:grpSpPr>
              <p:pic>
                <p:nvPicPr>
                  <p:cNvPr id="105" name="그림 104" descr="스크린샷, 비행기, 빛이(가) 표시된 사진&#10;&#10;AI 생성 콘텐츠는 정확하지 않을 수 있습니다.">
                    <a:extLst>
                      <a:ext uri="{FF2B5EF4-FFF2-40B4-BE49-F238E27FC236}">
                        <a16:creationId xmlns:a16="http://schemas.microsoft.com/office/drawing/2014/main" id="{8F20556C-5E3E-ED88-3E45-96004FEA916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697650" y="2858979"/>
                    <a:ext cx="1744256" cy="910190"/>
                  </a:xfrm>
                  <a:prstGeom prst="rect">
                    <a:avLst/>
                  </a:prstGeom>
                </p:spPr>
              </p:pic>
              <p:sp>
                <p:nvSpPr>
                  <p:cNvPr id="106" name="화살표: 오른쪽 105">
                    <a:extLst>
                      <a:ext uri="{FF2B5EF4-FFF2-40B4-BE49-F238E27FC236}">
                        <a16:creationId xmlns:a16="http://schemas.microsoft.com/office/drawing/2014/main" id="{8F2E5D73-62F5-DF14-A2C5-99F1C5FF532F}"/>
                      </a:ext>
                    </a:extLst>
                  </p:cNvPr>
                  <p:cNvSpPr/>
                  <p:nvPr/>
                </p:nvSpPr>
                <p:spPr>
                  <a:xfrm rot="12340923" flipV="1">
                    <a:off x="6338583" y="3479350"/>
                    <a:ext cx="301658" cy="69078"/>
                  </a:xfrm>
                  <a:prstGeom prst="rightArrow">
                    <a:avLst>
                      <a:gd name="adj1" fmla="val 50000"/>
                      <a:gd name="adj2" fmla="val 163068"/>
                    </a:avLst>
                  </a:prstGeom>
                  <a:solidFill>
                    <a:srgbClr val="FFFF00"/>
                  </a:solidFill>
                  <a:ln w="9525">
                    <a:solidFill>
                      <a:srgbClr val="FF000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7" name="화살표: 오른쪽 106">
                    <a:extLst>
                      <a:ext uri="{FF2B5EF4-FFF2-40B4-BE49-F238E27FC236}">
                        <a16:creationId xmlns:a16="http://schemas.microsoft.com/office/drawing/2014/main" id="{4169FCE9-A0B2-9810-3B0B-7B90471D2D0D}"/>
                      </a:ext>
                    </a:extLst>
                  </p:cNvPr>
                  <p:cNvSpPr/>
                  <p:nvPr/>
                </p:nvSpPr>
                <p:spPr>
                  <a:xfrm rot="9259077">
                    <a:off x="6338582" y="3079720"/>
                    <a:ext cx="301658" cy="69078"/>
                  </a:xfrm>
                  <a:prstGeom prst="rightArrow">
                    <a:avLst>
                      <a:gd name="adj1" fmla="val 50000"/>
                      <a:gd name="adj2" fmla="val 163068"/>
                    </a:avLst>
                  </a:prstGeom>
                  <a:solidFill>
                    <a:srgbClr val="FFFF00"/>
                  </a:solidFill>
                  <a:ln w="9525">
                    <a:solidFill>
                      <a:srgbClr val="FF000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40" name="그룹 139">
                <a:extLst>
                  <a:ext uri="{FF2B5EF4-FFF2-40B4-BE49-F238E27FC236}">
                    <a16:creationId xmlns:a16="http://schemas.microsoft.com/office/drawing/2014/main" id="{B0F263F1-375F-399F-01C4-DA0103D4B518}"/>
                  </a:ext>
                </a:extLst>
              </p:cNvPr>
              <p:cNvGrpSpPr/>
              <p:nvPr/>
            </p:nvGrpSpPr>
            <p:grpSpPr>
              <a:xfrm>
                <a:off x="3926291" y="1643698"/>
                <a:ext cx="2974012" cy="1338840"/>
                <a:chOff x="3549125" y="1643698"/>
                <a:chExt cx="2974012" cy="1338840"/>
              </a:xfrm>
            </p:grpSpPr>
            <p:grpSp>
              <p:nvGrpSpPr>
                <p:cNvPr id="138" name="그룹 137">
                  <a:extLst>
                    <a:ext uri="{FF2B5EF4-FFF2-40B4-BE49-F238E27FC236}">
                      <a16:creationId xmlns:a16="http://schemas.microsoft.com/office/drawing/2014/main" id="{CA528182-D522-BA92-92BA-71DC18CEC824}"/>
                    </a:ext>
                  </a:extLst>
                </p:cNvPr>
                <p:cNvGrpSpPr/>
                <p:nvPr/>
              </p:nvGrpSpPr>
              <p:grpSpPr>
                <a:xfrm>
                  <a:off x="3549125" y="1643698"/>
                  <a:ext cx="2959332" cy="1338840"/>
                  <a:chOff x="3549125" y="1380084"/>
                  <a:chExt cx="3369654" cy="1524476"/>
                </a:xfrm>
              </p:grpSpPr>
              <p:pic>
                <p:nvPicPr>
                  <p:cNvPr id="111" name="그림 110" descr="물고기, 다채로움, 빛, 예술이(가) 표시된 사진&#10;&#10;AI 생성 콘텐츠는 정확하지 않을 수 있습니다.">
                    <a:extLst>
                      <a:ext uri="{FF2B5EF4-FFF2-40B4-BE49-F238E27FC236}">
                        <a16:creationId xmlns:a16="http://schemas.microsoft.com/office/drawing/2014/main" id="{832B584D-5B5D-C6BA-D619-67A87135925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0367" t="74621" b="14847"/>
                  <a:stretch>
                    <a:fillRect/>
                  </a:stretch>
                </p:blipFill>
                <p:spPr>
                  <a:xfrm>
                    <a:off x="3549125" y="1380084"/>
                    <a:ext cx="3369654" cy="917401"/>
                  </a:xfrm>
                  <a:prstGeom prst="rect">
                    <a:avLst/>
                  </a:prstGeom>
                  <a:effectLst>
                    <a:softEdge rad="0"/>
                  </a:effectLst>
                </p:spPr>
              </p:pic>
              <p:pic>
                <p:nvPicPr>
                  <p:cNvPr id="112" name="그림 111" descr="만화 영화, 예술이(가) 표시된 사진&#10;&#10;AI 생성 콘텐츠는 정확하지 않을 수 있습니다.">
                    <a:extLst>
                      <a:ext uri="{FF2B5EF4-FFF2-40B4-BE49-F238E27FC236}">
                        <a16:creationId xmlns:a16="http://schemas.microsoft.com/office/drawing/2014/main" id="{EF35175A-0614-FAF7-6D08-066F5413C75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599009" y="1532105"/>
                    <a:ext cx="1850734" cy="1372454"/>
                  </a:xfrm>
                  <a:prstGeom prst="rect">
                    <a:avLst/>
                  </a:prstGeom>
                  <a:effectLst/>
                </p:spPr>
              </p:pic>
            </p:grpSp>
            <p:grpSp>
              <p:nvGrpSpPr>
                <p:cNvPr id="113" name="그룹 112">
                  <a:extLst>
                    <a:ext uri="{FF2B5EF4-FFF2-40B4-BE49-F238E27FC236}">
                      <a16:creationId xmlns:a16="http://schemas.microsoft.com/office/drawing/2014/main" id="{FFB05CFB-F2E8-388E-4389-E860C48A75CE}"/>
                    </a:ext>
                  </a:extLst>
                </p:cNvPr>
                <p:cNvGrpSpPr/>
                <p:nvPr/>
              </p:nvGrpSpPr>
              <p:grpSpPr>
                <a:xfrm>
                  <a:off x="4239898" y="1811212"/>
                  <a:ext cx="978408" cy="191443"/>
                  <a:chOff x="5094727" y="1422000"/>
                  <a:chExt cx="978408" cy="191443"/>
                </a:xfrm>
              </p:grpSpPr>
              <p:grpSp>
                <p:nvGrpSpPr>
                  <p:cNvPr id="119" name="그룹 118">
                    <a:extLst>
                      <a:ext uri="{FF2B5EF4-FFF2-40B4-BE49-F238E27FC236}">
                        <a16:creationId xmlns:a16="http://schemas.microsoft.com/office/drawing/2014/main" id="{D2DC3310-2CB1-363A-E296-5B52E778F64A}"/>
                      </a:ext>
                    </a:extLst>
                  </p:cNvPr>
                  <p:cNvGrpSpPr/>
                  <p:nvPr/>
                </p:nvGrpSpPr>
                <p:grpSpPr>
                  <a:xfrm>
                    <a:off x="5149340" y="1422000"/>
                    <a:ext cx="456515" cy="108000"/>
                    <a:chOff x="5267605" y="1383756"/>
                    <a:chExt cx="456515" cy="108003"/>
                  </a:xfrm>
                </p:grpSpPr>
                <p:sp>
                  <p:nvSpPr>
                    <p:cNvPr id="121" name="TextBox 4">
                      <a:extLst>
                        <a:ext uri="{FF2B5EF4-FFF2-40B4-BE49-F238E27FC236}">
                          <a16:creationId xmlns:a16="http://schemas.microsoft.com/office/drawing/2014/main" id="{D47AFA71-55C9-B99F-A892-115AF98516DC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267605" y="1383756"/>
                      <a:ext cx="108001" cy="108003"/>
                    </a:xfrm>
                    <a:prstGeom prst="rect">
                      <a:avLst/>
                    </a:prstGeom>
                    <a:solidFill>
                      <a:srgbClr val="FEFEEC"/>
                    </a:solidFill>
                    <a:ln w="3175"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square" lIns="72001" tIns="35998" rIns="72001" bIns="35998" rtlCol="0" anchor="ctr" anchorCtr="0">
                      <a:noAutofit/>
                    </a:bodyPr>
                    <a:lstStyle>
                      <a:defPPr>
                        <a:defRPr lang="en-US"/>
                      </a:defPPr>
                      <a:lvl1pPr algn="ctr">
                        <a:defRPr sz="900" b="1"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lvl1pPr>
                      <a:lvl2pPr indent="0">
                        <a:defRPr sz="1100"/>
                      </a:lvl2pPr>
                      <a:lvl3pPr indent="0">
                        <a:defRPr sz="1100"/>
                      </a:lvl3pPr>
                      <a:lvl4pPr indent="0">
                        <a:defRPr sz="1100"/>
                      </a:lvl4pPr>
                      <a:lvl5pPr indent="0">
                        <a:defRPr sz="1100"/>
                      </a:lvl5pPr>
                      <a:lvl6pPr indent="0">
                        <a:defRPr sz="1100"/>
                      </a:lvl6pPr>
                      <a:lvl7pPr indent="0">
                        <a:defRPr sz="1100"/>
                      </a:lvl7pPr>
                      <a:lvl8pPr indent="0">
                        <a:defRPr sz="1100"/>
                      </a:lvl8pPr>
                      <a:lvl9pPr indent="0">
                        <a:defRPr sz="1100"/>
                      </a:lvl9pPr>
                    </a:lstStyle>
                    <a:p>
                      <a:r>
                        <a:rPr lang="en-US" altLang="ko-KR" sz="700" b="0" dirty="0"/>
                        <a:t>1</a:t>
                      </a:r>
                      <a:endParaRPr lang="ko-KR" altLang="en-US" sz="700" b="0" dirty="0"/>
                    </a:p>
                  </p:txBody>
                </p:sp>
                <p:sp>
                  <p:nvSpPr>
                    <p:cNvPr id="122" name="TextBox 4">
                      <a:extLst>
                        <a:ext uri="{FF2B5EF4-FFF2-40B4-BE49-F238E27FC236}">
                          <a16:creationId xmlns:a16="http://schemas.microsoft.com/office/drawing/2014/main" id="{AB4E0C2A-766D-3371-50F8-1A3756767A5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72942" y="1383894"/>
                      <a:ext cx="351178" cy="107723"/>
                    </a:xfrm>
                    <a:prstGeom prst="rect">
                      <a:avLst/>
                    </a:prstGeom>
                    <a:noFill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square" lIns="0" tIns="0" rIns="0" bIns="0" rtlCol="0" anchor="ctr" anchorCtr="0">
                      <a:spAutoFit/>
                    </a:bodyPr>
                    <a:lstStyle>
                      <a:defPPr>
                        <a:defRPr lang="ko-KR"/>
                      </a:defPPr>
                      <a:lvl1pPr indent="0">
                        <a:defRPr sz="1100"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lvl1pPr>
                      <a:lvl2pPr indent="0">
                        <a:defRPr sz="1100"/>
                      </a:lvl2pPr>
                      <a:lvl3pPr indent="0">
                        <a:defRPr sz="1100"/>
                      </a:lvl3pPr>
                      <a:lvl4pPr indent="0">
                        <a:defRPr sz="1100"/>
                      </a:lvl4pPr>
                      <a:lvl5pPr indent="0">
                        <a:defRPr sz="1100"/>
                      </a:lvl5pPr>
                      <a:lvl6pPr indent="0">
                        <a:defRPr sz="1100"/>
                      </a:lvl6pPr>
                      <a:lvl7pPr indent="0">
                        <a:defRPr sz="1100"/>
                      </a:lvl7pPr>
                      <a:lvl8pPr indent="0">
                        <a:defRPr sz="1100"/>
                      </a:lvl8pPr>
                      <a:lvl9pPr indent="0">
                        <a:defRPr sz="1100"/>
                      </a:lvl9pPr>
                    </a:lstStyle>
                    <a:p>
                      <a:pPr algn="ctr"/>
                      <a:r>
                        <a:rPr lang="ko-KR" altLang="en-US" sz="700" dirty="0">
                          <a:solidFill>
                            <a:schemeClr val="bg1"/>
                          </a:solidFill>
                        </a:rPr>
                        <a:t>찌르기</a:t>
                      </a:r>
                    </a:p>
                  </p:txBody>
                </p:sp>
              </p:grpSp>
              <p:sp>
                <p:nvSpPr>
                  <p:cNvPr id="120" name="화살표: 오른쪽 119">
                    <a:extLst>
                      <a:ext uri="{FF2B5EF4-FFF2-40B4-BE49-F238E27FC236}">
                        <a16:creationId xmlns:a16="http://schemas.microsoft.com/office/drawing/2014/main" id="{CAB678DC-F8DD-8DDB-0268-BB520784A522}"/>
                      </a:ext>
                    </a:extLst>
                  </p:cNvPr>
                  <p:cNvSpPr/>
                  <p:nvPr/>
                </p:nvSpPr>
                <p:spPr>
                  <a:xfrm>
                    <a:off x="5094727" y="1544365"/>
                    <a:ext cx="978408" cy="69078"/>
                  </a:xfrm>
                  <a:prstGeom prst="rightArrow">
                    <a:avLst>
                      <a:gd name="adj1" fmla="val 50000"/>
                      <a:gd name="adj2" fmla="val 163068"/>
                    </a:avLst>
                  </a:prstGeom>
                  <a:solidFill>
                    <a:srgbClr val="FFFF00"/>
                  </a:solidFill>
                  <a:ln w="12700">
                    <a:solidFill>
                      <a:srgbClr val="FF000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14" name="그룹 113">
                  <a:extLst>
                    <a:ext uri="{FF2B5EF4-FFF2-40B4-BE49-F238E27FC236}">
                      <a16:creationId xmlns:a16="http://schemas.microsoft.com/office/drawing/2014/main" id="{E9101302-F424-0E48-8159-B7BB4B6C0EF6}"/>
                    </a:ext>
                  </a:extLst>
                </p:cNvPr>
                <p:cNvGrpSpPr/>
                <p:nvPr/>
              </p:nvGrpSpPr>
              <p:grpSpPr>
                <a:xfrm>
                  <a:off x="4347926" y="2265682"/>
                  <a:ext cx="673019" cy="190940"/>
                  <a:chOff x="5168888" y="1933829"/>
                  <a:chExt cx="673018" cy="190940"/>
                </a:xfrm>
              </p:grpSpPr>
              <p:grpSp>
                <p:nvGrpSpPr>
                  <p:cNvPr id="115" name="그룹 114">
                    <a:extLst>
                      <a:ext uri="{FF2B5EF4-FFF2-40B4-BE49-F238E27FC236}">
                        <a16:creationId xmlns:a16="http://schemas.microsoft.com/office/drawing/2014/main" id="{1F7FF78F-B743-96AE-E5DA-1EAFDDFAF7C1}"/>
                      </a:ext>
                    </a:extLst>
                  </p:cNvPr>
                  <p:cNvGrpSpPr/>
                  <p:nvPr/>
                </p:nvGrpSpPr>
                <p:grpSpPr>
                  <a:xfrm>
                    <a:off x="5350354" y="2016769"/>
                    <a:ext cx="491548" cy="108000"/>
                    <a:chOff x="5991801" y="1950156"/>
                    <a:chExt cx="491548" cy="108000"/>
                  </a:xfrm>
                </p:grpSpPr>
                <p:sp>
                  <p:nvSpPr>
                    <p:cNvPr id="117" name="TextBox 4">
                      <a:extLst>
                        <a:ext uri="{FF2B5EF4-FFF2-40B4-BE49-F238E27FC236}">
                          <a16:creationId xmlns:a16="http://schemas.microsoft.com/office/drawing/2014/main" id="{B6E98AB6-F7B7-55EC-DC2D-DFF216A14769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991801" y="1950156"/>
                      <a:ext cx="108000" cy="108000"/>
                    </a:xfrm>
                    <a:prstGeom prst="rect">
                      <a:avLst/>
                    </a:prstGeom>
                    <a:solidFill>
                      <a:srgbClr val="FEFEEC"/>
                    </a:solidFill>
                    <a:ln w="3175"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square" lIns="72001" tIns="35998" rIns="72001" bIns="35998" rtlCol="0" anchor="ctr" anchorCtr="0">
                      <a:noAutofit/>
                    </a:bodyPr>
                    <a:lstStyle>
                      <a:defPPr>
                        <a:defRPr lang="en-US"/>
                      </a:defPPr>
                      <a:lvl1pPr algn="ctr">
                        <a:defRPr sz="900" b="1"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lvl1pPr>
                      <a:lvl2pPr indent="0">
                        <a:defRPr sz="1100"/>
                      </a:lvl2pPr>
                      <a:lvl3pPr indent="0">
                        <a:defRPr sz="1100"/>
                      </a:lvl3pPr>
                      <a:lvl4pPr indent="0">
                        <a:defRPr sz="1100"/>
                      </a:lvl4pPr>
                      <a:lvl5pPr indent="0">
                        <a:defRPr sz="1100"/>
                      </a:lvl5pPr>
                      <a:lvl6pPr indent="0">
                        <a:defRPr sz="1100"/>
                      </a:lvl6pPr>
                      <a:lvl7pPr indent="0">
                        <a:defRPr sz="1100"/>
                      </a:lvl7pPr>
                      <a:lvl8pPr indent="0">
                        <a:defRPr sz="1100"/>
                      </a:lvl8pPr>
                      <a:lvl9pPr indent="0">
                        <a:defRPr sz="1100"/>
                      </a:lvl9pPr>
                    </a:lstStyle>
                    <a:p>
                      <a:r>
                        <a:rPr lang="en-US" altLang="ko-KR" sz="700" b="0" dirty="0"/>
                        <a:t>2</a:t>
                      </a:r>
                      <a:endParaRPr lang="ko-KR" altLang="en-US" sz="700" b="0" dirty="0"/>
                    </a:p>
                  </p:txBody>
                </p:sp>
                <p:sp>
                  <p:nvSpPr>
                    <p:cNvPr id="118" name="TextBox 4">
                      <a:extLst>
                        <a:ext uri="{FF2B5EF4-FFF2-40B4-BE49-F238E27FC236}">
                          <a16:creationId xmlns:a16="http://schemas.microsoft.com/office/drawing/2014/main" id="{6C1FAB04-0543-83AD-B33B-E27D34C3FE6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39403" y="1950157"/>
                      <a:ext cx="343946" cy="107722"/>
                    </a:xfrm>
                    <a:prstGeom prst="rect">
                      <a:avLst/>
                    </a:prstGeom>
                    <a:noFill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square" lIns="0" tIns="0" rIns="0" bIns="0" rtlCol="0" anchor="ctr" anchorCtr="0">
                      <a:spAutoFit/>
                    </a:bodyPr>
                    <a:lstStyle>
                      <a:defPPr>
                        <a:defRPr lang="ko-KR"/>
                      </a:defPPr>
                      <a:lvl1pPr indent="0" algn="ctr">
                        <a:defRPr sz="700"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lvl1pPr>
                      <a:lvl2pPr indent="0">
                        <a:defRPr sz="1100"/>
                      </a:lvl2pPr>
                      <a:lvl3pPr indent="0">
                        <a:defRPr sz="1100"/>
                      </a:lvl3pPr>
                      <a:lvl4pPr indent="0">
                        <a:defRPr sz="1100"/>
                      </a:lvl4pPr>
                      <a:lvl5pPr indent="0">
                        <a:defRPr sz="1100"/>
                      </a:lvl5pPr>
                      <a:lvl6pPr indent="0">
                        <a:defRPr sz="1100"/>
                      </a:lvl6pPr>
                      <a:lvl7pPr indent="0">
                        <a:defRPr sz="1100"/>
                      </a:lvl7pPr>
                      <a:lvl8pPr indent="0">
                        <a:defRPr sz="1100"/>
                      </a:lvl8pPr>
                      <a:lvl9pPr indent="0">
                        <a:defRPr sz="1100"/>
                      </a:lvl9pPr>
                    </a:lstStyle>
                    <a:p>
                      <a:r>
                        <a:rPr lang="ko-KR" altLang="en-US" dirty="0">
                          <a:solidFill>
                            <a:srgbClr val="FAFCBC"/>
                          </a:solidFill>
                        </a:rPr>
                        <a:t>당기기</a:t>
                      </a:r>
                    </a:p>
                  </p:txBody>
                </p:sp>
              </p:grpSp>
              <p:sp>
                <p:nvSpPr>
                  <p:cNvPr id="116" name="화살표: 오른쪽 115">
                    <a:extLst>
                      <a:ext uri="{FF2B5EF4-FFF2-40B4-BE49-F238E27FC236}">
                        <a16:creationId xmlns:a16="http://schemas.microsoft.com/office/drawing/2014/main" id="{61F0F369-C496-5BC1-F94E-F4447C0234CF}"/>
                      </a:ext>
                    </a:extLst>
                  </p:cNvPr>
                  <p:cNvSpPr/>
                  <p:nvPr/>
                </p:nvSpPr>
                <p:spPr>
                  <a:xfrm flipH="1">
                    <a:off x="5168891" y="1933829"/>
                    <a:ext cx="553598" cy="69078"/>
                  </a:xfrm>
                  <a:prstGeom prst="rightArrow">
                    <a:avLst>
                      <a:gd name="adj1" fmla="val 50000"/>
                      <a:gd name="adj2" fmla="val 163068"/>
                    </a:avLst>
                  </a:prstGeom>
                  <a:solidFill>
                    <a:srgbClr val="FFFF00"/>
                  </a:solidFill>
                  <a:ln w="12700">
                    <a:solidFill>
                      <a:srgbClr val="FF000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10" name="TextBox 4">
                  <a:extLst>
                    <a:ext uri="{FF2B5EF4-FFF2-40B4-BE49-F238E27FC236}">
                      <a16:creationId xmlns:a16="http://schemas.microsoft.com/office/drawing/2014/main" id="{937F9685-FDE4-E81B-864D-5A6F74DC380B}"/>
                    </a:ext>
                  </a:extLst>
                </p:cNvPr>
                <p:cNvSpPr txBox="1"/>
                <p:nvPr/>
              </p:nvSpPr>
              <p:spPr>
                <a:xfrm>
                  <a:off x="4383128" y="2571694"/>
                  <a:ext cx="2140009" cy="246478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 indent="0">
                    <a:defRPr sz="11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indent="0">
                    <a:defRPr sz="1100"/>
                  </a:lvl2pPr>
                  <a:lvl3pPr indent="0">
                    <a:defRPr sz="1100"/>
                  </a:lvl3pPr>
                  <a:lvl4pPr indent="0">
                    <a:defRPr sz="1100"/>
                  </a:lvl4pPr>
                  <a:lvl5pPr indent="0">
                    <a:defRPr sz="1100"/>
                  </a:lvl5pPr>
                  <a:lvl6pPr indent="0">
                    <a:defRPr sz="1100"/>
                  </a:lvl6pPr>
                  <a:lvl7pPr indent="0">
                    <a:defRPr sz="1100"/>
                  </a:lvl7pPr>
                  <a:lvl8pPr indent="0">
                    <a:defRPr sz="1100"/>
                  </a:lvl8pPr>
                  <a:lvl9pPr indent="0">
                    <a:defRPr sz="1100"/>
                  </a:lvl9pPr>
                </a:lstStyle>
                <a:p>
                  <a:r>
                    <a:rPr lang="ko-KR" altLang="en-US" sz="80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▲  창 형상의 붉은빛 에너지가 찌르는 동작에 맞춰 </a:t>
                  </a:r>
                  <a:endParaRPr lang="en-US" altLang="ko-KR" sz="80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r>
                    <a:rPr lang="en-US" altLang="ko-KR" sz="80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      </a:t>
                  </a:r>
                  <a:r>
                    <a:rPr lang="ko-KR" altLang="en-US" sz="80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전방으로 흐릅니다</a:t>
                  </a:r>
                  <a:r>
                    <a:rPr lang="en-US" altLang="ko-KR" sz="80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.</a:t>
                  </a:r>
                  <a:endParaRPr lang="ko-KR" altLang="en-US" sz="80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grpSp>
            <p:nvGrpSpPr>
              <p:cNvPr id="130" name="그룹 129">
                <a:extLst>
                  <a:ext uri="{FF2B5EF4-FFF2-40B4-BE49-F238E27FC236}">
                    <a16:creationId xmlns:a16="http://schemas.microsoft.com/office/drawing/2014/main" id="{577D56A9-C1F9-5318-BEF5-3C31FB2E3787}"/>
                  </a:ext>
                </a:extLst>
              </p:cNvPr>
              <p:cNvGrpSpPr/>
              <p:nvPr/>
            </p:nvGrpSpPr>
            <p:grpSpPr>
              <a:xfrm>
                <a:off x="3760062" y="649273"/>
                <a:ext cx="1341571" cy="211199"/>
                <a:chOff x="189104" y="611308"/>
                <a:chExt cx="1341571" cy="211199"/>
              </a:xfrm>
            </p:grpSpPr>
            <p:sp>
              <p:nvSpPr>
                <p:cNvPr id="131" name="TextBox 70">
                  <a:extLst>
                    <a:ext uri="{FF2B5EF4-FFF2-40B4-BE49-F238E27FC236}">
                      <a16:creationId xmlns:a16="http://schemas.microsoft.com/office/drawing/2014/main" id="{D0DE7E53-A9AF-4074-B472-FD4A784A4C2C}"/>
                    </a:ext>
                  </a:extLst>
                </p:cNvPr>
                <p:cNvSpPr txBox="1"/>
                <p:nvPr/>
              </p:nvSpPr>
              <p:spPr>
                <a:xfrm>
                  <a:off x="189104" y="611308"/>
                  <a:ext cx="189906" cy="211199"/>
                </a:xfrm>
                <a:prstGeom prst="rect">
                  <a:avLst/>
                </a:prstGeom>
                <a:solidFill>
                  <a:srgbClr val="BD9C7C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72001" tIns="35998" rIns="72001" bIns="35998" rtlCol="0" anchor="ctr" anchorCtr="0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2</a:t>
                  </a:r>
                  <a:endParaRPr lang="ko-KR" altLang="en-US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132" name="TextBox 70">
                  <a:extLst>
                    <a:ext uri="{FF2B5EF4-FFF2-40B4-BE49-F238E27FC236}">
                      <a16:creationId xmlns:a16="http://schemas.microsoft.com/office/drawing/2014/main" id="{F48D1F79-1AC8-E69F-698B-F0CDB92FD8FF}"/>
                    </a:ext>
                  </a:extLst>
                </p:cNvPr>
                <p:cNvSpPr txBox="1"/>
                <p:nvPr/>
              </p:nvSpPr>
              <p:spPr>
                <a:xfrm>
                  <a:off x="379010" y="611308"/>
                  <a:ext cx="1151665" cy="2111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72001" tIns="35998" rIns="72001" bIns="35998" rtlCol="0" anchor="ctr" anchorCtr="0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</a:t>
                  </a:r>
                  <a:r>
                    <a:rPr lang="ko-KR" altLang="en-US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차 공격</a:t>
                  </a:r>
                </a:p>
              </p:txBody>
            </p:sp>
          </p:grp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DFC56043-58E2-1DED-574C-58211267F0A1}"/>
                </a:ext>
              </a:extLst>
            </p:cNvPr>
            <p:cNvGrpSpPr/>
            <p:nvPr/>
          </p:nvGrpSpPr>
          <p:grpSpPr>
            <a:xfrm>
              <a:off x="7580624" y="649274"/>
              <a:ext cx="4416304" cy="4596939"/>
              <a:chOff x="7580624" y="649274"/>
              <a:chExt cx="4416304" cy="4596939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B6C37A83-A209-A905-4C4B-A8FAC61692A1}"/>
                  </a:ext>
                </a:extLst>
              </p:cNvPr>
              <p:cNvSpPr/>
              <p:nvPr/>
            </p:nvSpPr>
            <p:spPr>
              <a:xfrm>
                <a:off x="7580624" y="860473"/>
                <a:ext cx="4416304" cy="43857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1" tIns="35998" rIns="72001" bIns="35998" rtlCol="0" anchor="ctr" anchorCtr="0">
                <a:noAutofit/>
              </a:bodyPr>
              <a:lstStyle/>
              <a:p>
                <a:pPr algn="ctr"/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EFC067CA-9405-A25F-0D24-D322058BC28E}"/>
                  </a:ext>
                </a:extLst>
              </p:cNvPr>
              <p:cNvGrpSpPr/>
              <p:nvPr/>
            </p:nvGrpSpPr>
            <p:grpSpPr>
              <a:xfrm>
                <a:off x="7580624" y="860473"/>
                <a:ext cx="4416304" cy="444040"/>
                <a:chOff x="8257290" y="471641"/>
                <a:chExt cx="4416305" cy="444038"/>
              </a:xfrm>
            </p:grpSpPr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id="{4B1B2B48-FACA-CA4B-500A-D10F9055A9D5}"/>
                    </a:ext>
                  </a:extLst>
                </p:cNvPr>
                <p:cNvSpPr/>
                <p:nvPr/>
              </p:nvSpPr>
              <p:spPr>
                <a:xfrm>
                  <a:off x="8257290" y="471641"/>
                  <a:ext cx="4416305" cy="444038"/>
                </a:xfrm>
                <a:prstGeom prst="rect">
                  <a:avLst/>
                </a:prstGeom>
                <a:solidFill>
                  <a:srgbClr val="FAFCBC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72001" tIns="35998" rIns="72001" bIns="35998" rtlCol="0" anchor="ctr" anchorCtr="0">
                  <a:noAutofit/>
                </a:bodyPr>
                <a:lstStyle/>
                <a:p>
                  <a:pPr algn="ctr"/>
                  <a:endParaRPr lang="ko-KR" altLang="en-US" sz="900" b="1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98" name="TextBox 65">
                  <a:extLst>
                    <a:ext uri="{FF2B5EF4-FFF2-40B4-BE49-F238E27FC236}">
                      <a16:creationId xmlns:a16="http://schemas.microsoft.com/office/drawing/2014/main" id="{8FA02796-97CC-F492-542E-B4604288E3C2}"/>
                    </a:ext>
                  </a:extLst>
                </p:cNvPr>
                <p:cNvSpPr txBox="1"/>
                <p:nvPr/>
              </p:nvSpPr>
              <p:spPr>
                <a:xfrm>
                  <a:off x="9621301" y="624411"/>
                  <a:ext cx="1688283" cy="138498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tIns="0" bIns="0" rtlCol="0" anchor="ctr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spcAft>
                      <a:spcPts val="300"/>
                    </a:spcAft>
                  </a:pPr>
                  <a:r>
                    <a:rPr lang="ko-KR" altLang="en-US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창을 좌우로 휘둘러 공격합니다</a:t>
                  </a:r>
                  <a:r>
                    <a:rPr lang="en-US" altLang="ko-KR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</a:p>
              </p:txBody>
            </p:sp>
          </p:grp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B6BF932E-718C-AC0F-7F03-AAC0F2D79101}"/>
                  </a:ext>
                </a:extLst>
              </p:cNvPr>
              <p:cNvGrpSpPr/>
              <p:nvPr/>
            </p:nvGrpSpPr>
            <p:grpSpPr>
              <a:xfrm>
                <a:off x="7702911" y="1696645"/>
                <a:ext cx="1791024" cy="1651890"/>
                <a:chOff x="8343576" y="1312868"/>
                <a:chExt cx="1791024" cy="1651890"/>
              </a:xfrm>
            </p:grpSpPr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EFAEFA9E-A86C-BA71-B374-3FB1B12CD5AE}"/>
                    </a:ext>
                  </a:extLst>
                </p:cNvPr>
                <p:cNvSpPr/>
                <p:nvPr/>
              </p:nvSpPr>
              <p:spPr>
                <a:xfrm>
                  <a:off x="8343576" y="1312868"/>
                  <a:ext cx="1791024" cy="237708"/>
                </a:xfrm>
                <a:prstGeom prst="rect">
                  <a:avLst/>
                </a:prstGeom>
                <a:solidFill>
                  <a:srgbClr val="FEFEEC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72001" tIns="35998" rIns="72001" bIns="35998" rtlCol="0" anchor="ctr" anchorCtr="0">
                  <a:noAutofit/>
                </a:bodyPr>
                <a:lstStyle/>
                <a:p>
                  <a:pPr algn="ctr"/>
                  <a:endParaRPr lang="ko-KR" altLang="en-US" sz="900" b="1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grpSp>
              <p:nvGrpSpPr>
                <p:cNvPr id="91" name="그룹 90">
                  <a:extLst>
                    <a:ext uri="{FF2B5EF4-FFF2-40B4-BE49-F238E27FC236}">
                      <a16:creationId xmlns:a16="http://schemas.microsoft.com/office/drawing/2014/main" id="{C5FCEEC9-479C-3765-401D-EAFB6391FDED}"/>
                    </a:ext>
                  </a:extLst>
                </p:cNvPr>
                <p:cNvGrpSpPr/>
                <p:nvPr/>
              </p:nvGrpSpPr>
              <p:grpSpPr>
                <a:xfrm>
                  <a:off x="8389443" y="1488779"/>
                  <a:ext cx="1699290" cy="1475979"/>
                  <a:chOff x="8376723" y="1306771"/>
                  <a:chExt cx="1398848" cy="1215020"/>
                </a:xfrm>
              </p:grpSpPr>
              <p:pic>
                <p:nvPicPr>
                  <p:cNvPr id="95" name="그림 94">
                    <a:extLst>
                      <a:ext uri="{FF2B5EF4-FFF2-40B4-BE49-F238E27FC236}">
                        <a16:creationId xmlns:a16="http://schemas.microsoft.com/office/drawing/2014/main" id="{A97C88BC-55BE-AB9A-BFEA-F1B7E820579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0462"/>
                  <a:stretch>
                    <a:fillRect/>
                  </a:stretch>
                </p:blipFill>
                <p:spPr>
                  <a:xfrm>
                    <a:off x="8384816" y="1306771"/>
                    <a:ext cx="1390755" cy="1215020"/>
                  </a:xfrm>
                  <a:prstGeom prst="rect">
                    <a:avLst/>
                  </a:prstGeom>
                </p:spPr>
              </p:pic>
              <p:sp>
                <p:nvSpPr>
                  <p:cNvPr id="96" name="타원 95">
                    <a:extLst>
                      <a:ext uri="{FF2B5EF4-FFF2-40B4-BE49-F238E27FC236}">
                        <a16:creationId xmlns:a16="http://schemas.microsoft.com/office/drawing/2014/main" id="{D0954046-71D4-DEC5-7E0E-25CD202EDF33}"/>
                      </a:ext>
                    </a:extLst>
                  </p:cNvPr>
                  <p:cNvSpPr/>
                  <p:nvPr/>
                </p:nvSpPr>
                <p:spPr>
                  <a:xfrm>
                    <a:off x="8376723" y="1737789"/>
                    <a:ext cx="244015" cy="244015"/>
                  </a:xfrm>
                  <a:prstGeom prst="ellipse">
                    <a:avLst/>
                  </a:prstGeom>
                  <a:noFill/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92" name="그룹 91">
                  <a:extLst>
                    <a:ext uri="{FF2B5EF4-FFF2-40B4-BE49-F238E27FC236}">
                      <a16:creationId xmlns:a16="http://schemas.microsoft.com/office/drawing/2014/main" id="{70B83B59-8BFA-4B41-BEA7-33C56FF570F5}"/>
                    </a:ext>
                  </a:extLst>
                </p:cNvPr>
                <p:cNvGrpSpPr/>
                <p:nvPr/>
              </p:nvGrpSpPr>
              <p:grpSpPr>
                <a:xfrm>
                  <a:off x="8501107" y="1358662"/>
                  <a:ext cx="1475962" cy="153888"/>
                  <a:chOff x="8394474" y="1358662"/>
                  <a:chExt cx="1475962" cy="153888"/>
                </a:xfrm>
              </p:grpSpPr>
              <p:sp>
                <p:nvSpPr>
                  <p:cNvPr id="93" name="TextBox 4">
                    <a:extLst>
                      <a:ext uri="{FF2B5EF4-FFF2-40B4-BE49-F238E27FC236}">
                        <a16:creationId xmlns:a16="http://schemas.microsoft.com/office/drawing/2014/main" id="{837E68B6-F909-71D3-2F72-ABA6210367FD}"/>
                      </a:ext>
                    </a:extLst>
                  </p:cNvPr>
                  <p:cNvSpPr txBox="1"/>
                  <p:nvPr/>
                </p:nvSpPr>
                <p:spPr>
                  <a:xfrm>
                    <a:off x="8520474" y="1373987"/>
                    <a:ext cx="1349962" cy="123239"/>
                  </a:xfrm>
                  <a:prstGeom prst="rect">
                    <a:avLst/>
                  </a:prstGeom>
                  <a:noFill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indent="0">
                      <a:defRPr sz="110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indent="0">
                      <a:defRPr sz="1100"/>
                    </a:lvl2pPr>
                    <a:lvl3pPr indent="0">
                      <a:defRPr sz="1100"/>
                    </a:lvl3pPr>
                    <a:lvl4pPr indent="0">
                      <a:defRPr sz="1100"/>
                    </a:lvl4pPr>
                    <a:lvl5pPr indent="0">
                      <a:defRPr sz="1100"/>
                    </a:lvl5pPr>
                    <a:lvl6pPr indent="0">
                      <a:defRPr sz="1100"/>
                    </a:lvl6pPr>
                    <a:lvl7pPr indent="0">
                      <a:defRPr sz="1100"/>
                    </a:lvl7pPr>
                    <a:lvl8pPr indent="0">
                      <a:defRPr sz="1100"/>
                    </a:lvl8pPr>
                    <a:lvl9pPr indent="0">
                      <a:defRPr sz="1100"/>
                    </a:lvl9pPr>
                  </a:lstStyle>
                  <a:p>
                    <a:pPr algn="ctr"/>
                    <a:r>
                      <a:rPr lang="ko-KR" altLang="en-US" sz="801" dirty="0"/>
                      <a:t>양손 파지</a:t>
                    </a:r>
                    <a:r>
                      <a:rPr lang="en-US" altLang="ko-KR" sz="801" dirty="0"/>
                      <a:t> : </a:t>
                    </a:r>
                    <a:r>
                      <a:rPr lang="ko-KR" altLang="en-US" sz="801" dirty="0"/>
                      <a:t>좌</a:t>
                    </a:r>
                    <a:r>
                      <a:rPr lang="en-US" altLang="ko-KR" sz="801" dirty="0"/>
                      <a:t>-&gt;</a:t>
                    </a:r>
                    <a:r>
                      <a:rPr lang="ko-KR" altLang="en-US" sz="801" dirty="0"/>
                      <a:t>우로 휘두르기</a:t>
                    </a:r>
                    <a:endParaRPr lang="en-US" altLang="ko-KR" sz="801" dirty="0"/>
                  </a:p>
                </p:txBody>
              </p:sp>
              <p:sp>
                <p:nvSpPr>
                  <p:cNvPr id="94" name="TextBox 70">
                    <a:extLst>
                      <a:ext uri="{FF2B5EF4-FFF2-40B4-BE49-F238E27FC236}">
                        <a16:creationId xmlns:a16="http://schemas.microsoft.com/office/drawing/2014/main" id="{5395F32F-EA42-6731-8D60-937E14C8A157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8394474" y="1358662"/>
                    <a:ext cx="126000" cy="153888"/>
                  </a:xfrm>
                  <a:prstGeom prst="rect">
                    <a:avLst/>
                  </a:prstGeom>
                  <a:noFill/>
                  <a:ln w="3175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0" tIns="0" rIns="0" bIns="0" rtlCol="0" anchor="ctr" anchorCtr="0">
                    <a:spAutoFit/>
                  </a:bodyPr>
                  <a:lstStyle>
                    <a:lvl1pPr marL="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ko-KR" altLang="en-US" sz="1000" b="1" dirty="0">
                        <a:solidFill>
                          <a:srgbClr val="FF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①</a:t>
                    </a:r>
                  </a:p>
                </p:txBody>
              </p:sp>
            </p:grpSp>
          </p:grpSp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3DFF0FCE-B5D1-1042-EECD-EBFDE96D6567}"/>
                  </a:ext>
                </a:extLst>
              </p:cNvPr>
              <p:cNvGrpSpPr/>
              <p:nvPr/>
            </p:nvGrpSpPr>
            <p:grpSpPr>
              <a:xfrm>
                <a:off x="9644834" y="1696645"/>
                <a:ext cx="2238802" cy="1027641"/>
                <a:chOff x="10232598" y="1312868"/>
                <a:chExt cx="2238802" cy="1027641"/>
              </a:xfrm>
            </p:grpSpPr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id="{61A4EA41-AC51-BE52-2913-4ECFE8C4DC19}"/>
                    </a:ext>
                  </a:extLst>
                </p:cNvPr>
                <p:cNvSpPr/>
                <p:nvPr/>
              </p:nvSpPr>
              <p:spPr>
                <a:xfrm>
                  <a:off x="10232598" y="1312868"/>
                  <a:ext cx="2238802" cy="237706"/>
                </a:xfrm>
                <a:prstGeom prst="rect">
                  <a:avLst/>
                </a:prstGeom>
                <a:solidFill>
                  <a:srgbClr val="FEFEEC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72001" tIns="35998" rIns="72001" bIns="35998" rtlCol="0" anchor="ctr" anchorCtr="0">
                  <a:noAutofit/>
                </a:bodyPr>
                <a:lstStyle/>
                <a:p>
                  <a:pPr algn="ctr"/>
                  <a:endParaRPr lang="ko-KR" altLang="en-US" sz="900" b="1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grpSp>
              <p:nvGrpSpPr>
                <p:cNvPr id="82" name="그룹 81">
                  <a:extLst>
                    <a:ext uri="{FF2B5EF4-FFF2-40B4-BE49-F238E27FC236}">
                      <a16:creationId xmlns:a16="http://schemas.microsoft.com/office/drawing/2014/main" id="{8CC4F635-8B4B-9E15-A0AB-D41F64CC1DDC}"/>
                    </a:ext>
                  </a:extLst>
                </p:cNvPr>
                <p:cNvGrpSpPr/>
                <p:nvPr/>
              </p:nvGrpSpPr>
              <p:grpSpPr>
                <a:xfrm>
                  <a:off x="10337915" y="1540910"/>
                  <a:ext cx="2068808" cy="799599"/>
                  <a:chOff x="10048184" y="1374212"/>
                  <a:chExt cx="2423317" cy="936617"/>
                </a:xfrm>
              </p:grpSpPr>
              <p:grpSp>
                <p:nvGrpSpPr>
                  <p:cNvPr id="86" name="그룹 85">
                    <a:extLst>
                      <a:ext uri="{FF2B5EF4-FFF2-40B4-BE49-F238E27FC236}">
                        <a16:creationId xmlns:a16="http://schemas.microsoft.com/office/drawing/2014/main" id="{AFE60E66-A67A-5F78-7226-1B3BA3F45DF5}"/>
                      </a:ext>
                    </a:extLst>
                  </p:cNvPr>
                  <p:cNvGrpSpPr/>
                  <p:nvPr/>
                </p:nvGrpSpPr>
                <p:grpSpPr>
                  <a:xfrm>
                    <a:off x="10048184" y="1374212"/>
                    <a:ext cx="2423317" cy="936617"/>
                    <a:chOff x="9366176" y="2249851"/>
                    <a:chExt cx="2423317" cy="936617"/>
                  </a:xfrm>
                </p:grpSpPr>
                <p:pic>
                  <p:nvPicPr>
                    <p:cNvPr id="88" name="그림 87" descr="무기, 공구, 밤이(가) 표시된 사진&#10;&#10;자동 생성된 설명">
                      <a:extLst>
                        <a:ext uri="{FF2B5EF4-FFF2-40B4-BE49-F238E27FC236}">
                          <a16:creationId xmlns:a16="http://schemas.microsoft.com/office/drawing/2014/main" id="{E7329EB7-2629-7AEE-A890-53BBE7D9396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8">
                      <a:duotone>
                        <a:prstClr val="black"/>
                        <a:srgbClr val="FF0000">
                          <a:tint val="45000"/>
                          <a:satMod val="400000"/>
                        </a:srgbClr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5934" t="41451" r="6106" b="39852"/>
                    <a:stretch/>
                  </p:blipFill>
                  <p:spPr>
                    <a:xfrm rot="11088503" flipV="1">
                      <a:off x="9414749" y="2534801"/>
                      <a:ext cx="2374598" cy="394072"/>
                    </a:xfrm>
                    <a:prstGeom prst="rect">
                      <a:avLst/>
                    </a:prstGeom>
                    <a:effectLst>
                      <a:glow rad="38100">
                        <a:srgbClr val="FF0000">
                          <a:alpha val="29000"/>
                        </a:srgbClr>
                      </a:glow>
                    </a:effectLst>
                    <a:scene3d>
                      <a:camera prst="orthographicFront">
                        <a:rot lat="3600000" lon="0" rev="0"/>
                      </a:camera>
                      <a:lightRig rig="threePt" dir="t"/>
                    </a:scene3d>
                  </p:spPr>
                </p:pic>
                <p:pic>
                  <p:nvPicPr>
                    <p:cNvPr id="89" name="그림 88" descr="훌라후프, 사람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387BD1E3-B4F6-2D7E-C607-6F696FE1BCB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>
                      <a:extLst>
                        <a:ext uri="{BEBA8EAE-BF5A-486C-A8C5-ECC9F3942E4B}">
                          <a14:imgProps xmlns:a14="http://schemas.microsoft.com/office/drawing/2010/main">
                            <a14:imgLayer r:embed="rId10">
                              <a14:imgEffect>
                                <a14:backgroundRemoval t="6378" b="67028" l="4329" r="97800">
                                  <a14:foregroundMark x1="60256" y1="45848" x2="58552" y2="58724"/>
                                  <a14:foregroundMark x1="61036" y1="50060" x2="61533" y2="61492"/>
                                  <a14:foregroundMark x1="56423" y1="50060" x2="57204" y2="57280"/>
                                  <a14:foregroundMark x1="55075" y1="63899" x2="51384" y2="67268"/>
                                  <a14:foregroundMark x1="88857" y1="56558" x2="97800" y2="59326"/>
                                  <a14:foregroundMark x1="4329" y1="47774" x2="5962" y2="55114"/>
                                </a14:backgroundRemoval>
                              </a14:imgEffect>
                            </a14:imgLayer>
                          </a14:imgProps>
                        </a:ex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b="34467"/>
                    <a:stretch>
                      <a:fillRect/>
                    </a:stretch>
                  </p:blipFill>
                  <p:spPr>
                    <a:xfrm flipH="1">
                      <a:off x="9366176" y="2249851"/>
                      <a:ext cx="2423317" cy="936617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87" name="타원 86">
                    <a:extLst>
                      <a:ext uri="{FF2B5EF4-FFF2-40B4-BE49-F238E27FC236}">
                        <a16:creationId xmlns:a16="http://schemas.microsoft.com/office/drawing/2014/main" id="{9FF05EBC-F905-735F-F573-21A25BA796A2}"/>
                      </a:ext>
                    </a:extLst>
                  </p:cNvPr>
                  <p:cNvSpPr/>
                  <p:nvPr/>
                </p:nvSpPr>
                <p:spPr>
                  <a:xfrm>
                    <a:off x="11435218" y="1766778"/>
                    <a:ext cx="208258" cy="208258"/>
                  </a:xfrm>
                  <a:prstGeom prst="ellipse">
                    <a:avLst/>
                  </a:prstGeom>
                  <a:noFill/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83" name="그룹 82">
                  <a:extLst>
                    <a:ext uri="{FF2B5EF4-FFF2-40B4-BE49-F238E27FC236}">
                      <a16:creationId xmlns:a16="http://schemas.microsoft.com/office/drawing/2014/main" id="{50AC2B50-179F-F586-E431-25A6D4CF25E4}"/>
                    </a:ext>
                  </a:extLst>
                </p:cNvPr>
                <p:cNvGrpSpPr/>
                <p:nvPr/>
              </p:nvGrpSpPr>
              <p:grpSpPr>
                <a:xfrm>
                  <a:off x="10464771" y="1358662"/>
                  <a:ext cx="1774457" cy="153888"/>
                  <a:chOff x="10137220" y="1358662"/>
                  <a:chExt cx="1774457" cy="153888"/>
                </a:xfrm>
              </p:grpSpPr>
              <p:sp>
                <p:nvSpPr>
                  <p:cNvPr id="84" name="TextBox 4">
                    <a:extLst>
                      <a:ext uri="{FF2B5EF4-FFF2-40B4-BE49-F238E27FC236}">
                        <a16:creationId xmlns:a16="http://schemas.microsoft.com/office/drawing/2014/main" id="{62D00C06-10D8-411B-6AC4-C909C86DD501}"/>
                      </a:ext>
                    </a:extLst>
                  </p:cNvPr>
                  <p:cNvSpPr txBox="1"/>
                  <p:nvPr/>
                </p:nvSpPr>
                <p:spPr>
                  <a:xfrm>
                    <a:off x="10263220" y="1373987"/>
                    <a:ext cx="1648457" cy="123239"/>
                  </a:xfrm>
                  <a:prstGeom prst="rect">
                    <a:avLst/>
                  </a:prstGeom>
                  <a:noFill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lIns="72001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indent="0">
                      <a:defRPr sz="110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indent="0">
                      <a:defRPr sz="1100"/>
                    </a:lvl2pPr>
                    <a:lvl3pPr indent="0">
                      <a:defRPr sz="1100"/>
                    </a:lvl3pPr>
                    <a:lvl4pPr indent="0">
                      <a:defRPr sz="1100"/>
                    </a:lvl4pPr>
                    <a:lvl5pPr indent="0">
                      <a:defRPr sz="1100"/>
                    </a:lvl5pPr>
                    <a:lvl6pPr indent="0">
                      <a:defRPr sz="1100"/>
                    </a:lvl6pPr>
                    <a:lvl7pPr indent="0">
                      <a:defRPr sz="1100"/>
                    </a:lvl7pPr>
                    <a:lvl8pPr indent="0">
                      <a:defRPr sz="1100"/>
                    </a:lvl8pPr>
                    <a:lvl9pPr indent="0">
                      <a:defRPr sz="1100"/>
                    </a:lvl9pPr>
                  </a:lstStyle>
                  <a:p>
                    <a:r>
                      <a:rPr lang="ko-KR" altLang="en-US" sz="801" dirty="0"/>
                      <a:t>한 손 파지 </a:t>
                    </a:r>
                    <a:r>
                      <a:rPr lang="en-US" altLang="ko-KR" sz="801" dirty="0"/>
                      <a:t>[</a:t>
                    </a:r>
                    <a:r>
                      <a:rPr lang="ko-KR" altLang="en-US" sz="801" dirty="0"/>
                      <a:t>왼손</a:t>
                    </a:r>
                    <a:r>
                      <a:rPr lang="en-US" altLang="ko-KR" sz="801" dirty="0"/>
                      <a:t>] : </a:t>
                    </a:r>
                    <a:r>
                      <a:rPr lang="ko-KR" altLang="en-US" sz="801" dirty="0"/>
                      <a:t>우</a:t>
                    </a:r>
                    <a:r>
                      <a:rPr lang="en-US" altLang="ko-KR" sz="801" dirty="0"/>
                      <a:t>-&gt;</a:t>
                    </a:r>
                    <a:r>
                      <a:rPr lang="ko-KR" altLang="en-US" sz="801" dirty="0"/>
                      <a:t>좌로 휘두르기</a:t>
                    </a:r>
                    <a:endParaRPr lang="en-US" altLang="ko-KR" sz="801" dirty="0"/>
                  </a:p>
                </p:txBody>
              </p:sp>
              <p:sp>
                <p:nvSpPr>
                  <p:cNvPr id="85" name="TextBox 70">
                    <a:extLst>
                      <a:ext uri="{FF2B5EF4-FFF2-40B4-BE49-F238E27FC236}">
                        <a16:creationId xmlns:a16="http://schemas.microsoft.com/office/drawing/2014/main" id="{DBC25120-174F-AFF4-5FDB-35914C422D16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10137220" y="1358662"/>
                    <a:ext cx="126000" cy="153888"/>
                  </a:xfrm>
                  <a:prstGeom prst="rect">
                    <a:avLst/>
                  </a:prstGeom>
                  <a:noFill/>
                  <a:ln w="3175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0" tIns="0" rIns="0" bIns="0" rtlCol="0" anchor="ctr" anchorCtr="0">
                    <a:spAutoFit/>
                  </a:bodyPr>
                  <a:lstStyle>
                    <a:lvl1pPr marL="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ko-KR" altLang="en-US" sz="1000" b="1" dirty="0">
                        <a:solidFill>
                          <a:srgbClr val="FF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②</a:t>
                    </a:r>
                  </a:p>
                </p:txBody>
              </p:sp>
            </p:grpSp>
          </p:grp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D5030A77-B80B-D5D6-2B2A-0AF9788C2E2F}"/>
                  </a:ext>
                </a:extLst>
              </p:cNvPr>
              <p:cNvGrpSpPr/>
              <p:nvPr/>
            </p:nvGrpSpPr>
            <p:grpSpPr>
              <a:xfrm>
                <a:off x="8784903" y="1428765"/>
                <a:ext cx="2826408" cy="138499"/>
                <a:chOff x="10025343" y="911651"/>
                <a:chExt cx="2826408" cy="138499"/>
              </a:xfrm>
            </p:grpSpPr>
            <p:sp>
              <p:nvSpPr>
                <p:cNvPr id="69" name="TextBox 4">
                  <a:extLst>
                    <a:ext uri="{FF2B5EF4-FFF2-40B4-BE49-F238E27FC236}">
                      <a16:creationId xmlns:a16="http://schemas.microsoft.com/office/drawing/2014/main" id="{12185D80-C565-C776-5AC6-FEC2AE5EE66A}"/>
                    </a:ext>
                  </a:extLst>
                </p:cNvPr>
                <p:cNvSpPr txBox="1"/>
                <p:nvPr/>
              </p:nvSpPr>
              <p:spPr>
                <a:xfrm>
                  <a:off x="10025343" y="919281"/>
                  <a:ext cx="738528" cy="123239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 indent="0">
                    <a:defRPr sz="11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indent="0">
                    <a:defRPr sz="1100"/>
                  </a:lvl2pPr>
                  <a:lvl3pPr indent="0">
                    <a:defRPr sz="1100"/>
                  </a:lvl3pPr>
                  <a:lvl4pPr indent="0">
                    <a:defRPr sz="1100"/>
                  </a:lvl4pPr>
                  <a:lvl5pPr indent="0">
                    <a:defRPr sz="1100"/>
                  </a:lvl5pPr>
                  <a:lvl6pPr indent="0">
                    <a:defRPr sz="1100"/>
                  </a:lvl6pPr>
                  <a:lvl7pPr indent="0">
                    <a:defRPr sz="1100"/>
                  </a:lvl7pPr>
                  <a:lvl8pPr indent="0">
                    <a:defRPr sz="1100"/>
                  </a:lvl8pPr>
                  <a:lvl9pPr indent="0">
                    <a:defRPr sz="1100"/>
                  </a:lvl9pPr>
                </a:lstStyle>
                <a:p>
                  <a:r>
                    <a:rPr lang="ko-KR" altLang="en-US" sz="801" dirty="0"/>
                    <a:t>휘두르기 순서 </a:t>
                  </a:r>
                  <a:r>
                    <a:rPr lang="en-US" altLang="ko-KR" sz="801" dirty="0"/>
                    <a:t>:</a:t>
                  </a:r>
                </a:p>
              </p:txBody>
            </p:sp>
            <p:grpSp>
              <p:nvGrpSpPr>
                <p:cNvPr id="70" name="그룹 69">
                  <a:extLst>
                    <a:ext uri="{FF2B5EF4-FFF2-40B4-BE49-F238E27FC236}">
                      <a16:creationId xmlns:a16="http://schemas.microsoft.com/office/drawing/2014/main" id="{A716B23B-F81A-0338-5273-725A9545108F}"/>
                    </a:ext>
                  </a:extLst>
                </p:cNvPr>
                <p:cNvGrpSpPr/>
                <p:nvPr/>
              </p:nvGrpSpPr>
              <p:grpSpPr>
                <a:xfrm>
                  <a:off x="10706505" y="911651"/>
                  <a:ext cx="1326585" cy="138499"/>
                  <a:chOff x="10906827" y="2676418"/>
                  <a:chExt cx="1326585" cy="138499"/>
                </a:xfrm>
              </p:grpSpPr>
              <p:sp>
                <p:nvSpPr>
                  <p:cNvPr id="72" name="TextBox 70">
                    <a:extLst>
                      <a:ext uri="{FF2B5EF4-FFF2-40B4-BE49-F238E27FC236}">
                        <a16:creationId xmlns:a16="http://schemas.microsoft.com/office/drawing/2014/main" id="{3767E5BD-A8A5-0F89-90D0-726AAE436A31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10906827" y="2676418"/>
                    <a:ext cx="126000" cy="138499"/>
                  </a:xfrm>
                  <a:prstGeom prst="rect">
                    <a:avLst/>
                  </a:prstGeom>
                  <a:noFill/>
                  <a:ln w="3175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0" tIns="0" rIns="0" bIns="0" rtlCol="0" anchor="ctr" anchorCtr="0">
                    <a:spAutoFit/>
                  </a:bodyPr>
                  <a:lstStyle>
                    <a:lvl1pPr marL="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ko-KR" altLang="en-US" sz="900" b="1" dirty="0">
                        <a:solidFill>
                          <a:srgbClr val="FF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①</a:t>
                    </a:r>
                  </a:p>
                </p:txBody>
              </p:sp>
              <p:sp>
                <p:nvSpPr>
                  <p:cNvPr id="73" name="TextBox 70">
                    <a:extLst>
                      <a:ext uri="{FF2B5EF4-FFF2-40B4-BE49-F238E27FC236}">
                        <a16:creationId xmlns:a16="http://schemas.microsoft.com/office/drawing/2014/main" id="{7058A889-8196-7132-D6A5-0D58A505D61A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11206974" y="2676418"/>
                    <a:ext cx="126000" cy="138499"/>
                  </a:xfrm>
                  <a:prstGeom prst="rect">
                    <a:avLst/>
                  </a:prstGeom>
                  <a:noFill/>
                  <a:ln w="3175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0" tIns="0" rIns="0" bIns="0" rtlCol="0" anchor="ctr" anchorCtr="0">
                    <a:spAutoFit/>
                  </a:bodyPr>
                  <a:lstStyle>
                    <a:lvl1pPr marL="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ko-KR" altLang="en-US" sz="900" b="1" dirty="0">
                        <a:solidFill>
                          <a:srgbClr val="FF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②</a:t>
                    </a:r>
                  </a:p>
                </p:txBody>
              </p:sp>
              <p:sp>
                <p:nvSpPr>
                  <p:cNvPr id="74" name="TextBox 70">
                    <a:extLst>
                      <a:ext uri="{FF2B5EF4-FFF2-40B4-BE49-F238E27FC236}">
                        <a16:creationId xmlns:a16="http://schemas.microsoft.com/office/drawing/2014/main" id="{BE704F83-DA80-CBDA-1015-A9869B8646A5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11507121" y="2676418"/>
                    <a:ext cx="126000" cy="138499"/>
                  </a:xfrm>
                  <a:prstGeom prst="rect">
                    <a:avLst/>
                  </a:prstGeom>
                  <a:noFill/>
                  <a:ln w="3175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0" tIns="0" rIns="0" bIns="0" rtlCol="0" anchor="ctr" anchorCtr="0">
                    <a:spAutoFit/>
                  </a:bodyPr>
                  <a:lstStyle>
                    <a:lvl1pPr marL="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ko-KR" altLang="en-US" sz="900" b="1" dirty="0">
                        <a:solidFill>
                          <a:srgbClr val="FF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①</a:t>
                    </a:r>
                  </a:p>
                </p:txBody>
              </p:sp>
              <p:sp>
                <p:nvSpPr>
                  <p:cNvPr id="75" name="TextBox 70">
                    <a:extLst>
                      <a:ext uri="{FF2B5EF4-FFF2-40B4-BE49-F238E27FC236}">
                        <a16:creationId xmlns:a16="http://schemas.microsoft.com/office/drawing/2014/main" id="{F39F2D08-BFE1-A4E5-FF34-2BD16134B343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11807268" y="2676418"/>
                    <a:ext cx="126000" cy="138499"/>
                  </a:xfrm>
                  <a:prstGeom prst="rect">
                    <a:avLst/>
                  </a:prstGeom>
                  <a:noFill/>
                  <a:ln w="3175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0" tIns="0" rIns="0" bIns="0" rtlCol="0" anchor="ctr" anchorCtr="0">
                    <a:spAutoFit/>
                  </a:bodyPr>
                  <a:lstStyle>
                    <a:lvl1pPr marL="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ko-KR" altLang="en-US" sz="900" b="1" dirty="0">
                        <a:solidFill>
                          <a:srgbClr val="FF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②</a:t>
                    </a:r>
                  </a:p>
                </p:txBody>
              </p:sp>
              <p:sp>
                <p:nvSpPr>
                  <p:cNvPr id="76" name="TextBox 70">
                    <a:extLst>
                      <a:ext uri="{FF2B5EF4-FFF2-40B4-BE49-F238E27FC236}">
                        <a16:creationId xmlns:a16="http://schemas.microsoft.com/office/drawing/2014/main" id="{BED03277-D1E9-C9C6-4C59-6B061A6C5A68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12107412" y="2676418"/>
                    <a:ext cx="126000" cy="138499"/>
                  </a:xfrm>
                  <a:prstGeom prst="rect">
                    <a:avLst/>
                  </a:prstGeom>
                  <a:noFill/>
                  <a:ln w="3175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0" tIns="0" rIns="0" bIns="0" rtlCol="0" anchor="ctr" anchorCtr="0">
                    <a:spAutoFit/>
                  </a:bodyPr>
                  <a:lstStyle>
                    <a:lvl1pPr marL="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ko-KR" altLang="en-US" sz="900" b="1" dirty="0">
                        <a:solidFill>
                          <a:srgbClr val="FF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①</a:t>
                    </a:r>
                  </a:p>
                </p:txBody>
              </p:sp>
              <p:cxnSp>
                <p:nvCxnSpPr>
                  <p:cNvPr id="77" name="직선 화살표 연결선 76">
                    <a:extLst>
                      <a:ext uri="{FF2B5EF4-FFF2-40B4-BE49-F238E27FC236}">
                        <a16:creationId xmlns:a16="http://schemas.microsoft.com/office/drawing/2014/main" id="{2F9DEB36-6FF8-64D8-A5F6-2D6E58D3857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063906" y="2745285"/>
                    <a:ext cx="111989" cy="765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  <a:tailEnd type="triangle" w="sm" len="sm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직선 화살표 연결선 77">
                    <a:extLst>
                      <a:ext uri="{FF2B5EF4-FFF2-40B4-BE49-F238E27FC236}">
                        <a16:creationId xmlns:a16="http://schemas.microsoft.com/office/drawing/2014/main" id="{892C0AF2-2ABE-81A5-A2F5-B6353134452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364053" y="2745285"/>
                    <a:ext cx="111989" cy="765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  <a:tailEnd type="triangle" w="sm" len="sm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직선 화살표 연결선 78">
                    <a:extLst>
                      <a:ext uri="{FF2B5EF4-FFF2-40B4-BE49-F238E27FC236}">
                        <a16:creationId xmlns:a16="http://schemas.microsoft.com/office/drawing/2014/main" id="{ECFEA345-2637-DAEC-ED2C-DE8DCF99C43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664200" y="2745285"/>
                    <a:ext cx="111989" cy="765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  <a:tailEnd type="triangle" w="sm" len="sm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직선 화살표 연결선 79">
                    <a:extLst>
                      <a:ext uri="{FF2B5EF4-FFF2-40B4-BE49-F238E27FC236}">
                        <a16:creationId xmlns:a16="http://schemas.microsoft.com/office/drawing/2014/main" id="{31D7DF9A-2DC5-806F-D26D-4A538AFE31F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964347" y="2745285"/>
                    <a:ext cx="111989" cy="765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  <a:tailEnd type="triangle" w="sm" len="sm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1" name="TextBox 4">
                  <a:extLst>
                    <a:ext uri="{FF2B5EF4-FFF2-40B4-BE49-F238E27FC236}">
                      <a16:creationId xmlns:a16="http://schemas.microsoft.com/office/drawing/2014/main" id="{3CF2AC53-D240-814D-D215-4F36C5B1DDA9}"/>
                    </a:ext>
                  </a:extLst>
                </p:cNvPr>
                <p:cNvSpPr txBox="1"/>
                <p:nvPr/>
              </p:nvSpPr>
              <p:spPr>
                <a:xfrm>
                  <a:off x="12113223" y="919281"/>
                  <a:ext cx="738528" cy="123239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 indent="0">
                    <a:defRPr sz="11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indent="0">
                    <a:defRPr sz="1100"/>
                  </a:lvl2pPr>
                  <a:lvl3pPr indent="0">
                    <a:defRPr sz="1100"/>
                  </a:lvl3pPr>
                  <a:lvl4pPr indent="0">
                    <a:defRPr sz="1100"/>
                  </a:lvl4pPr>
                  <a:lvl5pPr indent="0">
                    <a:defRPr sz="1100"/>
                  </a:lvl5pPr>
                  <a:lvl6pPr indent="0">
                    <a:defRPr sz="1100"/>
                  </a:lvl6pPr>
                  <a:lvl7pPr indent="0">
                    <a:defRPr sz="1100"/>
                  </a:lvl7pPr>
                  <a:lvl8pPr indent="0">
                    <a:defRPr sz="1100"/>
                  </a:lvl8pPr>
                  <a:lvl9pPr indent="0">
                    <a:defRPr sz="1100"/>
                  </a:lvl9pPr>
                </a:lstStyle>
                <a:p>
                  <a:r>
                    <a:rPr lang="en-US" altLang="ko-KR" sz="801" dirty="0"/>
                    <a:t>(</a:t>
                  </a:r>
                  <a:r>
                    <a:rPr lang="ko-KR" altLang="en-US" sz="801" dirty="0"/>
                    <a:t>총 </a:t>
                  </a:r>
                  <a:r>
                    <a:rPr lang="en-US" altLang="ko-KR" sz="801" dirty="0"/>
                    <a:t>5</a:t>
                  </a:r>
                  <a:r>
                    <a:rPr lang="ko-KR" altLang="en-US" sz="801" dirty="0"/>
                    <a:t>회</a:t>
                  </a:r>
                  <a:r>
                    <a:rPr lang="en-US" altLang="ko-KR" sz="801" dirty="0"/>
                    <a:t>)</a:t>
                  </a:r>
                </a:p>
              </p:txBody>
            </p:sp>
          </p:grp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BF16917C-9023-FB55-CBE2-4CAB980D43A8}"/>
                  </a:ext>
                </a:extLst>
              </p:cNvPr>
              <p:cNvGrpSpPr/>
              <p:nvPr/>
            </p:nvGrpSpPr>
            <p:grpSpPr>
              <a:xfrm>
                <a:off x="8131473" y="3582556"/>
                <a:ext cx="3314606" cy="1500420"/>
                <a:chOff x="9693102" y="2287867"/>
                <a:chExt cx="3314606" cy="1500420"/>
              </a:xfrm>
            </p:grpSpPr>
            <p:grpSp>
              <p:nvGrpSpPr>
                <p:cNvPr id="65" name="그룹 64">
                  <a:extLst>
                    <a:ext uri="{FF2B5EF4-FFF2-40B4-BE49-F238E27FC236}">
                      <a16:creationId xmlns:a16="http://schemas.microsoft.com/office/drawing/2014/main" id="{90F679C2-66A0-309B-1025-EDA66E5733C8}"/>
                    </a:ext>
                  </a:extLst>
                </p:cNvPr>
                <p:cNvGrpSpPr/>
                <p:nvPr/>
              </p:nvGrpSpPr>
              <p:grpSpPr>
                <a:xfrm>
                  <a:off x="9693102" y="2458903"/>
                  <a:ext cx="3314606" cy="1329384"/>
                  <a:chOff x="9431984" y="2318565"/>
                  <a:chExt cx="3314606" cy="1329384"/>
                </a:xfrm>
              </p:grpSpPr>
              <p:sp>
                <p:nvSpPr>
                  <p:cNvPr id="67" name="TextBox 4">
                    <a:extLst>
                      <a:ext uri="{FF2B5EF4-FFF2-40B4-BE49-F238E27FC236}">
                        <a16:creationId xmlns:a16="http://schemas.microsoft.com/office/drawing/2014/main" id="{61551F8A-8333-725D-462A-F37A1A0A434F}"/>
                      </a:ext>
                    </a:extLst>
                  </p:cNvPr>
                  <p:cNvSpPr txBox="1"/>
                  <p:nvPr/>
                </p:nvSpPr>
                <p:spPr>
                  <a:xfrm>
                    <a:off x="10213707" y="3524710"/>
                    <a:ext cx="1922001" cy="123239"/>
                  </a:xfrm>
                  <a:prstGeom prst="rect">
                    <a:avLst/>
                  </a:prstGeom>
                  <a:noFill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indent="0">
                      <a:defRPr sz="110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indent="0">
                      <a:defRPr sz="1100"/>
                    </a:lvl2pPr>
                    <a:lvl3pPr indent="0">
                      <a:defRPr sz="1100"/>
                    </a:lvl3pPr>
                    <a:lvl4pPr indent="0">
                      <a:defRPr sz="1100"/>
                    </a:lvl4pPr>
                    <a:lvl5pPr indent="0">
                      <a:defRPr sz="1100"/>
                    </a:lvl5pPr>
                    <a:lvl6pPr indent="0">
                      <a:defRPr sz="1100"/>
                    </a:lvl6pPr>
                    <a:lvl7pPr indent="0">
                      <a:defRPr sz="1100"/>
                    </a:lvl7pPr>
                    <a:lvl8pPr indent="0">
                      <a:defRPr sz="1100"/>
                    </a:lvl8pPr>
                    <a:lvl9pPr indent="0">
                      <a:defRPr sz="1100"/>
                    </a:lvl9pPr>
                  </a:lstStyle>
                  <a:p>
                    <a:r>
                      <a:rPr lang="ko-KR" altLang="en-US" sz="80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▲  창을 휘두를 때 검붉은 트레일 이펙트 발생</a:t>
                    </a:r>
                  </a:p>
                </p:txBody>
              </p:sp>
              <p:pic>
                <p:nvPicPr>
                  <p:cNvPr id="68" name="그림 67">
                    <a:extLst>
                      <a:ext uri="{FF2B5EF4-FFF2-40B4-BE49-F238E27FC236}">
                        <a16:creationId xmlns:a16="http://schemas.microsoft.com/office/drawing/2014/main" id="{3CBC231C-EEED-8B20-44DF-4E5006565C5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/>
                </p:blipFill>
                <p:spPr>
                  <a:xfrm>
                    <a:off x="9431984" y="2318565"/>
                    <a:ext cx="3314606" cy="1132921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66" name="TextBox 4">
                  <a:extLst>
                    <a:ext uri="{FF2B5EF4-FFF2-40B4-BE49-F238E27FC236}">
                      <a16:creationId xmlns:a16="http://schemas.microsoft.com/office/drawing/2014/main" id="{4296BA1E-A2D3-B033-3C24-EBA667F5D405}"/>
                    </a:ext>
                  </a:extLst>
                </p:cNvPr>
                <p:cNvSpPr txBox="1"/>
                <p:nvPr/>
              </p:nvSpPr>
              <p:spPr>
                <a:xfrm>
                  <a:off x="10860537" y="2287867"/>
                  <a:ext cx="1143690" cy="123239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 indent="0">
                    <a:defRPr sz="11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indent="0">
                    <a:defRPr sz="1100"/>
                  </a:lvl2pPr>
                  <a:lvl3pPr indent="0">
                    <a:defRPr sz="1100"/>
                  </a:lvl3pPr>
                  <a:lvl4pPr indent="0">
                    <a:defRPr sz="1100"/>
                  </a:lvl4pPr>
                  <a:lvl5pPr indent="0">
                    <a:defRPr sz="1100"/>
                  </a:lvl5pPr>
                  <a:lvl6pPr indent="0">
                    <a:defRPr sz="1100"/>
                  </a:lvl6pPr>
                  <a:lvl7pPr indent="0">
                    <a:defRPr sz="1100"/>
                  </a:lvl7pPr>
                  <a:lvl8pPr indent="0">
                    <a:defRPr sz="1100"/>
                  </a:lvl8pPr>
                  <a:lvl9pPr indent="0">
                    <a:defRPr sz="1100"/>
                  </a:lvl9pPr>
                </a:lstStyle>
                <a:p>
                  <a:pPr algn="ctr"/>
                  <a:r>
                    <a:rPr lang="en-US" altLang="ko-KR" sz="801" dirty="0"/>
                    <a:t>[</a:t>
                  </a:r>
                  <a:r>
                    <a:rPr lang="ko-KR" altLang="en-US" sz="801" dirty="0"/>
                    <a:t>트레일 이펙트</a:t>
                  </a:r>
                  <a:r>
                    <a:rPr lang="en-US" altLang="ko-KR" sz="801" dirty="0"/>
                    <a:t>]</a:t>
                  </a:r>
                  <a:endParaRPr lang="ko-KR" altLang="en-US" sz="801" dirty="0"/>
                </a:p>
              </p:txBody>
            </p:sp>
          </p:grp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A0F9721B-E207-074D-0101-A36DC1169BC8}"/>
                  </a:ext>
                </a:extLst>
              </p:cNvPr>
              <p:cNvCxnSpPr>
                <a:cxnSpLocks/>
                <a:stCxn id="96" idx="7"/>
                <a:endCxn id="63" idx="1"/>
              </p:cNvCxnSpPr>
              <p:nvPr/>
            </p:nvCxnSpPr>
            <p:spPr>
              <a:xfrm flipV="1">
                <a:off x="8001792" y="2116461"/>
                <a:ext cx="1209553" cy="323096"/>
              </a:xfrm>
              <a:prstGeom prst="line">
                <a:avLst/>
              </a:prstGeom>
              <a:ln w="6350">
                <a:solidFill>
                  <a:srgbClr val="00B0F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4">
                <a:extLst>
                  <a:ext uri="{FF2B5EF4-FFF2-40B4-BE49-F238E27FC236}">
                    <a16:creationId xmlns:a16="http://schemas.microsoft.com/office/drawing/2014/main" id="{28E38784-8CEC-A2E8-9217-69B097A80BC4}"/>
                  </a:ext>
                </a:extLst>
              </p:cNvPr>
              <p:cNvSpPr txBox="1"/>
              <p:nvPr/>
            </p:nvSpPr>
            <p:spPr>
              <a:xfrm>
                <a:off x="9211345" y="2054841"/>
                <a:ext cx="738527" cy="12323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 indent="0">
                  <a:defRPr sz="11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pPr algn="ctr"/>
                <a:r>
                  <a:rPr lang="ko-KR" altLang="en-US" sz="801">
                    <a:solidFill>
                      <a:schemeClr val="bg1">
                        <a:lumMod val="50000"/>
                      </a:schemeClr>
                    </a:solidFill>
                  </a:rPr>
                  <a:t>왼손 위치 고정</a:t>
                </a:r>
                <a:endParaRPr lang="ko-KR" altLang="en-US" sz="80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865195CE-7998-4FE3-4377-1C94569CA152}"/>
                  </a:ext>
                </a:extLst>
              </p:cNvPr>
              <p:cNvCxnSpPr>
                <a:cxnSpLocks/>
                <a:stCxn id="63" idx="3"/>
                <a:endCxn id="87" idx="1"/>
              </p:cNvCxnSpPr>
              <p:nvPr/>
            </p:nvCxnSpPr>
            <p:spPr>
              <a:xfrm>
                <a:off x="9949872" y="2116461"/>
                <a:ext cx="1010440" cy="169400"/>
              </a:xfrm>
              <a:prstGeom prst="line">
                <a:avLst/>
              </a:prstGeom>
              <a:ln w="6350">
                <a:solidFill>
                  <a:srgbClr val="00B0F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4" name="그룹 133">
                <a:extLst>
                  <a:ext uri="{FF2B5EF4-FFF2-40B4-BE49-F238E27FC236}">
                    <a16:creationId xmlns:a16="http://schemas.microsoft.com/office/drawing/2014/main" id="{EEE889C7-F240-5AF8-CADB-B274CAB01A84}"/>
                  </a:ext>
                </a:extLst>
              </p:cNvPr>
              <p:cNvGrpSpPr/>
              <p:nvPr/>
            </p:nvGrpSpPr>
            <p:grpSpPr>
              <a:xfrm>
                <a:off x="7580624" y="649274"/>
                <a:ext cx="1341571" cy="211199"/>
                <a:chOff x="189104" y="611308"/>
                <a:chExt cx="1341571" cy="211199"/>
              </a:xfrm>
            </p:grpSpPr>
            <p:sp>
              <p:nvSpPr>
                <p:cNvPr id="135" name="TextBox 70">
                  <a:extLst>
                    <a:ext uri="{FF2B5EF4-FFF2-40B4-BE49-F238E27FC236}">
                      <a16:creationId xmlns:a16="http://schemas.microsoft.com/office/drawing/2014/main" id="{D79B327B-E895-892A-F31D-0B5B1D007611}"/>
                    </a:ext>
                  </a:extLst>
                </p:cNvPr>
                <p:cNvSpPr txBox="1"/>
                <p:nvPr/>
              </p:nvSpPr>
              <p:spPr>
                <a:xfrm>
                  <a:off x="189104" y="611308"/>
                  <a:ext cx="189906" cy="211199"/>
                </a:xfrm>
                <a:prstGeom prst="rect">
                  <a:avLst/>
                </a:prstGeom>
                <a:solidFill>
                  <a:srgbClr val="BD9C7C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72001" tIns="35998" rIns="72001" bIns="35998" rtlCol="0" anchor="ctr" anchorCtr="0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3</a:t>
                  </a:r>
                  <a:endParaRPr lang="ko-KR" altLang="en-US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136" name="TextBox 70">
                  <a:extLst>
                    <a:ext uri="{FF2B5EF4-FFF2-40B4-BE49-F238E27FC236}">
                      <a16:creationId xmlns:a16="http://schemas.microsoft.com/office/drawing/2014/main" id="{69D05295-4335-8F7F-CD28-D51C1AC21A8F}"/>
                    </a:ext>
                  </a:extLst>
                </p:cNvPr>
                <p:cNvSpPr txBox="1"/>
                <p:nvPr/>
              </p:nvSpPr>
              <p:spPr>
                <a:xfrm>
                  <a:off x="379010" y="611308"/>
                  <a:ext cx="1151665" cy="2111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72001" tIns="35998" rIns="72001" bIns="35998" rtlCol="0" anchor="ctr" anchorCtr="0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2</a:t>
                  </a:r>
                  <a:r>
                    <a:rPr lang="ko-KR" altLang="en-US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차 공격</a:t>
                  </a:r>
                </a:p>
              </p:txBody>
            </p:sp>
          </p:grpSp>
        </p:grpSp>
        <p:sp>
          <p:nvSpPr>
            <p:cNvPr id="9" name="화살표: 오른쪽 8">
              <a:extLst>
                <a:ext uri="{FF2B5EF4-FFF2-40B4-BE49-F238E27FC236}">
                  <a16:creationId xmlns:a16="http://schemas.microsoft.com/office/drawing/2014/main" id="{BF63D167-06A6-74CF-61FA-86AC0C4C76D5}"/>
                </a:ext>
              </a:extLst>
            </p:cNvPr>
            <p:cNvSpPr/>
            <p:nvPr/>
          </p:nvSpPr>
          <p:spPr>
            <a:xfrm>
              <a:off x="12052626" y="2947741"/>
              <a:ext cx="259661" cy="211203"/>
            </a:xfrm>
            <a:prstGeom prst="rightArrow">
              <a:avLst>
                <a:gd name="adj1" fmla="val 50000"/>
                <a:gd name="adj2" fmla="val 40379"/>
              </a:avLst>
            </a:prstGeom>
            <a:solidFill>
              <a:srgbClr val="FAFCBC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9394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CEC835-3E4E-E7CC-C00D-41DF831B77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그룹 292">
            <a:extLst>
              <a:ext uri="{FF2B5EF4-FFF2-40B4-BE49-F238E27FC236}">
                <a16:creationId xmlns:a16="http://schemas.microsoft.com/office/drawing/2014/main" id="{CC91DE64-610F-7B28-5080-419EC8E3CE47}"/>
              </a:ext>
            </a:extLst>
          </p:cNvPr>
          <p:cNvGrpSpPr/>
          <p:nvPr/>
        </p:nvGrpSpPr>
        <p:grpSpPr>
          <a:xfrm>
            <a:off x="189103" y="188913"/>
            <a:ext cx="11807825" cy="402775"/>
            <a:chOff x="192088" y="54772"/>
            <a:chExt cx="11807825" cy="402775"/>
          </a:xfrm>
        </p:grpSpPr>
        <p:grpSp>
          <p:nvGrpSpPr>
            <p:cNvPr id="294" name="그룹 293">
              <a:extLst>
                <a:ext uri="{FF2B5EF4-FFF2-40B4-BE49-F238E27FC236}">
                  <a16:creationId xmlns:a16="http://schemas.microsoft.com/office/drawing/2014/main" id="{E205DF66-175D-A671-D0FA-26AA27196BCC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E07F9A2E-B3DF-EC84-1698-4B0AD7C0DE76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862000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스킬 연출</a:t>
                </a:r>
              </a:p>
            </p:txBody>
          </p:sp>
          <p:cxnSp>
            <p:nvCxnSpPr>
              <p:cNvPr id="297" name="직선 연결선 296">
                <a:extLst>
                  <a:ext uri="{FF2B5EF4-FFF2-40B4-BE49-F238E27FC236}">
                    <a16:creationId xmlns:a16="http://schemas.microsoft.com/office/drawing/2014/main" id="{13198742-B9AA-7C63-DEC7-486AF4D1969E}"/>
                  </a:ext>
                </a:extLst>
              </p:cNvPr>
              <p:cNvCxnSpPr>
                <a:cxnSpLocks/>
                <a:stCxn id="296" idx="3"/>
              </p:cNvCxnSpPr>
              <p:nvPr/>
            </p:nvCxnSpPr>
            <p:spPr>
              <a:xfrm>
                <a:off x="1054088" y="256160"/>
                <a:ext cx="10945825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5" name="타원 294">
              <a:extLst>
                <a:ext uri="{FF2B5EF4-FFF2-40B4-BE49-F238E27FC236}">
                  <a16:creationId xmlns:a16="http://schemas.microsoft.com/office/drawing/2014/main" id="{E7BBF09E-A2B1-0C3F-B4DC-306FE53454E4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44" name="그룹 343">
            <a:extLst>
              <a:ext uri="{FF2B5EF4-FFF2-40B4-BE49-F238E27FC236}">
                <a16:creationId xmlns:a16="http://schemas.microsoft.com/office/drawing/2014/main" id="{B53D99AE-1AA9-35EB-1372-CE7DF064D2FD}"/>
              </a:ext>
            </a:extLst>
          </p:cNvPr>
          <p:cNvGrpSpPr/>
          <p:nvPr/>
        </p:nvGrpSpPr>
        <p:grpSpPr>
          <a:xfrm>
            <a:off x="165464" y="633655"/>
            <a:ext cx="11668136" cy="5605099"/>
            <a:chOff x="165464" y="633655"/>
            <a:chExt cx="11668136" cy="5605099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76E0CC7B-7325-DAEF-7497-65D8F2F71312}"/>
                </a:ext>
              </a:extLst>
            </p:cNvPr>
            <p:cNvGrpSpPr/>
            <p:nvPr/>
          </p:nvGrpSpPr>
          <p:grpSpPr>
            <a:xfrm>
              <a:off x="189102" y="633655"/>
              <a:ext cx="4063720" cy="312514"/>
              <a:chOff x="1499244" y="773556"/>
              <a:chExt cx="3842187" cy="279108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0CC6671-272E-2FEB-4566-273F33DD6EF8}"/>
                  </a:ext>
                </a:extLst>
              </p:cNvPr>
              <p:cNvSpPr txBox="1"/>
              <p:nvPr/>
            </p:nvSpPr>
            <p:spPr>
              <a:xfrm>
                <a:off x="2426910" y="773556"/>
                <a:ext cx="913916" cy="11006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80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* </a:t>
                </a:r>
                <a:r>
                  <a:rPr lang="ko-KR" altLang="en-US" sz="80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초당 </a:t>
                </a:r>
                <a:r>
                  <a:rPr lang="en-US" altLang="ko-KR" sz="80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30</a:t>
                </a:r>
                <a:r>
                  <a:rPr lang="ko-KR" altLang="en-US" sz="80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프레임 기준   </a:t>
                </a:r>
                <a:endParaRPr lang="en-US" altLang="ko-KR" sz="80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A945B2-4448-12EA-74BC-6CC645E8115D}"/>
                  </a:ext>
                </a:extLst>
              </p:cNvPr>
              <p:cNvSpPr txBox="1"/>
              <p:nvPr/>
            </p:nvSpPr>
            <p:spPr>
              <a:xfrm>
                <a:off x="1499244" y="915340"/>
                <a:ext cx="1988488" cy="137324"/>
              </a:xfrm>
              <a:prstGeom prst="rect">
                <a:avLst/>
              </a:prstGeom>
              <a:solidFill>
                <a:srgbClr val="FCFDDB"/>
              </a:solidFill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총 스킬 연출 시간 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: </a:t>
                </a:r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약 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5</a:t>
                </a:r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 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(150 frame) </a:t>
                </a:r>
              </a:p>
            </p:txBody>
          </p:sp>
          <p:sp>
            <p:nvSpPr>
              <p:cNvPr id="338" name="TextBox 337">
                <a:extLst>
                  <a:ext uri="{FF2B5EF4-FFF2-40B4-BE49-F238E27FC236}">
                    <a16:creationId xmlns:a16="http://schemas.microsoft.com/office/drawing/2014/main" id="{04AB0715-0653-5107-4AE9-C4CC52E7B26D}"/>
                  </a:ext>
                </a:extLst>
              </p:cNvPr>
              <p:cNvSpPr txBox="1"/>
              <p:nvPr/>
            </p:nvSpPr>
            <p:spPr>
              <a:xfrm>
                <a:off x="3756097" y="915340"/>
                <a:ext cx="1585334" cy="137324"/>
              </a:xfrm>
              <a:prstGeom prst="rect">
                <a:avLst/>
              </a:prstGeom>
              <a:solidFill>
                <a:srgbClr val="FCFDDB"/>
              </a:solidFill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모션 시간 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: </a:t>
                </a:r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약 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4</a:t>
                </a:r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 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(120 frame) </a:t>
                </a:r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ECFB7D19-E79F-8AC9-4899-39C02BFBE363}"/>
                </a:ext>
              </a:extLst>
            </p:cNvPr>
            <p:cNvGrpSpPr/>
            <p:nvPr/>
          </p:nvGrpSpPr>
          <p:grpSpPr>
            <a:xfrm>
              <a:off x="267926" y="1334698"/>
              <a:ext cx="10654204" cy="4848647"/>
              <a:chOff x="736420" y="1146801"/>
              <a:chExt cx="10656000" cy="2091600"/>
            </a:xfrm>
          </p:grpSpPr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037056F6-2192-34F1-2B0E-E321F6322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24420" y="1146801"/>
                <a:ext cx="0" cy="2091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D8840816-1DF8-7479-DB18-D89BA613F2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4420" y="1146801"/>
                <a:ext cx="0" cy="20916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7DFD3E08-A0BB-AEAE-46C5-310C504408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4420" y="1146801"/>
                <a:ext cx="0" cy="20916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2A764EDE-07ED-52B7-12EF-DF5B91B1E2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4420" y="1146801"/>
                <a:ext cx="0" cy="2091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3907F8FB-F5CF-8FCA-ED33-EAE3768DD4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4420" y="1146801"/>
                <a:ext cx="0" cy="20916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FF6D97FA-0AB2-7F1D-86BF-D14391BC84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4420" y="1146801"/>
                <a:ext cx="0" cy="20916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F64A31BE-C699-12F3-05EF-8C7F0474FE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44420" y="1146801"/>
                <a:ext cx="0" cy="2091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3E7360C2-A847-F328-B55C-16CD1B3D64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4420" y="1146801"/>
                <a:ext cx="0" cy="20916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DFB5372C-DECA-BE5B-B525-F406360A61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24420" y="1146801"/>
                <a:ext cx="0" cy="20916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1820F769-04D0-3476-C41C-C4F8C5B7D7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04420" y="1146801"/>
                <a:ext cx="0" cy="2091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5C857532-D589-0302-834E-EC53A079FC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64420" y="1146801"/>
                <a:ext cx="0" cy="20916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1AB436F6-D11A-8571-E85C-1DE46392AD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84420" y="1146801"/>
                <a:ext cx="0" cy="20916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8F961A4E-A9C9-046D-C679-D9400EE49F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24420" y="1146801"/>
                <a:ext cx="0" cy="20916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70170645-BD4F-0F02-868A-A5F9F05AF0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44420" y="1146801"/>
                <a:ext cx="0" cy="20916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801A9EB0-EC7D-BEBB-F565-4B07E5FBB30C}"/>
                  </a:ext>
                </a:extLst>
              </p:cNvPr>
              <p:cNvGrpSpPr/>
              <p:nvPr/>
            </p:nvGrpSpPr>
            <p:grpSpPr>
              <a:xfrm>
                <a:off x="736420" y="1146801"/>
                <a:ext cx="576000" cy="2091600"/>
                <a:chOff x="1200793" y="1061414"/>
                <a:chExt cx="576000" cy="2091600"/>
              </a:xfrm>
            </p:grpSpPr>
            <p:cxnSp>
              <p:nvCxnSpPr>
                <p:cNvPr id="195" name="직선 연결선 194">
                  <a:extLst>
                    <a:ext uri="{FF2B5EF4-FFF2-40B4-BE49-F238E27FC236}">
                      <a16:creationId xmlns:a16="http://schemas.microsoft.com/office/drawing/2014/main" id="{7BBFCB6E-F687-9376-64C7-C568F3872A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0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직선 연결선 195">
                  <a:extLst>
                    <a:ext uri="{FF2B5EF4-FFF2-40B4-BE49-F238E27FC236}">
                      <a16:creationId xmlns:a16="http://schemas.microsoft.com/office/drawing/2014/main" id="{65E5F27C-262A-25CF-6662-0811F0A81C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72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직선 연결선 196">
                  <a:extLst>
                    <a:ext uri="{FF2B5EF4-FFF2-40B4-BE49-F238E27FC236}">
                      <a16:creationId xmlns:a16="http://schemas.microsoft.com/office/drawing/2014/main" id="{FAC385BF-6B68-F53A-CF67-5C1636A69E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44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직선 연결선 197">
                  <a:extLst>
                    <a:ext uri="{FF2B5EF4-FFF2-40B4-BE49-F238E27FC236}">
                      <a16:creationId xmlns:a16="http://schemas.microsoft.com/office/drawing/2014/main" id="{397B7588-AB1A-E70A-2484-EF697B494F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6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직선 연결선 198">
                  <a:extLst>
                    <a:ext uri="{FF2B5EF4-FFF2-40B4-BE49-F238E27FC236}">
                      <a16:creationId xmlns:a16="http://schemas.microsoft.com/office/drawing/2014/main" id="{3D9D2DC3-3D6A-C57F-ED17-FE83708AAA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88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직선 연결선 199">
                  <a:extLst>
                    <a:ext uri="{FF2B5EF4-FFF2-40B4-BE49-F238E27FC236}">
                      <a16:creationId xmlns:a16="http://schemas.microsoft.com/office/drawing/2014/main" id="{11EF5293-6A8D-B38B-13FB-D438CC3154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60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직선 연결선 200">
                  <a:extLst>
                    <a:ext uri="{FF2B5EF4-FFF2-40B4-BE49-F238E27FC236}">
                      <a16:creationId xmlns:a16="http://schemas.microsoft.com/office/drawing/2014/main" id="{B2228F2F-70DF-D576-DCFC-76E74786C1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32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직선 연결선 201">
                  <a:extLst>
                    <a:ext uri="{FF2B5EF4-FFF2-40B4-BE49-F238E27FC236}">
                      <a16:creationId xmlns:a16="http://schemas.microsoft.com/office/drawing/2014/main" id="{C2CE0798-C6FB-D469-2809-05114E5B14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4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직선 연결선 202">
                  <a:extLst>
                    <a:ext uri="{FF2B5EF4-FFF2-40B4-BE49-F238E27FC236}">
                      <a16:creationId xmlns:a16="http://schemas.microsoft.com/office/drawing/2014/main" id="{C132998F-5524-F917-06D6-19F1EE33CC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76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90354147-2B6D-1F7F-CC12-E1B1D7DBBD4E}"/>
                  </a:ext>
                </a:extLst>
              </p:cNvPr>
              <p:cNvGrpSpPr/>
              <p:nvPr/>
            </p:nvGrpSpPr>
            <p:grpSpPr>
              <a:xfrm>
                <a:off x="145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186" name="직선 연결선 185">
                  <a:extLst>
                    <a:ext uri="{FF2B5EF4-FFF2-40B4-BE49-F238E27FC236}">
                      <a16:creationId xmlns:a16="http://schemas.microsoft.com/office/drawing/2014/main" id="{E47CFBBB-D5B8-A1B4-648A-BB911E00F4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직선 연결선 186">
                  <a:extLst>
                    <a:ext uri="{FF2B5EF4-FFF2-40B4-BE49-F238E27FC236}">
                      <a16:creationId xmlns:a16="http://schemas.microsoft.com/office/drawing/2014/main" id="{33B70BAB-9187-EC75-FC18-F17DFACF1B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직선 연결선 187">
                  <a:extLst>
                    <a:ext uri="{FF2B5EF4-FFF2-40B4-BE49-F238E27FC236}">
                      <a16:creationId xmlns:a16="http://schemas.microsoft.com/office/drawing/2014/main" id="{0BCBDDF0-5BB6-9EF6-0804-5C9EC68649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직선 연결선 188">
                  <a:extLst>
                    <a:ext uri="{FF2B5EF4-FFF2-40B4-BE49-F238E27FC236}">
                      <a16:creationId xmlns:a16="http://schemas.microsoft.com/office/drawing/2014/main" id="{D4DF49F1-BAEA-6F0E-D0F1-1F3F407B1D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직선 연결선 189">
                  <a:extLst>
                    <a:ext uri="{FF2B5EF4-FFF2-40B4-BE49-F238E27FC236}">
                      <a16:creationId xmlns:a16="http://schemas.microsoft.com/office/drawing/2014/main" id="{33346071-537B-4FC4-769B-EEA4141D0C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직선 연결선 190">
                  <a:extLst>
                    <a:ext uri="{FF2B5EF4-FFF2-40B4-BE49-F238E27FC236}">
                      <a16:creationId xmlns:a16="http://schemas.microsoft.com/office/drawing/2014/main" id="{7E820F91-C0AD-ED35-E89C-769CA07686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>
                  <a:extLst>
                    <a:ext uri="{FF2B5EF4-FFF2-40B4-BE49-F238E27FC236}">
                      <a16:creationId xmlns:a16="http://schemas.microsoft.com/office/drawing/2014/main" id="{1798060B-5C0F-54E9-F902-301FB39FB0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>
                  <a:extLst>
                    <a:ext uri="{FF2B5EF4-FFF2-40B4-BE49-F238E27FC236}">
                      <a16:creationId xmlns:a16="http://schemas.microsoft.com/office/drawing/2014/main" id="{2D4F8C50-6CBA-5ECD-90B7-70906E7DC9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>
                  <a:extLst>
                    <a:ext uri="{FF2B5EF4-FFF2-40B4-BE49-F238E27FC236}">
                      <a16:creationId xmlns:a16="http://schemas.microsoft.com/office/drawing/2014/main" id="{35C616E6-9C28-281A-86B6-1F72841859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D9E1F9EA-2992-20B6-1B62-897CF795E26D}"/>
                  </a:ext>
                </a:extLst>
              </p:cNvPr>
              <p:cNvGrpSpPr/>
              <p:nvPr/>
            </p:nvGrpSpPr>
            <p:grpSpPr>
              <a:xfrm>
                <a:off x="217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177" name="직선 연결선 176">
                  <a:extLst>
                    <a:ext uri="{FF2B5EF4-FFF2-40B4-BE49-F238E27FC236}">
                      <a16:creationId xmlns:a16="http://schemas.microsoft.com/office/drawing/2014/main" id="{642BB60D-64BD-168D-11AD-B56A0B06F1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직선 연결선 177">
                  <a:extLst>
                    <a:ext uri="{FF2B5EF4-FFF2-40B4-BE49-F238E27FC236}">
                      <a16:creationId xmlns:a16="http://schemas.microsoft.com/office/drawing/2014/main" id="{7BB4DC50-E9AC-557C-DB77-B1E3F6E139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직선 연결선 178">
                  <a:extLst>
                    <a:ext uri="{FF2B5EF4-FFF2-40B4-BE49-F238E27FC236}">
                      <a16:creationId xmlns:a16="http://schemas.microsoft.com/office/drawing/2014/main" id="{C1E0528D-3A74-0A6F-FE7D-86C7D2C9F2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직선 연결선 179">
                  <a:extLst>
                    <a:ext uri="{FF2B5EF4-FFF2-40B4-BE49-F238E27FC236}">
                      <a16:creationId xmlns:a16="http://schemas.microsoft.com/office/drawing/2014/main" id="{99AAC2A2-271D-3A0C-1CF8-EA96383811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직선 연결선 180">
                  <a:extLst>
                    <a:ext uri="{FF2B5EF4-FFF2-40B4-BE49-F238E27FC236}">
                      <a16:creationId xmlns:a16="http://schemas.microsoft.com/office/drawing/2014/main" id="{7055BE55-20D7-245A-1B98-7BA4BAED6A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직선 연결선 181">
                  <a:extLst>
                    <a:ext uri="{FF2B5EF4-FFF2-40B4-BE49-F238E27FC236}">
                      <a16:creationId xmlns:a16="http://schemas.microsoft.com/office/drawing/2014/main" id="{FF0F2C2C-FE50-9E4E-4616-446EE01C8E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직선 연결선 182">
                  <a:extLst>
                    <a:ext uri="{FF2B5EF4-FFF2-40B4-BE49-F238E27FC236}">
                      <a16:creationId xmlns:a16="http://schemas.microsoft.com/office/drawing/2014/main" id="{FA988783-CD4E-2B48-92AA-97096699C0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직선 연결선 183">
                  <a:extLst>
                    <a:ext uri="{FF2B5EF4-FFF2-40B4-BE49-F238E27FC236}">
                      <a16:creationId xmlns:a16="http://schemas.microsoft.com/office/drawing/2014/main" id="{75C5F292-CBAA-D68E-F459-B76CAB3F4E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직선 연결선 184">
                  <a:extLst>
                    <a:ext uri="{FF2B5EF4-FFF2-40B4-BE49-F238E27FC236}">
                      <a16:creationId xmlns:a16="http://schemas.microsoft.com/office/drawing/2014/main" id="{C83BEFBD-5391-087A-4596-8C16F83504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6B6D10B8-2F23-BB8A-F109-FC5E5F27486C}"/>
                  </a:ext>
                </a:extLst>
              </p:cNvPr>
              <p:cNvGrpSpPr/>
              <p:nvPr/>
            </p:nvGrpSpPr>
            <p:grpSpPr>
              <a:xfrm>
                <a:off x="289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168" name="직선 연결선 167">
                  <a:extLst>
                    <a:ext uri="{FF2B5EF4-FFF2-40B4-BE49-F238E27FC236}">
                      <a16:creationId xmlns:a16="http://schemas.microsoft.com/office/drawing/2014/main" id="{FFDBE531-17B6-5E4F-471E-479E5E258D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직선 연결선 168">
                  <a:extLst>
                    <a:ext uri="{FF2B5EF4-FFF2-40B4-BE49-F238E27FC236}">
                      <a16:creationId xmlns:a16="http://schemas.microsoft.com/office/drawing/2014/main" id="{E1A47F13-6A39-E7EE-8C72-C45DDD1CDC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직선 연결선 169">
                  <a:extLst>
                    <a:ext uri="{FF2B5EF4-FFF2-40B4-BE49-F238E27FC236}">
                      <a16:creationId xmlns:a16="http://schemas.microsoft.com/office/drawing/2014/main" id="{6606A3CE-AE57-91BF-2AC5-5EFE870645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직선 연결선 170">
                  <a:extLst>
                    <a:ext uri="{FF2B5EF4-FFF2-40B4-BE49-F238E27FC236}">
                      <a16:creationId xmlns:a16="http://schemas.microsoft.com/office/drawing/2014/main" id="{A304C01A-774C-986B-D879-D8BA3158BE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직선 연결선 171">
                  <a:extLst>
                    <a:ext uri="{FF2B5EF4-FFF2-40B4-BE49-F238E27FC236}">
                      <a16:creationId xmlns:a16="http://schemas.microsoft.com/office/drawing/2014/main" id="{78AA1F44-AA03-F75E-4EFF-E55D710705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직선 연결선 172">
                  <a:extLst>
                    <a:ext uri="{FF2B5EF4-FFF2-40B4-BE49-F238E27FC236}">
                      <a16:creationId xmlns:a16="http://schemas.microsoft.com/office/drawing/2014/main" id="{61D08B32-1569-B09E-403F-5B238D7C2E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직선 연결선 173">
                  <a:extLst>
                    <a:ext uri="{FF2B5EF4-FFF2-40B4-BE49-F238E27FC236}">
                      <a16:creationId xmlns:a16="http://schemas.microsoft.com/office/drawing/2014/main" id="{46DD3C82-EFFB-7875-4252-A88D1244B5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직선 연결선 174">
                  <a:extLst>
                    <a:ext uri="{FF2B5EF4-FFF2-40B4-BE49-F238E27FC236}">
                      <a16:creationId xmlns:a16="http://schemas.microsoft.com/office/drawing/2014/main" id="{616C2723-0728-F3D6-9776-969469DC8D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직선 연결선 175">
                  <a:extLst>
                    <a:ext uri="{FF2B5EF4-FFF2-40B4-BE49-F238E27FC236}">
                      <a16:creationId xmlns:a16="http://schemas.microsoft.com/office/drawing/2014/main" id="{E7F93490-B537-BD28-D596-103E8F0FC6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3C65D309-784E-F77F-B5E5-FD0FBB670BC4}"/>
                  </a:ext>
                </a:extLst>
              </p:cNvPr>
              <p:cNvGrpSpPr/>
              <p:nvPr/>
            </p:nvGrpSpPr>
            <p:grpSpPr>
              <a:xfrm>
                <a:off x="361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159" name="직선 연결선 158">
                  <a:extLst>
                    <a:ext uri="{FF2B5EF4-FFF2-40B4-BE49-F238E27FC236}">
                      <a16:creationId xmlns:a16="http://schemas.microsoft.com/office/drawing/2014/main" id="{5EC970B3-FFC0-534F-FDB5-C5578D348F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직선 연결선 159">
                  <a:extLst>
                    <a:ext uri="{FF2B5EF4-FFF2-40B4-BE49-F238E27FC236}">
                      <a16:creationId xmlns:a16="http://schemas.microsoft.com/office/drawing/2014/main" id="{B89B113B-1CF7-174A-E05B-0B56A467C9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직선 연결선 160">
                  <a:extLst>
                    <a:ext uri="{FF2B5EF4-FFF2-40B4-BE49-F238E27FC236}">
                      <a16:creationId xmlns:a16="http://schemas.microsoft.com/office/drawing/2014/main" id="{4BA19207-032F-0A9A-F034-31801C1200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직선 연결선 161">
                  <a:extLst>
                    <a:ext uri="{FF2B5EF4-FFF2-40B4-BE49-F238E27FC236}">
                      <a16:creationId xmlns:a16="http://schemas.microsoft.com/office/drawing/2014/main" id="{5DC0CA95-738C-CBDE-CA69-9EFD4FEA3F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직선 연결선 162">
                  <a:extLst>
                    <a:ext uri="{FF2B5EF4-FFF2-40B4-BE49-F238E27FC236}">
                      <a16:creationId xmlns:a16="http://schemas.microsoft.com/office/drawing/2014/main" id="{E4ED14AD-3A37-7AC3-ED7A-6A2623D0A5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직선 연결선 163">
                  <a:extLst>
                    <a:ext uri="{FF2B5EF4-FFF2-40B4-BE49-F238E27FC236}">
                      <a16:creationId xmlns:a16="http://schemas.microsoft.com/office/drawing/2014/main" id="{B8FE9C14-223B-3957-9C92-39DD569E3E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직선 연결선 164">
                  <a:extLst>
                    <a:ext uri="{FF2B5EF4-FFF2-40B4-BE49-F238E27FC236}">
                      <a16:creationId xmlns:a16="http://schemas.microsoft.com/office/drawing/2014/main" id="{A6586DBB-F85D-E5D7-8AC4-31A9E00F7C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직선 연결선 165">
                  <a:extLst>
                    <a:ext uri="{FF2B5EF4-FFF2-40B4-BE49-F238E27FC236}">
                      <a16:creationId xmlns:a16="http://schemas.microsoft.com/office/drawing/2014/main" id="{C59E04A4-3FED-17DF-A66B-0654EB4724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직선 연결선 166">
                  <a:extLst>
                    <a:ext uri="{FF2B5EF4-FFF2-40B4-BE49-F238E27FC236}">
                      <a16:creationId xmlns:a16="http://schemas.microsoft.com/office/drawing/2014/main" id="{EC7CBF0A-41F9-EB43-8626-122CBBB86E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0A8B6654-6D34-1F8C-E747-0880439C1FB0}"/>
                  </a:ext>
                </a:extLst>
              </p:cNvPr>
              <p:cNvGrpSpPr/>
              <p:nvPr/>
            </p:nvGrpSpPr>
            <p:grpSpPr>
              <a:xfrm>
                <a:off x="433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150" name="직선 연결선 149">
                  <a:extLst>
                    <a:ext uri="{FF2B5EF4-FFF2-40B4-BE49-F238E27FC236}">
                      <a16:creationId xmlns:a16="http://schemas.microsoft.com/office/drawing/2014/main" id="{D53F2E5F-2292-F8CD-5C40-9A40EFFC24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직선 연결선 150">
                  <a:extLst>
                    <a:ext uri="{FF2B5EF4-FFF2-40B4-BE49-F238E27FC236}">
                      <a16:creationId xmlns:a16="http://schemas.microsoft.com/office/drawing/2014/main" id="{43CAC9C7-E3DE-C45D-34B4-0C066BF280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직선 연결선 151">
                  <a:extLst>
                    <a:ext uri="{FF2B5EF4-FFF2-40B4-BE49-F238E27FC236}">
                      <a16:creationId xmlns:a16="http://schemas.microsoft.com/office/drawing/2014/main" id="{7F04D262-04A5-4143-251B-7FD1D86CB2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직선 연결선 152">
                  <a:extLst>
                    <a:ext uri="{FF2B5EF4-FFF2-40B4-BE49-F238E27FC236}">
                      <a16:creationId xmlns:a16="http://schemas.microsoft.com/office/drawing/2014/main" id="{9F20D5B4-7167-23C8-9274-F5AEE50B77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직선 연결선 153">
                  <a:extLst>
                    <a:ext uri="{FF2B5EF4-FFF2-40B4-BE49-F238E27FC236}">
                      <a16:creationId xmlns:a16="http://schemas.microsoft.com/office/drawing/2014/main" id="{556124A9-BBF6-051A-1C14-303EF44D0C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직선 연결선 154">
                  <a:extLst>
                    <a:ext uri="{FF2B5EF4-FFF2-40B4-BE49-F238E27FC236}">
                      <a16:creationId xmlns:a16="http://schemas.microsoft.com/office/drawing/2014/main" id="{F5081356-D3EF-0C01-026A-F0245C7DA0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직선 연결선 155">
                  <a:extLst>
                    <a:ext uri="{FF2B5EF4-FFF2-40B4-BE49-F238E27FC236}">
                      <a16:creationId xmlns:a16="http://schemas.microsoft.com/office/drawing/2014/main" id="{0EEBDB90-19DD-7B40-09CB-C8CB457B9E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직선 연결선 156">
                  <a:extLst>
                    <a:ext uri="{FF2B5EF4-FFF2-40B4-BE49-F238E27FC236}">
                      <a16:creationId xmlns:a16="http://schemas.microsoft.com/office/drawing/2014/main" id="{2077A0F2-5539-702B-6582-DD73F151FD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직선 연결선 157">
                  <a:extLst>
                    <a:ext uri="{FF2B5EF4-FFF2-40B4-BE49-F238E27FC236}">
                      <a16:creationId xmlns:a16="http://schemas.microsoft.com/office/drawing/2014/main" id="{03CDAEB9-05EF-50E7-D398-EABAA7A9DD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4BEF78F0-39C9-448D-D582-696711722FBA}"/>
                  </a:ext>
                </a:extLst>
              </p:cNvPr>
              <p:cNvGrpSpPr/>
              <p:nvPr/>
            </p:nvGrpSpPr>
            <p:grpSpPr>
              <a:xfrm>
                <a:off x="505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141" name="직선 연결선 140">
                  <a:extLst>
                    <a:ext uri="{FF2B5EF4-FFF2-40B4-BE49-F238E27FC236}">
                      <a16:creationId xmlns:a16="http://schemas.microsoft.com/office/drawing/2014/main" id="{4A9E1E7C-E946-DFF5-6BF9-D9D4053C8A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직선 연결선 141">
                  <a:extLst>
                    <a:ext uri="{FF2B5EF4-FFF2-40B4-BE49-F238E27FC236}">
                      <a16:creationId xmlns:a16="http://schemas.microsoft.com/office/drawing/2014/main" id="{00859793-25D7-AC70-A8DC-6EF1B00FD2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>
                  <a:extLst>
                    <a:ext uri="{FF2B5EF4-FFF2-40B4-BE49-F238E27FC236}">
                      <a16:creationId xmlns:a16="http://schemas.microsoft.com/office/drawing/2014/main" id="{331918FD-A648-CD8B-1FBD-40B7D5A2DE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>
                  <a:extLst>
                    <a:ext uri="{FF2B5EF4-FFF2-40B4-BE49-F238E27FC236}">
                      <a16:creationId xmlns:a16="http://schemas.microsoft.com/office/drawing/2014/main" id="{D0F7EB57-1344-E611-7416-5F2A3A3FF8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>
                  <a:extLst>
                    <a:ext uri="{FF2B5EF4-FFF2-40B4-BE49-F238E27FC236}">
                      <a16:creationId xmlns:a16="http://schemas.microsoft.com/office/drawing/2014/main" id="{05BF7F00-ED82-A1A6-405D-9F7748CFE0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>
                  <a:extLst>
                    <a:ext uri="{FF2B5EF4-FFF2-40B4-BE49-F238E27FC236}">
                      <a16:creationId xmlns:a16="http://schemas.microsoft.com/office/drawing/2014/main" id="{36E66B3C-819A-840C-3463-32FD565F42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직선 연결선 146">
                  <a:extLst>
                    <a:ext uri="{FF2B5EF4-FFF2-40B4-BE49-F238E27FC236}">
                      <a16:creationId xmlns:a16="http://schemas.microsoft.com/office/drawing/2014/main" id="{E4402725-5170-46D8-E426-51BBC6F7B3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직선 연결선 147">
                  <a:extLst>
                    <a:ext uri="{FF2B5EF4-FFF2-40B4-BE49-F238E27FC236}">
                      <a16:creationId xmlns:a16="http://schemas.microsoft.com/office/drawing/2014/main" id="{25EE9B48-DE9F-C070-E070-D56D6A3448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직선 연결선 148">
                  <a:extLst>
                    <a:ext uri="{FF2B5EF4-FFF2-40B4-BE49-F238E27FC236}">
                      <a16:creationId xmlns:a16="http://schemas.microsoft.com/office/drawing/2014/main" id="{96D79818-3F25-F405-E70C-5AA3539D71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D1EC346F-B361-5C0C-087E-1613E6FC1710}"/>
                  </a:ext>
                </a:extLst>
              </p:cNvPr>
              <p:cNvGrpSpPr/>
              <p:nvPr/>
            </p:nvGrpSpPr>
            <p:grpSpPr>
              <a:xfrm>
                <a:off x="577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132" name="직선 연결선 131">
                  <a:extLst>
                    <a:ext uri="{FF2B5EF4-FFF2-40B4-BE49-F238E27FC236}">
                      <a16:creationId xmlns:a16="http://schemas.microsoft.com/office/drawing/2014/main" id="{526F07A5-CCDD-BAE9-7482-511CBC523D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직선 연결선 132">
                  <a:extLst>
                    <a:ext uri="{FF2B5EF4-FFF2-40B4-BE49-F238E27FC236}">
                      <a16:creationId xmlns:a16="http://schemas.microsoft.com/office/drawing/2014/main" id="{F39DDE70-C3DC-81B5-C3C9-E1D4D7DF41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직선 연결선 133">
                  <a:extLst>
                    <a:ext uri="{FF2B5EF4-FFF2-40B4-BE49-F238E27FC236}">
                      <a16:creationId xmlns:a16="http://schemas.microsoft.com/office/drawing/2014/main" id="{F3241760-5334-8831-FFF7-FD3DC65748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직선 연결선 134">
                  <a:extLst>
                    <a:ext uri="{FF2B5EF4-FFF2-40B4-BE49-F238E27FC236}">
                      <a16:creationId xmlns:a16="http://schemas.microsoft.com/office/drawing/2014/main" id="{3730A6A7-7395-2A0E-1D27-E511F13172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직선 연결선 135">
                  <a:extLst>
                    <a:ext uri="{FF2B5EF4-FFF2-40B4-BE49-F238E27FC236}">
                      <a16:creationId xmlns:a16="http://schemas.microsoft.com/office/drawing/2014/main" id="{66A37208-B3F6-7946-472C-DB63904E9F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직선 연결선 136">
                  <a:extLst>
                    <a:ext uri="{FF2B5EF4-FFF2-40B4-BE49-F238E27FC236}">
                      <a16:creationId xmlns:a16="http://schemas.microsoft.com/office/drawing/2014/main" id="{E83CA361-41C9-CAFC-7BB1-E1DF82743A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직선 연결선 137">
                  <a:extLst>
                    <a:ext uri="{FF2B5EF4-FFF2-40B4-BE49-F238E27FC236}">
                      <a16:creationId xmlns:a16="http://schemas.microsoft.com/office/drawing/2014/main" id="{EEE3AB77-2721-6CC0-EA27-3314A65878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직선 연결선 138">
                  <a:extLst>
                    <a:ext uri="{FF2B5EF4-FFF2-40B4-BE49-F238E27FC236}">
                      <a16:creationId xmlns:a16="http://schemas.microsoft.com/office/drawing/2014/main" id="{F94FF711-F92C-593A-F847-054F258B40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직선 연결선 139">
                  <a:extLst>
                    <a:ext uri="{FF2B5EF4-FFF2-40B4-BE49-F238E27FC236}">
                      <a16:creationId xmlns:a16="http://schemas.microsoft.com/office/drawing/2014/main" id="{15EF31E8-5F46-B400-ED47-C787AC18B4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F641FD0B-EF90-DE32-64B2-651D33AEDDEB}"/>
                  </a:ext>
                </a:extLst>
              </p:cNvPr>
              <p:cNvGrpSpPr/>
              <p:nvPr/>
            </p:nvGrpSpPr>
            <p:grpSpPr>
              <a:xfrm>
                <a:off x="649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123" name="직선 연결선 122">
                  <a:extLst>
                    <a:ext uri="{FF2B5EF4-FFF2-40B4-BE49-F238E27FC236}">
                      <a16:creationId xmlns:a16="http://schemas.microsoft.com/office/drawing/2014/main" id="{FEB51334-5011-DB7D-D8D0-61E6250ADF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직선 연결선 123">
                  <a:extLst>
                    <a:ext uri="{FF2B5EF4-FFF2-40B4-BE49-F238E27FC236}">
                      <a16:creationId xmlns:a16="http://schemas.microsoft.com/office/drawing/2014/main" id="{F50B7D16-81E0-2ED6-7742-4823E6769E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직선 연결선 124">
                  <a:extLst>
                    <a:ext uri="{FF2B5EF4-FFF2-40B4-BE49-F238E27FC236}">
                      <a16:creationId xmlns:a16="http://schemas.microsoft.com/office/drawing/2014/main" id="{85F0620E-A101-B6BB-14E7-1C5FB6EFEC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직선 연결선 125">
                  <a:extLst>
                    <a:ext uri="{FF2B5EF4-FFF2-40B4-BE49-F238E27FC236}">
                      <a16:creationId xmlns:a16="http://schemas.microsoft.com/office/drawing/2014/main" id="{C353C51C-9EAC-5C5E-DEAE-624BF22278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>
                  <a:extLst>
                    <a:ext uri="{FF2B5EF4-FFF2-40B4-BE49-F238E27FC236}">
                      <a16:creationId xmlns:a16="http://schemas.microsoft.com/office/drawing/2014/main" id="{BE1EA058-4491-871B-1FBE-27EC2D5157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>
                  <a:extLst>
                    <a:ext uri="{FF2B5EF4-FFF2-40B4-BE49-F238E27FC236}">
                      <a16:creationId xmlns:a16="http://schemas.microsoft.com/office/drawing/2014/main" id="{8820A56D-5006-F940-0329-ADED1A2E59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>
                  <a:extLst>
                    <a:ext uri="{FF2B5EF4-FFF2-40B4-BE49-F238E27FC236}">
                      <a16:creationId xmlns:a16="http://schemas.microsoft.com/office/drawing/2014/main" id="{3A064EC6-27A4-DDDB-D326-FAD7BA5C1A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>
                  <a:extLst>
                    <a:ext uri="{FF2B5EF4-FFF2-40B4-BE49-F238E27FC236}">
                      <a16:creationId xmlns:a16="http://schemas.microsoft.com/office/drawing/2014/main" id="{B6409BD1-31C4-261A-EBB8-02BCDEF2B5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직선 연결선 130">
                  <a:extLst>
                    <a:ext uri="{FF2B5EF4-FFF2-40B4-BE49-F238E27FC236}">
                      <a16:creationId xmlns:a16="http://schemas.microsoft.com/office/drawing/2014/main" id="{E6493846-A6C6-A6B3-03BE-47A53FF47D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BF35025D-9183-AF2B-51E5-8D43508CE6D0}"/>
                  </a:ext>
                </a:extLst>
              </p:cNvPr>
              <p:cNvGrpSpPr/>
              <p:nvPr/>
            </p:nvGrpSpPr>
            <p:grpSpPr>
              <a:xfrm>
                <a:off x="721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114" name="직선 연결선 113">
                  <a:extLst>
                    <a:ext uri="{FF2B5EF4-FFF2-40B4-BE49-F238E27FC236}">
                      <a16:creationId xmlns:a16="http://schemas.microsoft.com/office/drawing/2014/main" id="{C413F439-C243-E372-CD5C-CF4EA924B0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직선 연결선 114">
                  <a:extLst>
                    <a:ext uri="{FF2B5EF4-FFF2-40B4-BE49-F238E27FC236}">
                      <a16:creationId xmlns:a16="http://schemas.microsoft.com/office/drawing/2014/main" id="{C2BC65E5-091C-B17A-0F0B-0F3654E442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직선 연결선 115">
                  <a:extLst>
                    <a:ext uri="{FF2B5EF4-FFF2-40B4-BE49-F238E27FC236}">
                      <a16:creationId xmlns:a16="http://schemas.microsoft.com/office/drawing/2014/main" id="{06E5E2CD-D539-D7E7-D1A5-224403CDD4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직선 연결선 116">
                  <a:extLst>
                    <a:ext uri="{FF2B5EF4-FFF2-40B4-BE49-F238E27FC236}">
                      <a16:creationId xmlns:a16="http://schemas.microsoft.com/office/drawing/2014/main" id="{514D489A-274F-5B55-69B4-FFE8F32179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직선 연결선 117">
                  <a:extLst>
                    <a:ext uri="{FF2B5EF4-FFF2-40B4-BE49-F238E27FC236}">
                      <a16:creationId xmlns:a16="http://schemas.microsoft.com/office/drawing/2014/main" id="{790885A6-A4BF-7AB4-0672-3AC0654537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직선 연결선 118">
                  <a:extLst>
                    <a:ext uri="{FF2B5EF4-FFF2-40B4-BE49-F238E27FC236}">
                      <a16:creationId xmlns:a16="http://schemas.microsoft.com/office/drawing/2014/main" id="{2466E413-8E7F-B140-E822-0D347A23F5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직선 연결선 119">
                  <a:extLst>
                    <a:ext uri="{FF2B5EF4-FFF2-40B4-BE49-F238E27FC236}">
                      <a16:creationId xmlns:a16="http://schemas.microsoft.com/office/drawing/2014/main" id="{CF739D7B-5590-4D45-8833-51C54BD875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직선 연결선 120">
                  <a:extLst>
                    <a:ext uri="{FF2B5EF4-FFF2-40B4-BE49-F238E27FC236}">
                      <a16:creationId xmlns:a16="http://schemas.microsoft.com/office/drawing/2014/main" id="{0ABC1E77-A4F7-F833-26D4-E7FEFCC729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직선 연결선 121">
                  <a:extLst>
                    <a:ext uri="{FF2B5EF4-FFF2-40B4-BE49-F238E27FC236}">
                      <a16:creationId xmlns:a16="http://schemas.microsoft.com/office/drawing/2014/main" id="{7A23BEA1-BA59-1E8C-EAC0-FC04A6DAB4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9B074FF0-D886-1B08-EECB-E7635765A87C}"/>
                  </a:ext>
                </a:extLst>
              </p:cNvPr>
              <p:cNvGrpSpPr/>
              <p:nvPr/>
            </p:nvGrpSpPr>
            <p:grpSpPr>
              <a:xfrm>
                <a:off x="793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105" name="직선 연결선 104">
                  <a:extLst>
                    <a:ext uri="{FF2B5EF4-FFF2-40B4-BE49-F238E27FC236}">
                      <a16:creationId xmlns:a16="http://schemas.microsoft.com/office/drawing/2014/main" id="{E3A695B4-1060-8C2A-2C99-08AE4C7E6F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직선 연결선 105">
                  <a:extLst>
                    <a:ext uri="{FF2B5EF4-FFF2-40B4-BE49-F238E27FC236}">
                      <a16:creationId xmlns:a16="http://schemas.microsoft.com/office/drawing/2014/main" id="{E2FB6FDD-909A-BAA9-54D6-F0AD6CF9E3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직선 연결선 106">
                  <a:extLst>
                    <a:ext uri="{FF2B5EF4-FFF2-40B4-BE49-F238E27FC236}">
                      <a16:creationId xmlns:a16="http://schemas.microsoft.com/office/drawing/2014/main" id="{51912D9E-EEBC-CDB9-657B-402E00ADD5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직선 연결선 107">
                  <a:extLst>
                    <a:ext uri="{FF2B5EF4-FFF2-40B4-BE49-F238E27FC236}">
                      <a16:creationId xmlns:a16="http://schemas.microsoft.com/office/drawing/2014/main" id="{321CC22E-A7D0-964A-1F74-1F2FD1DE29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직선 연결선 108">
                  <a:extLst>
                    <a:ext uri="{FF2B5EF4-FFF2-40B4-BE49-F238E27FC236}">
                      <a16:creationId xmlns:a16="http://schemas.microsoft.com/office/drawing/2014/main" id="{6A1D479E-54C0-9C82-F3F2-31804AD7C1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직선 연결선 109">
                  <a:extLst>
                    <a:ext uri="{FF2B5EF4-FFF2-40B4-BE49-F238E27FC236}">
                      <a16:creationId xmlns:a16="http://schemas.microsoft.com/office/drawing/2014/main" id="{E05CBAE6-1840-B371-C47B-4BEF3EE2E9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직선 연결선 110">
                  <a:extLst>
                    <a:ext uri="{FF2B5EF4-FFF2-40B4-BE49-F238E27FC236}">
                      <a16:creationId xmlns:a16="http://schemas.microsoft.com/office/drawing/2014/main" id="{17D3B89A-79F4-5604-EEE1-E8F7CAC2F9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직선 연결선 111">
                  <a:extLst>
                    <a:ext uri="{FF2B5EF4-FFF2-40B4-BE49-F238E27FC236}">
                      <a16:creationId xmlns:a16="http://schemas.microsoft.com/office/drawing/2014/main" id="{15C52898-7921-639D-F2A1-7C13AFE890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직선 연결선 112">
                  <a:extLst>
                    <a:ext uri="{FF2B5EF4-FFF2-40B4-BE49-F238E27FC236}">
                      <a16:creationId xmlns:a16="http://schemas.microsoft.com/office/drawing/2014/main" id="{0210FC98-7BBD-7782-5F1D-8485184983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452A75D7-E54D-056D-F47D-48C39E0144F5}"/>
                  </a:ext>
                </a:extLst>
              </p:cNvPr>
              <p:cNvGrpSpPr/>
              <p:nvPr/>
            </p:nvGrpSpPr>
            <p:grpSpPr>
              <a:xfrm>
                <a:off x="865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96" name="직선 연결선 95">
                  <a:extLst>
                    <a:ext uri="{FF2B5EF4-FFF2-40B4-BE49-F238E27FC236}">
                      <a16:creationId xmlns:a16="http://schemas.microsoft.com/office/drawing/2014/main" id="{3D585950-387A-FFB1-1536-FF46AD554A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직선 연결선 96">
                  <a:extLst>
                    <a:ext uri="{FF2B5EF4-FFF2-40B4-BE49-F238E27FC236}">
                      <a16:creationId xmlns:a16="http://schemas.microsoft.com/office/drawing/2014/main" id="{6C3F4105-C3F9-C624-BFB5-36E1EF2F9A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직선 연결선 97">
                  <a:extLst>
                    <a:ext uri="{FF2B5EF4-FFF2-40B4-BE49-F238E27FC236}">
                      <a16:creationId xmlns:a16="http://schemas.microsoft.com/office/drawing/2014/main" id="{AB36CF42-248D-D1D2-3C61-98606F2DF3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직선 연결선 98">
                  <a:extLst>
                    <a:ext uri="{FF2B5EF4-FFF2-40B4-BE49-F238E27FC236}">
                      <a16:creationId xmlns:a16="http://schemas.microsoft.com/office/drawing/2014/main" id="{CDA608F1-DE02-68FA-40F1-A927CEC322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직선 연결선 99">
                  <a:extLst>
                    <a:ext uri="{FF2B5EF4-FFF2-40B4-BE49-F238E27FC236}">
                      <a16:creationId xmlns:a16="http://schemas.microsoft.com/office/drawing/2014/main" id="{0FE3C362-E848-2B9F-3744-E535E7DB4E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>
                  <a:extLst>
                    <a:ext uri="{FF2B5EF4-FFF2-40B4-BE49-F238E27FC236}">
                      <a16:creationId xmlns:a16="http://schemas.microsoft.com/office/drawing/2014/main" id="{FFEE9F5D-B543-4D61-351A-E8898D593E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직선 연결선 101">
                  <a:extLst>
                    <a:ext uri="{FF2B5EF4-FFF2-40B4-BE49-F238E27FC236}">
                      <a16:creationId xmlns:a16="http://schemas.microsoft.com/office/drawing/2014/main" id="{1DC603A5-A91B-14BB-8468-2C3DE00CDF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직선 연결선 102">
                  <a:extLst>
                    <a:ext uri="{FF2B5EF4-FFF2-40B4-BE49-F238E27FC236}">
                      <a16:creationId xmlns:a16="http://schemas.microsoft.com/office/drawing/2014/main" id="{0AE44AE8-6ABB-8E26-8E0E-D8BC4329AF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직선 연결선 103">
                  <a:extLst>
                    <a:ext uri="{FF2B5EF4-FFF2-40B4-BE49-F238E27FC236}">
                      <a16:creationId xmlns:a16="http://schemas.microsoft.com/office/drawing/2014/main" id="{69D974C0-56E5-3EF7-F071-9B2B3C9E27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D5CD87C7-B66D-02B3-33A5-A44FF91DC5E7}"/>
                  </a:ext>
                </a:extLst>
              </p:cNvPr>
              <p:cNvGrpSpPr/>
              <p:nvPr/>
            </p:nvGrpSpPr>
            <p:grpSpPr>
              <a:xfrm>
                <a:off x="937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87" name="직선 연결선 86">
                  <a:extLst>
                    <a:ext uri="{FF2B5EF4-FFF2-40B4-BE49-F238E27FC236}">
                      <a16:creationId xmlns:a16="http://schemas.microsoft.com/office/drawing/2014/main" id="{E4F32620-275F-3348-252E-A89D640302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직선 연결선 87">
                  <a:extLst>
                    <a:ext uri="{FF2B5EF4-FFF2-40B4-BE49-F238E27FC236}">
                      <a16:creationId xmlns:a16="http://schemas.microsoft.com/office/drawing/2014/main" id="{CC42B901-6F76-F762-D646-40DFB1E340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직선 연결선 88">
                  <a:extLst>
                    <a:ext uri="{FF2B5EF4-FFF2-40B4-BE49-F238E27FC236}">
                      <a16:creationId xmlns:a16="http://schemas.microsoft.com/office/drawing/2014/main" id="{B218251F-A279-8A7E-B818-C54A9E7E43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직선 연결선 89">
                  <a:extLst>
                    <a:ext uri="{FF2B5EF4-FFF2-40B4-BE49-F238E27FC236}">
                      <a16:creationId xmlns:a16="http://schemas.microsoft.com/office/drawing/2014/main" id="{061FAC46-8267-84B9-3717-F1878A34E1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직선 연결선 90">
                  <a:extLst>
                    <a:ext uri="{FF2B5EF4-FFF2-40B4-BE49-F238E27FC236}">
                      <a16:creationId xmlns:a16="http://schemas.microsoft.com/office/drawing/2014/main" id="{CB629A06-C8A5-A806-8D1B-CBC394BCD2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직선 연결선 91">
                  <a:extLst>
                    <a:ext uri="{FF2B5EF4-FFF2-40B4-BE49-F238E27FC236}">
                      <a16:creationId xmlns:a16="http://schemas.microsoft.com/office/drawing/2014/main" id="{1D06E1D3-5E53-B772-FBC4-CFF1D0B1D1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직선 연결선 92">
                  <a:extLst>
                    <a:ext uri="{FF2B5EF4-FFF2-40B4-BE49-F238E27FC236}">
                      <a16:creationId xmlns:a16="http://schemas.microsoft.com/office/drawing/2014/main" id="{0646C09C-9850-7709-27BA-0AC14356A0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직선 연결선 93">
                  <a:extLst>
                    <a:ext uri="{FF2B5EF4-FFF2-40B4-BE49-F238E27FC236}">
                      <a16:creationId xmlns:a16="http://schemas.microsoft.com/office/drawing/2014/main" id="{846DF61F-B9E5-DB17-A5BD-9BE02686F4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직선 연결선 94">
                  <a:extLst>
                    <a:ext uri="{FF2B5EF4-FFF2-40B4-BE49-F238E27FC236}">
                      <a16:creationId xmlns:a16="http://schemas.microsoft.com/office/drawing/2014/main" id="{74C1333F-D5D2-1AE1-962E-EC6B062FEE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그룹 66">
                <a:extLst>
                  <a:ext uri="{FF2B5EF4-FFF2-40B4-BE49-F238E27FC236}">
                    <a16:creationId xmlns:a16="http://schemas.microsoft.com/office/drawing/2014/main" id="{7B610BB2-A951-1F72-46D2-208F15A9A29C}"/>
                  </a:ext>
                </a:extLst>
              </p:cNvPr>
              <p:cNvGrpSpPr/>
              <p:nvPr/>
            </p:nvGrpSpPr>
            <p:grpSpPr>
              <a:xfrm>
                <a:off x="1009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78" name="직선 연결선 77">
                  <a:extLst>
                    <a:ext uri="{FF2B5EF4-FFF2-40B4-BE49-F238E27FC236}">
                      <a16:creationId xmlns:a16="http://schemas.microsoft.com/office/drawing/2014/main" id="{93D49527-1DDB-2E77-9381-120BFF42F1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직선 연결선 78">
                  <a:extLst>
                    <a:ext uri="{FF2B5EF4-FFF2-40B4-BE49-F238E27FC236}">
                      <a16:creationId xmlns:a16="http://schemas.microsoft.com/office/drawing/2014/main" id="{A13362E4-4D66-AF8D-9220-1E50B4D377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직선 연결선 79">
                  <a:extLst>
                    <a:ext uri="{FF2B5EF4-FFF2-40B4-BE49-F238E27FC236}">
                      <a16:creationId xmlns:a16="http://schemas.microsoft.com/office/drawing/2014/main" id="{EC56DB0B-1C4C-7EC3-FC8D-5D14FFA2F7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직선 연결선 80">
                  <a:extLst>
                    <a:ext uri="{FF2B5EF4-FFF2-40B4-BE49-F238E27FC236}">
                      <a16:creationId xmlns:a16="http://schemas.microsoft.com/office/drawing/2014/main" id="{C0A60FFB-B0C1-A552-6390-39108E4996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직선 연결선 81">
                  <a:extLst>
                    <a:ext uri="{FF2B5EF4-FFF2-40B4-BE49-F238E27FC236}">
                      <a16:creationId xmlns:a16="http://schemas.microsoft.com/office/drawing/2014/main" id="{11E8BD21-DDDE-C32B-75EC-C8CA71C264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직선 연결선 82">
                  <a:extLst>
                    <a:ext uri="{FF2B5EF4-FFF2-40B4-BE49-F238E27FC236}">
                      <a16:creationId xmlns:a16="http://schemas.microsoft.com/office/drawing/2014/main" id="{6157EDBE-B92D-E4C2-6A9E-E8AB6A4B4C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직선 연결선 83">
                  <a:extLst>
                    <a:ext uri="{FF2B5EF4-FFF2-40B4-BE49-F238E27FC236}">
                      <a16:creationId xmlns:a16="http://schemas.microsoft.com/office/drawing/2014/main" id="{6D0E0814-4409-0D17-073C-464907E467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직선 연결선 84">
                  <a:extLst>
                    <a:ext uri="{FF2B5EF4-FFF2-40B4-BE49-F238E27FC236}">
                      <a16:creationId xmlns:a16="http://schemas.microsoft.com/office/drawing/2014/main" id="{707C8BCC-838D-FAC6-F68E-34AE1A03B2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직선 연결선 85">
                  <a:extLst>
                    <a:ext uri="{FF2B5EF4-FFF2-40B4-BE49-F238E27FC236}">
                      <a16:creationId xmlns:a16="http://schemas.microsoft.com/office/drawing/2014/main" id="{BCEA2A3A-E399-1816-99F1-65C426A7D0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8" name="그룹 67">
                <a:extLst>
                  <a:ext uri="{FF2B5EF4-FFF2-40B4-BE49-F238E27FC236}">
                    <a16:creationId xmlns:a16="http://schemas.microsoft.com/office/drawing/2014/main" id="{41B75772-4BEB-2E0B-F402-1C8CAB3A4671}"/>
                  </a:ext>
                </a:extLst>
              </p:cNvPr>
              <p:cNvGrpSpPr/>
              <p:nvPr/>
            </p:nvGrpSpPr>
            <p:grpSpPr>
              <a:xfrm>
                <a:off x="1081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69" name="직선 연결선 68">
                  <a:extLst>
                    <a:ext uri="{FF2B5EF4-FFF2-40B4-BE49-F238E27FC236}">
                      <a16:creationId xmlns:a16="http://schemas.microsoft.com/office/drawing/2014/main" id="{1A8BE783-2EA4-B400-9B5A-FCC7B85F78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직선 연결선 69">
                  <a:extLst>
                    <a:ext uri="{FF2B5EF4-FFF2-40B4-BE49-F238E27FC236}">
                      <a16:creationId xmlns:a16="http://schemas.microsoft.com/office/drawing/2014/main" id="{496151ED-2981-5621-493E-31752B942C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직선 연결선 70">
                  <a:extLst>
                    <a:ext uri="{FF2B5EF4-FFF2-40B4-BE49-F238E27FC236}">
                      <a16:creationId xmlns:a16="http://schemas.microsoft.com/office/drawing/2014/main" id="{C5D5072D-BD96-D1B3-4A4B-44C653A812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직선 연결선 71">
                  <a:extLst>
                    <a:ext uri="{FF2B5EF4-FFF2-40B4-BE49-F238E27FC236}">
                      <a16:creationId xmlns:a16="http://schemas.microsoft.com/office/drawing/2014/main" id="{33C59040-C708-7A94-A3A9-DF8589DA8B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연결선 72">
                  <a:extLst>
                    <a:ext uri="{FF2B5EF4-FFF2-40B4-BE49-F238E27FC236}">
                      <a16:creationId xmlns:a16="http://schemas.microsoft.com/office/drawing/2014/main" id="{C81AF6AC-8415-DF00-C5B0-05C962DC3A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직선 연결선 73">
                  <a:extLst>
                    <a:ext uri="{FF2B5EF4-FFF2-40B4-BE49-F238E27FC236}">
                      <a16:creationId xmlns:a16="http://schemas.microsoft.com/office/drawing/2014/main" id="{43C68268-760A-1346-F9C8-05B847DFCB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직선 연결선 74">
                  <a:extLst>
                    <a:ext uri="{FF2B5EF4-FFF2-40B4-BE49-F238E27FC236}">
                      <a16:creationId xmlns:a16="http://schemas.microsoft.com/office/drawing/2014/main" id="{5E5C7593-E9EA-B441-D2C5-8198D929CF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직선 연결선 75">
                  <a:extLst>
                    <a:ext uri="{FF2B5EF4-FFF2-40B4-BE49-F238E27FC236}">
                      <a16:creationId xmlns:a16="http://schemas.microsoft.com/office/drawing/2014/main" id="{7508F2F2-B55F-29A3-D1BB-83B76B1660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직선 연결선 76">
                  <a:extLst>
                    <a:ext uri="{FF2B5EF4-FFF2-40B4-BE49-F238E27FC236}">
                      <a16:creationId xmlns:a16="http://schemas.microsoft.com/office/drawing/2014/main" id="{5AB2C974-7566-9DC7-543D-5843A5EA38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6574FAE1-9BA7-F9CF-4C4E-69D158F46D31}"/>
                </a:ext>
              </a:extLst>
            </p:cNvPr>
            <p:cNvGrpSpPr/>
            <p:nvPr/>
          </p:nvGrpSpPr>
          <p:grpSpPr>
            <a:xfrm>
              <a:off x="165464" y="1044007"/>
              <a:ext cx="11203200" cy="381690"/>
              <a:chOff x="161608" y="1076403"/>
              <a:chExt cx="11205088" cy="340884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814E8DB7-D2FD-0763-E2D8-F2AB40088F7A}"/>
                  </a:ext>
                </a:extLst>
              </p:cNvPr>
              <p:cNvGrpSpPr/>
              <p:nvPr/>
            </p:nvGrpSpPr>
            <p:grpSpPr>
              <a:xfrm>
                <a:off x="161608" y="1076403"/>
                <a:ext cx="10914156" cy="259618"/>
                <a:chOff x="161608" y="887183"/>
                <a:chExt cx="10914156" cy="259618"/>
              </a:xfrm>
            </p:grpSpPr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9A42D4A8-9E2E-8C65-ACA8-87FFA1A64029}"/>
                    </a:ext>
                  </a:extLst>
                </p:cNvPr>
                <p:cNvGrpSpPr/>
                <p:nvPr/>
              </p:nvGrpSpPr>
              <p:grpSpPr>
                <a:xfrm>
                  <a:off x="192088" y="979042"/>
                  <a:ext cx="10800000" cy="167759"/>
                  <a:chOff x="192088" y="858603"/>
                  <a:chExt cx="10800000" cy="167759"/>
                </a:xfrm>
              </p:grpSpPr>
              <p:cxnSp>
                <p:nvCxnSpPr>
                  <p:cNvPr id="32" name="직선 연결선 31">
                    <a:extLst>
                      <a:ext uri="{FF2B5EF4-FFF2-40B4-BE49-F238E27FC236}">
                        <a16:creationId xmlns:a16="http://schemas.microsoft.com/office/drawing/2014/main" id="{9E9E73C5-F677-979C-C967-42135DBAEC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92088" y="858603"/>
                    <a:ext cx="0" cy="167759"/>
                  </a:xfrm>
                  <a:prstGeom prst="line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직선 연결선 32">
                    <a:extLst>
                      <a:ext uri="{FF2B5EF4-FFF2-40B4-BE49-F238E27FC236}">
                        <a16:creationId xmlns:a16="http://schemas.microsoft.com/office/drawing/2014/main" id="{EB2DF1EC-AF96-91F0-D43F-E61DC2F752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352088" y="864724"/>
                    <a:ext cx="0" cy="161638"/>
                  </a:xfrm>
                  <a:prstGeom prst="line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직선 연결선 33">
                    <a:extLst>
                      <a:ext uri="{FF2B5EF4-FFF2-40B4-BE49-F238E27FC236}">
                        <a16:creationId xmlns:a16="http://schemas.microsoft.com/office/drawing/2014/main" id="{08F397CE-2EE3-15AA-28E4-9125AE24B9D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512088" y="864724"/>
                    <a:ext cx="0" cy="161638"/>
                  </a:xfrm>
                  <a:prstGeom prst="line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직선 연결선 34">
                    <a:extLst>
                      <a:ext uri="{FF2B5EF4-FFF2-40B4-BE49-F238E27FC236}">
                        <a16:creationId xmlns:a16="http://schemas.microsoft.com/office/drawing/2014/main" id="{94B03C4C-8891-610E-FF73-94F03A1692D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672088" y="864724"/>
                    <a:ext cx="0" cy="161638"/>
                  </a:xfrm>
                  <a:prstGeom prst="line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직선 연결선 35">
                    <a:extLst>
                      <a:ext uri="{FF2B5EF4-FFF2-40B4-BE49-F238E27FC236}">
                        <a16:creationId xmlns:a16="http://schemas.microsoft.com/office/drawing/2014/main" id="{0F32AED7-1415-6783-E587-14AFE413015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832088" y="864724"/>
                    <a:ext cx="0" cy="161638"/>
                  </a:xfrm>
                  <a:prstGeom prst="line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직선 연결선 36">
                    <a:extLst>
                      <a:ext uri="{FF2B5EF4-FFF2-40B4-BE49-F238E27FC236}">
                        <a16:creationId xmlns:a16="http://schemas.microsoft.com/office/drawing/2014/main" id="{630AD137-F6C1-85E0-EFC5-452E204F0A7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992088" y="887678"/>
                    <a:ext cx="0" cy="138684"/>
                  </a:xfrm>
                  <a:prstGeom prst="line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" name="그룹 24">
                  <a:extLst>
                    <a:ext uri="{FF2B5EF4-FFF2-40B4-BE49-F238E27FC236}">
                      <a16:creationId xmlns:a16="http://schemas.microsoft.com/office/drawing/2014/main" id="{FB516912-B1CE-FCD7-8389-E34254A89B52}"/>
                    </a:ext>
                  </a:extLst>
                </p:cNvPr>
                <p:cNvGrpSpPr/>
                <p:nvPr/>
              </p:nvGrpSpPr>
              <p:grpSpPr>
                <a:xfrm>
                  <a:off x="161608" y="887183"/>
                  <a:ext cx="10914156" cy="173549"/>
                  <a:chOff x="164148" y="954577"/>
                  <a:chExt cx="10914156" cy="173549"/>
                </a:xfrm>
              </p:grpSpPr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15324B72-BFCC-08C7-4744-92C1470909A4}"/>
                      </a:ext>
                    </a:extLst>
                  </p:cNvPr>
                  <p:cNvSpPr txBox="1"/>
                  <p:nvPr/>
                </p:nvSpPr>
                <p:spPr>
                  <a:xfrm>
                    <a:off x="6614382" y="954577"/>
                    <a:ext cx="115187" cy="173544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800">
                        <a:solidFill>
                          <a:schemeClr val="bg1"/>
                        </a:solidFill>
                        <a:effectLst>
                          <a:glow rad="127000">
                            <a:schemeClr val="tx1"/>
                          </a:glow>
                        </a:effectLst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en-US" altLang="ko-KR" sz="801" b="1" dirty="0">
                        <a:solidFill>
                          <a:schemeClr val="tx1"/>
                        </a:solidFill>
                        <a:effectLst/>
                      </a:rPr>
                      <a:t>90</a:t>
                    </a:r>
                  </a:p>
                </p:txBody>
              </p:sp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86A004F2-D517-3E0A-6C13-3EE911D7DEA3}"/>
                      </a:ext>
                    </a:extLst>
                  </p:cNvPr>
                  <p:cNvSpPr txBox="1"/>
                  <p:nvPr/>
                </p:nvSpPr>
                <p:spPr>
                  <a:xfrm>
                    <a:off x="10905524" y="954577"/>
                    <a:ext cx="172780" cy="173544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800">
                        <a:solidFill>
                          <a:schemeClr val="bg1"/>
                        </a:solidFill>
                        <a:effectLst>
                          <a:glow rad="127000">
                            <a:schemeClr val="tx1"/>
                          </a:glow>
                        </a:effectLst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en-US" altLang="ko-KR" sz="801" b="1" dirty="0">
                        <a:solidFill>
                          <a:schemeClr val="tx1"/>
                        </a:solidFill>
                        <a:effectLst/>
                      </a:rPr>
                      <a:t>150</a:t>
                    </a:r>
                  </a:p>
                </p:txBody>
              </p:sp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42B4AF4B-C0DF-A363-7E3C-803B083E13F4}"/>
                      </a:ext>
                    </a:extLst>
                  </p:cNvPr>
                  <p:cNvSpPr txBox="1"/>
                  <p:nvPr/>
                </p:nvSpPr>
                <p:spPr>
                  <a:xfrm>
                    <a:off x="2294381" y="954581"/>
                    <a:ext cx="115187" cy="173545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800">
                        <a:solidFill>
                          <a:schemeClr val="bg1"/>
                        </a:solidFill>
                        <a:effectLst>
                          <a:glow rad="127000">
                            <a:schemeClr val="tx1"/>
                          </a:glow>
                        </a:effectLst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en-US" altLang="ko-KR" sz="801" b="1" dirty="0">
                        <a:solidFill>
                          <a:schemeClr val="tx1"/>
                        </a:solidFill>
                        <a:effectLst/>
                      </a:rPr>
                      <a:t>30</a:t>
                    </a:r>
                  </a:p>
                </p:txBody>
              </p: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822E38B9-99FE-073E-0D0D-3F57AB3F2EE2}"/>
                      </a:ext>
                    </a:extLst>
                  </p:cNvPr>
                  <p:cNvSpPr txBox="1"/>
                  <p:nvPr/>
                </p:nvSpPr>
                <p:spPr>
                  <a:xfrm>
                    <a:off x="8745526" y="954578"/>
                    <a:ext cx="172780" cy="173544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800">
                        <a:solidFill>
                          <a:schemeClr val="bg1"/>
                        </a:solidFill>
                        <a:effectLst>
                          <a:glow rad="127000">
                            <a:schemeClr val="tx1"/>
                          </a:glow>
                        </a:effectLst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en-US" altLang="ko-KR" sz="801" b="1" dirty="0">
                        <a:solidFill>
                          <a:schemeClr val="tx1"/>
                        </a:solidFill>
                        <a:effectLst/>
                      </a:rPr>
                      <a:t>120</a:t>
                    </a:r>
                  </a:p>
                </p:txBody>
              </p:sp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43273B44-F057-3299-A685-DE3BC0AF802D}"/>
                      </a:ext>
                    </a:extLst>
                  </p:cNvPr>
                  <p:cNvSpPr txBox="1"/>
                  <p:nvPr/>
                </p:nvSpPr>
                <p:spPr>
                  <a:xfrm>
                    <a:off x="4455552" y="954581"/>
                    <a:ext cx="115187" cy="173545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800">
                        <a:solidFill>
                          <a:schemeClr val="bg1"/>
                        </a:solidFill>
                        <a:effectLst>
                          <a:glow rad="127000">
                            <a:schemeClr val="tx1"/>
                          </a:glow>
                        </a:effectLst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en-US" altLang="ko-KR" sz="801" b="1" dirty="0">
                        <a:solidFill>
                          <a:schemeClr val="tx1"/>
                        </a:solidFill>
                        <a:effectLst/>
                      </a:rPr>
                      <a:t>60</a:t>
                    </a:r>
                  </a:p>
                </p:txBody>
              </p:sp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695174B0-35AA-B276-53CF-C1B5F43FADBD}"/>
                      </a:ext>
                    </a:extLst>
                  </p:cNvPr>
                  <p:cNvSpPr txBox="1"/>
                  <p:nvPr/>
                </p:nvSpPr>
                <p:spPr>
                  <a:xfrm>
                    <a:off x="164148" y="954580"/>
                    <a:ext cx="57593" cy="173542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</p:spPr>
                <p:txBody>
                  <a:bodyPr wrap="none" lIns="0" tIns="0" rIns="0" bIns="0" rtlCol="0" anchor="ctr" anchorCtr="0">
                    <a:spAutoFit/>
                  </a:bodyPr>
                  <a:lstStyle/>
                  <a:p>
                    <a:r>
                      <a:rPr lang="en-US" altLang="ko-KR" sz="801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0</a:t>
                    </a:r>
                  </a:p>
                </p:txBody>
              </p:sp>
            </p:grpSp>
          </p:grp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E2CC470A-AD42-84C6-3E6A-F44E09123E16}"/>
                  </a:ext>
                </a:extLst>
              </p:cNvPr>
              <p:cNvGrpSpPr/>
              <p:nvPr/>
            </p:nvGrpSpPr>
            <p:grpSpPr>
              <a:xfrm>
                <a:off x="192088" y="1294048"/>
                <a:ext cx="11174608" cy="123239"/>
                <a:chOff x="192088" y="882765"/>
                <a:chExt cx="11174608" cy="123239"/>
              </a:xfrm>
            </p:grpSpPr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505A9821-06BD-75E5-8564-030BFDBDE96D}"/>
                    </a:ext>
                  </a:extLst>
                </p:cNvPr>
                <p:cNvSpPr/>
                <p:nvPr/>
              </p:nvSpPr>
              <p:spPr>
                <a:xfrm flipV="1">
                  <a:off x="192088" y="924738"/>
                  <a:ext cx="10800000" cy="45719"/>
                </a:xfrm>
                <a:prstGeom prst="rect">
                  <a:avLst/>
                </a:prstGeom>
                <a:solidFill>
                  <a:schemeClr val="tx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rmAutofit fontScale="25000" lnSpcReduction="20000"/>
                </a:bodyPr>
                <a:lstStyle/>
                <a:p>
                  <a:pPr algn="ctr"/>
                  <a:endParaRPr lang="ko-KR" altLang="en-US" sz="1799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1442B170-E0D9-3219-2E4C-D56D0876E80A}"/>
                    </a:ext>
                  </a:extLst>
                </p:cNvPr>
                <p:cNvSpPr txBox="1"/>
                <p:nvPr/>
              </p:nvSpPr>
              <p:spPr>
                <a:xfrm>
                  <a:off x="10992088" y="882765"/>
                  <a:ext cx="374608" cy="123239"/>
                </a:xfrm>
                <a:prstGeom prst="rect">
                  <a:avLst/>
                </a:prstGeom>
                <a:noFill/>
              </p:spPr>
              <p:txBody>
                <a:bodyPr wrap="none" lIns="53999" tIns="0" rIns="35998" bIns="0" rtlCol="0" anchor="ctr" anchorCtr="0">
                  <a:normAutofit/>
                </a:bodyPr>
                <a:lstStyle/>
                <a:p>
                  <a:r>
                    <a:rPr lang="ko-KR" altLang="en-US" sz="801" b="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프레임</a:t>
                  </a:r>
                  <a:endParaRPr lang="en-US" altLang="ko-KR" sz="801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B9DC33-DDBF-E156-D628-B6720DA61C35}"/>
                  </a:ext>
                </a:extLst>
              </p:cNvPr>
              <p:cNvSpPr txBox="1"/>
              <p:nvPr/>
            </p:nvSpPr>
            <p:spPr>
              <a:xfrm>
                <a:off x="862396" y="1162854"/>
                <a:ext cx="93968" cy="15169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10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5DE1D31-1DDF-D3D7-7ECB-50170DE9C690}"/>
                  </a:ext>
                </a:extLst>
              </p:cNvPr>
              <p:cNvSpPr txBox="1"/>
              <p:nvPr/>
            </p:nvSpPr>
            <p:spPr>
              <a:xfrm>
                <a:off x="1580526" y="1162854"/>
                <a:ext cx="93968" cy="15169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20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B93FEE1-5818-7340-BF4B-E20103B30D62}"/>
                  </a:ext>
                </a:extLst>
              </p:cNvPr>
              <p:cNvSpPr txBox="1"/>
              <p:nvPr/>
            </p:nvSpPr>
            <p:spPr>
              <a:xfrm>
                <a:off x="3024265" y="1162854"/>
                <a:ext cx="93968" cy="15169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40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0F7B0FE-DF43-831B-CC66-126F21806E5B}"/>
                  </a:ext>
                </a:extLst>
              </p:cNvPr>
              <p:cNvSpPr txBox="1"/>
              <p:nvPr/>
            </p:nvSpPr>
            <p:spPr>
              <a:xfrm>
                <a:off x="3742394" y="1162854"/>
                <a:ext cx="93968" cy="15169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50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8B38E3B-F88E-EB41-6F7A-FC5F50DBDD19}"/>
                  </a:ext>
                </a:extLst>
              </p:cNvPr>
              <p:cNvSpPr txBox="1"/>
              <p:nvPr/>
            </p:nvSpPr>
            <p:spPr>
              <a:xfrm>
                <a:off x="5180525" y="1162850"/>
                <a:ext cx="93968" cy="15169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70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FC74E39-47A7-AF69-F06E-A9D55897D662}"/>
                  </a:ext>
                </a:extLst>
              </p:cNvPr>
              <p:cNvSpPr txBox="1"/>
              <p:nvPr/>
            </p:nvSpPr>
            <p:spPr>
              <a:xfrm>
                <a:off x="5898654" y="1162850"/>
                <a:ext cx="93968" cy="15169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80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87F4AE8-09C8-F951-A256-7980BBF60E37}"/>
                  </a:ext>
                </a:extLst>
              </p:cNvPr>
              <p:cNvSpPr txBox="1"/>
              <p:nvPr/>
            </p:nvSpPr>
            <p:spPr>
              <a:xfrm>
                <a:off x="7314368" y="1162851"/>
                <a:ext cx="140953" cy="15169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100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0D288F4-F353-B576-EB78-7714E0010910}"/>
                  </a:ext>
                </a:extLst>
              </p:cNvPr>
              <p:cNvSpPr txBox="1"/>
              <p:nvPr/>
            </p:nvSpPr>
            <p:spPr>
              <a:xfrm>
                <a:off x="8040117" y="1162851"/>
                <a:ext cx="140953" cy="15169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110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B9E6593-CCA8-836E-4A37-D5BFD5DCB18F}"/>
                  </a:ext>
                </a:extLst>
              </p:cNvPr>
              <p:cNvSpPr txBox="1"/>
              <p:nvPr/>
            </p:nvSpPr>
            <p:spPr>
              <a:xfrm>
                <a:off x="9475493" y="1162850"/>
                <a:ext cx="140953" cy="15169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130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F79BE83-85CC-E2BA-C8FE-9E244C5BF23F}"/>
                  </a:ext>
                </a:extLst>
              </p:cNvPr>
              <p:cNvSpPr txBox="1"/>
              <p:nvPr/>
            </p:nvSpPr>
            <p:spPr>
              <a:xfrm>
                <a:off x="10201242" y="1162850"/>
                <a:ext cx="140953" cy="15169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140</a:t>
                </a:r>
              </a:p>
            </p:txBody>
          </p:sp>
        </p:grp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5E80FD7A-EB5A-9362-D46F-FE38FFA8E5F8}"/>
                </a:ext>
              </a:extLst>
            </p:cNvPr>
            <p:cNvSpPr txBox="1"/>
            <p:nvPr/>
          </p:nvSpPr>
          <p:spPr>
            <a:xfrm>
              <a:off x="1235509" y="1067953"/>
              <a:ext cx="138999" cy="16985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0">
              <a:normAutofit/>
            </a:bodyPr>
            <a:lstStyle/>
            <a:p>
              <a:pPr algn="ctr"/>
              <a:r>
                <a:rPr lang="en-US" altLang="ko-KR" sz="700" dirty="0">
                  <a:ln w="19050">
                    <a:noFill/>
                  </a:ln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15</a:t>
              </a:r>
            </a:p>
          </p:txBody>
        </p:sp>
        <p:grpSp>
          <p:nvGrpSpPr>
            <p:cNvPr id="209" name="그룹 208">
              <a:extLst>
                <a:ext uri="{FF2B5EF4-FFF2-40B4-BE49-F238E27FC236}">
                  <a16:creationId xmlns:a16="http://schemas.microsoft.com/office/drawing/2014/main" id="{4FFE6196-A7B5-2431-3D9F-003586C091D2}"/>
                </a:ext>
              </a:extLst>
            </p:cNvPr>
            <p:cNvGrpSpPr/>
            <p:nvPr/>
          </p:nvGrpSpPr>
          <p:grpSpPr>
            <a:xfrm>
              <a:off x="197700" y="4854201"/>
              <a:ext cx="11392242" cy="138499"/>
              <a:chOff x="192088" y="2273754"/>
              <a:chExt cx="11401125" cy="123693"/>
            </a:xfrm>
          </p:grpSpPr>
          <p:cxnSp>
            <p:nvCxnSpPr>
              <p:cNvPr id="210" name="직선 화살표 연결선 209">
                <a:extLst>
                  <a:ext uri="{FF2B5EF4-FFF2-40B4-BE49-F238E27FC236}">
                    <a16:creationId xmlns:a16="http://schemas.microsoft.com/office/drawing/2014/main" id="{C5F6752F-228F-09C7-1D3B-64D2AEE4086D}"/>
                  </a:ext>
                </a:extLst>
              </p:cNvPr>
              <p:cNvCxnSpPr>
                <a:cxnSpLocks/>
                <a:endCxn id="211" idx="1"/>
              </p:cNvCxnSpPr>
              <p:nvPr/>
            </p:nvCxnSpPr>
            <p:spPr>
              <a:xfrm flipV="1">
                <a:off x="192088" y="2335601"/>
                <a:ext cx="10800000" cy="1"/>
              </a:xfrm>
              <a:prstGeom prst="straightConnector1">
                <a:avLst/>
              </a:prstGeom>
              <a:ln w="9525">
                <a:solidFill>
                  <a:schemeClr val="accent5">
                    <a:lumMod val="60000"/>
                    <a:lumOff val="40000"/>
                  </a:schemeClr>
                </a:solidFill>
                <a:tailEnd type="non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C84326BE-FE7B-745A-963D-D7AF3CAB2AFC}"/>
                  </a:ext>
                </a:extLst>
              </p:cNvPr>
              <p:cNvSpPr txBox="1"/>
              <p:nvPr/>
            </p:nvSpPr>
            <p:spPr>
              <a:xfrm>
                <a:off x="10992088" y="2273754"/>
                <a:ext cx="601125" cy="123693"/>
              </a:xfrm>
              <a:prstGeom prst="rect">
                <a:avLst/>
              </a:prstGeom>
              <a:noFill/>
            </p:spPr>
            <p:txBody>
              <a:bodyPr wrap="none" lIns="108000" tIns="0" rIns="35998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슈퍼 </a:t>
                </a:r>
                <a:r>
                  <a:rPr lang="ko-KR" altLang="en-US" sz="900" b="1" dirty="0" err="1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아머</a:t>
                </a:r>
                <a:endParaRPr lang="en-US" altLang="ko-KR" sz="9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sp>
          <p:nvSpPr>
            <p:cNvPr id="212" name="직사각형 261">
              <a:extLst>
                <a:ext uri="{FF2B5EF4-FFF2-40B4-BE49-F238E27FC236}">
                  <a16:creationId xmlns:a16="http://schemas.microsoft.com/office/drawing/2014/main" id="{6F342BCC-BFC6-9B96-71D8-D9CC5AEFCBE9}"/>
                </a:ext>
              </a:extLst>
            </p:cNvPr>
            <p:cNvSpPr/>
            <p:nvPr/>
          </p:nvSpPr>
          <p:spPr>
            <a:xfrm>
              <a:off x="197699" y="4762208"/>
              <a:ext cx="8636263" cy="322473"/>
            </a:xfrm>
            <a:prstGeom prst="homePlat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rmAutofit/>
            </a:bodyPr>
            <a:lstStyle/>
            <a:p>
              <a:pPr algn="ctr"/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피격 이상 면역 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/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상태 이상 면역</a:t>
              </a:r>
            </a:p>
          </p:txBody>
        </p:sp>
        <p:grpSp>
          <p:nvGrpSpPr>
            <p:cNvPr id="216" name="그룹 215">
              <a:extLst>
                <a:ext uri="{FF2B5EF4-FFF2-40B4-BE49-F238E27FC236}">
                  <a16:creationId xmlns:a16="http://schemas.microsoft.com/office/drawing/2014/main" id="{125F7A73-7B98-B244-3E27-F6B9C3EA0F4D}"/>
                </a:ext>
              </a:extLst>
            </p:cNvPr>
            <p:cNvGrpSpPr/>
            <p:nvPr/>
          </p:nvGrpSpPr>
          <p:grpSpPr>
            <a:xfrm>
              <a:off x="197699" y="4129780"/>
              <a:ext cx="11427511" cy="276999"/>
              <a:chOff x="192088" y="3156416"/>
              <a:chExt cx="11436419" cy="247383"/>
            </a:xfrm>
          </p:grpSpPr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0154C7DB-A0EB-AC6D-DA6B-41C2FEEF4C65}"/>
                  </a:ext>
                </a:extLst>
              </p:cNvPr>
              <p:cNvSpPr txBox="1"/>
              <p:nvPr/>
            </p:nvSpPr>
            <p:spPr>
              <a:xfrm>
                <a:off x="10992088" y="3156416"/>
                <a:ext cx="636419" cy="247383"/>
              </a:xfrm>
              <a:prstGeom prst="rect">
                <a:avLst/>
              </a:prstGeom>
              <a:noFill/>
            </p:spPr>
            <p:txBody>
              <a:bodyPr wrap="none" lIns="108000" tIns="0" rIns="35998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타격 지점</a:t>
                </a:r>
                <a:r>
                  <a:rPr lang="en-US" altLang="ko-KR" sz="900" b="1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</a:t>
                </a:r>
              </a:p>
              <a:p>
                <a:endParaRPr lang="en-US" altLang="ko-KR" sz="2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  <a:p>
                <a:r>
                  <a:rPr lang="en-US" altLang="ko-KR" sz="7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(+ </a:t>
                </a:r>
                <a:r>
                  <a:rPr lang="ko-KR" altLang="en-US" sz="7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피격 처리</a:t>
                </a:r>
                <a:r>
                  <a:rPr lang="en-US" altLang="ko-KR" sz="7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)</a:t>
                </a:r>
                <a:endPara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cxnSp>
            <p:nvCxnSpPr>
              <p:cNvPr id="218" name="직선 화살표 연결선 217">
                <a:extLst>
                  <a:ext uri="{FF2B5EF4-FFF2-40B4-BE49-F238E27FC236}">
                    <a16:creationId xmlns:a16="http://schemas.microsoft.com/office/drawing/2014/main" id="{28E28727-9A8B-C4B7-B431-83147E3F012E}"/>
                  </a:ext>
                </a:extLst>
              </p:cNvPr>
              <p:cNvCxnSpPr>
                <a:cxnSpLocks/>
                <a:endCxn id="217" idx="1"/>
              </p:cNvCxnSpPr>
              <p:nvPr/>
            </p:nvCxnSpPr>
            <p:spPr>
              <a:xfrm flipV="1">
                <a:off x="192088" y="3280108"/>
                <a:ext cx="10800000" cy="5"/>
              </a:xfrm>
              <a:prstGeom prst="straightConnector1">
                <a:avLst/>
              </a:prstGeom>
              <a:ln w="9525">
                <a:solidFill>
                  <a:srgbClr val="FF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5" name="이등변 삼각형 234">
              <a:extLst>
                <a:ext uri="{FF2B5EF4-FFF2-40B4-BE49-F238E27FC236}">
                  <a16:creationId xmlns:a16="http://schemas.microsoft.com/office/drawing/2014/main" id="{6A3C7B06-BF1A-621E-9580-40BE6613E84E}"/>
                </a:ext>
              </a:extLst>
            </p:cNvPr>
            <p:cNvSpPr/>
            <p:nvPr/>
          </p:nvSpPr>
          <p:spPr>
            <a:xfrm rot="10800000">
              <a:off x="4742173" y="4124170"/>
              <a:ext cx="121555" cy="138203"/>
            </a:xfrm>
            <a:prstGeom prst="triangle">
              <a:avLst/>
            </a:prstGeom>
            <a:solidFill>
              <a:srgbClr val="FFD1D1"/>
            </a:solidFill>
            <a:ln w="9525"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 fontScale="25000" lnSpcReduction="20000"/>
            </a:bodyPr>
            <a:lstStyle/>
            <a:p>
              <a:pPr algn="ctr"/>
              <a:endParaRPr lang="ko-KR" altLang="en-US" sz="1799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" name="이등변 삼각형 2">
              <a:extLst>
                <a:ext uri="{FF2B5EF4-FFF2-40B4-BE49-F238E27FC236}">
                  <a16:creationId xmlns:a16="http://schemas.microsoft.com/office/drawing/2014/main" id="{DC65A08E-1DED-3903-3C2A-13294F0BDC32}"/>
                </a:ext>
              </a:extLst>
            </p:cNvPr>
            <p:cNvSpPr/>
            <p:nvPr/>
          </p:nvSpPr>
          <p:spPr>
            <a:xfrm rot="10800000">
              <a:off x="1211370" y="4124170"/>
              <a:ext cx="121555" cy="138203"/>
            </a:xfrm>
            <a:prstGeom prst="triangle">
              <a:avLst/>
            </a:prstGeom>
            <a:solidFill>
              <a:srgbClr val="FFD1D1"/>
            </a:solidFill>
            <a:ln w="9525"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 fontScale="25000" lnSpcReduction="20000"/>
            </a:bodyPr>
            <a:lstStyle/>
            <a:p>
              <a:pPr algn="ctr"/>
              <a:endParaRPr lang="ko-KR" altLang="en-US" sz="1799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2" name="이등변 삼각형 221">
              <a:extLst>
                <a:ext uri="{FF2B5EF4-FFF2-40B4-BE49-F238E27FC236}">
                  <a16:creationId xmlns:a16="http://schemas.microsoft.com/office/drawing/2014/main" id="{A493CCF5-0C25-BB95-B7DC-915C94A9594F}"/>
                </a:ext>
              </a:extLst>
            </p:cNvPr>
            <p:cNvSpPr/>
            <p:nvPr/>
          </p:nvSpPr>
          <p:spPr>
            <a:xfrm rot="10800000">
              <a:off x="5030120" y="4124170"/>
              <a:ext cx="121555" cy="138203"/>
            </a:xfrm>
            <a:prstGeom prst="triangle">
              <a:avLst/>
            </a:prstGeom>
            <a:solidFill>
              <a:srgbClr val="FFD1D1"/>
            </a:solidFill>
            <a:ln w="9525"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 fontScale="25000" lnSpcReduction="20000"/>
            </a:bodyPr>
            <a:lstStyle/>
            <a:p>
              <a:pPr algn="ctr"/>
              <a:endParaRPr lang="ko-KR" altLang="en-US" sz="1799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3" name="이등변 삼각형 222">
              <a:extLst>
                <a:ext uri="{FF2B5EF4-FFF2-40B4-BE49-F238E27FC236}">
                  <a16:creationId xmlns:a16="http://schemas.microsoft.com/office/drawing/2014/main" id="{DF7F3718-468E-D4D1-8C1F-BEB806CD5596}"/>
                </a:ext>
              </a:extLst>
            </p:cNvPr>
            <p:cNvSpPr/>
            <p:nvPr/>
          </p:nvSpPr>
          <p:spPr>
            <a:xfrm rot="10800000">
              <a:off x="5318067" y="4124170"/>
              <a:ext cx="121555" cy="138203"/>
            </a:xfrm>
            <a:prstGeom prst="triangle">
              <a:avLst/>
            </a:prstGeom>
            <a:solidFill>
              <a:srgbClr val="FFD1D1"/>
            </a:solidFill>
            <a:ln w="9525"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 fontScale="25000" lnSpcReduction="20000"/>
            </a:bodyPr>
            <a:lstStyle/>
            <a:p>
              <a:pPr algn="ctr"/>
              <a:endParaRPr lang="ko-KR" altLang="en-US" sz="1799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4" name="이등변 삼각형 223">
              <a:extLst>
                <a:ext uri="{FF2B5EF4-FFF2-40B4-BE49-F238E27FC236}">
                  <a16:creationId xmlns:a16="http://schemas.microsoft.com/office/drawing/2014/main" id="{50D8B840-35A6-569D-787E-1CD9818AA609}"/>
                </a:ext>
              </a:extLst>
            </p:cNvPr>
            <p:cNvSpPr/>
            <p:nvPr/>
          </p:nvSpPr>
          <p:spPr>
            <a:xfrm rot="10800000">
              <a:off x="5606014" y="4124170"/>
              <a:ext cx="121555" cy="138203"/>
            </a:xfrm>
            <a:prstGeom prst="triangle">
              <a:avLst/>
            </a:prstGeom>
            <a:solidFill>
              <a:srgbClr val="FFD1D1"/>
            </a:solidFill>
            <a:ln w="9525"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 fontScale="25000" lnSpcReduction="20000"/>
            </a:bodyPr>
            <a:lstStyle/>
            <a:p>
              <a:pPr algn="ctr"/>
              <a:endParaRPr lang="ko-KR" altLang="en-US" sz="1799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5" name="이등변 삼각형 224">
              <a:extLst>
                <a:ext uri="{FF2B5EF4-FFF2-40B4-BE49-F238E27FC236}">
                  <a16:creationId xmlns:a16="http://schemas.microsoft.com/office/drawing/2014/main" id="{30CA9AA2-DF1A-4D63-C975-63E0EA43B5A2}"/>
                </a:ext>
              </a:extLst>
            </p:cNvPr>
            <p:cNvSpPr/>
            <p:nvPr/>
          </p:nvSpPr>
          <p:spPr>
            <a:xfrm rot="10800000">
              <a:off x="6181908" y="4124170"/>
              <a:ext cx="121555" cy="138203"/>
            </a:xfrm>
            <a:prstGeom prst="triangle">
              <a:avLst/>
            </a:prstGeom>
            <a:solidFill>
              <a:srgbClr val="FFD1D1"/>
            </a:solidFill>
            <a:ln w="9525"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 fontScale="25000" lnSpcReduction="20000"/>
            </a:bodyPr>
            <a:lstStyle/>
            <a:p>
              <a:pPr algn="ctr"/>
              <a:endParaRPr lang="ko-KR" altLang="en-US" sz="1799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6" name="이등변 삼각형 225">
              <a:extLst>
                <a:ext uri="{FF2B5EF4-FFF2-40B4-BE49-F238E27FC236}">
                  <a16:creationId xmlns:a16="http://schemas.microsoft.com/office/drawing/2014/main" id="{9D39133C-2476-B2DA-9FCB-B45357F23A1E}"/>
                </a:ext>
              </a:extLst>
            </p:cNvPr>
            <p:cNvSpPr/>
            <p:nvPr/>
          </p:nvSpPr>
          <p:spPr>
            <a:xfrm rot="10800000">
              <a:off x="8053022" y="4124170"/>
              <a:ext cx="121555" cy="138203"/>
            </a:xfrm>
            <a:prstGeom prst="triangle">
              <a:avLst/>
            </a:prstGeom>
            <a:solidFill>
              <a:srgbClr val="FFD1D1"/>
            </a:solidFill>
            <a:ln w="9525"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 fontScale="25000" lnSpcReduction="20000"/>
            </a:bodyPr>
            <a:lstStyle/>
            <a:p>
              <a:pPr algn="ctr"/>
              <a:endParaRPr lang="ko-KR" altLang="en-US" sz="1799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7" name="이등변 삼각형 226">
              <a:extLst>
                <a:ext uri="{FF2B5EF4-FFF2-40B4-BE49-F238E27FC236}">
                  <a16:creationId xmlns:a16="http://schemas.microsoft.com/office/drawing/2014/main" id="{581810EC-E27B-1FD2-31A6-6E61B3A576A4}"/>
                </a:ext>
              </a:extLst>
            </p:cNvPr>
            <p:cNvSpPr/>
            <p:nvPr/>
          </p:nvSpPr>
          <p:spPr>
            <a:xfrm rot="10800000">
              <a:off x="5893961" y="4124170"/>
              <a:ext cx="121555" cy="138203"/>
            </a:xfrm>
            <a:prstGeom prst="triangle">
              <a:avLst/>
            </a:prstGeom>
            <a:solidFill>
              <a:srgbClr val="FFD1D1"/>
            </a:solidFill>
            <a:ln w="9525"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 fontScale="25000" lnSpcReduction="20000"/>
            </a:bodyPr>
            <a:lstStyle/>
            <a:p>
              <a:pPr algn="ctr"/>
              <a:endParaRPr lang="ko-KR" altLang="en-US" sz="1799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28" name="그룹 227">
              <a:extLst>
                <a:ext uri="{FF2B5EF4-FFF2-40B4-BE49-F238E27FC236}">
                  <a16:creationId xmlns:a16="http://schemas.microsoft.com/office/drawing/2014/main" id="{00FD7D23-D43E-B5F9-E88C-A948FBFCCA06}"/>
                </a:ext>
              </a:extLst>
            </p:cNvPr>
            <p:cNvGrpSpPr/>
            <p:nvPr/>
          </p:nvGrpSpPr>
          <p:grpSpPr>
            <a:xfrm>
              <a:off x="2355193" y="4306190"/>
              <a:ext cx="4174924" cy="162242"/>
              <a:chOff x="5231196" y="3401973"/>
              <a:chExt cx="4178179" cy="144897"/>
            </a:xfrm>
          </p:grpSpPr>
          <p:sp>
            <p:nvSpPr>
              <p:cNvPr id="233" name="왼쪽 대괄호 232">
                <a:extLst>
                  <a:ext uri="{FF2B5EF4-FFF2-40B4-BE49-F238E27FC236}">
                    <a16:creationId xmlns:a16="http://schemas.microsoft.com/office/drawing/2014/main" id="{436BA6D3-0399-3F41-2294-425A21FD0711}"/>
                  </a:ext>
                </a:extLst>
              </p:cNvPr>
              <p:cNvSpPr/>
              <p:nvPr/>
            </p:nvSpPr>
            <p:spPr>
              <a:xfrm rot="16200000">
                <a:off x="7273486" y="1359683"/>
                <a:ext cx="93600" cy="4178179"/>
              </a:xfrm>
              <a:prstGeom prst="leftBracket">
                <a:avLst>
                  <a:gd name="adj" fmla="val 0"/>
                </a:avLst>
              </a:prstGeom>
              <a:noFill/>
              <a:ln w="952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endParaRPr lang="ko-KR" altLang="en-US" sz="1799"/>
              </a:p>
            </p:txBody>
          </p:sp>
          <p:sp>
            <p:nvSpPr>
              <p:cNvPr id="234" name="직사각형 262">
                <a:extLst>
                  <a:ext uri="{FF2B5EF4-FFF2-40B4-BE49-F238E27FC236}">
                    <a16:creationId xmlns:a16="http://schemas.microsoft.com/office/drawing/2014/main" id="{1570C423-7A1D-0A83-9F49-57573F812CD2}"/>
                  </a:ext>
                </a:extLst>
              </p:cNvPr>
              <p:cNvSpPr/>
              <p:nvPr/>
            </p:nvSpPr>
            <p:spPr>
              <a:xfrm>
                <a:off x="7260558" y="3436806"/>
                <a:ext cx="234220" cy="11006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spAutoFit/>
              </a:bodyPr>
              <a:lstStyle/>
              <a:p>
                <a:pPr algn="ctr"/>
                <a:r>
                  <a:rPr lang="ko-KR" altLang="en-US" sz="801" dirty="0">
                    <a:ln w="31750"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경직 </a:t>
                </a:r>
              </a:p>
            </p:txBody>
          </p:sp>
        </p:grpSp>
        <p:grpSp>
          <p:nvGrpSpPr>
            <p:cNvPr id="229" name="그룹 228">
              <a:extLst>
                <a:ext uri="{FF2B5EF4-FFF2-40B4-BE49-F238E27FC236}">
                  <a16:creationId xmlns:a16="http://schemas.microsoft.com/office/drawing/2014/main" id="{C203479E-8BFE-76F8-5DAC-2F5B7192B093}"/>
                </a:ext>
              </a:extLst>
            </p:cNvPr>
            <p:cNvGrpSpPr/>
            <p:nvPr/>
          </p:nvGrpSpPr>
          <p:grpSpPr>
            <a:xfrm>
              <a:off x="7887364" y="4261555"/>
              <a:ext cx="452047" cy="206877"/>
              <a:chOff x="9613710" y="3401971"/>
              <a:chExt cx="452398" cy="184761"/>
            </a:xfrm>
          </p:grpSpPr>
          <p:cxnSp>
            <p:nvCxnSpPr>
              <p:cNvPr id="231" name="직선 연결선 230">
                <a:extLst>
                  <a:ext uri="{FF2B5EF4-FFF2-40B4-BE49-F238E27FC236}">
                    <a16:creationId xmlns:a16="http://schemas.microsoft.com/office/drawing/2014/main" id="{61D57AB7-FF02-9991-C309-465D33D009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41787" y="3401971"/>
                <a:ext cx="0" cy="143822"/>
              </a:xfrm>
              <a:prstGeom prst="line">
                <a:avLst/>
              </a:prstGeom>
              <a:ln w="952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2" name="직사각형 262">
                <a:extLst>
                  <a:ext uri="{FF2B5EF4-FFF2-40B4-BE49-F238E27FC236}">
                    <a16:creationId xmlns:a16="http://schemas.microsoft.com/office/drawing/2014/main" id="{EE73039B-B3AD-5199-629F-D38B198D39A4}"/>
                  </a:ext>
                </a:extLst>
              </p:cNvPr>
              <p:cNvSpPr/>
              <p:nvPr/>
            </p:nvSpPr>
            <p:spPr>
              <a:xfrm>
                <a:off x="9613710" y="3476668"/>
                <a:ext cx="452398" cy="11006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spAutoFit/>
              </a:bodyPr>
              <a:lstStyle/>
              <a:p>
                <a:pPr algn="ctr"/>
                <a:r>
                  <a:rPr lang="ko-KR" altLang="en-US" sz="801" dirty="0">
                    <a:ln w="31750"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피격 이상 </a:t>
                </a:r>
                <a:endParaRPr lang="en-US" altLang="ko-KR" sz="801" dirty="0">
                  <a:ln w="31750">
                    <a:noFill/>
                  </a:ln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237" name="그룹 236">
              <a:extLst>
                <a:ext uri="{FF2B5EF4-FFF2-40B4-BE49-F238E27FC236}">
                  <a16:creationId xmlns:a16="http://schemas.microsoft.com/office/drawing/2014/main" id="{D000FDF0-B9CF-3F1D-926D-F5081B3DC5A6}"/>
                </a:ext>
              </a:extLst>
            </p:cNvPr>
            <p:cNvGrpSpPr/>
            <p:nvPr/>
          </p:nvGrpSpPr>
          <p:grpSpPr>
            <a:xfrm>
              <a:off x="197702" y="5440194"/>
              <a:ext cx="11536514" cy="276999"/>
              <a:chOff x="192088" y="3526627"/>
              <a:chExt cx="11545508" cy="247387"/>
            </a:xfrm>
          </p:grpSpPr>
          <p:cxnSp>
            <p:nvCxnSpPr>
              <p:cNvPr id="238" name="직선 화살표 연결선 237">
                <a:extLst>
                  <a:ext uri="{FF2B5EF4-FFF2-40B4-BE49-F238E27FC236}">
                    <a16:creationId xmlns:a16="http://schemas.microsoft.com/office/drawing/2014/main" id="{892C99EB-814E-2884-6028-039675FDED2F}"/>
                  </a:ext>
                </a:extLst>
              </p:cNvPr>
              <p:cNvCxnSpPr>
                <a:cxnSpLocks/>
                <a:endCxn id="239" idx="1"/>
              </p:cNvCxnSpPr>
              <p:nvPr/>
            </p:nvCxnSpPr>
            <p:spPr>
              <a:xfrm>
                <a:off x="192088" y="3650318"/>
                <a:ext cx="10800000" cy="3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82666567-6A6A-7944-9934-565F187E548C}"/>
                  </a:ext>
                </a:extLst>
              </p:cNvPr>
              <p:cNvSpPr txBox="1"/>
              <p:nvPr/>
            </p:nvSpPr>
            <p:spPr>
              <a:xfrm>
                <a:off x="10992088" y="3526627"/>
                <a:ext cx="745508" cy="247387"/>
              </a:xfrm>
              <a:prstGeom prst="rect">
                <a:avLst/>
              </a:prstGeom>
              <a:noFill/>
            </p:spPr>
            <p:txBody>
              <a:bodyPr wrap="none" lIns="108000" tIns="0" rIns="35998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rgbClr val="00B05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버프</a:t>
                </a:r>
                <a:r>
                  <a:rPr lang="en-US" altLang="ko-KR" sz="900" b="1" dirty="0">
                    <a:solidFill>
                      <a:srgbClr val="00B05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/</a:t>
                </a:r>
                <a:r>
                  <a:rPr lang="ko-KR" altLang="en-US" sz="900" b="1" dirty="0" err="1">
                    <a:solidFill>
                      <a:srgbClr val="00B05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디버프</a:t>
                </a:r>
                <a:r>
                  <a:rPr lang="ko-KR" altLang="en-US" sz="900" b="1" dirty="0">
                    <a:solidFill>
                      <a:srgbClr val="00B05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endParaRPr lang="en-US" altLang="ko-KR" sz="9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  <a:p>
                <a:r>
                  <a:rPr lang="ko-KR" altLang="en-US" sz="900" b="1" dirty="0">
                    <a:solidFill>
                      <a:srgbClr val="00B05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발동 지점</a:t>
                </a:r>
                <a:endParaRPr lang="en-US" altLang="ko-KR" sz="9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grpSp>
          <p:nvGrpSpPr>
            <p:cNvPr id="326" name="그룹 325">
              <a:extLst>
                <a:ext uri="{FF2B5EF4-FFF2-40B4-BE49-F238E27FC236}">
                  <a16:creationId xmlns:a16="http://schemas.microsoft.com/office/drawing/2014/main" id="{46DE121F-C98D-59E5-DBE8-2B134F42F1D6}"/>
                </a:ext>
              </a:extLst>
            </p:cNvPr>
            <p:cNvGrpSpPr/>
            <p:nvPr/>
          </p:nvGrpSpPr>
          <p:grpSpPr>
            <a:xfrm>
              <a:off x="197699" y="2869517"/>
              <a:ext cx="11635901" cy="176555"/>
              <a:chOff x="197699" y="3018726"/>
              <a:chExt cx="11635901" cy="176555"/>
            </a:xfrm>
          </p:grpSpPr>
          <p:grpSp>
            <p:nvGrpSpPr>
              <p:cNvPr id="241" name="그룹 240">
                <a:extLst>
                  <a:ext uri="{FF2B5EF4-FFF2-40B4-BE49-F238E27FC236}">
                    <a16:creationId xmlns:a16="http://schemas.microsoft.com/office/drawing/2014/main" id="{5AC3922F-13A4-3A5D-4EF7-25050A9B9FBB}"/>
                  </a:ext>
                </a:extLst>
              </p:cNvPr>
              <p:cNvGrpSpPr/>
              <p:nvPr/>
            </p:nvGrpSpPr>
            <p:grpSpPr>
              <a:xfrm>
                <a:off x="197699" y="3037756"/>
                <a:ext cx="11635901" cy="138499"/>
                <a:chOff x="192088" y="1896449"/>
                <a:chExt cx="11644973" cy="123693"/>
              </a:xfrm>
            </p:grpSpPr>
            <p:cxnSp>
              <p:nvCxnSpPr>
                <p:cNvPr id="243" name="직선 연결선 242">
                  <a:extLst>
                    <a:ext uri="{FF2B5EF4-FFF2-40B4-BE49-F238E27FC236}">
                      <a16:creationId xmlns:a16="http://schemas.microsoft.com/office/drawing/2014/main" id="{2C091C32-D0D5-E9B1-BCAA-5064B242E114}"/>
                    </a:ext>
                  </a:extLst>
                </p:cNvPr>
                <p:cNvCxnSpPr>
                  <a:cxnSpLocks/>
                  <a:endCxn id="244" idx="1"/>
                </p:cNvCxnSpPr>
                <p:nvPr/>
              </p:nvCxnSpPr>
              <p:spPr>
                <a:xfrm flipV="1">
                  <a:off x="192088" y="1958296"/>
                  <a:ext cx="10800001" cy="1"/>
                </a:xfrm>
                <a:prstGeom prst="line">
                  <a:avLst/>
                </a:prstGeom>
                <a:ln w="9525">
                  <a:solidFill>
                    <a:schemeClr val="bg1">
                      <a:lumMod val="50000"/>
                    </a:schemeClr>
                  </a:solidFill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4" name="TextBox 243">
                  <a:extLst>
                    <a:ext uri="{FF2B5EF4-FFF2-40B4-BE49-F238E27FC236}">
                      <a16:creationId xmlns:a16="http://schemas.microsoft.com/office/drawing/2014/main" id="{BE445D23-B777-974C-59F4-DEA7BF9DE654}"/>
                    </a:ext>
                  </a:extLst>
                </p:cNvPr>
                <p:cNvSpPr txBox="1"/>
                <p:nvPr/>
              </p:nvSpPr>
              <p:spPr>
                <a:xfrm>
                  <a:off x="10992089" y="1896449"/>
                  <a:ext cx="844972" cy="123693"/>
                </a:xfrm>
                <a:prstGeom prst="rect">
                  <a:avLst/>
                </a:prstGeom>
                <a:noFill/>
              </p:spPr>
              <p:txBody>
                <a:bodyPr wrap="none" lIns="108000" tIns="0" rIns="35998" bIns="0" rtlCol="0" anchor="ctr" anchorCtr="0">
                  <a:spAutoFit/>
                </a:bodyPr>
                <a:lstStyle/>
                <a:p>
                  <a:r>
                    <a:rPr lang="ko-KR" altLang="en-US" sz="9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캔슬 가능 지점</a:t>
                  </a:r>
                  <a:endParaRPr lang="en-US" altLang="ko-KR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  <p:sp>
            <p:nvSpPr>
              <p:cNvPr id="242" name="직사각형 262">
                <a:extLst>
                  <a:ext uri="{FF2B5EF4-FFF2-40B4-BE49-F238E27FC236}">
                    <a16:creationId xmlns:a16="http://schemas.microsoft.com/office/drawing/2014/main" id="{D99CBA48-0667-A2E4-8BE1-4D099037F17A}"/>
                  </a:ext>
                </a:extLst>
              </p:cNvPr>
              <p:cNvSpPr/>
              <p:nvPr/>
            </p:nvSpPr>
            <p:spPr>
              <a:xfrm>
                <a:off x="8834211" y="3018726"/>
                <a:ext cx="1080858" cy="176555"/>
              </a:xfrm>
              <a:prstGeom prst="homePlate">
                <a:avLst/>
              </a:prstGeom>
              <a:solidFill>
                <a:schemeClr val="bg1">
                  <a:lumMod val="5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rmAutofit/>
              </a:bodyPr>
              <a:lstStyle/>
              <a:p>
                <a:pPr algn="ctr">
                  <a:spcAft>
                    <a:spcPts val="200"/>
                  </a:spcAft>
                </a:pPr>
                <a:r>
                  <a:rPr lang="ko-KR" altLang="en-US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후 딜레이 캔슬</a:t>
                </a:r>
              </a:p>
            </p:txBody>
          </p:sp>
        </p:grpSp>
        <p:grpSp>
          <p:nvGrpSpPr>
            <p:cNvPr id="204" name="그룹 203">
              <a:extLst>
                <a:ext uri="{FF2B5EF4-FFF2-40B4-BE49-F238E27FC236}">
                  <a16:creationId xmlns:a16="http://schemas.microsoft.com/office/drawing/2014/main" id="{C16F65FB-C1EA-7045-2BEE-A8F76A0076FF}"/>
                </a:ext>
              </a:extLst>
            </p:cNvPr>
            <p:cNvGrpSpPr/>
            <p:nvPr/>
          </p:nvGrpSpPr>
          <p:grpSpPr>
            <a:xfrm>
              <a:off x="197704" y="2174475"/>
              <a:ext cx="1079995" cy="132190"/>
              <a:chOff x="192089" y="2137939"/>
              <a:chExt cx="1021119" cy="118058"/>
            </a:xfrm>
          </p:grpSpPr>
          <p:sp>
            <p:nvSpPr>
              <p:cNvPr id="205" name="사다리꼴 204">
                <a:extLst>
                  <a:ext uri="{FF2B5EF4-FFF2-40B4-BE49-F238E27FC236}">
                    <a16:creationId xmlns:a16="http://schemas.microsoft.com/office/drawing/2014/main" id="{50D66438-7D89-374F-2002-D22636A8C436}"/>
                  </a:ext>
                </a:extLst>
              </p:cNvPr>
              <p:cNvSpPr/>
              <p:nvPr/>
            </p:nvSpPr>
            <p:spPr>
              <a:xfrm rot="16200000">
                <a:off x="751687" y="1794474"/>
                <a:ext cx="118056" cy="804986"/>
              </a:xfrm>
              <a:prstGeom prst="trapezoid">
                <a:avLst/>
              </a:prstGeom>
              <a:solidFill>
                <a:srgbClr val="FFFFA3"/>
              </a:solidFill>
              <a:ln w="3175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endParaRPr lang="ko-KR" altLang="en-US" sz="1799"/>
              </a:p>
            </p:txBody>
          </p:sp>
          <p:grpSp>
            <p:nvGrpSpPr>
              <p:cNvPr id="206" name="그룹 205">
                <a:extLst>
                  <a:ext uri="{FF2B5EF4-FFF2-40B4-BE49-F238E27FC236}">
                    <a16:creationId xmlns:a16="http://schemas.microsoft.com/office/drawing/2014/main" id="{5DC36495-A8D2-980F-C070-928C6A54B82D}"/>
                  </a:ext>
                </a:extLst>
              </p:cNvPr>
              <p:cNvGrpSpPr/>
              <p:nvPr/>
            </p:nvGrpSpPr>
            <p:grpSpPr>
              <a:xfrm>
                <a:off x="192089" y="2137940"/>
                <a:ext cx="216129" cy="118057"/>
                <a:chOff x="306290" y="5421032"/>
                <a:chExt cx="277974" cy="151839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207" name="이등변 삼각형 206">
                  <a:extLst>
                    <a:ext uri="{FF2B5EF4-FFF2-40B4-BE49-F238E27FC236}">
                      <a16:creationId xmlns:a16="http://schemas.microsoft.com/office/drawing/2014/main" id="{BE19D6F8-4049-8E3C-A7D0-BFE8C18557C2}"/>
                    </a:ext>
                  </a:extLst>
                </p:cNvPr>
                <p:cNvSpPr/>
                <p:nvPr/>
              </p:nvSpPr>
              <p:spPr>
                <a:xfrm rot="16200000">
                  <a:off x="460589" y="5437335"/>
                  <a:ext cx="128120" cy="119231"/>
                </a:xfrm>
                <a:prstGeom prst="triangl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rmAutofit fontScale="25000" lnSpcReduction="20000"/>
                </a:bodyPr>
                <a:lstStyle/>
                <a:p>
                  <a:pPr algn="ctr"/>
                  <a:endParaRPr lang="ko-KR" altLang="en-US" sz="801"/>
                </a:p>
              </p:txBody>
            </p:sp>
            <p:sp>
              <p:nvSpPr>
                <p:cNvPr id="208" name="직사각형 207">
                  <a:extLst>
                    <a:ext uri="{FF2B5EF4-FFF2-40B4-BE49-F238E27FC236}">
                      <a16:creationId xmlns:a16="http://schemas.microsoft.com/office/drawing/2014/main" id="{07CFCC05-04EB-2532-7964-B47D41FE9F27}"/>
                    </a:ext>
                  </a:extLst>
                </p:cNvPr>
                <p:cNvSpPr/>
                <p:nvPr/>
              </p:nvSpPr>
              <p:spPr>
                <a:xfrm>
                  <a:off x="306290" y="5421032"/>
                  <a:ext cx="214121" cy="151839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b">
                  <a:normAutofit/>
                </a:bodyPr>
                <a:lstStyle/>
                <a:p>
                  <a:pPr algn="ctr"/>
                  <a:r>
                    <a:rPr lang="en-US" altLang="ko-KR" sz="80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</a:t>
                  </a:r>
                  <a:endPara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</p:grpSp>
        <p:grpSp>
          <p:nvGrpSpPr>
            <p:cNvPr id="245" name="그룹 244">
              <a:extLst>
                <a:ext uri="{FF2B5EF4-FFF2-40B4-BE49-F238E27FC236}">
                  <a16:creationId xmlns:a16="http://schemas.microsoft.com/office/drawing/2014/main" id="{243D1E07-96A0-ADBD-F6BB-568CA5492292}"/>
                </a:ext>
              </a:extLst>
            </p:cNvPr>
            <p:cNvGrpSpPr/>
            <p:nvPr/>
          </p:nvGrpSpPr>
          <p:grpSpPr>
            <a:xfrm>
              <a:off x="197699" y="2489902"/>
              <a:ext cx="11148586" cy="138499"/>
              <a:chOff x="192088" y="1519148"/>
              <a:chExt cx="11157278" cy="123693"/>
            </a:xfrm>
          </p:grpSpPr>
          <p:cxnSp>
            <p:nvCxnSpPr>
              <p:cNvPr id="246" name="직선 연결선 245">
                <a:extLst>
                  <a:ext uri="{FF2B5EF4-FFF2-40B4-BE49-F238E27FC236}">
                    <a16:creationId xmlns:a16="http://schemas.microsoft.com/office/drawing/2014/main" id="{EADEE436-C687-18F3-3EED-9DB7555B7550}"/>
                  </a:ext>
                </a:extLst>
              </p:cNvPr>
              <p:cNvCxnSpPr>
                <a:cxnSpLocks/>
                <a:endCxn id="247" idx="1"/>
              </p:cNvCxnSpPr>
              <p:nvPr/>
            </p:nvCxnSpPr>
            <p:spPr>
              <a:xfrm flipV="1">
                <a:off x="192088" y="1580995"/>
                <a:ext cx="10799999" cy="3"/>
              </a:xfrm>
              <a:prstGeom prst="line">
                <a:avLst/>
              </a:prstGeom>
              <a:ln w="9525">
                <a:solidFill>
                  <a:srgbClr val="BD9C7C"/>
                </a:solidFill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9D04F413-79BE-5BDA-12CA-610D31F62C5A}"/>
                  </a:ext>
                </a:extLst>
              </p:cNvPr>
              <p:cNvSpPr txBox="1"/>
              <p:nvPr/>
            </p:nvSpPr>
            <p:spPr>
              <a:xfrm>
                <a:off x="10992087" y="1519148"/>
                <a:ext cx="357279" cy="123693"/>
              </a:xfrm>
              <a:prstGeom prst="rect">
                <a:avLst/>
              </a:prstGeom>
              <a:noFill/>
            </p:spPr>
            <p:txBody>
              <a:bodyPr wrap="none" lIns="108000" tIns="0" rIns="35998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rgbClr val="BD9C7C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모션</a:t>
                </a:r>
              </a:p>
            </p:txBody>
          </p:sp>
        </p:grpSp>
        <p:sp>
          <p:nvSpPr>
            <p:cNvPr id="256" name="직사각형 260">
              <a:extLst>
                <a:ext uri="{FF2B5EF4-FFF2-40B4-BE49-F238E27FC236}">
                  <a16:creationId xmlns:a16="http://schemas.microsoft.com/office/drawing/2014/main" id="{4A126DB7-40DC-4151-E583-03A244B6E743}"/>
                </a:ext>
              </a:extLst>
            </p:cNvPr>
            <p:cNvSpPr/>
            <p:nvPr/>
          </p:nvSpPr>
          <p:spPr>
            <a:xfrm>
              <a:off x="197699" y="2397914"/>
              <a:ext cx="1080000" cy="322473"/>
            </a:xfrm>
            <a:prstGeom prst="homePlate">
              <a:avLst/>
            </a:prstGeom>
            <a:solidFill>
              <a:srgbClr val="FAFCBC"/>
            </a:solidFill>
            <a:ln w="9525">
              <a:solidFill>
                <a:srgbClr val="BD9C7C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rmAutofit/>
            </a:bodyPr>
            <a:lstStyle/>
            <a:p>
              <a:pPr algn="ctr"/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제자리 회전</a:t>
              </a:r>
            </a:p>
          </p:txBody>
        </p:sp>
        <p:sp>
          <p:nvSpPr>
            <p:cNvPr id="257" name="직사각형 261">
              <a:extLst>
                <a:ext uri="{FF2B5EF4-FFF2-40B4-BE49-F238E27FC236}">
                  <a16:creationId xmlns:a16="http://schemas.microsoft.com/office/drawing/2014/main" id="{9A02ABD0-99AD-79C1-D917-257704D231FD}"/>
                </a:ext>
              </a:extLst>
            </p:cNvPr>
            <p:cNvSpPr/>
            <p:nvPr/>
          </p:nvSpPr>
          <p:spPr>
            <a:xfrm>
              <a:off x="1277699" y="2397914"/>
              <a:ext cx="1078324" cy="322473"/>
            </a:xfrm>
            <a:prstGeom prst="homePlate">
              <a:avLst/>
            </a:prstGeom>
            <a:solidFill>
              <a:srgbClr val="FAFCBC"/>
            </a:solidFill>
            <a:ln w="9525">
              <a:solidFill>
                <a:srgbClr val="BD9C7C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rmAutofit/>
            </a:bodyPr>
            <a:lstStyle/>
            <a:p>
              <a:pPr algn="ctr"/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창을 찌른 후 당기기</a:t>
              </a:r>
            </a:p>
          </p:txBody>
        </p:sp>
        <p:sp>
          <p:nvSpPr>
            <p:cNvPr id="258" name="직사각형 262">
              <a:extLst>
                <a:ext uri="{FF2B5EF4-FFF2-40B4-BE49-F238E27FC236}">
                  <a16:creationId xmlns:a16="http://schemas.microsoft.com/office/drawing/2014/main" id="{C28ED0E0-F4A8-4AEC-BA14-F719C17745CB}"/>
                </a:ext>
              </a:extLst>
            </p:cNvPr>
            <p:cNvSpPr/>
            <p:nvPr/>
          </p:nvSpPr>
          <p:spPr>
            <a:xfrm>
              <a:off x="4516021" y="2397914"/>
              <a:ext cx="2160000" cy="322473"/>
            </a:xfrm>
            <a:prstGeom prst="homePlate">
              <a:avLst/>
            </a:prstGeom>
            <a:solidFill>
              <a:srgbClr val="FAFCBC"/>
            </a:solidFill>
            <a:ln w="9525">
              <a:solidFill>
                <a:srgbClr val="BD9C7C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rmAutofit/>
            </a:bodyPr>
            <a:lstStyle/>
            <a:p>
              <a:pPr algn="ctr"/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창을 전방으로 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8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회 찌르기</a:t>
              </a:r>
            </a:p>
          </p:txBody>
        </p:sp>
        <p:sp>
          <p:nvSpPr>
            <p:cNvPr id="259" name="직사각형 262">
              <a:extLst>
                <a:ext uri="{FF2B5EF4-FFF2-40B4-BE49-F238E27FC236}">
                  <a16:creationId xmlns:a16="http://schemas.microsoft.com/office/drawing/2014/main" id="{55C2B895-C6FE-1B12-23B7-B490F8C8100D}"/>
                </a:ext>
              </a:extLst>
            </p:cNvPr>
            <p:cNvSpPr/>
            <p:nvPr/>
          </p:nvSpPr>
          <p:spPr>
            <a:xfrm>
              <a:off x="6676020" y="2397914"/>
              <a:ext cx="720460" cy="322473"/>
            </a:xfrm>
            <a:prstGeom prst="homePlate">
              <a:avLst/>
            </a:prstGeom>
            <a:solidFill>
              <a:srgbClr val="FAFCBC"/>
            </a:solidFill>
            <a:ln w="9525">
              <a:solidFill>
                <a:srgbClr val="BD9C7C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rmAutofit/>
            </a:bodyPr>
            <a:lstStyle/>
            <a:p>
              <a:pPr algn="ctr"/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돌진 준비</a:t>
              </a:r>
            </a:p>
          </p:txBody>
        </p:sp>
        <p:sp>
          <p:nvSpPr>
            <p:cNvPr id="260" name="직사각형 262">
              <a:extLst>
                <a:ext uri="{FF2B5EF4-FFF2-40B4-BE49-F238E27FC236}">
                  <a16:creationId xmlns:a16="http://schemas.microsoft.com/office/drawing/2014/main" id="{58DD88E7-83ED-E34D-91D8-8D36350A7CE4}"/>
                </a:ext>
              </a:extLst>
            </p:cNvPr>
            <p:cNvSpPr/>
            <p:nvPr/>
          </p:nvSpPr>
          <p:spPr>
            <a:xfrm>
              <a:off x="2356022" y="2397914"/>
              <a:ext cx="2160000" cy="322473"/>
            </a:xfrm>
            <a:prstGeom prst="homePlate">
              <a:avLst/>
            </a:prstGeom>
            <a:solidFill>
              <a:srgbClr val="FAFCBC"/>
            </a:solidFill>
            <a:ln w="9525">
              <a:solidFill>
                <a:srgbClr val="BD9C7C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rmAutofit/>
            </a:bodyPr>
            <a:lstStyle/>
            <a:p>
              <a:pPr algn="ctr"/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창을 좌우로 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5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회 휘두르기 </a:t>
              </a:r>
            </a:p>
          </p:txBody>
        </p:sp>
        <p:sp>
          <p:nvSpPr>
            <p:cNvPr id="261" name="직사각형 262">
              <a:extLst>
                <a:ext uri="{FF2B5EF4-FFF2-40B4-BE49-F238E27FC236}">
                  <a16:creationId xmlns:a16="http://schemas.microsoft.com/office/drawing/2014/main" id="{5C8B9AC4-A1B5-AAA2-A3B8-DDDCE775C741}"/>
                </a:ext>
              </a:extLst>
            </p:cNvPr>
            <p:cNvSpPr/>
            <p:nvPr/>
          </p:nvSpPr>
          <p:spPr>
            <a:xfrm>
              <a:off x="7396480" y="2397914"/>
              <a:ext cx="1439540" cy="322473"/>
            </a:xfrm>
            <a:prstGeom prst="homePlate">
              <a:avLst/>
            </a:prstGeom>
            <a:solidFill>
              <a:srgbClr val="FAFCBC"/>
            </a:solidFill>
            <a:ln w="9525">
              <a:solidFill>
                <a:srgbClr val="BD9C7C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rmAutofit/>
            </a:bodyPr>
            <a:lstStyle/>
            <a:p>
              <a:pPr algn="ctr"/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돌진하며 창 휘두르기</a:t>
              </a:r>
            </a:p>
          </p:txBody>
        </p:sp>
        <p:sp>
          <p:nvSpPr>
            <p:cNvPr id="313" name="직사각형 310">
              <a:extLst>
                <a:ext uri="{FF2B5EF4-FFF2-40B4-BE49-F238E27FC236}">
                  <a16:creationId xmlns:a16="http://schemas.microsoft.com/office/drawing/2014/main" id="{24FD0377-EB98-AB20-1977-39625485CFB5}"/>
                </a:ext>
              </a:extLst>
            </p:cNvPr>
            <p:cNvSpPr/>
            <p:nvPr/>
          </p:nvSpPr>
          <p:spPr>
            <a:xfrm>
              <a:off x="195641" y="1440034"/>
              <a:ext cx="1080000" cy="344023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준비</a:t>
              </a:r>
            </a:p>
          </p:txBody>
        </p:sp>
        <p:sp>
          <p:nvSpPr>
            <p:cNvPr id="314" name="직사각형 9">
              <a:extLst>
                <a:ext uri="{FF2B5EF4-FFF2-40B4-BE49-F238E27FC236}">
                  <a16:creationId xmlns:a16="http://schemas.microsoft.com/office/drawing/2014/main" id="{E81F9951-5EDC-5340-469A-93781239E84E}"/>
                </a:ext>
              </a:extLst>
            </p:cNvPr>
            <p:cNvSpPr/>
            <p:nvPr/>
          </p:nvSpPr>
          <p:spPr>
            <a:xfrm>
              <a:off x="8833963" y="1439966"/>
              <a:ext cx="2160000" cy="344088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마무리</a:t>
              </a:r>
            </a:p>
          </p:txBody>
        </p:sp>
        <p:sp>
          <p:nvSpPr>
            <p:cNvPr id="312" name="직사각형 2">
              <a:extLst>
                <a:ext uri="{FF2B5EF4-FFF2-40B4-BE49-F238E27FC236}">
                  <a16:creationId xmlns:a16="http://schemas.microsoft.com/office/drawing/2014/main" id="{2E0F9435-34F3-F4CC-9023-22EEB6497FF8}"/>
                </a:ext>
              </a:extLst>
            </p:cNvPr>
            <p:cNvSpPr/>
            <p:nvPr/>
          </p:nvSpPr>
          <p:spPr>
            <a:xfrm>
              <a:off x="1275641" y="1439966"/>
              <a:ext cx="7558322" cy="344088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</a:t>
              </a:r>
            </a:p>
          </p:txBody>
        </p:sp>
        <p:grpSp>
          <p:nvGrpSpPr>
            <p:cNvPr id="248" name="그룹 247">
              <a:extLst>
                <a:ext uri="{FF2B5EF4-FFF2-40B4-BE49-F238E27FC236}">
                  <a16:creationId xmlns:a16="http://schemas.microsoft.com/office/drawing/2014/main" id="{22A8A2F6-7EAC-F82E-B889-6302C364F41D}"/>
                </a:ext>
              </a:extLst>
            </p:cNvPr>
            <p:cNvGrpSpPr/>
            <p:nvPr/>
          </p:nvGrpSpPr>
          <p:grpSpPr>
            <a:xfrm>
              <a:off x="1275199" y="1830497"/>
              <a:ext cx="7560001" cy="184367"/>
              <a:chOff x="1271831" y="2086850"/>
              <a:chExt cx="7560001" cy="299457"/>
            </a:xfrm>
            <a:solidFill>
              <a:schemeClr val="bg1">
                <a:lumMod val="85000"/>
              </a:schemeClr>
            </a:solidFill>
          </p:grpSpPr>
          <p:sp>
            <p:nvSpPr>
              <p:cNvPr id="249" name="직사각형 2">
                <a:extLst>
                  <a:ext uri="{FF2B5EF4-FFF2-40B4-BE49-F238E27FC236}">
                    <a16:creationId xmlns:a16="http://schemas.microsoft.com/office/drawing/2014/main" id="{15C843B2-19E4-6432-5937-331562C73C5C}"/>
                  </a:ext>
                </a:extLst>
              </p:cNvPr>
              <p:cNvSpPr/>
              <p:nvPr/>
            </p:nvSpPr>
            <p:spPr>
              <a:xfrm>
                <a:off x="1271831" y="2086850"/>
                <a:ext cx="1080000" cy="299457"/>
              </a:xfrm>
              <a:prstGeom prst="homePlate">
                <a:avLst/>
              </a:prstGeom>
              <a:grpFill/>
              <a:ln w="12700">
                <a:solidFill>
                  <a:schemeClr val="tx1"/>
                </a:solidFill>
                <a:prstDash val="soli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rmAutofit/>
              </a:bodyPr>
              <a:lstStyle/>
              <a:p>
                <a:pPr algn="ctr"/>
                <a:r>
                  <a:rPr lang="en-US" altLang="ko-KR" sz="900" b="1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</a:t>
                </a:r>
                <a:r>
                  <a:rPr lang="ko-KR" altLang="en-US" sz="900" b="1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차 공격</a:t>
                </a:r>
              </a:p>
            </p:txBody>
          </p:sp>
          <p:sp>
            <p:nvSpPr>
              <p:cNvPr id="292" name="직사각형 2">
                <a:extLst>
                  <a:ext uri="{FF2B5EF4-FFF2-40B4-BE49-F238E27FC236}">
                    <a16:creationId xmlns:a16="http://schemas.microsoft.com/office/drawing/2014/main" id="{BB86320E-64E1-75D2-A6B9-ABFF04537A7E}"/>
                  </a:ext>
                </a:extLst>
              </p:cNvPr>
              <p:cNvSpPr/>
              <p:nvPr/>
            </p:nvSpPr>
            <p:spPr>
              <a:xfrm>
                <a:off x="2351831" y="2086850"/>
                <a:ext cx="2160000" cy="299457"/>
              </a:xfrm>
              <a:prstGeom prst="homePlate">
                <a:avLst/>
              </a:prstGeom>
              <a:grpFill/>
              <a:ln w="12700">
                <a:solidFill>
                  <a:schemeClr val="tx1"/>
                </a:solidFill>
                <a:prstDash val="soli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rmAutofit/>
              </a:bodyPr>
              <a:lstStyle/>
              <a:p>
                <a:pPr algn="ctr"/>
                <a:r>
                  <a:rPr lang="en-US" altLang="ko-KR" sz="900" b="1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2</a:t>
                </a:r>
                <a:r>
                  <a:rPr lang="ko-KR" altLang="en-US" sz="900" b="1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차 공격</a:t>
                </a:r>
              </a:p>
            </p:txBody>
          </p:sp>
          <p:sp>
            <p:nvSpPr>
              <p:cNvPr id="298" name="직사각형 2">
                <a:extLst>
                  <a:ext uri="{FF2B5EF4-FFF2-40B4-BE49-F238E27FC236}">
                    <a16:creationId xmlns:a16="http://schemas.microsoft.com/office/drawing/2014/main" id="{196521AC-B1DE-5C29-57C2-0056F708150C}"/>
                  </a:ext>
                </a:extLst>
              </p:cNvPr>
              <p:cNvSpPr/>
              <p:nvPr/>
            </p:nvSpPr>
            <p:spPr>
              <a:xfrm>
                <a:off x="4511831" y="2086850"/>
                <a:ext cx="2160000" cy="299457"/>
              </a:xfrm>
              <a:prstGeom prst="homePlate">
                <a:avLst/>
              </a:prstGeom>
              <a:grpFill/>
              <a:ln w="12700">
                <a:solidFill>
                  <a:schemeClr val="tx1"/>
                </a:solidFill>
                <a:prstDash val="soli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rmAutofit/>
              </a:bodyPr>
              <a:lstStyle/>
              <a:p>
                <a:pPr algn="ctr"/>
                <a:r>
                  <a:rPr lang="en-US" altLang="ko-KR" sz="900" b="1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</a:t>
                </a:r>
                <a:r>
                  <a:rPr lang="ko-KR" altLang="en-US" sz="900" b="1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차 공격</a:t>
                </a:r>
              </a:p>
            </p:txBody>
          </p:sp>
          <p:sp>
            <p:nvSpPr>
              <p:cNvPr id="299" name="직사각형 2">
                <a:extLst>
                  <a:ext uri="{FF2B5EF4-FFF2-40B4-BE49-F238E27FC236}">
                    <a16:creationId xmlns:a16="http://schemas.microsoft.com/office/drawing/2014/main" id="{C689C355-9344-3DD6-9367-78F961853EC8}"/>
                  </a:ext>
                </a:extLst>
              </p:cNvPr>
              <p:cNvSpPr/>
              <p:nvPr/>
            </p:nvSpPr>
            <p:spPr>
              <a:xfrm>
                <a:off x="6671832" y="2086850"/>
                <a:ext cx="721280" cy="299457"/>
              </a:xfrm>
              <a:prstGeom prst="homePlate">
                <a:avLst/>
              </a:prstGeom>
              <a:grpFill/>
              <a:ln w="12700">
                <a:solidFill>
                  <a:schemeClr val="tx1"/>
                </a:solidFill>
                <a:prstDash val="soli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rmAutofit/>
              </a:bodyPr>
              <a:lstStyle/>
              <a:p>
                <a:pPr algn="ctr"/>
                <a:r>
                  <a:rPr lang="ko-KR" altLang="en-US" sz="900" b="1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돌진 준비</a:t>
                </a:r>
              </a:p>
            </p:txBody>
          </p:sp>
          <p:sp>
            <p:nvSpPr>
              <p:cNvPr id="300" name="직사각형 2">
                <a:extLst>
                  <a:ext uri="{FF2B5EF4-FFF2-40B4-BE49-F238E27FC236}">
                    <a16:creationId xmlns:a16="http://schemas.microsoft.com/office/drawing/2014/main" id="{1CCF046F-DEC6-7E30-B88A-D62B22303952}"/>
                  </a:ext>
                </a:extLst>
              </p:cNvPr>
              <p:cNvSpPr/>
              <p:nvPr/>
            </p:nvSpPr>
            <p:spPr>
              <a:xfrm>
                <a:off x="7393112" y="2086850"/>
                <a:ext cx="1438720" cy="299457"/>
              </a:xfrm>
              <a:prstGeom prst="homePlate">
                <a:avLst/>
              </a:prstGeom>
              <a:grpFill/>
              <a:ln w="12700">
                <a:solidFill>
                  <a:schemeClr val="tx1"/>
                </a:solidFill>
                <a:prstDash val="soli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rmAutofit/>
              </a:bodyPr>
              <a:lstStyle/>
              <a:p>
                <a:pPr algn="ctr"/>
                <a:r>
                  <a:rPr lang="ko-KR" altLang="en-US" sz="900" b="1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돌진 공격</a:t>
                </a:r>
              </a:p>
            </p:txBody>
          </p:sp>
        </p:grp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4E0E5C1F-6CDA-5EDD-4374-249CF0BEC8E7}"/>
                </a:ext>
              </a:extLst>
            </p:cNvPr>
            <p:cNvSpPr/>
            <p:nvPr/>
          </p:nvSpPr>
          <p:spPr>
            <a:xfrm rot="10800000">
              <a:off x="1792845" y="4124170"/>
              <a:ext cx="121555" cy="138203"/>
            </a:xfrm>
            <a:prstGeom prst="triangle">
              <a:avLst/>
            </a:prstGeom>
            <a:solidFill>
              <a:srgbClr val="FFD1D1"/>
            </a:solidFill>
            <a:ln w="9525"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 fontScale="25000" lnSpcReduction="20000"/>
            </a:bodyPr>
            <a:lstStyle/>
            <a:p>
              <a:pPr algn="ctr"/>
              <a:endParaRPr lang="ko-KR" altLang="en-US" sz="1799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1" name="이등변 삼각형 300">
              <a:extLst>
                <a:ext uri="{FF2B5EF4-FFF2-40B4-BE49-F238E27FC236}">
                  <a16:creationId xmlns:a16="http://schemas.microsoft.com/office/drawing/2014/main" id="{5D393CCD-A624-E5B2-0F7A-27F887D7911C}"/>
                </a:ext>
              </a:extLst>
            </p:cNvPr>
            <p:cNvSpPr/>
            <p:nvPr/>
          </p:nvSpPr>
          <p:spPr>
            <a:xfrm rot="10800000">
              <a:off x="2293918" y="4124170"/>
              <a:ext cx="121555" cy="138203"/>
            </a:xfrm>
            <a:prstGeom prst="triangle">
              <a:avLst/>
            </a:prstGeom>
            <a:solidFill>
              <a:srgbClr val="FFD1D1"/>
            </a:solidFill>
            <a:ln w="9525"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 fontScale="25000" lnSpcReduction="20000"/>
            </a:bodyPr>
            <a:lstStyle/>
            <a:p>
              <a:pPr algn="ctr"/>
              <a:endParaRPr lang="ko-KR" altLang="en-US" sz="1799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2" name="이등변 삼각형 301">
              <a:extLst>
                <a:ext uri="{FF2B5EF4-FFF2-40B4-BE49-F238E27FC236}">
                  <a16:creationId xmlns:a16="http://schemas.microsoft.com/office/drawing/2014/main" id="{EFA3FB4C-C1BC-F4A0-61C5-FCA000A50C1E}"/>
                </a:ext>
              </a:extLst>
            </p:cNvPr>
            <p:cNvSpPr/>
            <p:nvPr/>
          </p:nvSpPr>
          <p:spPr>
            <a:xfrm rot="10800000">
              <a:off x="2726291" y="4124170"/>
              <a:ext cx="121555" cy="138203"/>
            </a:xfrm>
            <a:prstGeom prst="triangle">
              <a:avLst/>
            </a:prstGeom>
            <a:solidFill>
              <a:srgbClr val="FFD1D1"/>
            </a:solidFill>
            <a:ln w="9525"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 fontScale="25000" lnSpcReduction="20000"/>
            </a:bodyPr>
            <a:lstStyle/>
            <a:p>
              <a:pPr algn="ctr"/>
              <a:endParaRPr lang="ko-KR" altLang="en-US" sz="1799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3" name="이등변 삼각형 302">
              <a:extLst>
                <a:ext uri="{FF2B5EF4-FFF2-40B4-BE49-F238E27FC236}">
                  <a16:creationId xmlns:a16="http://schemas.microsoft.com/office/drawing/2014/main" id="{16A29919-C581-363C-B038-F9BF14925152}"/>
                </a:ext>
              </a:extLst>
            </p:cNvPr>
            <p:cNvSpPr/>
            <p:nvPr/>
          </p:nvSpPr>
          <p:spPr>
            <a:xfrm rot="10800000">
              <a:off x="3158664" y="4124170"/>
              <a:ext cx="121555" cy="138203"/>
            </a:xfrm>
            <a:prstGeom prst="triangle">
              <a:avLst/>
            </a:prstGeom>
            <a:solidFill>
              <a:srgbClr val="FFD1D1"/>
            </a:solidFill>
            <a:ln w="9525"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 fontScale="25000" lnSpcReduction="20000"/>
            </a:bodyPr>
            <a:lstStyle/>
            <a:p>
              <a:pPr algn="ctr"/>
              <a:endParaRPr lang="ko-KR" altLang="en-US" sz="1799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4" name="이등변 삼각형 303">
              <a:extLst>
                <a:ext uri="{FF2B5EF4-FFF2-40B4-BE49-F238E27FC236}">
                  <a16:creationId xmlns:a16="http://schemas.microsoft.com/office/drawing/2014/main" id="{7857009B-0298-25DD-3A14-C33E5384BEA4}"/>
                </a:ext>
              </a:extLst>
            </p:cNvPr>
            <p:cNvSpPr/>
            <p:nvPr/>
          </p:nvSpPr>
          <p:spPr>
            <a:xfrm rot="10800000">
              <a:off x="3591037" y="4124170"/>
              <a:ext cx="121555" cy="138203"/>
            </a:xfrm>
            <a:prstGeom prst="triangle">
              <a:avLst/>
            </a:prstGeom>
            <a:solidFill>
              <a:srgbClr val="FFD1D1"/>
            </a:solidFill>
            <a:ln w="9525"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 fontScale="25000" lnSpcReduction="20000"/>
            </a:bodyPr>
            <a:lstStyle/>
            <a:p>
              <a:pPr algn="ctr"/>
              <a:endParaRPr lang="ko-KR" altLang="en-US" sz="1799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5" name="이등변 삼각형 304">
              <a:extLst>
                <a:ext uri="{FF2B5EF4-FFF2-40B4-BE49-F238E27FC236}">
                  <a16:creationId xmlns:a16="http://schemas.microsoft.com/office/drawing/2014/main" id="{C4A586DE-2474-50EF-AA4B-20452BB74282}"/>
                </a:ext>
              </a:extLst>
            </p:cNvPr>
            <p:cNvSpPr/>
            <p:nvPr/>
          </p:nvSpPr>
          <p:spPr>
            <a:xfrm rot="10800000">
              <a:off x="4023409" y="4124170"/>
              <a:ext cx="121555" cy="138203"/>
            </a:xfrm>
            <a:prstGeom prst="triangle">
              <a:avLst/>
            </a:prstGeom>
            <a:solidFill>
              <a:srgbClr val="FFD1D1"/>
            </a:solidFill>
            <a:ln w="9525"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 fontScale="25000" lnSpcReduction="20000"/>
            </a:bodyPr>
            <a:lstStyle/>
            <a:p>
              <a:pPr algn="ctr"/>
              <a:endParaRPr lang="ko-KR" altLang="en-US" sz="1799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6" name="이등변 삼각형 305">
              <a:extLst>
                <a:ext uri="{FF2B5EF4-FFF2-40B4-BE49-F238E27FC236}">
                  <a16:creationId xmlns:a16="http://schemas.microsoft.com/office/drawing/2014/main" id="{1507BB9C-7C35-04E7-F701-A9F88C79640D}"/>
                </a:ext>
              </a:extLst>
            </p:cNvPr>
            <p:cNvSpPr/>
            <p:nvPr/>
          </p:nvSpPr>
          <p:spPr>
            <a:xfrm rot="10800000">
              <a:off x="4454226" y="4124170"/>
              <a:ext cx="121555" cy="138203"/>
            </a:xfrm>
            <a:prstGeom prst="triangle">
              <a:avLst/>
            </a:prstGeom>
            <a:solidFill>
              <a:srgbClr val="FFD1D1"/>
            </a:solidFill>
            <a:ln w="9525"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 fontScale="25000" lnSpcReduction="20000"/>
            </a:bodyPr>
            <a:lstStyle/>
            <a:p>
              <a:pPr algn="ctr"/>
              <a:endParaRPr lang="ko-KR" altLang="en-US" sz="1799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7" name="이등변 삼각형 306">
              <a:extLst>
                <a:ext uri="{FF2B5EF4-FFF2-40B4-BE49-F238E27FC236}">
                  <a16:creationId xmlns:a16="http://schemas.microsoft.com/office/drawing/2014/main" id="{FD800D1C-D68F-25C6-8930-848C9AB8D92C}"/>
                </a:ext>
              </a:extLst>
            </p:cNvPr>
            <p:cNvSpPr/>
            <p:nvPr/>
          </p:nvSpPr>
          <p:spPr>
            <a:xfrm rot="10800000">
              <a:off x="6469854" y="4124170"/>
              <a:ext cx="121555" cy="138203"/>
            </a:xfrm>
            <a:prstGeom prst="triangle">
              <a:avLst/>
            </a:prstGeom>
            <a:solidFill>
              <a:srgbClr val="FFD1D1"/>
            </a:solidFill>
            <a:ln w="9525"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 fontScale="25000" lnSpcReduction="20000"/>
            </a:bodyPr>
            <a:lstStyle/>
            <a:p>
              <a:pPr algn="ctr"/>
              <a:endParaRPr lang="ko-KR" altLang="en-US" sz="1799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321" name="그룹 320">
              <a:extLst>
                <a:ext uri="{FF2B5EF4-FFF2-40B4-BE49-F238E27FC236}">
                  <a16:creationId xmlns:a16="http://schemas.microsoft.com/office/drawing/2014/main" id="{97712FB6-323A-8025-1EDD-6E652895B6B8}"/>
                </a:ext>
              </a:extLst>
            </p:cNvPr>
            <p:cNvGrpSpPr/>
            <p:nvPr/>
          </p:nvGrpSpPr>
          <p:grpSpPr>
            <a:xfrm>
              <a:off x="1622219" y="4261555"/>
              <a:ext cx="452047" cy="206877"/>
              <a:chOff x="9613710" y="3401971"/>
              <a:chExt cx="452398" cy="184761"/>
            </a:xfrm>
          </p:grpSpPr>
          <p:cxnSp>
            <p:nvCxnSpPr>
              <p:cNvPr id="322" name="직선 연결선 321">
                <a:extLst>
                  <a:ext uri="{FF2B5EF4-FFF2-40B4-BE49-F238E27FC236}">
                    <a16:creationId xmlns:a16="http://schemas.microsoft.com/office/drawing/2014/main" id="{D8EF3184-F6FB-38C6-6572-0FF8B3FC61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41787" y="3401971"/>
                <a:ext cx="0" cy="143822"/>
              </a:xfrm>
              <a:prstGeom prst="line">
                <a:avLst/>
              </a:prstGeom>
              <a:ln w="952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3" name="직사각형 262">
                <a:extLst>
                  <a:ext uri="{FF2B5EF4-FFF2-40B4-BE49-F238E27FC236}">
                    <a16:creationId xmlns:a16="http://schemas.microsoft.com/office/drawing/2014/main" id="{2E83E09D-38CD-423C-557F-46D8A50BF42E}"/>
                  </a:ext>
                </a:extLst>
              </p:cNvPr>
              <p:cNvSpPr/>
              <p:nvPr/>
            </p:nvSpPr>
            <p:spPr>
              <a:xfrm>
                <a:off x="9613710" y="3476668"/>
                <a:ext cx="452398" cy="11006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spAutoFit/>
              </a:bodyPr>
              <a:lstStyle/>
              <a:p>
                <a:pPr algn="ctr"/>
                <a:r>
                  <a:rPr lang="ko-KR" altLang="en-US" sz="801" dirty="0">
                    <a:ln w="31750"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피격 이상 </a:t>
                </a:r>
                <a:endParaRPr lang="en-US" altLang="ko-KR" sz="801" dirty="0">
                  <a:ln w="31750">
                    <a:noFill/>
                  </a:ln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1198EA03-BA50-B124-8EDB-AC23EF2255CA}"/>
                </a:ext>
              </a:extLst>
            </p:cNvPr>
            <p:cNvSpPr/>
            <p:nvPr/>
          </p:nvSpPr>
          <p:spPr>
            <a:xfrm>
              <a:off x="195937" y="1334703"/>
              <a:ext cx="10798181" cy="490405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sz="1799" dirty="0"/>
            </a:p>
          </p:txBody>
        </p:sp>
        <p:sp>
          <p:nvSpPr>
            <p:cNvPr id="340" name="직사각형 262">
              <a:extLst>
                <a:ext uri="{FF2B5EF4-FFF2-40B4-BE49-F238E27FC236}">
                  <a16:creationId xmlns:a16="http://schemas.microsoft.com/office/drawing/2014/main" id="{9EBAC376-46C7-452F-276F-7B22AB7A078F}"/>
                </a:ext>
              </a:extLst>
            </p:cNvPr>
            <p:cNvSpPr/>
            <p:nvPr/>
          </p:nvSpPr>
          <p:spPr>
            <a:xfrm>
              <a:off x="8834211" y="2472641"/>
              <a:ext cx="1080858" cy="176555"/>
            </a:xfrm>
            <a:prstGeom prst="homePlate">
              <a:avLst/>
            </a:prstGeom>
            <a:solidFill>
              <a:srgbClr val="FAFCBC"/>
            </a:solidFill>
            <a:ln w="9525">
              <a:solidFill>
                <a:srgbClr val="BD9C7C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rmAutofit/>
            </a:bodyPr>
            <a:lstStyle/>
            <a:p>
              <a:pPr algn="ctr"/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이후 전투 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IDLE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로 전환</a:t>
              </a:r>
            </a:p>
          </p:txBody>
        </p:sp>
        <p:grpSp>
          <p:nvGrpSpPr>
            <p:cNvPr id="343" name="그룹 342">
              <a:extLst>
                <a:ext uri="{FF2B5EF4-FFF2-40B4-BE49-F238E27FC236}">
                  <a16:creationId xmlns:a16="http://schemas.microsoft.com/office/drawing/2014/main" id="{4D2B7270-0055-18D8-D9FF-B9249A4456B2}"/>
                </a:ext>
              </a:extLst>
            </p:cNvPr>
            <p:cNvGrpSpPr/>
            <p:nvPr/>
          </p:nvGrpSpPr>
          <p:grpSpPr>
            <a:xfrm>
              <a:off x="197699" y="3450047"/>
              <a:ext cx="11578199" cy="454341"/>
              <a:chOff x="197699" y="3450047"/>
              <a:chExt cx="11578199" cy="454341"/>
            </a:xfrm>
          </p:grpSpPr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D11574AE-AE41-DE4C-1A48-31AB50523256}"/>
                  </a:ext>
                </a:extLst>
              </p:cNvPr>
              <p:cNvSpPr txBox="1"/>
              <p:nvPr/>
            </p:nvSpPr>
            <p:spPr>
              <a:xfrm>
                <a:off x="1775401" y="3809763"/>
                <a:ext cx="138999" cy="946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700" dirty="0">
                    <a:ln w="19050"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23</a:t>
                </a:r>
              </a:p>
            </p:txBody>
          </p:sp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9A35BA06-4FBC-1B37-D0F6-2B83F4D402F1}"/>
                  </a:ext>
                </a:extLst>
              </p:cNvPr>
              <p:cNvSpPr txBox="1"/>
              <p:nvPr/>
            </p:nvSpPr>
            <p:spPr>
              <a:xfrm>
                <a:off x="1211370" y="3809763"/>
                <a:ext cx="138999" cy="946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700" dirty="0">
                    <a:ln w="19050"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15</a:t>
                </a:r>
              </a:p>
            </p:txBody>
          </p:sp>
          <p:sp>
            <p:nvSpPr>
              <p:cNvPr id="330" name="TextBox 329">
                <a:extLst>
                  <a:ext uri="{FF2B5EF4-FFF2-40B4-BE49-F238E27FC236}">
                    <a16:creationId xmlns:a16="http://schemas.microsoft.com/office/drawing/2014/main" id="{61E6C802-2BA1-7DB3-C6CD-011244C804C0}"/>
                  </a:ext>
                </a:extLst>
              </p:cNvPr>
              <p:cNvSpPr txBox="1"/>
              <p:nvPr/>
            </p:nvSpPr>
            <p:spPr>
              <a:xfrm>
                <a:off x="7822944" y="3794348"/>
                <a:ext cx="162816" cy="946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700" dirty="0">
                    <a:ln w="19050"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107</a:t>
                </a:r>
              </a:p>
            </p:txBody>
          </p:sp>
          <p:grpSp>
            <p:nvGrpSpPr>
              <p:cNvPr id="342" name="그룹 341">
                <a:extLst>
                  <a:ext uri="{FF2B5EF4-FFF2-40B4-BE49-F238E27FC236}">
                    <a16:creationId xmlns:a16="http://schemas.microsoft.com/office/drawing/2014/main" id="{7EDB3B63-8AD8-3A56-6E88-CFD4458A033D}"/>
                  </a:ext>
                </a:extLst>
              </p:cNvPr>
              <p:cNvGrpSpPr/>
              <p:nvPr/>
            </p:nvGrpSpPr>
            <p:grpSpPr>
              <a:xfrm>
                <a:off x="197699" y="3450047"/>
                <a:ext cx="11578199" cy="322475"/>
                <a:chOff x="197699" y="3450047"/>
                <a:chExt cx="11578199" cy="322475"/>
              </a:xfrm>
            </p:grpSpPr>
            <p:grpSp>
              <p:nvGrpSpPr>
                <p:cNvPr id="213" name="그룹 212">
                  <a:extLst>
                    <a:ext uri="{FF2B5EF4-FFF2-40B4-BE49-F238E27FC236}">
                      <a16:creationId xmlns:a16="http://schemas.microsoft.com/office/drawing/2014/main" id="{05532BEB-C6E3-1FB3-96C1-9AA9B448FAB7}"/>
                    </a:ext>
                  </a:extLst>
                </p:cNvPr>
                <p:cNvGrpSpPr/>
                <p:nvPr/>
              </p:nvGrpSpPr>
              <p:grpSpPr>
                <a:xfrm>
                  <a:off x="197705" y="3542035"/>
                  <a:ext cx="11578193" cy="138499"/>
                  <a:chOff x="192088" y="2725138"/>
                  <a:chExt cx="11587216" cy="123693"/>
                </a:xfrm>
              </p:grpSpPr>
              <p:cxnSp>
                <p:nvCxnSpPr>
                  <p:cNvPr id="214" name="직선 화살표 연결선 213">
                    <a:extLst>
                      <a:ext uri="{FF2B5EF4-FFF2-40B4-BE49-F238E27FC236}">
                        <a16:creationId xmlns:a16="http://schemas.microsoft.com/office/drawing/2014/main" id="{D05E2565-79AE-F11C-13C0-8AC6A6CA0E3C}"/>
                      </a:ext>
                    </a:extLst>
                  </p:cNvPr>
                  <p:cNvCxnSpPr>
                    <a:cxnSpLocks/>
                    <a:endCxn id="215" idx="1"/>
                  </p:cNvCxnSpPr>
                  <p:nvPr/>
                </p:nvCxnSpPr>
                <p:spPr>
                  <a:xfrm flipV="1">
                    <a:off x="192088" y="2786985"/>
                    <a:ext cx="10799998" cy="2"/>
                  </a:xfrm>
                  <a:prstGeom prst="straightConnector1">
                    <a:avLst/>
                  </a:prstGeom>
                  <a:ln w="9525">
                    <a:solidFill>
                      <a:schemeClr val="accent4">
                        <a:lumMod val="60000"/>
                        <a:lumOff val="40000"/>
                      </a:schemeClr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5" name="TextBox 214">
                    <a:extLst>
                      <a:ext uri="{FF2B5EF4-FFF2-40B4-BE49-F238E27FC236}">
                        <a16:creationId xmlns:a16="http://schemas.microsoft.com/office/drawing/2014/main" id="{CC7715E6-4A0A-9A9B-3D76-FF707A3BBF25}"/>
                      </a:ext>
                    </a:extLst>
                  </p:cNvPr>
                  <p:cNvSpPr txBox="1"/>
                  <p:nvPr/>
                </p:nvSpPr>
                <p:spPr>
                  <a:xfrm>
                    <a:off x="10992086" y="2725138"/>
                    <a:ext cx="787218" cy="123693"/>
                  </a:xfrm>
                  <a:prstGeom prst="rect">
                    <a:avLst/>
                  </a:prstGeom>
                  <a:noFill/>
                </p:spPr>
                <p:txBody>
                  <a:bodyPr wrap="none" lIns="108000" tIns="0" rIns="35998" bIns="0" rtlCol="0" anchor="ctr" anchorCtr="0">
                    <a:spAutoFit/>
                  </a:bodyPr>
                  <a:lstStyle/>
                  <a:p>
                    <a:r>
                      <a:rPr lang="ko-KR" altLang="en-US" sz="900" b="1" dirty="0">
                        <a:solidFill>
                          <a:srgbClr val="00B0F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이펙트 </a:t>
                    </a:r>
                    <a:r>
                      <a:rPr lang="en-US" altLang="ko-KR" sz="900" b="1" dirty="0">
                        <a:solidFill>
                          <a:srgbClr val="00B0F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(VFX)</a:t>
                    </a:r>
                  </a:p>
                </p:txBody>
              </p:sp>
            </p:grpSp>
            <p:grpSp>
              <p:nvGrpSpPr>
                <p:cNvPr id="341" name="그룹 340">
                  <a:extLst>
                    <a:ext uri="{FF2B5EF4-FFF2-40B4-BE49-F238E27FC236}">
                      <a16:creationId xmlns:a16="http://schemas.microsoft.com/office/drawing/2014/main" id="{D0B10F2D-7845-4B1C-202F-E4408EB28F31}"/>
                    </a:ext>
                  </a:extLst>
                </p:cNvPr>
                <p:cNvGrpSpPr/>
                <p:nvPr/>
              </p:nvGrpSpPr>
              <p:grpSpPr>
                <a:xfrm>
                  <a:off x="197699" y="3450047"/>
                  <a:ext cx="10796260" cy="322475"/>
                  <a:chOff x="197699" y="3450047"/>
                  <a:chExt cx="10796260" cy="322475"/>
                </a:xfrm>
              </p:grpSpPr>
              <p:sp>
                <p:nvSpPr>
                  <p:cNvPr id="264" name="화살표: 오각형 263">
                    <a:extLst>
                      <a:ext uri="{FF2B5EF4-FFF2-40B4-BE49-F238E27FC236}">
                        <a16:creationId xmlns:a16="http://schemas.microsoft.com/office/drawing/2014/main" id="{1B17138A-1A6F-A1B7-0654-91ABA7BD9CE2}"/>
                      </a:ext>
                    </a:extLst>
                  </p:cNvPr>
                  <p:cNvSpPr/>
                  <p:nvPr/>
                </p:nvSpPr>
                <p:spPr>
                  <a:xfrm>
                    <a:off x="6676016" y="3450047"/>
                    <a:ext cx="720463" cy="322474"/>
                  </a:xfrm>
                  <a:prstGeom prst="homePlat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9525">
                    <a:solidFill>
                      <a:srgbClr val="00B0F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0" tIns="0" rIns="0" bIns="0" rtlCol="0" anchor="ctr">
                    <a:normAutofit/>
                  </a:bodyPr>
                  <a:lstStyle/>
                  <a:p>
                    <a:pPr algn="ctr"/>
                    <a:r>
                      <a:rPr lang="ko-KR" altLang="en-US" sz="8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클래스 마크</a:t>
                    </a:r>
                  </a:p>
                </p:txBody>
              </p:sp>
              <p:sp>
                <p:nvSpPr>
                  <p:cNvPr id="265" name="화살표: 오각형 264">
                    <a:extLst>
                      <a:ext uri="{FF2B5EF4-FFF2-40B4-BE49-F238E27FC236}">
                        <a16:creationId xmlns:a16="http://schemas.microsoft.com/office/drawing/2014/main" id="{3A81ECA6-A598-9C79-7264-5265C6412FC7}"/>
                      </a:ext>
                    </a:extLst>
                  </p:cNvPr>
                  <p:cNvSpPr/>
                  <p:nvPr/>
                </p:nvSpPr>
                <p:spPr>
                  <a:xfrm>
                    <a:off x="197699" y="3450047"/>
                    <a:ext cx="1080000" cy="322474"/>
                  </a:xfrm>
                  <a:prstGeom prst="homePlat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9525">
                    <a:solidFill>
                      <a:srgbClr val="00B0F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0" tIns="0" rIns="0" bIns="0" rtlCol="0" anchor="ctr">
                    <a:normAutofit/>
                  </a:bodyPr>
                  <a:lstStyle/>
                  <a:p>
                    <a:pPr algn="ctr"/>
                    <a:r>
                      <a:rPr lang="ko-KR" altLang="en-US" sz="9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에너지 흡수</a:t>
                    </a:r>
                    <a:endParaRPr lang="en-US" altLang="ko-KR" sz="900" dirty="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267" name="화살표: 오각형 266">
                    <a:extLst>
                      <a:ext uri="{FF2B5EF4-FFF2-40B4-BE49-F238E27FC236}">
                        <a16:creationId xmlns:a16="http://schemas.microsoft.com/office/drawing/2014/main" id="{C74555F6-8D3B-09C8-2990-FDA6BF6196DF}"/>
                      </a:ext>
                    </a:extLst>
                  </p:cNvPr>
                  <p:cNvSpPr/>
                  <p:nvPr/>
                </p:nvSpPr>
                <p:spPr>
                  <a:xfrm>
                    <a:off x="4517698" y="3450047"/>
                    <a:ext cx="2158318" cy="322474"/>
                  </a:xfrm>
                  <a:prstGeom prst="homePlate">
                    <a:avLst>
                      <a:gd name="adj" fmla="val 42911"/>
                    </a:avLst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9525">
                    <a:solidFill>
                      <a:srgbClr val="00B0F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0" tIns="0" rIns="0" bIns="0" rtlCol="0" anchor="ctr">
                    <a:normAutofit/>
                  </a:bodyPr>
                  <a:lstStyle/>
                  <a:p>
                    <a:pPr algn="ctr"/>
                    <a:r>
                      <a:rPr lang="ko-KR" altLang="en-US" sz="9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트레일 이펙트 </a:t>
                    </a:r>
                    <a:r>
                      <a:rPr lang="en-US" altLang="ko-KR" sz="9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(8</a:t>
                    </a:r>
                    <a:r>
                      <a:rPr lang="ko-KR" altLang="en-US" sz="9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회</a:t>
                    </a:r>
                    <a:r>
                      <a:rPr lang="en-US" altLang="ko-KR" sz="9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)</a:t>
                    </a:r>
                  </a:p>
                  <a:p>
                    <a:pPr algn="ctr"/>
                    <a:r>
                      <a:rPr lang="en-US" altLang="ko-KR" sz="9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+ </a:t>
                    </a:r>
                    <a:r>
                      <a:rPr lang="ko-KR" altLang="en-US" sz="9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창 형태의 잔상 이펙트 다수 형성</a:t>
                    </a:r>
                    <a:endParaRPr lang="en-US" altLang="ko-KR" sz="900" dirty="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grpSp>
                <p:nvGrpSpPr>
                  <p:cNvPr id="268" name="그룹 267">
                    <a:extLst>
                      <a:ext uri="{FF2B5EF4-FFF2-40B4-BE49-F238E27FC236}">
                        <a16:creationId xmlns:a16="http://schemas.microsoft.com/office/drawing/2014/main" id="{DA3844CC-2105-5EBE-11CB-276E808A9C89}"/>
                      </a:ext>
                    </a:extLst>
                  </p:cNvPr>
                  <p:cNvGrpSpPr/>
                  <p:nvPr/>
                </p:nvGrpSpPr>
                <p:grpSpPr>
                  <a:xfrm>
                    <a:off x="1277699" y="3450047"/>
                    <a:ext cx="567202" cy="322474"/>
                    <a:chOff x="1222555" y="2097954"/>
                    <a:chExt cx="567202" cy="204518"/>
                  </a:xfrm>
                </p:grpSpPr>
                <p:sp>
                  <p:nvSpPr>
                    <p:cNvPr id="288" name="화살표: 오각형 287">
                      <a:extLst>
                        <a:ext uri="{FF2B5EF4-FFF2-40B4-BE49-F238E27FC236}">
                          <a16:creationId xmlns:a16="http://schemas.microsoft.com/office/drawing/2014/main" id="{5AED5586-61C2-2A8C-186D-2395198C1D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22555" y="2097954"/>
                      <a:ext cx="567202" cy="204518"/>
                    </a:xfrm>
                    <a:prstGeom prst="homePlate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w="9525">
                      <a:solidFill>
                        <a:srgbClr val="00B0F0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lIns="0" tIns="0" rIns="0" bIns="0" rtlCol="0" anchor="ctr">
                      <a:normAutofit/>
                    </a:bodyPr>
                    <a:lstStyle/>
                    <a:p>
                      <a:pPr algn="ctr"/>
                      <a:endParaRPr lang="en-US" altLang="ko-KR" sz="9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p:txBody>
                </p:sp>
                <p:sp>
                  <p:nvSpPr>
                    <p:cNvPr id="289" name="직사각형 288">
                      <a:extLst>
                        <a:ext uri="{FF2B5EF4-FFF2-40B4-BE49-F238E27FC236}">
                          <a16:creationId xmlns:a16="http://schemas.microsoft.com/office/drawing/2014/main" id="{B475966D-7DD2-C492-1D11-E078748211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30022" y="2138658"/>
                      <a:ext cx="507328" cy="123111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lIns="0" tIns="0" rIns="0" bIns="0" rtlCol="0" anchor="ctr">
                      <a:spAutoFit/>
                    </a:bodyPr>
                    <a:lstStyle/>
                    <a:p>
                      <a:pPr algn="ctr"/>
                      <a:r>
                        <a:rPr lang="ko-KR" altLang="en-US" sz="8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</a:t>
                      </a:r>
                      <a:r>
                        <a:rPr lang="en-US" altLang="ko-KR" sz="8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형상화</a:t>
                      </a:r>
                      <a:endParaRPr lang="en-US" altLang="ko-KR" sz="8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p:txBody>
                </p:sp>
              </p:grpSp>
              <p:grpSp>
                <p:nvGrpSpPr>
                  <p:cNvPr id="269" name="그룹 268">
                    <a:extLst>
                      <a:ext uri="{FF2B5EF4-FFF2-40B4-BE49-F238E27FC236}">
                        <a16:creationId xmlns:a16="http://schemas.microsoft.com/office/drawing/2014/main" id="{B596E3E4-8035-A108-1E93-3C68F89476F5}"/>
                      </a:ext>
                    </a:extLst>
                  </p:cNvPr>
                  <p:cNvGrpSpPr/>
                  <p:nvPr/>
                </p:nvGrpSpPr>
                <p:grpSpPr>
                  <a:xfrm>
                    <a:off x="1850369" y="3450047"/>
                    <a:ext cx="507329" cy="322475"/>
                    <a:chOff x="1795225" y="2100009"/>
                    <a:chExt cx="507329" cy="204519"/>
                  </a:xfrm>
                </p:grpSpPr>
                <p:sp>
                  <p:nvSpPr>
                    <p:cNvPr id="286" name="화살표: 오각형 285">
                      <a:extLst>
                        <a:ext uri="{FF2B5EF4-FFF2-40B4-BE49-F238E27FC236}">
                          <a16:creationId xmlns:a16="http://schemas.microsoft.com/office/drawing/2014/main" id="{4737CAE7-B7CB-D597-6AD0-B6858F535F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5225" y="2100009"/>
                      <a:ext cx="507329" cy="204518"/>
                    </a:xfrm>
                    <a:prstGeom prst="homePlate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w="9525">
                      <a:solidFill>
                        <a:srgbClr val="00B0F0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lIns="0" tIns="0" rIns="0" bIns="0" rtlCol="0" anchor="ctr">
                      <a:normAutofit/>
                    </a:bodyPr>
                    <a:lstStyle/>
                    <a:p>
                      <a:pPr algn="ctr"/>
                      <a:endParaRPr lang="en-US" altLang="ko-KR" sz="9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p:txBody>
                </p:sp>
                <p:sp>
                  <p:nvSpPr>
                    <p:cNvPr id="287" name="직사각형 286">
                      <a:extLst>
                        <a:ext uri="{FF2B5EF4-FFF2-40B4-BE49-F238E27FC236}">
                          <a16:creationId xmlns:a16="http://schemas.microsoft.com/office/drawing/2014/main" id="{5724EAC6-2972-1C20-892E-33CE9F8465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30797" y="2100009"/>
                      <a:ext cx="378309" cy="204519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lIns="0" tIns="0" rIns="0" bIns="0" rtlCol="0" anchor="ctr">
                      <a:noAutofit/>
                    </a:bodyPr>
                    <a:lstStyle/>
                    <a:p>
                      <a:pPr algn="ctr"/>
                      <a:r>
                        <a:rPr lang="ko-KR" altLang="en-US" sz="8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당겨지는</a:t>
                      </a:r>
                      <a:endParaRPr lang="en-US" altLang="ko-KR" sz="8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  <a:p>
                      <a:pPr algn="ctr"/>
                      <a:r>
                        <a:rPr lang="ko-KR" altLang="en-US" sz="8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에너지</a:t>
                      </a:r>
                      <a:endParaRPr lang="en-US" altLang="ko-KR" sz="8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p:txBody>
                </p:sp>
              </p:grpSp>
              <p:grpSp>
                <p:nvGrpSpPr>
                  <p:cNvPr id="333" name="그룹 332">
                    <a:extLst>
                      <a:ext uri="{FF2B5EF4-FFF2-40B4-BE49-F238E27FC236}">
                        <a16:creationId xmlns:a16="http://schemas.microsoft.com/office/drawing/2014/main" id="{09124317-5486-A973-55C6-A217D00FDE90}"/>
                      </a:ext>
                    </a:extLst>
                  </p:cNvPr>
                  <p:cNvGrpSpPr/>
                  <p:nvPr/>
                </p:nvGrpSpPr>
                <p:grpSpPr>
                  <a:xfrm>
                    <a:off x="7897958" y="3450047"/>
                    <a:ext cx="3096001" cy="322475"/>
                    <a:chOff x="7897958" y="3448392"/>
                    <a:chExt cx="3096001" cy="322475"/>
                  </a:xfrm>
                </p:grpSpPr>
                <p:grpSp>
                  <p:nvGrpSpPr>
                    <p:cNvPr id="272" name="그룹 271">
                      <a:extLst>
                        <a:ext uri="{FF2B5EF4-FFF2-40B4-BE49-F238E27FC236}">
                          <a16:creationId xmlns:a16="http://schemas.microsoft.com/office/drawing/2014/main" id="{4F385DA1-C930-F17E-E035-0A1442B4AA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897958" y="3609630"/>
                      <a:ext cx="3096001" cy="161237"/>
                      <a:chOff x="7842814" y="2200058"/>
                      <a:chExt cx="3096001" cy="204518"/>
                    </a:xfrm>
                  </p:grpSpPr>
                  <p:sp>
                    <p:nvSpPr>
                      <p:cNvPr id="276" name="화살표: 오각형 275">
                        <a:extLst>
                          <a:ext uri="{FF2B5EF4-FFF2-40B4-BE49-F238E27FC236}">
                            <a16:creationId xmlns:a16="http://schemas.microsoft.com/office/drawing/2014/main" id="{6AEB5543-1047-4474-615C-AEAE0A098E0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42815" y="2200058"/>
                        <a:ext cx="3096000" cy="204518"/>
                      </a:xfrm>
                      <a:prstGeom prst="homePlate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 w="9525">
                        <a:solidFill>
                          <a:srgbClr val="00B0F0"/>
                        </a:solidFill>
                      </a:ln>
                      <a:effectLst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wrap="square" lIns="108000" tIns="0" rIns="0" bIns="0" rtlCol="0" anchor="ctr">
                        <a:noAutofit/>
                      </a:bodyPr>
                      <a:lstStyle/>
                      <a:p>
                        <a:endParaRPr lang="ko-KR" altLang="en-US" sz="9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endParaRPr>
                      </a:p>
                    </p:txBody>
                  </p:sp>
                  <p:sp>
                    <p:nvSpPr>
                      <p:cNvPr id="277" name="직사각형 276">
                        <a:extLst>
                          <a:ext uri="{FF2B5EF4-FFF2-40B4-BE49-F238E27FC236}">
                            <a16:creationId xmlns:a16="http://schemas.microsoft.com/office/drawing/2014/main" id="{A4834E07-7CC6-D9B1-38E4-4EE8956C84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42814" y="2230317"/>
                        <a:ext cx="1268601" cy="144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wrap="none" lIns="72000" tIns="0" rIns="0" bIns="0" rtlCol="0" anchor="ctr">
                        <a:noAutofit/>
                      </a:bodyPr>
                      <a:lstStyle/>
                      <a:p>
                        <a:r>
                          <a:rPr lang="ko-KR" altLang="en-US" sz="900" dirty="0">
                            <a:solidFill>
                              <a:sysClr val="windowText" lastClr="000000"/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</a:rPr>
                          <a:t>잔여 이펙트 </a:t>
                        </a:r>
                        <a:r>
                          <a:rPr lang="en-US" altLang="ko-KR" sz="900" dirty="0">
                            <a:solidFill>
                              <a:sysClr val="windowText" lastClr="000000"/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</a:rPr>
                          <a:t>(</a:t>
                        </a:r>
                        <a:r>
                          <a:rPr lang="ko-KR" altLang="en-US" sz="900" dirty="0">
                            <a:solidFill>
                              <a:sysClr val="windowText" lastClr="000000"/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</a:rPr>
                          <a:t>지면의 균열</a:t>
                        </a:r>
                        <a:r>
                          <a:rPr lang="en-US" altLang="ko-KR" sz="900" dirty="0">
                            <a:solidFill>
                              <a:sysClr val="windowText" lastClr="000000"/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</a:rPr>
                          <a:t>) </a:t>
                        </a:r>
                        <a:endParaRPr lang="ko-KR" altLang="en-US" sz="9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endParaRPr>
                      </a:p>
                    </p:txBody>
                  </p:sp>
                </p:grpSp>
                <p:grpSp>
                  <p:nvGrpSpPr>
                    <p:cNvPr id="273" name="그룹 272">
                      <a:extLst>
                        <a:ext uri="{FF2B5EF4-FFF2-40B4-BE49-F238E27FC236}">
                          <a16:creationId xmlns:a16="http://schemas.microsoft.com/office/drawing/2014/main" id="{E80BAB84-C0D3-4A30-1C46-108B45B6A9C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897958" y="3448392"/>
                      <a:ext cx="936000" cy="161237"/>
                      <a:chOff x="7842814" y="1998384"/>
                      <a:chExt cx="936000" cy="204518"/>
                    </a:xfrm>
                  </p:grpSpPr>
                  <p:sp>
                    <p:nvSpPr>
                      <p:cNvPr id="274" name="화살표: 오각형 273">
                        <a:extLst>
                          <a:ext uri="{FF2B5EF4-FFF2-40B4-BE49-F238E27FC236}">
                            <a16:creationId xmlns:a16="http://schemas.microsoft.com/office/drawing/2014/main" id="{EA3AAD75-B41D-52F7-6FF1-6F47F52370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42814" y="1998384"/>
                        <a:ext cx="936000" cy="204518"/>
                      </a:xfrm>
                      <a:prstGeom prst="homePlate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 w="9525">
                        <a:solidFill>
                          <a:srgbClr val="00B0F0"/>
                        </a:solidFill>
                      </a:ln>
                      <a:effectLst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wrap="square" lIns="0" tIns="0" rIns="0" bIns="0" rtlCol="0" anchor="ctr">
                        <a:normAutofit/>
                      </a:bodyPr>
                      <a:lstStyle/>
                      <a:p>
                        <a:pPr algn="ctr"/>
                        <a:endParaRPr lang="ko-KR" altLang="en-US" sz="9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endParaRPr>
                      </a:p>
                    </p:txBody>
                  </p:sp>
                  <p:sp>
                    <p:nvSpPr>
                      <p:cNvPr id="275" name="직사각형 274">
                        <a:extLst>
                          <a:ext uri="{FF2B5EF4-FFF2-40B4-BE49-F238E27FC236}">
                            <a16:creationId xmlns:a16="http://schemas.microsoft.com/office/drawing/2014/main" id="{945D886A-E70E-6DDA-0E8E-A8CA7F23EC2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42815" y="2028643"/>
                        <a:ext cx="782746" cy="144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wrap="none" lIns="72000" tIns="0" rIns="0" bIns="0" rtlCol="0" anchor="ctr">
                        <a:noAutofit/>
                      </a:bodyPr>
                      <a:lstStyle/>
                      <a:p>
                        <a:r>
                          <a:rPr lang="ko-KR" altLang="en-US" sz="900" dirty="0">
                            <a:solidFill>
                              <a:sysClr val="windowText" lastClr="000000"/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</a:rPr>
                          <a:t>트레일 이펙트 </a:t>
                        </a:r>
                      </a:p>
                    </p:txBody>
                  </p:sp>
                </p:grpSp>
              </p:grpSp>
              <p:sp>
                <p:nvSpPr>
                  <p:cNvPr id="266" name="화살표: 오각형 265">
                    <a:extLst>
                      <a:ext uri="{FF2B5EF4-FFF2-40B4-BE49-F238E27FC236}">
                        <a16:creationId xmlns:a16="http://schemas.microsoft.com/office/drawing/2014/main" id="{FEED3798-7EF3-B53C-87B0-419FA0394C96}"/>
                      </a:ext>
                    </a:extLst>
                  </p:cNvPr>
                  <p:cNvSpPr/>
                  <p:nvPr/>
                </p:nvSpPr>
                <p:spPr>
                  <a:xfrm>
                    <a:off x="2357698" y="3450047"/>
                    <a:ext cx="2160000" cy="322474"/>
                  </a:xfrm>
                  <a:prstGeom prst="homePlat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9525">
                    <a:solidFill>
                      <a:srgbClr val="00B0F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0" tIns="0" rIns="0" bIns="0" rtlCol="0" anchor="ctr">
                    <a:normAutofit/>
                  </a:bodyPr>
                  <a:lstStyle/>
                  <a:p>
                    <a:pPr algn="ctr"/>
                    <a:r>
                      <a:rPr lang="ko-KR" altLang="en-US" sz="9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트레일 이펙트 </a:t>
                    </a:r>
                    <a:r>
                      <a:rPr lang="en-US" altLang="ko-KR" sz="9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(5</a:t>
                    </a:r>
                    <a:r>
                      <a:rPr lang="ko-KR" altLang="en-US" sz="9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회</a:t>
                    </a:r>
                    <a:r>
                      <a:rPr lang="en-US" altLang="ko-KR" sz="9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)</a:t>
                    </a:r>
                    <a:endParaRPr lang="ko-KR" altLang="en-US" sz="900" dirty="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022946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93A3D0E-1894-FBEA-AFF6-D042BCD63E64}"/>
              </a:ext>
            </a:extLst>
          </p:cNvPr>
          <p:cNvGrpSpPr/>
          <p:nvPr/>
        </p:nvGrpSpPr>
        <p:grpSpPr>
          <a:xfrm>
            <a:off x="192088" y="222073"/>
            <a:ext cx="11995663" cy="6114726"/>
            <a:chOff x="192088" y="222073"/>
            <a:chExt cx="11995663" cy="611472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C12EA30-83A1-58DE-58E0-7F0A91B74CC7}"/>
                </a:ext>
              </a:extLst>
            </p:cNvPr>
            <p:cNvSpPr txBox="1"/>
            <p:nvPr/>
          </p:nvSpPr>
          <p:spPr>
            <a:xfrm>
              <a:off x="192088" y="222073"/>
              <a:ext cx="878446" cy="15376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ko-KR"/>
              </a:defPPr>
              <a:lvl1pPr>
                <a:defRPr sz="1200" b="1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</a:lstStyle>
            <a:p>
              <a:r>
                <a:rPr lang="en-US" altLang="ko-KR" sz="999" dirty="0"/>
                <a:t>[</a:t>
              </a:r>
              <a:r>
                <a:rPr lang="ko-KR" altLang="en-US" sz="999" dirty="0"/>
                <a:t>연출 추가 설명</a:t>
              </a:r>
              <a:r>
                <a:rPr lang="en-US" altLang="ko-KR" sz="999" dirty="0"/>
                <a:t>]</a:t>
              </a:r>
              <a:endParaRPr lang="ko-KR" altLang="en-US" sz="999" dirty="0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EAE1A433-A89B-E07F-C949-94E6DF20616C}"/>
                </a:ext>
              </a:extLst>
            </p:cNvPr>
            <p:cNvGrpSpPr/>
            <p:nvPr/>
          </p:nvGrpSpPr>
          <p:grpSpPr>
            <a:xfrm>
              <a:off x="192088" y="696306"/>
              <a:ext cx="11807825" cy="844839"/>
              <a:chOff x="192088" y="801080"/>
              <a:chExt cx="11094629" cy="844840"/>
            </a:xfrm>
          </p:grpSpPr>
          <p:grpSp>
            <p:nvGrpSpPr>
              <p:cNvPr id="129" name="그룹 128">
                <a:extLst>
                  <a:ext uri="{FF2B5EF4-FFF2-40B4-BE49-F238E27FC236}">
                    <a16:creationId xmlns:a16="http://schemas.microsoft.com/office/drawing/2014/main" id="{CA2CDDAF-9432-50B2-9473-2220C4D55125}"/>
                  </a:ext>
                </a:extLst>
              </p:cNvPr>
              <p:cNvGrpSpPr/>
              <p:nvPr/>
            </p:nvGrpSpPr>
            <p:grpSpPr>
              <a:xfrm>
                <a:off x="192088" y="801080"/>
                <a:ext cx="11094629" cy="844840"/>
                <a:chOff x="192088" y="513080"/>
                <a:chExt cx="11094629" cy="288000"/>
              </a:xfrm>
              <a:solidFill>
                <a:schemeClr val="bg1"/>
              </a:solidFill>
            </p:grpSpPr>
            <p:sp>
              <p:nvSpPr>
                <p:cNvPr id="144" name="직사각형 143">
                  <a:extLst>
                    <a:ext uri="{FF2B5EF4-FFF2-40B4-BE49-F238E27FC236}">
                      <a16:creationId xmlns:a16="http://schemas.microsoft.com/office/drawing/2014/main" id="{A2A4BF63-3C91-B573-BA09-957D2F73FDA6}"/>
                    </a:ext>
                  </a:extLst>
                </p:cNvPr>
                <p:cNvSpPr/>
                <p:nvPr/>
              </p:nvSpPr>
              <p:spPr>
                <a:xfrm>
                  <a:off x="192088" y="513080"/>
                  <a:ext cx="630000" cy="288000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 defTabSz="457200"/>
                  <a:r>
                    <a:rPr lang="ko-KR" altLang="en-US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공격 준비</a:t>
                  </a:r>
                </a:p>
              </p:txBody>
            </p:sp>
            <p:sp>
              <p:nvSpPr>
                <p:cNvPr id="145" name="직사각형 144">
                  <a:extLst>
                    <a:ext uri="{FF2B5EF4-FFF2-40B4-BE49-F238E27FC236}">
                      <a16:creationId xmlns:a16="http://schemas.microsoft.com/office/drawing/2014/main" id="{498451CC-5F4F-CE64-FF5F-CFD64B3977A1}"/>
                    </a:ext>
                  </a:extLst>
                </p:cNvPr>
                <p:cNvSpPr/>
                <p:nvPr/>
              </p:nvSpPr>
              <p:spPr>
                <a:xfrm>
                  <a:off x="822088" y="513080"/>
                  <a:ext cx="16632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중심이 안정적인 회전</a:t>
                  </a:r>
                </a:p>
              </p:txBody>
            </p:sp>
            <p:sp>
              <p:nvSpPr>
                <p:cNvPr id="146" name="직사각형 145">
                  <a:extLst>
                    <a:ext uri="{FF2B5EF4-FFF2-40B4-BE49-F238E27FC236}">
                      <a16:creationId xmlns:a16="http://schemas.microsoft.com/office/drawing/2014/main" id="{6AE9DE64-852C-F28D-8124-4D0FFA49DB50}"/>
                    </a:ext>
                  </a:extLst>
                </p:cNvPr>
                <p:cNvSpPr/>
                <p:nvPr/>
              </p:nvSpPr>
              <p:spPr>
                <a:xfrm>
                  <a:off x="2485288" y="513080"/>
                  <a:ext cx="5940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0.5s</a:t>
                  </a:r>
                </a:p>
              </p:txBody>
            </p:sp>
            <p:sp>
              <p:nvSpPr>
                <p:cNvPr id="147" name="직사각형 146">
                  <a:extLst>
                    <a:ext uri="{FF2B5EF4-FFF2-40B4-BE49-F238E27FC236}">
                      <a16:creationId xmlns:a16="http://schemas.microsoft.com/office/drawing/2014/main" id="{3584971D-7A6E-1CE3-2039-9D0A71881A75}"/>
                    </a:ext>
                  </a:extLst>
                </p:cNvPr>
                <p:cNvSpPr/>
                <p:nvPr/>
              </p:nvSpPr>
              <p:spPr>
                <a:xfrm>
                  <a:off x="3079288" y="513080"/>
                  <a:ext cx="24696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148" name="직사각형 147">
                  <a:extLst>
                    <a:ext uri="{FF2B5EF4-FFF2-40B4-BE49-F238E27FC236}">
                      <a16:creationId xmlns:a16="http://schemas.microsoft.com/office/drawing/2014/main" id="{A53D2CF2-8AC3-489D-E16C-907C9BCA8A17}"/>
                    </a:ext>
                  </a:extLst>
                </p:cNvPr>
                <p:cNvSpPr/>
                <p:nvPr/>
              </p:nvSpPr>
              <p:spPr>
                <a:xfrm>
                  <a:off x="5548888" y="513080"/>
                  <a:ext cx="5737829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130" name="그룹 129">
                <a:extLst>
                  <a:ext uri="{FF2B5EF4-FFF2-40B4-BE49-F238E27FC236}">
                    <a16:creationId xmlns:a16="http://schemas.microsoft.com/office/drawing/2014/main" id="{C572A820-6F41-64CA-DF59-26A24A6650AE}"/>
                  </a:ext>
                </a:extLst>
              </p:cNvPr>
              <p:cNvGrpSpPr/>
              <p:nvPr/>
            </p:nvGrpSpPr>
            <p:grpSpPr>
              <a:xfrm>
                <a:off x="3190227" y="882955"/>
                <a:ext cx="1882906" cy="680029"/>
                <a:chOff x="3190227" y="867789"/>
                <a:chExt cx="1882906" cy="680029"/>
              </a:xfrm>
            </p:grpSpPr>
            <p:sp>
              <p:nvSpPr>
                <p:cNvPr id="141" name="TextBox 70">
                  <a:extLst>
                    <a:ext uri="{FF2B5EF4-FFF2-40B4-BE49-F238E27FC236}">
                      <a16:creationId xmlns:a16="http://schemas.microsoft.com/office/drawing/2014/main" id="{9118182D-0A75-F179-CE40-3BFED504C1C7}"/>
                    </a:ext>
                  </a:extLst>
                </p:cNvPr>
                <p:cNvSpPr txBox="1"/>
                <p:nvPr/>
              </p:nvSpPr>
              <p:spPr>
                <a:xfrm>
                  <a:off x="3190227" y="867789"/>
                  <a:ext cx="1005837" cy="158400"/>
                </a:xfrm>
                <a:prstGeom prst="homePlate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5998" tIns="18000" rIns="0" bIns="1800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[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모션 </a:t>
                  </a:r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1] 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제자리 회전</a:t>
                  </a:r>
                </a:p>
              </p:txBody>
            </p:sp>
            <p:sp>
              <p:nvSpPr>
                <p:cNvPr id="142" name="TextBox 70">
                  <a:extLst>
                    <a:ext uri="{FF2B5EF4-FFF2-40B4-BE49-F238E27FC236}">
                      <a16:creationId xmlns:a16="http://schemas.microsoft.com/office/drawing/2014/main" id="{CC664F7E-8F18-480C-901D-AD053C8C43A2}"/>
                    </a:ext>
                  </a:extLst>
                </p:cNvPr>
                <p:cNvSpPr txBox="1"/>
                <p:nvPr/>
              </p:nvSpPr>
              <p:spPr>
                <a:xfrm>
                  <a:off x="3192804" y="1130616"/>
                  <a:ext cx="1063524" cy="158400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5998" tIns="18000" rIns="0" bIns="18000" rtlCol="0" anchor="ctr">
                  <a:spAutoFit/>
                </a:bodyPr>
                <a:lstStyle>
                  <a:defPPr>
                    <a:defRPr lang="ko-KR"/>
                  </a:defPPr>
                  <a:lvl1pPr algn="ctr">
                    <a:defRPr sz="70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pPr algn="l"/>
                  <a:r>
                    <a:rPr lang="en-US" altLang="ko-KR" sz="800" dirty="0"/>
                    <a:t>[</a:t>
                  </a:r>
                  <a:r>
                    <a:rPr lang="ko-KR" altLang="en-US" sz="800" dirty="0"/>
                    <a:t>이펙트 </a:t>
                  </a:r>
                  <a:r>
                    <a:rPr lang="en-US" altLang="ko-KR" sz="800" dirty="0"/>
                    <a:t>1] </a:t>
                  </a:r>
                  <a:r>
                    <a:rPr lang="ko-KR" altLang="en-US" sz="800" dirty="0"/>
                    <a:t>에너지 흡수</a:t>
                  </a:r>
                </a:p>
              </p:txBody>
            </p:sp>
            <p:sp>
              <p:nvSpPr>
                <p:cNvPr id="143" name="TextBox 70">
                  <a:extLst>
                    <a:ext uri="{FF2B5EF4-FFF2-40B4-BE49-F238E27FC236}">
                      <a16:creationId xmlns:a16="http://schemas.microsoft.com/office/drawing/2014/main" id="{1D8AD87A-7EE6-695A-2C3E-3AC7A0E6B2BF}"/>
                    </a:ext>
                  </a:extLst>
                </p:cNvPr>
                <p:cNvSpPr txBox="1"/>
                <p:nvPr/>
              </p:nvSpPr>
              <p:spPr>
                <a:xfrm>
                  <a:off x="3192806" y="1389418"/>
                  <a:ext cx="1880327" cy="158400"/>
                </a:xfrm>
                <a:prstGeom prst="homePlat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635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5998" tIns="18000" rIns="0" bIns="1800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tx1"/>
                      </a:solidFill>
                    </a:defRPr>
                  </a:lvl2pPr>
                  <a:lvl3pPr>
                    <a:defRPr>
                      <a:solidFill>
                        <a:schemeClr val="tx1"/>
                      </a:solidFill>
                    </a:defRPr>
                  </a:lvl3pPr>
                  <a:lvl4pPr>
                    <a:defRPr>
                      <a:solidFill>
                        <a:schemeClr val="tx1"/>
                      </a:solidFill>
                    </a:defRPr>
                  </a:lvl4pPr>
                  <a:lvl5pPr>
                    <a:defRPr>
                      <a:solidFill>
                        <a:schemeClr val="tx1"/>
                      </a:solidFill>
                    </a:defRPr>
                  </a:lvl5pPr>
                  <a:lvl6pPr>
                    <a:defRPr>
                      <a:solidFill>
                        <a:schemeClr val="tx1"/>
                      </a:solidFill>
                    </a:defRPr>
                  </a:lvl6pPr>
                  <a:lvl7pPr>
                    <a:defRPr>
                      <a:solidFill>
                        <a:schemeClr val="tx1"/>
                      </a:solidFill>
                    </a:defRPr>
                  </a:lvl7pPr>
                  <a:lvl8pPr>
                    <a:defRPr>
                      <a:solidFill>
                        <a:schemeClr val="tx1"/>
                      </a:solidFill>
                    </a:defRPr>
                  </a:lvl8pPr>
                  <a:lvl9pPr>
                    <a:defRPr>
                      <a:solidFill>
                        <a:schemeClr val="tx1"/>
                      </a:solidFill>
                    </a:defRPr>
                  </a:lvl9pPr>
                </a:lstStyle>
                <a:p>
                  <a:pPr algn="l"/>
                  <a:r>
                    <a:rPr lang="en-US" altLang="ko-KR" dirty="0"/>
                    <a:t>[</a:t>
                  </a:r>
                  <a:r>
                    <a:rPr lang="ko-KR" altLang="en-US" dirty="0"/>
                    <a:t>슈퍼 </a:t>
                  </a:r>
                  <a:r>
                    <a:rPr lang="ko-KR" altLang="en-US" dirty="0" err="1"/>
                    <a:t>아머</a:t>
                  </a:r>
                  <a:r>
                    <a:rPr lang="en-US" altLang="ko-KR" dirty="0"/>
                    <a:t>] </a:t>
                  </a:r>
                  <a:r>
                    <a:rPr lang="ko-KR" altLang="en-US" dirty="0"/>
                    <a:t>피격 이상 면역 </a:t>
                  </a:r>
                  <a:r>
                    <a:rPr lang="en-US" altLang="ko-KR" dirty="0"/>
                    <a:t>/ </a:t>
                  </a:r>
                  <a:r>
                    <a:rPr lang="ko-KR" altLang="en-US" dirty="0"/>
                    <a:t>상태 이상 면역</a:t>
                  </a:r>
                </a:p>
              </p:txBody>
            </p:sp>
          </p:grpSp>
          <p:grpSp>
            <p:nvGrpSpPr>
              <p:cNvPr id="131" name="그룹 130">
                <a:extLst>
                  <a:ext uri="{FF2B5EF4-FFF2-40B4-BE49-F238E27FC236}">
                    <a16:creationId xmlns:a16="http://schemas.microsoft.com/office/drawing/2014/main" id="{957BAA41-C846-8069-2313-C19E75838AAA}"/>
                  </a:ext>
                </a:extLst>
              </p:cNvPr>
              <p:cNvGrpSpPr/>
              <p:nvPr/>
            </p:nvGrpSpPr>
            <p:grpSpPr>
              <a:xfrm>
                <a:off x="5621230" y="882955"/>
                <a:ext cx="5162266" cy="681090"/>
                <a:chOff x="5621230" y="867789"/>
                <a:chExt cx="5162266" cy="681090"/>
              </a:xfrm>
            </p:grpSpPr>
            <p:grpSp>
              <p:nvGrpSpPr>
                <p:cNvPr id="132" name="그룹 131">
                  <a:extLst>
                    <a:ext uri="{FF2B5EF4-FFF2-40B4-BE49-F238E27FC236}">
                      <a16:creationId xmlns:a16="http://schemas.microsoft.com/office/drawing/2014/main" id="{EEA8B0DA-A225-4158-EDB0-34F875D5385A}"/>
                    </a:ext>
                  </a:extLst>
                </p:cNvPr>
                <p:cNvGrpSpPr/>
                <p:nvPr/>
              </p:nvGrpSpPr>
              <p:grpSpPr>
                <a:xfrm>
                  <a:off x="5621230" y="867789"/>
                  <a:ext cx="5162266" cy="159462"/>
                  <a:chOff x="5621230" y="819296"/>
                  <a:chExt cx="5162266" cy="159462"/>
                </a:xfrm>
              </p:grpSpPr>
              <p:sp>
                <p:nvSpPr>
                  <p:cNvPr id="139" name="TextBox 138">
                    <a:extLst>
                      <a:ext uri="{FF2B5EF4-FFF2-40B4-BE49-F238E27FC236}">
                        <a16:creationId xmlns:a16="http://schemas.microsoft.com/office/drawing/2014/main" id="{1A70F52C-E582-DD1C-E1E3-3CB1CD80FF2E}"/>
                      </a:ext>
                    </a:extLst>
                  </p:cNvPr>
                  <p:cNvSpPr txBox="1"/>
                  <p:nvPr/>
                </p:nvSpPr>
                <p:spPr>
                  <a:xfrm>
                    <a:off x="6193628" y="832217"/>
                    <a:ext cx="4589868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1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창을 왼손으로 잡아 목 뒤에 걸칩니다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 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이후 무릎을 굽혀 자세를 낮추고 제자리에서 한바퀴 회전합니다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</a:p>
                </p:txBody>
              </p:sp>
              <p:sp>
                <p:nvSpPr>
                  <p:cNvPr id="140" name="TextBox 70">
                    <a:extLst>
                      <a:ext uri="{FF2B5EF4-FFF2-40B4-BE49-F238E27FC236}">
                        <a16:creationId xmlns:a16="http://schemas.microsoft.com/office/drawing/2014/main" id="{848C1E39-9B14-F7E0-9B46-FAA5BF037C9E}"/>
                      </a:ext>
                    </a:extLst>
                  </p:cNvPr>
                  <p:cNvSpPr txBox="1"/>
                  <p:nvPr/>
                </p:nvSpPr>
                <p:spPr>
                  <a:xfrm>
                    <a:off x="5621230" y="819296"/>
                    <a:ext cx="572400" cy="159462"/>
                  </a:xfrm>
                  <a:prstGeom prst="rect">
                    <a:avLst/>
                  </a:prstGeom>
                  <a:solidFill>
                    <a:srgbClr val="FAFCBC"/>
                  </a:solidFill>
                  <a:ln w="6350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35998" tIns="18000" rIns="35998" bIns="1800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dirty="0">
                        <a:solidFill>
                          <a:sysClr val="windowText" lastClr="000000"/>
                        </a:solidFill>
                      </a:rPr>
                      <a:t>모션</a:t>
                    </a:r>
                  </a:p>
                </p:txBody>
              </p:sp>
            </p:grpSp>
            <p:grpSp>
              <p:nvGrpSpPr>
                <p:cNvPr id="133" name="그룹 132">
                  <a:extLst>
                    <a:ext uri="{FF2B5EF4-FFF2-40B4-BE49-F238E27FC236}">
                      <a16:creationId xmlns:a16="http://schemas.microsoft.com/office/drawing/2014/main" id="{FEF9C5C8-7515-9C8B-A73C-B0B54A37FAAF}"/>
                    </a:ext>
                  </a:extLst>
                </p:cNvPr>
                <p:cNvGrpSpPr/>
                <p:nvPr/>
              </p:nvGrpSpPr>
              <p:grpSpPr>
                <a:xfrm>
                  <a:off x="5626913" y="1130614"/>
                  <a:ext cx="5022037" cy="159462"/>
                  <a:chOff x="5626913" y="1131736"/>
                  <a:chExt cx="5022037" cy="159462"/>
                </a:xfrm>
              </p:grpSpPr>
              <p:sp>
                <p:nvSpPr>
                  <p:cNvPr id="137" name="TextBox 70">
                    <a:extLst>
                      <a:ext uri="{FF2B5EF4-FFF2-40B4-BE49-F238E27FC236}">
                        <a16:creationId xmlns:a16="http://schemas.microsoft.com/office/drawing/2014/main" id="{3557272C-1858-D435-6255-6EEDE14189E1}"/>
                      </a:ext>
                    </a:extLst>
                  </p:cNvPr>
                  <p:cNvSpPr txBox="1"/>
                  <p:nvPr/>
                </p:nvSpPr>
                <p:spPr>
                  <a:xfrm>
                    <a:off x="5626913" y="1131736"/>
                    <a:ext cx="570968" cy="15946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6350">
                    <a:solidFill>
                      <a:srgbClr val="00B0F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5998" tIns="18000" rIns="35998" bIns="18000" rtlCol="0" anchor="ctr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70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r>
                      <a:rPr lang="ko-KR" altLang="en-US" sz="800" dirty="0"/>
                      <a:t>이펙트</a:t>
                    </a:r>
                  </a:p>
                </p:txBody>
              </p:sp>
              <p:sp>
                <p:nvSpPr>
                  <p:cNvPr id="138" name="TextBox 137">
                    <a:extLst>
                      <a:ext uri="{FF2B5EF4-FFF2-40B4-BE49-F238E27FC236}">
                        <a16:creationId xmlns:a16="http://schemas.microsoft.com/office/drawing/2014/main" id="{CB72C422-7939-924E-4BD9-648B1D1FA686}"/>
                      </a:ext>
                    </a:extLst>
                  </p:cNvPr>
                  <p:cNvSpPr txBox="1"/>
                  <p:nvPr/>
                </p:nvSpPr>
                <p:spPr>
                  <a:xfrm>
                    <a:off x="6197881" y="1142216"/>
                    <a:ext cx="4451069" cy="138499"/>
                  </a:xfrm>
                  <a:prstGeom prst="rect">
                    <a:avLst/>
                  </a:prstGeom>
                  <a:noFill/>
                </p:spPr>
                <p:txBody>
                  <a:bodyPr wrap="square" lIns="72001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캐릭터가 주변의 에너지를 흡수하며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, 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모인 에너지는 클래스 마크의 형상을 띈 후 사라집니다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</a:p>
                </p:txBody>
              </p:sp>
            </p:grpSp>
            <p:grpSp>
              <p:nvGrpSpPr>
                <p:cNvPr id="134" name="그룹 133">
                  <a:extLst>
                    <a:ext uri="{FF2B5EF4-FFF2-40B4-BE49-F238E27FC236}">
                      <a16:creationId xmlns:a16="http://schemas.microsoft.com/office/drawing/2014/main" id="{B61BCF98-F332-9EF3-758C-0E045A899FA1}"/>
                    </a:ext>
                  </a:extLst>
                </p:cNvPr>
                <p:cNvGrpSpPr/>
                <p:nvPr/>
              </p:nvGrpSpPr>
              <p:grpSpPr>
                <a:xfrm>
                  <a:off x="5626913" y="1389417"/>
                  <a:ext cx="3412421" cy="159462"/>
                  <a:chOff x="5626913" y="1419736"/>
                  <a:chExt cx="3412421" cy="159462"/>
                </a:xfrm>
              </p:grpSpPr>
              <p:sp>
                <p:nvSpPr>
                  <p:cNvPr id="135" name="TextBox 70">
                    <a:extLst>
                      <a:ext uri="{FF2B5EF4-FFF2-40B4-BE49-F238E27FC236}">
                        <a16:creationId xmlns:a16="http://schemas.microsoft.com/office/drawing/2014/main" id="{56403E61-61DA-ECF4-647D-2B75F7E64C0D}"/>
                      </a:ext>
                    </a:extLst>
                  </p:cNvPr>
                  <p:cNvSpPr txBox="1"/>
                  <p:nvPr/>
                </p:nvSpPr>
                <p:spPr>
                  <a:xfrm>
                    <a:off x="5626913" y="1419736"/>
                    <a:ext cx="570968" cy="159462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6350">
                    <a:solidFill>
                      <a:schemeClr val="accent5">
                        <a:lumMod val="60000"/>
                        <a:lumOff val="40000"/>
                      </a:schemeClr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35998" tIns="18000" rIns="35998" bIns="1800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</a:defRPr>
                    </a:lvl9pPr>
                  </a:lstStyle>
                  <a:p>
                    <a:r>
                      <a:rPr lang="ko-KR" altLang="en-US" dirty="0"/>
                      <a:t>슈퍼 </a:t>
                    </a:r>
                    <a:r>
                      <a:rPr lang="ko-KR" altLang="en-US" dirty="0" err="1"/>
                      <a:t>아머</a:t>
                    </a:r>
                    <a:endParaRPr lang="ko-KR" altLang="en-US" dirty="0"/>
                  </a:p>
                </p:txBody>
              </p:sp>
              <p:sp>
                <p:nvSpPr>
                  <p:cNvPr id="136" name="TextBox 135">
                    <a:extLst>
                      <a:ext uri="{FF2B5EF4-FFF2-40B4-BE49-F238E27FC236}">
                        <a16:creationId xmlns:a16="http://schemas.microsoft.com/office/drawing/2014/main" id="{5CFE4BD2-1218-0615-D492-603876086346}"/>
                      </a:ext>
                    </a:extLst>
                  </p:cNvPr>
                  <p:cNvSpPr txBox="1"/>
                  <p:nvPr/>
                </p:nvSpPr>
                <p:spPr>
                  <a:xfrm>
                    <a:off x="6197881" y="1434393"/>
                    <a:ext cx="2841453" cy="130146"/>
                  </a:xfrm>
                  <a:prstGeom prst="rect">
                    <a:avLst/>
                  </a:prstGeom>
                  <a:noFill/>
                </p:spPr>
                <p:txBody>
                  <a:bodyPr wrap="none" lIns="72001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스킬을 시전하는 동안 피격 이상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&amp; 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상태 이상에 면역이 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 </a:t>
                    </a:r>
                  </a:p>
                </p:txBody>
              </p:sp>
            </p:grpSp>
          </p:grp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C5C368C4-2250-C920-44FE-DF8E080A656F}"/>
                </a:ext>
              </a:extLst>
            </p:cNvPr>
            <p:cNvGrpSpPr/>
            <p:nvPr/>
          </p:nvGrpSpPr>
          <p:grpSpPr>
            <a:xfrm>
              <a:off x="192088" y="3431003"/>
              <a:ext cx="11807825" cy="844840"/>
              <a:chOff x="192088" y="2435900"/>
              <a:chExt cx="11094629" cy="844840"/>
            </a:xfrm>
          </p:grpSpPr>
          <p:grpSp>
            <p:nvGrpSpPr>
              <p:cNvPr id="109" name="그룹 108">
                <a:extLst>
                  <a:ext uri="{FF2B5EF4-FFF2-40B4-BE49-F238E27FC236}">
                    <a16:creationId xmlns:a16="http://schemas.microsoft.com/office/drawing/2014/main" id="{DBE57384-9BE8-F27C-086F-A9CC8F50C88F}"/>
                  </a:ext>
                </a:extLst>
              </p:cNvPr>
              <p:cNvGrpSpPr/>
              <p:nvPr/>
            </p:nvGrpSpPr>
            <p:grpSpPr>
              <a:xfrm>
                <a:off x="192088" y="2435900"/>
                <a:ext cx="11094629" cy="844840"/>
                <a:chOff x="192088" y="513080"/>
                <a:chExt cx="11094629" cy="288000"/>
              </a:xfrm>
              <a:solidFill>
                <a:schemeClr val="bg1"/>
              </a:solidFill>
            </p:grpSpPr>
            <p:sp>
              <p:nvSpPr>
                <p:cNvPr id="124" name="직사각형 123">
                  <a:extLst>
                    <a:ext uri="{FF2B5EF4-FFF2-40B4-BE49-F238E27FC236}">
                      <a16:creationId xmlns:a16="http://schemas.microsoft.com/office/drawing/2014/main" id="{4C33E74F-EBDA-F965-E1F7-23A93762687F}"/>
                    </a:ext>
                  </a:extLst>
                </p:cNvPr>
                <p:cNvSpPr/>
                <p:nvPr/>
              </p:nvSpPr>
              <p:spPr>
                <a:xfrm>
                  <a:off x="192088" y="513080"/>
                  <a:ext cx="630000" cy="288000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 defTabSz="457200"/>
                  <a:r>
                    <a:rPr lang="en-US" altLang="ko-KR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3</a:t>
                  </a:r>
                  <a:r>
                    <a:rPr lang="ko-KR" altLang="en-US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차 공격</a:t>
                  </a:r>
                </a:p>
              </p:txBody>
            </p:sp>
            <p:sp>
              <p:nvSpPr>
                <p:cNvPr id="125" name="직사각형 124">
                  <a:extLst>
                    <a:ext uri="{FF2B5EF4-FFF2-40B4-BE49-F238E27FC236}">
                      <a16:creationId xmlns:a16="http://schemas.microsoft.com/office/drawing/2014/main" id="{1CB093AD-F0B7-1859-528E-A3C8C87A28DD}"/>
                    </a:ext>
                  </a:extLst>
                </p:cNvPr>
                <p:cNvSpPr/>
                <p:nvPr/>
              </p:nvSpPr>
              <p:spPr>
                <a:xfrm>
                  <a:off x="822088" y="513080"/>
                  <a:ext cx="16632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빠른 찌르기로 인한</a:t>
                  </a:r>
                  <a:endParaRPr lang="en-US" altLang="ko-KR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창 형태의 잔상 이펙트 형성</a:t>
                  </a:r>
                  <a:endParaRPr lang="en-US" altLang="ko-KR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126" name="직사각형 125">
                  <a:extLst>
                    <a:ext uri="{FF2B5EF4-FFF2-40B4-BE49-F238E27FC236}">
                      <a16:creationId xmlns:a16="http://schemas.microsoft.com/office/drawing/2014/main" id="{88195B27-0648-D6D3-087A-5C7591F9C07B}"/>
                    </a:ext>
                  </a:extLst>
                </p:cNvPr>
                <p:cNvSpPr/>
                <p:nvPr/>
              </p:nvSpPr>
              <p:spPr>
                <a:xfrm>
                  <a:off x="2485288" y="513080"/>
                  <a:ext cx="5940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1.0s</a:t>
                  </a:r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127" name="직사각형 126">
                  <a:extLst>
                    <a:ext uri="{FF2B5EF4-FFF2-40B4-BE49-F238E27FC236}">
                      <a16:creationId xmlns:a16="http://schemas.microsoft.com/office/drawing/2014/main" id="{4BAA5814-57B3-5260-D7E2-114E456C4FD4}"/>
                    </a:ext>
                  </a:extLst>
                </p:cNvPr>
                <p:cNvSpPr/>
                <p:nvPr/>
              </p:nvSpPr>
              <p:spPr>
                <a:xfrm>
                  <a:off x="3079288" y="513080"/>
                  <a:ext cx="24696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128" name="직사각형 127">
                  <a:extLst>
                    <a:ext uri="{FF2B5EF4-FFF2-40B4-BE49-F238E27FC236}">
                      <a16:creationId xmlns:a16="http://schemas.microsoft.com/office/drawing/2014/main" id="{D654D336-A1ED-2916-4730-69C6FBCC583C}"/>
                    </a:ext>
                  </a:extLst>
                </p:cNvPr>
                <p:cNvSpPr/>
                <p:nvPr/>
              </p:nvSpPr>
              <p:spPr>
                <a:xfrm>
                  <a:off x="5548888" y="513080"/>
                  <a:ext cx="5737829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110" name="그룹 109">
                <a:extLst>
                  <a:ext uri="{FF2B5EF4-FFF2-40B4-BE49-F238E27FC236}">
                    <a16:creationId xmlns:a16="http://schemas.microsoft.com/office/drawing/2014/main" id="{159C0145-D74A-AF6D-1F06-2C3F0FF5D8C7}"/>
                  </a:ext>
                </a:extLst>
              </p:cNvPr>
              <p:cNvGrpSpPr/>
              <p:nvPr/>
            </p:nvGrpSpPr>
            <p:grpSpPr>
              <a:xfrm>
                <a:off x="3190229" y="2522587"/>
                <a:ext cx="1829618" cy="680026"/>
                <a:chOff x="3190229" y="2522587"/>
                <a:chExt cx="1829618" cy="680026"/>
              </a:xfrm>
            </p:grpSpPr>
            <p:sp>
              <p:nvSpPr>
                <p:cNvPr id="121" name="TextBox 70">
                  <a:extLst>
                    <a:ext uri="{FF2B5EF4-FFF2-40B4-BE49-F238E27FC236}">
                      <a16:creationId xmlns:a16="http://schemas.microsoft.com/office/drawing/2014/main" id="{6ED78518-2639-0D10-C088-D4308FB49653}"/>
                    </a:ext>
                  </a:extLst>
                </p:cNvPr>
                <p:cNvSpPr txBox="1"/>
                <p:nvPr/>
              </p:nvSpPr>
              <p:spPr>
                <a:xfrm>
                  <a:off x="3190229" y="2522587"/>
                  <a:ext cx="1211909" cy="158400"/>
                </a:xfrm>
                <a:prstGeom prst="homePlate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5998" tIns="18000" rIns="0" bIns="1800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[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모션 </a:t>
                  </a:r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4] 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창 찌르기 </a:t>
                  </a:r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(8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회</a:t>
                  </a:r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)</a:t>
                  </a:r>
                  <a:endParaRPr lang="ko-KR" altLang="en-US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22" name="TextBox 70">
                  <a:extLst>
                    <a:ext uri="{FF2B5EF4-FFF2-40B4-BE49-F238E27FC236}">
                      <a16:creationId xmlns:a16="http://schemas.microsoft.com/office/drawing/2014/main" id="{5BE9A981-B0F4-B862-EC76-BA13B41900AE}"/>
                    </a:ext>
                  </a:extLst>
                </p:cNvPr>
                <p:cNvSpPr txBox="1"/>
                <p:nvPr/>
              </p:nvSpPr>
              <p:spPr>
                <a:xfrm>
                  <a:off x="3192804" y="2784879"/>
                  <a:ext cx="1827043" cy="159462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5998" tIns="18000" rIns="0" bIns="18000" rtlCol="0" anchor="ctr">
                  <a:spAutoFit/>
                </a:bodyPr>
                <a:lstStyle>
                  <a:defPPr>
                    <a:defRPr lang="ko-KR"/>
                  </a:defPPr>
                  <a:lvl1pPr algn="ctr">
                    <a:defRPr sz="70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pPr algn="l"/>
                  <a:r>
                    <a:rPr lang="en-US" altLang="ko-KR" sz="800" dirty="0"/>
                    <a:t>[</a:t>
                  </a:r>
                  <a:r>
                    <a:rPr lang="ko-KR" altLang="en-US" sz="800" dirty="0"/>
                    <a:t>이펙트 </a:t>
                  </a:r>
                  <a:r>
                    <a:rPr lang="en-US" altLang="ko-KR" sz="800" dirty="0"/>
                    <a:t>4] </a:t>
                  </a:r>
                  <a:r>
                    <a:rPr lang="ko-KR" altLang="en-US" sz="800" dirty="0"/>
                    <a:t>트레일 </a:t>
                  </a:r>
                  <a:r>
                    <a:rPr lang="en-US" altLang="ko-KR" sz="800" dirty="0"/>
                    <a:t>+ </a:t>
                  </a:r>
                  <a:r>
                    <a:rPr lang="ko-KR" altLang="en-US" sz="800" dirty="0"/>
                    <a:t>창 형태의 잔상 이펙트</a:t>
                  </a:r>
                </a:p>
              </p:txBody>
            </p:sp>
            <p:sp>
              <p:nvSpPr>
                <p:cNvPr id="123" name="TextBox 70">
                  <a:extLst>
                    <a:ext uri="{FF2B5EF4-FFF2-40B4-BE49-F238E27FC236}">
                      <a16:creationId xmlns:a16="http://schemas.microsoft.com/office/drawing/2014/main" id="{5AFC3696-48FD-FD16-52BE-EC61831F6386}"/>
                    </a:ext>
                  </a:extLst>
                </p:cNvPr>
                <p:cNvSpPr txBox="1"/>
                <p:nvPr/>
              </p:nvSpPr>
              <p:spPr>
                <a:xfrm>
                  <a:off x="3192805" y="3044213"/>
                  <a:ext cx="660694" cy="158400"/>
                </a:xfrm>
                <a:prstGeom prst="homePlate">
                  <a:avLst/>
                </a:prstGeom>
                <a:solidFill>
                  <a:srgbClr val="FFD1D1"/>
                </a:solidFill>
                <a:ln w="6350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5998" tIns="18000" rIns="0" bIns="18000" rtlCol="0" anchor="ctr">
                  <a:spAutoFit/>
                </a:bodyPr>
                <a:lstStyle>
                  <a:defPPr>
                    <a:defRPr lang="ko-KR"/>
                  </a:defPPr>
                  <a:lvl1pPr algn="ctr">
                    <a:defRPr sz="800" b="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pPr algn="l"/>
                  <a:r>
                    <a:rPr lang="en-US" altLang="ko-KR" dirty="0">
                      <a:solidFill>
                        <a:schemeClr val="tx1"/>
                      </a:solidFill>
                    </a:rPr>
                    <a:t>[</a:t>
                  </a:r>
                  <a:r>
                    <a:rPr lang="ko-KR" altLang="en-US" dirty="0">
                      <a:solidFill>
                        <a:schemeClr val="tx1"/>
                      </a:solidFill>
                    </a:rPr>
                    <a:t>타격</a:t>
                  </a:r>
                  <a:r>
                    <a:rPr lang="en-US" altLang="ko-KR" dirty="0">
                      <a:solidFill>
                        <a:schemeClr val="tx1"/>
                      </a:solidFill>
                    </a:rPr>
                    <a:t>] 8</a:t>
                  </a:r>
                  <a:r>
                    <a:rPr lang="ko-KR" altLang="en-US" dirty="0">
                      <a:solidFill>
                        <a:schemeClr val="tx1"/>
                      </a:solidFill>
                    </a:rPr>
                    <a:t>회</a:t>
                  </a:r>
                </a:p>
              </p:txBody>
            </p:sp>
          </p:grpSp>
          <p:grpSp>
            <p:nvGrpSpPr>
              <p:cNvPr id="111" name="그룹 110">
                <a:extLst>
                  <a:ext uri="{FF2B5EF4-FFF2-40B4-BE49-F238E27FC236}">
                    <a16:creationId xmlns:a16="http://schemas.microsoft.com/office/drawing/2014/main" id="{DA98A6A5-57AD-4793-AE9A-278FE8172D1E}"/>
                  </a:ext>
                </a:extLst>
              </p:cNvPr>
              <p:cNvGrpSpPr/>
              <p:nvPr/>
            </p:nvGrpSpPr>
            <p:grpSpPr>
              <a:xfrm>
                <a:off x="5621230" y="2517775"/>
                <a:ext cx="5006030" cy="681090"/>
                <a:chOff x="5621230" y="2517775"/>
                <a:chExt cx="5006030" cy="681090"/>
              </a:xfrm>
            </p:grpSpPr>
            <p:grpSp>
              <p:nvGrpSpPr>
                <p:cNvPr id="112" name="그룹 111">
                  <a:extLst>
                    <a:ext uri="{FF2B5EF4-FFF2-40B4-BE49-F238E27FC236}">
                      <a16:creationId xmlns:a16="http://schemas.microsoft.com/office/drawing/2014/main" id="{F53851C9-254F-8C71-2441-D71E54DE51F2}"/>
                    </a:ext>
                  </a:extLst>
                </p:cNvPr>
                <p:cNvGrpSpPr/>
                <p:nvPr/>
              </p:nvGrpSpPr>
              <p:grpSpPr>
                <a:xfrm>
                  <a:off x="5621230" y="2517775"/>
                  <a:ext cx="5006030" cy="159462"/>
                  <a:chOff x="5621230" y="819296"/>
                  <a:chExt cx="5006030" cy="159462"/>
                </a:xfrm>
              </p:grpSpPr>
              <p:sp>
                <p:nvSpPr>
                  <p:cNvPr id="119" name="TextBox 118">
                    <a:extLst>
                      <a:ext uri="{FF2B5EF4-FFF2-40B4-BE49-F238E27FC236}">
                        <a16:creationId xmlns:a16="http://schemas.microsoft.com/office/drawing/2014/main" id="{14500585-B762-E29D-2338-9B449BED86A5}"/>
                      </a:ext>
                    </a:extLst>
                  </p:cNvPr>
                  <p:cNvSpPr txBox="1"/>
                  <p:nvPr/>
                </p:nvSpPr>
                <p:spPr>
                  <a:xfrm>
                    <a:off x="6193628" y="836393"/>
                    <a:ext cx="4433632" cy="130146"/>
                  </a:xfrm>
                  <a:prstGeom prst="rect">
                    <a:avLst/>
                  </a:prstGeom>
                  <a:noFill/>
                </p:spPr>
                <p:txBody>
                  <a:bodyPr wrap="none" lIns="72001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창을 빠르게 찌릅니다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 (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창을 찌르는 높낮이를 다르게 하여 더욱 </a:t>
                    </a:r>
                    <a:r>
                      <a:rPr lang="ko-KR" altLang="en-US" sz="900" dirty="0" err="1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몰입감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있는 모션으로 제작합니다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.)</a:t>
                    </a:r>
                  </a:p>
                </p:txBody>
              </p:sp>
              <p:sp>
                <p:nvSpPr>
                  <p:cNvPr id="120" name="TextBox 70">
                    <a:extLst>
                      <a:ext uri="{FF2B5EF4-FFF2-40B4-BE49-F238E27FC236}">
                        <a16:creationId xmlns:a16="http://schemas.microsoft.com/office/drawing/2014/main" id="{5B4D46C1-93CB-3E6C-3816-E06EF6B258BA}"/>
                      </a:ext>
                    </a:extLst>
                  </p:cNvPr>
                  <p:cNvSpPr txBox="1"/>
                  <p:nvPr/>
                </p:nvSpPr>
                <p:spPr>
                  <a:xfrm>
                    <a:off x="5621230" y="819296"/>
                    <a:ext cx="572400" cy="159462"/>
                  </a:xfrm>
                  <a:prstGeom prst="rect">
                    <a:avLst/>
                  </a:prstGeom>
                  <a:solidFill>
                    <a:srgbClr val="FAFCBC"/>
                  </a:solidFill>
                  <a:ln w="6350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35998" tIns="18000" rIns="35998" bIns="1800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dirty="0">
                        <a:solidFill>
                          <a:sysClr val="windowText" lastClr="000000"/>
                        </a:solidFill>
                      </a:rPr>
                      <a:t>모션</a:t>
                    </a:r>
                  </a:p>
                </p:txBody>
              </p:sp>
            </p:grpSp>
            <p:grpSp>
              <p:nvGrpSpPr>
                <p:cNvPr id="113" name="그룹 112">
                  <a:extLst>
                    <a:ext uri="{FF2B5EF4-FFF2-40B4-BE49-F238E27FC236}">
                      <a16:creationId xmlns:a16="http://schemas.microsoft.com/office/drawing/2014/main" id="{9A33F1E8-CEF0-CC91-9D3F-092F3FD8160D}"/>
                    </a:ext>
                  </a:extLst>
                </p:cNvPr>
                <p:cNvGrpSpPr/>
                <p:nvPr/>
              </p:nvGrpSpPr>
              <p:grpSpPr>
                <a:xfrm>
                  <a:off x="5626913" y="2780600"/>
                  <a:ext cx="4782007" cy="159462"/>
                  <a:chOff x="5626913" y="1131736"/>
                  <a:chExt cx="4782007" cy="159462"/>
                </a:xfrm>
              </p:grpSpPr>
              <p:sp>
                <p:nvSpPr>
                  <p:cNvPr id="117" name="TextBox 70">
                    <a:extLst>
                      <a:ext uri="{FF2B5EF4-FFF2-40B4-BE49-F238E27FC236}">
                        <a16:creationId xmlns:a16="http://schemas.microsoft.com/office/drawing/2014/main" id="{362129E4-69F3-E1D6-6E33-047D1EF57F42}"/>
                      </a:ext>
                    </a:extLst>
                  </p:cNvPr>
                  <p:cNvSpPr txBox="1"/>
                  <p:nvPr/>
                </p:nvSpPr>
                <p:spPr>
                  <a:xfrm>
                    <a:off x="5626913" y="1131736"/>
                    <a:ext cx="570968" cy="15946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6350">
                    <a:solidFill>
                      <a:srgbClr val="00B0F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5998" tIns="18000" rIns="35998" bIns="18000" rtlCol="0" anchor="ctr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70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r>
                      <a:rPr lang="ko-KR" altLang="en-US" sz="800" dirty="0"/>
                      <a:t>이펙트</a:t>
                    </a:r>
                  </a:p>
                </p:txBody>
              </p:sp>
              <p:sp>
                <p:nvSpPr>
                  <p:cNvPr id="118" name="TextBox 117">
                    <a:extLst>
                      <a:ext uri="{FF2B5EF4-FFF2-40B4-BE49-F238E27FC236}">
                        <a16:creationId xmlns:a16="http://schemas.microsoft.com/office/drawing/2014/main" id="{30ED86DF-CBAA-7334-90F0-371B08BACA54}"/>
                      </a:ext>
                    </a:extLst>
                  </p:cNvPr>
                  <p:cNvSpPr txBox="1"/>
                  <p:nvPr/>
                </p:nvSpPr>
                <p:spPr>
                  <a:xfrm>
                    <a:off x="6197881" y="1146393"/>
                    <a:ext cx="4211039" cy="130146"/>
                  </a:xfrm>
                  <a:prstGeom prst="rect">
                    <a:avLst/>
                  </a:prstGeom>
                  <a:noFill/>
                </p:spPr>
                <p:txBody>
                  <a:bodyPr wrap="square" lIns="72001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창 형태의 에너지가 캐릭터 주변에 형성되어 적을 향해 찌르듯 흐릅니다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  <a:endParaRPr lang="en-US" altLang="ko-KR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</p:grpSp>
            <p:grpSp>
              <p:nvGrpSpPr>
                <p:cNvPr id="114" name="그룹 113">
                  <a:extLst>
                    <a:ext uri="{FF2B5EF4-FFF2-40B4-BE49-F238E27FC236}">
                      <a16:creationId xmlns:a16="http://schemas.microsoft.com/office/drawing/2014/main" id="{E55B00D5-19B0-BEAD-B884-0A3DF34A0985}"/>
                    </a:ext>
                  </a:extLst>
                </p:cNvPr>
                <p:cNvGrpSpPr/>
                <p:nvPr/>
              </p:nvGrpSpPr>
              <p:grpSpPr>
                <a:xfrm>
                  <a:off x="5626913" y="3039403"/>
                  <a:ext cx="4497526" cy="159462"/>
                  <a:chOff x="5626913" y="1419736"/>
                  <a:chExt cx="4497526" cy="159462"/>
                </a:xfrm>
              </p:grpSpPr>
              <p:sp>
                <p:nvSpPr>
                  <p:cNvPr id="115" name="TextBox 70">
                    <a:extLst>
                      <a:ext uri="{FF2B5EF4-FFF2-40B4-BE49-F238E27FC236}">
                        <a16:creationId xmlns:a16="http://schemas.microsoft.com/office/drawing/2014/main" id="{3826CBDE-06F5-C329-2CFE-91EBC3F6E444}"/>
                      </a:ext>
                    </a:extLst>
                  </p:cNvPr>
                  <p:cNvSpPr txBox="1"/>
                  <p:nvPr/>
                </p:nvSpPr>
                <p:spPr>
                  <a:xfrm>
                    <a:off x="5626913" y="1419736"/>
                    <a:ext cx="570968" cy="159462"/>
                  </a:xfrm>
                  <a:prstGeom prst="rect">
                    <a:avLst/>
                  </a:prstGeom>
                  <a:solidFill>
                    <a:srgbClr val="FFD1D1"/>
                  </a:solidFill>
                  <a:ln w="6350">
                    <a:solidFill>
                      <a:srgbClr val="FF0000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35998" tIns="18000" rIns="35998" bIns="1800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</a:defRPr>
                    </a:lvl9pPr>
                  </a:lstStyle>
                  <a:p>
                    <a:r>
                      <a:rPr lang="ko-KR" altLang="en-US" dirty="0"/>
                      <a:t>타격</a:t>
                    </a:r>
                  </a:p>
                </p:txBody>
              </p:sp>
              <p:sp>
                <p:nvSpPr>
                  <p:cNvPr id="116" name="TextBox 115">
                    <a:extLst>
                      <a:ext uri="{FF2B5EF4-FFF2-40B4-BE49-F238E27FC236}">
                        <a16:creationId xmlns:a16="http://schemas.microsoft.com/office/drawing/2014/main" id="{054E31BC-C0A6-BCE6-4102-2E4D9F9E4F14}"/>
                      </a:ext>
                    </a:extLst>
                  </p:cNvPr>
                  <p:cNvSpPr txBox="1"/>
                  <p:nvPr/>
                </p:nvSpPr>
                <p:spPr>
                  <a:xfrm>
                    <a:off x="6197879" y="1434393"/>
                    <a:ext cx="3926560" cy="130146"/>
                  </a:xfrm>
                  <a:prstGeom prst="rect">
                    <a:avLst/>
                  </a:prstGeom>
                  <a:noFill/>
                </p:spPr>
                <p:txBody>
                  <a:bodyPr wrap="square" lIns="72001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창을 찔러 총 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8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회 타격합니다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 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(1~8</a:t>
                    </a:r>
                    <a:r>
                      <a: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번째 타격 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:</a:t>
                    </a:r>
                    <a:r>
                      <a: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경직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)</a:t>
                    </a:r>
                  </a:p>
                </p:txBody>
              </p:sp>
            </p:grpSp>
          </p:grp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0BCB24A5-57CB-F7A3-1E54-423B2E0C5A7B}"/>
                </a:ext>
              </a:extLst>
            </p:cNvPr>
            <p:cNvGrpSpPr/>
            <p:nvPr/>
          </p:nvGrpSpPr>
          <p:grpSpPr>
            <a:xfrm>
              <a:off x="192088" y="2586164"/>
              <a:ext cx="11807825" cy="844839"/>
              <a:chOff x="192088" y="801080"/>
              <a:chExt cx="11094629" cy="844840"/>
            </a:xfrm>
          </p:grpSpPr>
          <p:grpSp>
            <p:nvGrpSpPr>
              <p:cNvPr id="76" name="그룹 75">
                <a:extLst>
                  <a:ext uri="{FF2B5EF4-FFF2-40B4-BE49-F238E27FC236}">
                    <a16:creationId xmlns:a16="http://schemas.microsoft.com/office/drawing/2014/main" id="{31D77C77-2B7B-27E1-047E-39C36D7A35B8}"/>
                  </a:ext>
                </a:extLst>
              </p:cNvPr>
              <p:cNvGrpSpPr/>
              <p:nvPr/>
            </p:nvGrpSpPr>
            <p:grpSpPr>
              <a:xfrm>
                <a:off x="192088" y="801080"/>
                <a:ext cx="11094629" cy="844840"/>
                <a:chOff x="192088" y="513080"/>
                <a:chExt cx="11094629" cy="288000"/>
              </a:xfrm>
              <a:solidFill>
                <a:schemeClr val="bg1"/>
              </a:solidFill>
            </p:grpSpPr>
            <p:sp>
              <p:nvSpPr>
                <p:cNvPr id="91" name="직사각형 90">
                  <a:extLst>
                    <a:ext uri="{FF2B5EF4-FFF2-40B4-BE49-F238E27FC236}">
                      <a16:creationId xmlns:a16="http://schemas.microsoft.com/office/drawing/2014/main" id="{21248D56-74F1-3FB8-3A83-757FA8E73A63}"/>
                    </a:ext>
                  </a:extLst>
                </p:cNvPr>
                <p:cNvSpPr/>
                <p:nvPr/>
              </p:nvSpPr>
              <p:spPr>
                <a:xfrm>
                  <a:off x="192088" y="513080"/>
                  <a:ext cx="630000" cy="288000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 defTabSz="457200"/>
                  <a:r>
                    <a:rPr lang="en-US" altLang="ko-KR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2</a:t>
                  </a:r>
                  <a:r>
                    <a:rPr lang="ko-KR" altLang="en-US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차 공격</a:t>
                  </a:r>
                </a:p>
              </p:txBody>
            </p:sp>
            <p:sp>
              <p:nvSpPr>
                <p:cNvPr id="92" name="직사각형 91">
                  <a:extLst>
                    <a:ext uri="{FF2B5EF4-FFF2-40B4-BE49-F238E27FC236}">
                      <a16:creationId xmlns:a16="http://schemas.microsoft.com/office/drawing/2014/main" id="{E9814EC8-EA71-9975-FE23-A44A54303380}"/>
                    </a:ext>
                  </a:extLst>
                </p:cNvPr>
                <p:cNvSpPr/>
                <p:nvPr/>
              </p:nvSpPr>
              <p:spPr>
                <a:xfrm>
                  <a:off x="822088" y="513080"/>
                  <a:ext cx="16632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한 손과 양 손 </a:t>
                  </a:r>
                  <a:endParaRPr lang="en-US" altLang="ko-KR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번갈아 휘두르기</a:t>
                  </a:r>
                </a:p>
              </p:txBody>
            </p:sp>
            <p:sp>
              <p:nvSpPr>
                <p:cNvPr id="93" name="직사각형 92">
                  <a:extLst>
                    <a:ext uri="{FF2B5EF4-FFF2-40B4-BE49-F238E27FC236}">
                      <a16:creationId xmlns:a16="http://schemas.microsoft.com/office/drawing/2014/main" id="{807311AE-C497-57F6-6CB7-CC60D9719FB1}"/>
                    </a:ext>
                  </a:extLst>
                </p:cNvPr>
                <p:cNvSpPr/>
                <p:nvPr/>
              </p:nvSpPr>
              <p:spPr>
                <a:xfrm>
                  <a:off x="2485288" y="513080"/>
                  <a:ext cx="5940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1.0s</a:t>
                  </a:r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18189F36-95CB-AA6D-E848-8AAEC3B920E8}"/>
                    </a:ext>
                  </a:extLst>
                </p:cNvPr>
                <p:cNvSpPr/>
                <p:nvPr/>
              </p:nvSpPr>
              <p:spPr>
                <a:xfrm>
                  <a:off x="3079288" y="513080"/>
                  <a:ext cx="24696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3F9BA49D-98D4-E8BF-A0EB-532FB5C2F15F}"/>
                    </a:ext>
                  </a:extLst>
                </p:cNvPr>
                <p:cNvSpPr/>
                <p:nvPr/>
              </p:nvSpPr>
              <p:spPr>
                <a:xfrm>
                  <a:off x="5548888" y="513080"/>
                  <a:ext cx="5737829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id="{8F7C6984-ADCA-4D3B-62C4-34FD57D1AD68}"/>
                  </a:ext>
                </a:extLst>
              </p:cNvPr>
              <p:cNvGrpSpPr/>
              <p:nvPr/>
            </p:nvGrpSpPr>
            <p:grpSpPr>
              <a:xfrm>
                <a:off x="3190227" y="882955"/>
                <a:ext cx="1509406" cy="684838"/>
                <a:chOff x="3190227" y="867789"/>
                <a:chExt cx="1509406" cy="684838"/>
              </a:xfrm>
            </p:grpSpPr>
            <p:sp>
              <p:nvSpPr>
                <p:cNvPr id="88" name="TextBox 70">
                  <a:extLst>
                    <a:ext uri="{FF2B5EF4-FFF2-40B4-BE49-F238E27FC236}">
                      <a16:creationId xmlns:a16="http://schemas.microsoft.com/office/drawing/2014/main" id="{77B0A4C1-5009-599B-2304-67A5571F5FD9}"/>
                    </a:ext>
                  </a:extLst>
                </p:cNvPr>
                <p:cNvSpPr txBox="1"/>
                <p:nvPr/>
              </p:nvSpPr>
              <p:spPr>
                <a:xfrm>
                  <a:off x="3190227" y="867789"/>
                  <a:ext cx="1509406" cy="158400"/>
                </a:xfrm>
                <a:prstGeom prst="homePlate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5998" tIns="18000" rIns="0" bIns="1800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[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모션 </a:t>
                  </a:r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3] 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창을 좌우로 </a:t>
                  </a:r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5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회 휘두르기</a:t>
                  </a:r>
                </a:p>
              </p:txBody>
            </p:sp>
            <p:sp>
              <p:nvSpPr>
                <p:cNvPr id="89" name="TextBox 70">
                  <a:extLst>
                    <a:ext uri="{FF2B5EF4-FFF2-40B4-BE49-F238E27FC236}">
                      <a16:creationId xmlns:a16="http://schemas.microsoft.com/office/drawing/2014/main" id="{6BE1AC96-9AF7-2E63-D5DD-A5690B07D836}"/>
                    </a:ext>
                  </a:extLst>
                </p:cNvPr>
                <p:cNvSpPr txBox="1"/>
                <p:nvPr/>
              </p:nvSpPr>
              <p:spPr>
                <a:xfrm>
                  <a:off x="3192803" y="1135425"/>
                  <a:ext cx="1135716" cy="158400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5998" tIns="18000" rIns="0" bIns="18000" rtlCol="0" anchor="ctr">
                  <a:spAutoFit/>
                </a:bodyPr>
                <a:lstStyle>
                  <a:defPPr>
                    <a:defRPr lang="ko-KR"/>
                  </a:defPPr>
                  <a:lvl1pPr algn="ctr">
                    <a:defRPr sz="70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pPr algn="l"/>
                  <a:r>
                    <a:rPr lang="en-US" altLang="ko-KR" sz="800" dirty="0"/>
                    <a:t>[</a:t>
                  </a:r>
                  <a:r>
                    <a:rPr lang="ko-KR" altLang="en-US" sz="800" dirty="0"/>
                    <a:t>이펙트 </a:t>
                  </a:r>
                  <a:r>
                    <a:rPr lang="en-US" altLang="ko-KR" sz="800" dirty="0"/>
                    <a:t>3] </a:t>
                  </a:r>
                  <a:r>
                    <a:rPr lang="ko-KR" altLang="en-US" sz="800" dirty="0"/>
                    <a:t>트레일 이펙트</a:t>
                  </a:r>
                </a:p>
              </p:txBody>
            </p:sp>
            <p:sp>
              <p:nvSpPr>
                <p:cNvPr id="90" name="TextBox 70">
                  <a:extLst>
                    <a:ext uri="{FF2B5EF4-FFF2-40B4-BE49-F238E27FC236}">
                      <a16:creationId xmlns:a16="http://schemas.microsoft.com/office/drawing/2014/main" id="{93CB1A74-2B75-E6FC-8EA0-4D92E9EE6F51}"/>
                    </a:ext>
                  </a:extLst>
                </p:cNvPr>
                <p:cNvSpPr txBox="1"/>
                <p:nvPr/>
              </p:nvSpPr>
              <p:spPr>
                <a:xfrm>
                  <a:off x="3192807" y="1394227"/>
                  <a:ext cx="660692" cy="158400"/>
                </a:xfrm>
                <a:prstGeom prst="homePlate">
                  <a:avLst/>
                </a:prstGeom>
                <a:solidFill>
                  <a:srgbClr val="FFD1D1"/>
                </a:solidFill>
                <a:ln w="6350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5998" tIns="18000" rIns="0" bIns="18000" rtlCol="0" anchor="ctr">
                  <a:spAutoFit/>
                </a:bodyPr>
                <a:lstStyle>
                  <a:defPPr>
                    <a:defRPr lang="en-US"/>
                  </a:defPPr>
                  <a:lvl1pPr>
                    <a:defRPr sz="801" b="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lang="en-US" altLang="ko-KR" sz="800" dirty="0">
                      <a:solidFill>
                        <a:schemeClr val="tx1"/>
                      </a:solidFill>
                    </a:rPr>
                    <a:t>[</a:t>
                  </a:r>
                  <a:r>
                    <a:rPr lang="ko-KR" altLang="en-US" sz="800" dirty="0">
                      <a:solidFill>
                        <a:schemeClr val="tx1"/>
                      </a:solidFill>
                    </a:rPr>
                    <a:t>타격</a:t>
                  </a:r>
                  <a:r>
                    <a:rPr lang="en-US" altLang="ko-KR" sz="800" dirty="0">
                      <a:solidFill>
                        <a:schemeClr val="tx1"/>
                      </a:solidFill>
                    </a:rPr>
                    <a:t>] 5</a:t>
                  </a:r>
                  <a:r>
                    <a:rPr lang="ko-KR" altLang="en-US" sz="800" dirty="0">
                      <a:solidFill>
                        <a:schemeClr val="tx1"/>
                      </a:solidFill>
                    </a:rPr>
                    <a:t>회</a:t>
                  </a:r>
                </a:p>
              </p:txBody>
            </p:sp>
          </p:grpSp>
          <p:grpSp>
            <p:nvGrpSpPr>
              <p:cNvPr id="78" name="그룹 77">
                <a:extLst>
                  <a:ext uri="{FF2B5EF4-FFF2-40B4-BE49-F238E27FC236}">
                    <a16:creationId xmlns:a16="http://schemas.microsoft.com/office/drawing/2014/main" id="{2B083F9B-D524-1334-C5BA-D5CE2045B09C}"/>
                  </a:ext>
                </a:extLst>
              </p:cNvPr>
              <p:cNvGrpSpPr/>
              <p:nvPr/>
            </p:nvGrpSpPr>
            <p:grpSpPr>
              <a:xfrm>
                <a:off x="5621230" y="882955"/>
                <a:ext cx="5027720" cy="676280"/>
                <a:chOff x="5621230" y="867789"/>
                <a:chExt cx="5027720" cy="676280"/>
              </a:xfrm>
            </p:grpSpPr>
            <p:grpSp>
              <p:nvGrpSpPr>
                <p:cNvPr id="79" name="그룹 78">
                  <a:extLst>
                    <a:ext uri="{FF2B5EF4-FFF2-40B4-BE49-F238E27FC236}">
                      <a16:creationId xmlns:a16="http://schemas.microsoft.com/office/drawing/2014/main" id="{4ECD2338-2027-D36C-37A0-699CFB5FB612}"/>
                    </a:ext>
                  </a:extLst>
                </p:cNvPr>
                <p:cNvGrpSpPr/>
                <p:nvPr/>
              </p:nvGrpSpPr>
              <p:grpSpPr>
                <a:xfrm>
                  <a:off x="5621230" y="867789"/>
                  <a:ext cx="2336833" cy="159462"/>
                  <a:chOff x="5621230" y="819296"/>
                  <a:chExt cx="2336833" cy="159462"/>
                </a:xfrm>
              </p:grpSpPr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B293CDF3-667E-3331-8776-75164B1A4088}"/>
                      </a:ext>
                    </a:extLst>
                  </p:cNvPr>
                  <p:cNvSpPr txBox="1"/>
                  <p:nvPr/>
                </p:nvSpPr>
                <p:spPr>
                  <a:xfrm>
                    <a:off x="6193628" y="836393"/>
                    <a:ext cx="1764435" cy="130146"/>
                  </a:xfrm>
                  <a:prstGeom prst="rect">
                    <a:avLst/>
                  </a:prstGeom>
                  <a:noFill/>
                </p:spPr>
                <p:txBody>
                  <a:bodyPr wrap="none" lIns="72001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창을 좌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, 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우로 번갈아 가며 휘두릅니다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</a:p>
                </p:txBody>
              </p:sp>
              <p:sp>
                <p:nvSpPr>
                  <p:cNvPr id="87" name="TextBox 70">
                    <a:extLst>
                      <a:ext uri="{FF2B5EF4-FFF2-40B4-BE49-F238E27FC236}">
                        <a16:creationId xmlns:a16="http://schemas.microsoft.com/office/drawing/2014/main" id="{4E1957E7-3410-6FDA-7A62-6AF934E38994}"/>
                      </a:ext>
                    </a:extLst>
                  </p:cNvPr>
                  <p:cNvSpPr txBox="1"/>
                  <p:nvPr/>
                </p:nvSpPr>
                <p:spPr>
                  <a:xfrm>
                    <a:off x="5621230" y="819296"/>
                    <a:ext cx="572400" cy="159462"/>
                  </a:xfrm>
                  <a:prstGeom prst="rect">
                    <a:avLst/>
                  </a:prstGeom>
                  <a:solidFill>
                    <a:srgbClr val="FAFCBC"/>
                  </a:solidFill>
                  <a:ln w="6350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35998" tIns="18000" rIns="35998" bIns="1800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dirty="0">
                        <a:solidFill>
                          <a:sysClr val="windowText" lastClr="000000"/>
                        </a:solidFill>
                      </a:rPr>
                      <a:t>모션</a:t>
                    </a:r>
                  </a:p>
                </p:txBody>
              </p:sp>
            </p:grpSp>
            <p:grpSp>
              <p:nvGrpSpPr>
                <p:cNvPr id="80" name="그룹 79">
                  <a:extLst>
                    <a:ext uri="{FF2B5EF4-FFF2-40B4-BE49-F238E27FC236}">
                      <a16:creationId xmlns:a16="http://schemas.microsoft.com/office/drawing/2014/main" id="{B3B27E2A-93B5-E3C2-8569-1E579F94C848}"/>
                    </a:ext>
                  </a:extLst>
                </p:cNvPr>
                <p:cNvGrpSpPr/>
                <p:nvPr/>
              </p:nvGrpSpPr>
              <p:grpSpPr>
                <a:xfrm>
                  <a:off x="5626913" y="1130614"/>
                  <a:ext cx="5022037" cy="159462"/>
                  <a:chOff x="5626913" y="1131736"/>
                  <a:chExt cx="5022037" cy="159462"/>
                </a:xfrm>
              </p:grpSpPr>
              <p:sp>
                <p:nvSpPr>
                  <p:cNvPr id="84" name="TextBox 70">
                    <a:extLst>
                      <a:ext uri="{FF2B5EF4-FFF2-40B4-BE49-F238E27FC236}">
                        <a16:creationId xmlns:a16="http://schemas.microsoft.com/office/drawing/2014/main" id="{9FB2750D-E5A3-7372-DD16-9F320D826029}"/>
                      </a:ext>
                    </a:extLst>
                  </p:cNvPr>
                  <p:cNvSpPr txBox="1"/>
                  <p:nvPr/>
                </p:nvSpPr>
                <p:spPr>
                  <a:xfrm>
                    <a:off x="5626913" y="1131736"/>
                    <a:ext cx="570968" cy="15946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6350">
                    <a:solidFill>
                      <a:srgbClr val="00B0F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5998" tIns="18000" rIns="35998" bIns="18000" rtlCol="0" anchor="ctr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70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r>
                      <a:rPr lang="ko-KR" altLang="en-US" sz="800" dirty="0"/>
                      <a:t>이펙트</a:t>
                    </a:r>
                  </a:p>
                </p:txBody>
              </p:sp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CF324A60-CD47-B79A-91AA-C6C26CC85833}"/>
                      </a:ext>
                    </a:extLst>
                  </p:cNvPr>
                  <p:cNvSpPr txBox="1"/>
                  <p:nvPr/>
                </p:nvSpPr>
                <p:spPr>
                  <a:xfrm>
                    <a:off x="6197881" y="1146392"/>
                    <a:ext cx="4451069" cy="130146"/>
                  </a:xfrm>
                  <a:prstGeom prst="rect">
                    <a:avLst/>
                  </a:prstGeom>
                  <a:noFill/>
                </p:spPr>
                <p:txBody>
                  <a:bodyPr wrap="square" lIns="72001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창을 휘두를 때 검붉은 빛의 트레일 이펙트가 발생합니다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</a:p>
                </p:txBody>
              </p:sp>
            </p:grpSp>
            <p:grpSp>
              <p:nvGrpSpPr>
                <p:cNvPr id="81" name="그룹 80">
                  <a:extLst>
                    <a:ext uri="{FF2B5EF4-FFF2-40B4-BE49-F238E27FC236}">
                      <a16:creationId xmlns:a16="http://schemas.microsoft.com/office/drawing/2014/main" id="{C76D3E5C-8D5C-B7D0-69A6-7AD1F96B0D1E}"/>
                    </a:ext>
                  </a:extLst>
                </p:cNvPr>
                <p:cNvGrpSpPr/>
                <p:nvPr/>
              </p:nvGrpSpPr>
              <p:grpSpPr>
                <a:xfrm>
                  <a:off x="5626913" y="1394225"/>
                  <a:ext cx="3366276" cy="149844"/>
                  <a:chOff x="5626913" y="1424544"/>
                  <a:chExt cx="3366276" cy="149844"/>
                </a:xfrm>
              </p:grpSpPr>
              <p:sp>
                <p:nvSpPr>
                  <p:cNvPr id="82" name="TextBox 70">
                    <a:extLst>
                      <a:ext uri="{FF2B5EF4-FFF2-40B4-BE49-F238E27FC236}">
                        <a16:creationId xmlns:a16="http://schemas.microsoft.com/office/drawing/2014/main" id="{4EF281EA-F901-A193-3851-10AE0738F027}"/>
                      </a:ext>
                    </a:extLst>
                  </p:cNvPr>
                  <p:cNvSpPr txBox="1"/>
                  <p:nvPr/>
                </p:nvSpPr>
                <p:spPr>
                  <a:xfrm>
                    <a:off x="5626913" y="1424544"/>
                    <a:ext cx="570968" cy="149844"/>
                  </a:xfrm>
                  <a:prstGeom prst="rect">
                    <a:avLst/>
                  </a:prstGeom>
                  <a:solidFill>
                    <a:srgbClr val="FFD1D1"/>
                  </a:solidFill>
                  <a:ln w="6350">
                    <a:solidFill>
                      <a:srgbClr val="FF000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5998" tIns="18000" rIns="36000" bIns="18000" rtlCol="0" anchor="ctr">
                    <a:spAutoFit/>
                  </a:bodyPr>
                  <a:lstStyle>
                    <a:defPPr>
                      <a:defRPr lang="en-US"/>
                    </a:defPPr>
                    <a:lvl1pPr>
                      <a:defRPr sz="801" b="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/>
                    <a:r>
                      <a:rPr lang="ko-KR" altLang="en-US" sz="800" dirty="0">
                        <a:solidFill>
                          <a:schemeClr val="tx1"/>
                        </a:solidFill>
                      </a:rPr>
                      <a:t>타격</a:t>
                    </a:r>
                  </a:p>
                </p:txBody>
              </p:sp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ED1C249F-DDB4-F7FB-DE35-54F12D1842F9}"/>
                      </a:ext>
                    </a:extLst>
                  </p:cNvPr>
                  <p:cNvSpPr txBox="1"/>
                  <p:nvPr/>
                </p:nvSpPr>
                <p:spPr>
                  <a:xfrm>
                    <a:off x="6197881" y="1434394"/>
                    <a:ext cx="2795308" cy="130145"/>
                  </a:xfrm>
                  <a:prstGeom prst="rect">
                    <a:avLst/>
                  </a:prstGeom>
                  <a:noFill/>
                </p:spPr>
                <p:txBody>
                  <a:bodyPr wrap="square" lIns="72001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창을 휘두르며 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5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회 타격합니다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(1~5</a:t>
                    </a:r>
                    <a:r>
                      <a: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번째 타격 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:</a:t>
                    </a:r>
                    <a:r>
                      <a: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경직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)</a:t>
                    </a:r>
                  </a:p>
                </p:txBody>
              </p:sp>
            </p:grpSp>
          </p:grp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ED672FF8-405C-B132-DE9B-390DCD596A9C}"/>
                </a:ext>
              </a:extLst>
            </p:cNvPr>
            <p:cNvGrpSpPr/>
            <p:nvPr/>
          </p:nvGrpSpPr>
          <p:grpSpPr>
            <a:xfrm>
              <a:off x="192088" y="4275843"/>
              <a:ext cx="11807822" cy="608058"/>
              <a:chOff x="514351" y="5373642"/>
              <a:chExt cx="11094625" cy="608058"/>
            </a:xfrm>
          </p:grpSpPr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00608C8E-6C3F-12B6-574A-2F44BBEAB83E}"/>
                  </a:ext>
                </a:extLst>
              </p:cNvPr>
              <p:cNvGrpSpPr/>
              <p:nvPr/>
            </p:nvGrpSpPr>
            <p:grpSpPr>
              <a:xfrm>
                <a:off x="514351" y="5373642"/>
                <a:ext cx="11094625" cy="608058"/>
                <a:chOff x="192088" y="513080"/>
                <a:chExt cx="11094627" cy="288000"/>
              </a:xfrm>
              <a:solidFill>
                <a:schemeClr val="bg1"/>
              </a:solidFill>
            </p:grpSpPr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28DDDA90-D5F5-8383-AD26-03AE70302816}"/>
                    </a:ext>
                  </a:extLst>
                </p:cNvPr>
                <p:cNvSpPr/>
                <p:nvPr/>
              </p:nvSpPr>
              <p:spPr>
                <a:xfrm>
                  <a:off x="192088" y="513080"/>
                  <a:ext cx="630000" cy="288000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 defTabSz="457200"/>
                  <a:r>
                    <a:rPr lang="ko-KR" altLang="en-US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돌진 준비</a:t>
                  </a:r>
                  <a:endParaRPr lang="en-US" altLang="ko-KR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72" name="직사각형 71">
                  <a:extLst>
                    <a:ext uri="{FF2B5EF4-FFF2-40B4-BE49-F238E27FC236}">
                      <a16:creationId xmlns:a16="http://schemas.microsoft.com/office/drawing/2014/main" id="{1813AEA8-ED66-46BE-A9BB-77DE8F90EFFE}"/>
                    </a:ext>
                  </a:extLst>
                </p:cNvPr>
                <p:cNvSpPr/>
                <p:nvPr/>
              </p:nvSpPr>
              <p:spPr>
                <a:xfrm>
                  <a:off x="822088" y="513080"/>
                  <a:ext cx="16632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추진력을 위한 준비</a:t>
                  </a:r>
                </a:p>
              </p:txBody>
            </p:sp>
            <p:sp>
              <p:nvSpPr>
                <p:cNvPr id="73" name="직사각형 72">
                  <a:extLst>
                    <a:ext uri="{FF2B5EF4-FFF2-40B4-BE49-F238E27FC236}">
                      <a16:creationId xmlns:a16="http://schemas.microsoft.com/office/drawing/2014/main" id="{AE0CE847-65F3-47B0-711F-65322F37431E}"/>
                    </a:ext>
                  </a:extLst>
                </p:cNvPr>
                <p:cNvSpPr/>
                <p:nvPr/>
              </p:nvSpPr>
              <p:spPr>
                <a:xfrm>
                  <a:off x="2485288" y="513080"/>
                  <a:ext cx="5940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0.3s</a:t>
                  </a:r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74" name="직사각형 73">
                  <a:extLst>
                    <a:ext uri="{FF2B5EF4-FFF2-40B4-BE49-F238E27FC236}">
                      <a16:creationId xmlns:a16="http://schemas.microsoft.com/office/drawing/2014/main" id="{8553059A-AB6E-B0A3-D00F-944D22089755}"/>
                    </a:ext>
                  </a:extLst>
                </p:cNvPr>
                <p:cNvSpPr/>
                <p:nvPr/>
              </p:nvSpPr>
              <p:spPr>
                <a:xfrm>
                  <a:off x="3079288" y="513080"/>
                  <a:ext cx="24696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75" name="직사각형 74">
                  <a:extLst>
                    <a:ext uri="{FF2B5EF4-FFF2-40B4-BE49-F238E27FC236}">
                      <a16:creationId xmlns:a16="http://schemas.microsoft.com/office/drawing/2014/main" id="{659CE509-36AF-5741-D5A8-E75E733A8D6D}"/>
                    </a:ext>
                  </a:extLst>
                </p:cNvPr>
                <p:cNvSpPr/>
                <p:nvPr/>
              </p:nvSpPr>
              <p:spPr>
                <a:xfrm>
                  <a:off x="5548888" y="513080"/>
                  <a:ext cx="5737827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8383133F-5013-ABE5-6CF7-13E97DA5934C}"/>
                  </a:ext>
                </a:extLst>
              </p:cNvPr>
              <p:cNvGrpSpPr/>
              <p:nvPr/>
            </p:nvGrpSpPr>
            <p:grpSpPr>
              <a:xfrm>
                <a:off x="3512491" y="5471336"/>
                <a:ext cx="1135709" cy="421225"/>
                <a:chOff x="3190229" y="2522586"/>
                <a:chExt cx="1135709" cy="421225"/>
              </a:xfrm>
            </p:grpSpPr>
            <p:sp>
              <p:nvSpPr>
                <p:cNvPr id="69" name="TextBox 70">
                  <a:extLst>
                    <a:ext uri="{FF2B5EF4-FFF2-40B4-BE49-F238E27FC236}">
                      <a16:creationId xmlns:a16="http://schemas.microsoft.com/office/drawing/2014/main" id="{38838B62-C5CD-4936-E588-63C0E6AA2B13}"/>
                    </a:ext>
                  </a:extLst>
                </p:cNvPr>
                <p:cNvSpPr txBox="1"/>
                <p:nvPr/>
              </p:nvSpPr>
              <p:spPr>
                <a:xfrm>
                  <a:off x="3190229" y="2522586"/>
                  <a:ext cx="998549" cy="158400"/>
                </a:xfrm>
                <a:prstGeom prst="homePlate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5998" tIns="18000" rIns="0" bIns="1800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[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모션 </a:t>
                  </a:r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5] 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돌진 준비</a:t>
                  </a:r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  </a:t>
                  </a:r>
                  <a:endParaRPr lang="ko-KR" altLang="en-US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0" name="TextBox 70">
                  <a:extLst>
                    <a:ext uri="{FF2B5EF4-FFF2-40B4-BE49-F238E27FC236}">
                      <a16:creationId xmlns:a16="http://schemas.microsoft.com/office/drawing/2014/main" id="{683EA82B-302D-FC45-27D1-B3B3E0EFA38F}"/>
                    </a:ext>
                  </a:extLst>
                </p:cNvPr>
                <p:cNvSpPr txBox="1"/>
                <p:nvPr/>
              </p:nvSpPr>
              <p:spPr>
                <a:xfrm>
                  <a:off x="3192805" y="2785411"/>
                  <a:ext cx="1133133" cy="158400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5998" tIns="18000" rIns="0" bIns="18000" rtlCol="0" anchor="ctr">
                  <a:spAutoFit/>
                </a:bodyPr>
                <a:lstStyle>
                  <a:defPPr>
                    <a:defRPr lang="ko-KR"/>
                  </a:defPPr>
                  <a:lvl1pPr algn="ctr">
                    <a:defRPr sz="70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pPr algn="l"/>
                  <a:r>
                    <a:rPr lang="en-US" altLang="ko-KR" sz="800" dirty="0"/>
                    <a:t>[</a:t>
                  </a:r>
                  <a:r>
                    <a:rPr lang="ko-KR" altLang="en-US" sz="800" dirty="0"/>
                    <a:t>이펙트 </a:t>
                  </a:r>
                  <a:r>
                    <a:rPr lang="en-US" altLang="ko-KR" sz="800" dirty="0"/>
                    <a:t>5] </a:t>
                  </a:r>
                  <a:r>
                    <a:rPr lang="ko-KR" altLang="en-US" sz="800" dirty="0"/>
                    <a:t>클래스 마크</a:t>
                  </a: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2D0554DE-DD0E-AB09-AEF0-7E768AFD8891}"/>
                  </a:ext>
                </a:extLst>
              </p:cNvPr>
              <p:cNvGrpSpPr/>
              <p:nvPr/>
            </p:nvGrpSpPr>
            <p:grpSpPr>
              <a:xfrm>
                <a:off x="5943492" y="5466528"/>
                <a:ext cx="4787689" cy="422287"/>
                <a:chOff x="5621230" y="2517775"/>
                <a:chExt cx="4787690" cy="422287"/>
              </a:xfrm>
            </p:grpSpPr>
            <p:grpSp>
              <p:nvGrpSpPr>
                <p:cNvPr id="63" name="그룹 62">
                  <a:extLst>
                    <a:ext uri="{FF2B5EF4-FFF2-40B4-BE49-F238E27FC236}">
                      <a16:creationId xmlns:a16="http://schemas.microsoft.com/office/drawing/2014/main" id="{2020F1CB-65F1-8A31-BE12-F6A8B8E8F8EF}"/>
                    </a:ext>
                  </a:extLst>
                </p:cNvPr>
                <p:cNvGrpSpPr/>
                <p:nvPr/>
              </p:nvGrpSpPr>
              <p:grpSpPr>
                <a:xfrm>
                  <a:off x="5621230" y="2517775"/>
                  <a:ext cx="2870069" cy="159462"/>
                  <a:chOff x="5621230" y="819296"/>
                  <a:chExt cx="2870069" cy="159462"/>
                </a:xfrm>
              </p:grpSpPr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897C7782-0DAF-866A-72B1-FEADDD1C2490}"/>
                      </a:ext>
                    </a:extLst>
                  </p:cNvPr>
                  <p:cNvSpPr txBox="1"/>
                  <p:nvPr/>
                </p:nvSpPr>
                <p:spPr>
                  <a:xfrm>
                    <a:off x="6193628" y="836393"/>
                    <a:ext cx="2297671" cy="130146"/>
                  </a:xfrm>
                  <a:prstGeom prst="rect">
                    <a:avLst/>
                  </a:prstGeom>
                  <a:noFill/>
                </p:spPr>
                <p:txBody>
                  <a:bodyPr wrap="none" lIns="72001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창을 목 뒤에 걸치고 무릎을 굽혀 자세를 낮춥니다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</a:p>
                </p:txBody>
              </p:sp>
              <p:sp>
                <p:nvSpPr>
                  <p:cNvPr id="68" name="TextBox 70">
                    <a:extLst>
                      <a:ext uri="{FF2B5EF4-FFF2-40B4-BE49-F238E27FC236}">
                        <a16:creationId xmlns:a16="http://schemas.microsoft.com/office/drawing/2014/main" id="{A42E1200-EFC2-4533-DBC2-B9890CB67A37}"/>
                      </a:ext>
                    </a:extLst>
                  </p:cNvPr>
                  <p:cNvSpPr txBox="1"/>
                  <p:nvPr/>
                </p:nvSpPr>
                <p:spPr>
                  <a:xfrm>
                    <a:off x="5621230" y="819296"/>
                    <a:ext cx="572400" cy="159462"/>
                  </a:xfrm>
                  <a:prstGeom prst="rect">
                    <a:avLst/>
                  </a:prstGeom>
                  <a:solidFill>
                    <a:srgbClr val="FAFCBC"/>
                  </a:solidFill>
                  <a:ln w="6350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35998" tIns="18000" rIns="35998" bIns="1800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dirty="0">
                        <a:solidFill>
                          <a:sysClr val="windowText" lastClr="000000"/>
                        </a:solidFill>
                      </a:rPr>
                      <a:t>모션</a:t>
                    </a:r>
                  </a:p>
                </p:txBody>
              </p:sp>
            </p:grpSp>
            <p:grpSp>
              <p:nvGrpSpPr>
                <p:cNvPr id="64" name="그룹 63">
                  <a:extLst>
                    <a:ext uri="{FF2B5EF4-FFF2-40B4-BE49-F238E27FC236}">
                      <a16:creationId xmlns:a16="http://schemas.microsoft.com/office/drawing/2014/main" id="{18B790A5-A723-E77A-E102-4A94BF7CD594}"/>
                    </a:ext>
                  </a:extLst>
                </p:cNvPr>
                <p:cNvGrpSpPr/>
                <p:nvPr/>
              </p:nvGrpSpPr>
              <p:grpSpPr>
                <a:xfrm>
                  <a:off x="5626913" y="2780600"/>
                  <a:ext cx="4782007" cy="159462"/>
                  <a:chOff x="5626913" y="1131736"/>
                  <a:chExt cx="4782007" cy="159462"/>
                </a:xfrm>
              </p:grpSpPr>
              <p:sp>
                <p:nvSpPr>
                  <p:cNvPr id="65" name="TextBox 70">
                    <a:extLst>
                      <a:ext uri="{FF2B5EF4-FFF2-40B4-BE49-F238E27FC236}">
                        <a16:creationId xmlns:a16="http://schemas.microsoft.com/office/drawing/2014/main" id="{1D3ED6FB-77DB-813B-CA52-EA87DA3B9D1D}"/>
                      </a:ext>
                    </a:extLst>
                  </p:cNvPr>
                  <p:cNvSpPr txBox="1"/>
                  <p:nvPr/>
                </p:nvSpPr>
                <p:spPr>
                  <a:xfrm>
                    <a:off x="5626913" y="1131736"/>
                    <a:ext cx="570968" cy="15946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6350">
                    <a:solidFill>
                      <a:srgbClr val="00B0F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5998" tIns="18000" rIns="35998" bIns="18000" rtlCol="0" anchor="ctr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70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r>
                      <a:rPr lang="ko-KR" altLang="en-US" sz="800" dirty="0"/>
                      <a:t>이펙트</a:t>
                    </a:r>
                  </a:p>
                </p:txBody>
              </p:sp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B8C8D9DB-F0A4-889D-1F37-796B4B9AB5D8}"/>
                      </a:ext>
                    </a:extLst>
                  </p:cNvPr>
                  <p:cNvSpPr txBox="1"/>
                  <p:nvPr/>
                </p:nvSpPr>
                <p:spPr>
                  <a:xfrm>
                    <a:off x="6197881" y="1146393"/>
                    <a:ext cx="4211039" cy="130146"/>
                  </a:xfrm>
                  <a:prstGeom prst="rect">
                    <a:avLst/>
                  </a:prstGeom>
                  <a:noFill/>
                </p:spPr>
                <p:txBody>
                  <a:bodyPr wrap="square" lIns="72001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검붉은 에너지가 클래스 마크를 형성한 후 사라집니다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  <a:endParaRPr lang="en-US" altLang="ko-KR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</p:grpSp>
          </p:grpSp>
        </p:grpSp>
        <p:grpSp>
          <p:nvGrpSpPr>
            <p:cNvPr id="168" name="그룹 167">
              <a:extLst>
                <a:ext uri="{FF2B5EF4-FFF2-40B4-BE49-F238E27FC236}">
                  <a16:creationId xmlns:a16="http://schemas.microsoft.com/office/drawing/2014/main" id="{54B89D22-13E4-E231-595E-1C9E671F7B5A}"/>
                </a:ext>
              </a:extLst>
            </p:cNvPr>
            <p:cNvGrpSpPr/>
            <p:nvPr/>
          </p:nvGrpSpPr>
          <p:grpSpPr>
            <a:xfrm>
              <a:off x="192091" y="4883901"/>
              <a:ext cx="11807822" cy="844840"/>
              <a:chOff x="192091" y="4883901"/>
              <a:chExt cx="11807822" cy="844840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0403D045-7F3B-D8A0-3F6C-C529A66C6F7A}"/>
                  </a:ext>
                </a:extLst>
              </p:cNvPr>
              <p:cNvGrpSpPr/>
              <p:nvPr/>
            </p:nvGrpSpPr>
            <p:grpSpPr>
              <a:xfrm>
                <a:off x="192091" y="4883901"/>
                <a:ext cx="11807822" cy="844840"/>
                <a:chOff x="192088" y="513080"/>
                <a:chExt cx="11094626" cy="288000"/>
              </a:xfrm>
              <a:solidFill>
                <a:schemeClr val="bg1"/>
              </a:solidFill>
            </p:grpSpPr>
            <p:sp>
              <p:nvSpPr>
                <p:cNvPr id="104" name="직사각형 103">
                  <a:extLst>
                    <a:ext uri="{FF2B5EF4-FFF2-40B4-BE49-F238E27FC236}">
                      <a16:creationId xmlns:a16="http://schemas.microsoft.com/office/drawing/2014/main" id="{C5F872A3-9ABF-2392-F9C0-00DF7F5B620E}"/>
                    </a:ext>
                  </a:extLst>
                </p:cNvPr>
                <p:cNvSpPr/>
                <p:nvPr/>
              </p:nvSpPr>
              <p:spPr>
                <a:xfrm>
                  <a:off x="192088" y="513080"/>
                  <a:ext cx="630000" cy="288000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 defTabSz="457200"/>
                  <a:r>
                    <a:rPr lang="ko-KR" altLang="en-US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돌진 공격</a:t>
                  </a:r>
                  <a:endParaRPr lang="en-US" altLang="ko-KR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105" name="직사각형 104">
                  <a:extLst>
                    <a:ext uri="{FF2B5EF4-FFF2-40B4-BE49-F238E27FC236}">
                      <a16:creationId xmlns:a16="http://schemas.microsoft.com/office/drawing/2014/main" id="{757B3616-06BD-6FC7-F51F-EBD35E8FD092}"/>
                    </a:ext>
                  </a:extLst>
                </p:cNvPr>
                <p:cNvSpPr/>
                <p:nvPr/>
              </p:nvSpPr>
              <p:spPr>
                <a:xfrm>
                  <a:off x="822088" y="513080"/>
                  <a:ext cx="16632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전진하며 크게 휘두르기</a:t>
                  </a:r>
                </a:p>
              </p:txBody>
            </p:sp>
            <p:sp>
              <p:nvSpPr>
                <p:cNvPr id="106" name="직사각형 105">
                  <a:extLst>
                    <a:ext uri="{FF2B5EF4-FFF2-40B4-BE49-F238E27FC236}">
                      <a16:creationId xmlns:a16="http://schemas.microsoft.com/office/drawing/2014/main" id="{0299DBED-84FB-6FB9-5047-D52AC0BCC01D}"/>
                    </a:ext>
                  </a:extLst>
                </p:cNvPr>
                <p:cNvSpPr/>
                <p:nvPr/>
              </p:nvSpPr>
              <p:spPr>
                <a:xfrm>
                  <a:off x="2485288" y="513080"/>
                  <a:ext cx="5940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0.7s</a:t>
                  </a:r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107" name="직사각형 106">
                  <a:extLst>
                    <a:ext uri="{FF2B5EF4-FFF2-40B4-BE49-F238E27FC236}">
                      <a16:creationId xmlns:a16="http://schemas.microsoft.com/office/drawing/2014/main" id="{648FB528-653D-8A09-66F0-424DF4E671DC}"/>
                    </a:ext>
                  </a:extLst>
                </p:cNvPr>
                <p:cNvSpPr/>
                <p:nvPr/>
              </p:nvSpPr>
              <p:spPr>
                <a:xfrm>
                  <a:off x="3079288" y="513080"/>
                  <a:ext cx="24696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108" name="직사각형 107">
                  <a:extLst>
                    <a:ext uri="{FF2B5EF4-FFF2-40B4-BE49-F238E27FC236}">
                      <a16:creationId xmlns:a16="http://schemas.microsoft.com/office/drawing/2014/main" id="{44C9FA6F-9045-5F91-D87B-AE2EE96A8F9A}"/>
                    </a:ext>
                  </a:extLst>
                </p:cNvPr>
                <p:cNvSpPr/>
                <p:nvPr/>
              </p:nvSpPr>
              <p:spPr>
                <a:xfrm>
                  <a:off x="5548888" y="513080"/>
                  <a:ext cx="5737826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BA11CA54-E09E-5D9C-632D-BB8DC196BC9F}"/>
                  </a:ext>
                </a:extLst>
              </p:cNvPr>
              <p:cNvGrpSpPr/>
              <p:nvPr/>
            </p:nvGrpSpPr>
            <p:grpSpPr>
              <a:xfrm>
                <a:off x="3382959" y="4966308"/>
                <a:ext cx="2228732" cy="680026"/>
                <a:chOff x="3190229" y="2522587"/>
                <a:chExt cx="2094115" cy="680026"/>
              </a:xfrm>
            </p:grpSpPr>
            <p:sp>
              <p:nvSpPr>
                <p:cNvPr id="100" name="TextBox 70">
                  <a:extLst>
                    <a:ext uri="{FF2B5EF4-FFF2-40B4-BE49-F238E27FC236}">
                      <a16:creationId xmlns:a16="http://schemas.microsoft.com/office/drawing/2014/main" id="{DAAF84E8-414C-7DD7-0C50-A45E7AB319A0}"/>
                    </a:ext>
                  </a:extLst>
                </p:cNvPr>
                <p:cNvSpPr txBox="1"/>
                <p:nvPr/>
              </p:nvSpPr>
              <p:spPr>
                <a:xfrm>
                  <a:off x="3190229" y="2522587"/>
                  <a:ext cx="1328749" cy="158400"/>
                </a:xfrm>
                <a:prstGeom prst="homePlate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5998" tIns="18000" rIns="0" bIns="1800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[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모션 </a:t>
                  </a:r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6] 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돌진하며 휘두르기 </a:t>
                  </a:r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 </a:t>
                  </a:r>
                  <a:endParaRPr lang="ko-KR" altLang="en-US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1" name="TextBox 70">
                  <a:extLst>
                    <a:ext uri="{FF2B5EF4-FFF2-40B4-BE49-F238E27FC236}">
                      <a16:creationId xmlns:a16="http://schemas.microsoft.com/office/drawing/2014/main" id="{946F3095-7123-79DB-60FD-0F7B866E3022}"/>
                    </a:ext>
                  </a:extLst>
                </p:cNvPr>
                <p:cNvSpPr txBox="1"/>
                <p:nvPr/>
              </p:nvSpPr>
              <p:spPr>
                <a:xfrm>
                  <a:off x="3192805" y="2784879"/>
                  <a:ext cx="1278908" cy="159462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5998" tIns="18000" rIns="0" bIns="18000" rtlCol="0" anchor="ctr">
                  <a:spAutoFit/>
                </a:bodyPr>
                <a:lstStyle>
                  <a:defPPr>
                    <a:defRPr lang="ko-KR"/>
                  </a:defPPr>
                  <a:lvl1pPr algn="ctr">
                    <a:defRPr sz="70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pPr algn="l"/>
                  <a:r>
                    <a:rPr lang="en-US" altLang="ko-KR" sz="800" dirty="0"/>
                    <a:t>[</a:t>
                  </a:r>
                  <a:r>
                    <a:rPr lang="ko-KR" altLang="en-US" sz="800" dirty="0"/>
                    <a:t>이펙트 </a:t>
                  </a:r>
                  <a:r>
                    <a:rPr lang="en-US" altLang="ko-KR" sz="800" dirty="0"/>
                    <a:t>6] (1) </a:t>
                  </a:r>
                  <a:r>
                    <a:rPr lang="ko-KR" altLang="en-US" sz="800" dirty="0"/>
                    <a:t>트레일 이펙트</a:t>
                  </a:r>
                </a:p>
              </p:txBody>
            </p:sp>
            <p:sp>
              <p:nvSpPr>
                <p:cNvPr id="102" name="TextBox 70">
                  <a:extLst>
                    <a:ext uri="{FF2B5EF4-FFF2-40B4-BE49-F238E27FC236}">
                      <a16:creationId xmlns:a16="http://schemas.microsoft.com/office/drawing/2014/main" id="{78E5FEFC-D011-DC6C-06E6-8B93A719CAA8}"/>
                    </a:ext>
                  </a:extLst>
                </p:cNvPr>
                <p:cNvSpPr txBox="1"/>
                <p:nvPr/>
              </p:nvSpPr>
              <p:spPr>
                <a:xfrm>
                  <a:off x="3192806" y="3044213"/>
                  <a:ext cx="660694" cy="158400"/>
                </a:xfrm>
                <a:prstGeom prst="homePlate">
                  <a:avLst/>
                </a:prstGeom>
                <a:solidFill>
                  <a:srgbClr val="FFD1D1"/>
                </a:solidFill>
                <a:ln w="6350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5998" tIns="18000" rIns="0" bIns="18000" rtlCol="0" anchor="ctr">
                  <a:spAutoFit/>
                </a:bodyPr>
                <a:lstStyle>
                  <a:defPPr>
                    <a:defRPr lang="ko-KR"/>
                  </a:defPPr>
                  <a:lvl1pPr algn="ctr">
                    <a:defRPr sz="800" b="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pPr algn="l"/>
                  <a:r>
                    <a:rPr lang="en-US" altLang="ko-KR" dirty="0">
                      <a:solidFill>
                        <a:schemeClr val="tx1"/>
                      </a:solidFill>
                    </a:rPr>
                    <a:t>[</a:t>
                  </a:r>
                  <a:r>
                    <a:rPr lang="ko-KR" altLang="en-US" dirty="0">
                      <a:solidFill>
                        <a:schemeClr val="tx1"/>
                      </a:solidFill>
                    </a:rPr>
                    <a:t>타격</a:t>
                  </a:r>
                  <a:r>
                    <a:rPr lang="en-US" altLang="ko-KR" dirty="0">
                      <a:solidFill>
                        <a:schemeClr val="tx1"/>
                      </a:solidFill>
                    </a:rPr>
                    <a:t>] 1</a:t>
                  </a:r>
                  <a:r>
                    <a:rPr lang="ko-KR" altLang="en-US" dirty="0">
                      <a:solidFill>
                        <a:schemeClr val="tx1"/>
                      </a:solidFill>
                    </a:rPr>
                    <a:t>회</a:t>
                  </a:r>
                </a:p>
              </p:txBody>
            </p:sp>
            <p:sp>
              <p:nvSpPr>
                <p:cNvPr id="103" name="TextBox 70">
                  <a:extLst>
                    <a:ext uri="{FF2B5EF4-FFF2-40B4-BE49-F238E27FC236}">
                      <a16:creationId xmlns:a16="http://schemas.microsoft.com/office/drawing/2014/main" id="{72A585B8-29BC-C058-43B4-1168AF4AEC0C}"/>
                    </a:ext>
                  </a:extLst>
                </p:cNvPr>
                <p:cNvSpPr txBox="1"/>
                <p:nvPr/>
              </p:nvSpPr>
              <p:spPr>
                <a:xfrm>
                  <a:off x="4518978" y="2784879"/>
                  <a:ext cx="765366" cy="159462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5998" tIns="18000" rIns="0" bIns="18000" rtlCol="0" anchor="ctr">
                  <a:spAutoFit/>
                </a:bodyPr>
                <a:lstStyle>
                  <a:defPPr>
                    <a:defRPr lang="ko-KR"/>
                  </a:defPPr>
                  <a:lvl1pPr algn="ctr">
                    <a:defRPr sz="70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pPr algn="l"/>
                  <a:r>
                    <a:rPr lang="en-US" altLang="ko-KR" sz="800" dirty="0"/>
                    <a:t>(2</a:t>
                  </a:r>
                  <a:r>
                    <a:rPr lang="en-US" altLang="ko-KR" sz="800"/>
                    <a:t>) </a:t>
                  </a:r>
                  <a:r>
                    <a:rPr lang="ko-KR" altLang="en-US" sz="800" dirty="0"/>
                    <a:t>잔여 이펙트</a:t>
                  </a:r>
                </a:p>
              </p:txBody>
            </p:sp>
          </p:grpSp>
          <p:grpSp>
            <p:nvGrpSpPr>
              <p:cNvPr id="153" name="그룹 152">
                <a:extLst>
                  <a:ext uri="{FF2B5EF4-FFF2-40B4-BE49-F238E27FC236}">
                    <a16:creationId xmlns:a16="http://schemas.microsoft.com/office/drawing/2014/main" id="{8C952DC8-06A6-FF83-8A9A-89ECF4CB2227}"/>
                  </a:ext>
                </a:extLst>
              </p:cNvPr>
              <p:cNvGrpSpPr/>
              <p:nvPr/>
            </p:nvGrpSpPr>
            <p:grpSpPr>
              <a:xfrm>
                <a:off x="5970229" y="4965776"/>
                <a:ext cx="5975012" cy="681090"/>
                <a:chOff x="5970229" y="4965776"/>
                <a:chExt cx="5975012" cy="681090"/>
              </a:xfrm>
            </p:grpSpPr>
            <p:grpSp>
              <p:nvGrpSpPr>
                <p:cNvPr id="10" name="그룹 9">
                  <a:extLst>
                    <a:ext uri="{FF2B5EF4-FFF2-40B4-BE49-F238E27FC236}">
                      <a16:creationId xmlns:a16="http://schemas.microsoft.com/office/drawing/2014/main" id="{B22429DE-4BB0-8E5E-4776-B1E8E697A465}"/>
                    </a:ext>
                  </a:extLst>
                </p:cNvPr>
                <p:cNvGrpSpPr/>
                <p:nvPr/>
              </p:nvGrpSpPr>
              <p:grpSpPr>
                <a:xfrm>
                  <a:off x="5970229" y="4965776"/>
                  <a:ext cx="5975012" cy="159462"/>
                  <a:chOff x="5621230" y="819296"/>
                  <a:chExt cx="5614129" cy="159462"/>
                </a:xfrm>
              </p:grpSpPr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67A7EB1C-D160-93AD-39AF-E534EA4C52B0}"/>
                      </a:ext>
                    </a:extLst>
                  </p:cNvPr>
                  <p:cNvSpPr txBox="1"/>
                  <p:nvPr/>
                </p:nvSpPr>
                <p:spPr>
                  <a:xfrm>
                    <a:off x="6193628" y="832217"/>
                    <a:ext cx="5041731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1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빠르게 돌진하며 온 몸의 힘을 이용해 크게 휘두릅니다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 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이에 대한 반동으로 지나온 방향을 바라보며 정지합니다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 </a:t>
                    </a:r>
                  </a:p>
                </p:txBody>
              </p:sp>
              <p:sp>
                <p:nvSpPr>
                  <p:cNvPr id="99" name="TextBox 70">
                    <a:extLst>
                      <a:ext uri="{FF2B5EF4-FFF2-40B4-BE49-F238E27FC236}">
                        <a16:creationId xmlns:a16="http://schemas.microsoft.com/office/drawing/2014/main" id="{80FEDF2C-7228-3272-C41E-0ABC210238C4}"/>
                      </a:ext>
                    </a:extLst>
                  </p:cNvPr>
                  <p:cNvSpPr txBox="1"/>
                  <p:nvPr/>
                </p:nvSpPr>
                <p:spPr>
                  <a:xfrm>
                    <a:off x="5621230" y="819296"/>
                    <a:ext cx="572400" cy="159462"/>
                  </a:xfrm>
                  <a:prstGeom prst="rect">
                    <a:avLst/>
                  </a:prstGeom>
                  <a:solidFill>
                    <a:srgbClr val="FAFCBC"/>
                  </a:solidFill>
                  <a:ln w="6350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35998" tIns="18000" rIns="35998" bIns="1800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dirty="0">
                        <a:solidFill>
                          <a:sysClr val="windowText" lastClr="000000"/>
                        </a:solidFill>
                      </a:rPr>
                      <a:t>모션</a:t>
                    </a:r>
                  </a:p>
                </p:txBody>
              </p:sp>
            </p:grpSp>
            <p:grpSp>
              <p:nvGrpSpPr>
                <p:cNvPr id="15" name="그룹 14">
                  <a:extLst>
                    <a:ext uri="{FF2B5EF4-FFF2-40B4-BE49-F238E27FC236}">
                      <a16:creationId xmlns:a16="http://schemas.microsoft.com/office/drawing/2014/main" id="{EBB856CA-0586-B2D0-DB75-F8D2D45635AF}"/>
                    </a:ext>
                  </a:extLst>
                </p:cNvPr>
                <p:cNvGrpSpPr/>
                <p:nvPr/>
              </p:nvGrpSpPr>
              <p:grpSpPr>
                <a:xfrm>
                  <a:off x="5976279" y="5487404"/>
                  <a:ext cx="4786640" cy="159462"/>
                  <a:chOff x="5626913" y="1419736"/>
                  <a:chExt cx="4497526" cy="159462"/>
                </a:xfrm>
              </p:grpSpPr>
              <p:sp>
                <p:nvSpPr>
                  <p:cNvPr id="96" name="TextBox 70">
                    <a:extLst>
                      <a:ext uri="{FF2B5EF4-FFF2-40B4-BE49-F238E27FC236}">
                        <a16:creationId xmlns:a16="http://schemas.microsoft.com/office/drawing/2014/main" id="{F30EC5E2-EE1B-B77E-B438-05EC6D652807}"/>
                      </a:ext>
                    </a:extLst>
                  </p:cNvPr>
                  <p:cNvSpPr txBox="1"/>
                  <p:nvPr/>
                </p:nvSpPr>
                <p:spPr>
                  <a:xfrm>
                    <a:off x="5626913" y="1419736"/>
                    <a:ext cx="570968" cy="159462"/>
                  </a:xfrm>
                  <a:prstGeom prst="rect">
                    <a:avLst/>
                  </a:prstGeom>
                  <a:solidFill>
                    <a:srgbClr val="FFD1D1"/>
                  </a:solidFill>
                  <a:ln w="6350">
                    <a:solidFill>
                      <a:srgbClr val="FF0000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35998" tIns="18000" rIns="35998" bIns="1800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</a:defRPr>
                    </a:lvl9pPr>
                  </a:lstStyle>
                  <a:p>
                    <a:r>
                      <a:rPr lang="ko-KR" altLang="en-US" dirty="0"/>
                      <a:t>타격</a:t>
                    </a:r>
                  </a:p>
                </p:txBody>
              </p:sp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4CA963BF-D056-7BC6-534E-12E2B7D5A782}"/>
                      </a:ext>
                    </a:extLst>
                  </p:cNvPr>
                  <p:cNvSpPr txBox="1"/>
                  <p:nvPr/>
                </p:nvSpPr>
                <p:spPr>
                  <a:xfrm>
                    <a:off x="6197879" y="1430217"/>
                    <a:ext cx="3926560" cy="138499"/>
                  </a:xfrm>
                  <a:prstGeom prst="rect">
                    <a:avLst/>
                  </a:prstGeom>
                  <a:noFill/>
                </p:spPr>
                <p:txBody>
                  <a:bodyPr wrap="square" lIns="72001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전진하며 크게 휘둘러 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1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회 타격합니다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 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(</a:t>
                    </a:r>
                    <a:r>
                      <a: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피격 이상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)</a:t>
                    </a:r>
                  </a:p>
                </p:txBody>
              </p:sp>
            </p:grpSp>
            <p:grpSp>
              <p:nvGrpSpPr>
                <p:cNvPr id="152" name="그룹 151">
                  <a:extLst>
                    <a:ext uri="{FF2B5EF4-FFF2-40B4-BE49-F238E27FC236}">
                      <a16:creationId xmlns:a16="http://schemas.microsoft.com/office/drawing/2014/main" id="{D8652510-52FF-3F91-8879-BA22F266EBAD}"/>
                    </a:ext>
                  </a:extLst>
                </p:cNvPr>
                <p:cNvGrpSpPr/>
                <p:nvPr/>
              </p:nvGrpSpPr>
              <p:grpSpPr>
                <a:xfrm>
                  <a:off x="5976279" y="5228601"/>
                  <a:ext cx="5908388" cy="159462"/>
                  <a:chOff x="5976279" y="5228601"/>
                  <a:chExt cx="5908388" cy="159462"/>
                </a:xfrm>
              </p:grpSpPr>
              <p:sp>
                <p:nvSpPr>
                  <p:cNvPr id="11" name="TextBox 70">
                    <a:extLst>
                      <a:ext uri="{FF2B5EF4-FFF2-40B4-BE49-F238E27FC236}">
                        <a16:creationId xmlns:a16="http://schemas.microsoft.com/office/drawing/2014/main" id="{481A25A0-5166-BBE5-0E97-A81B7E9FB23F}"/>
                      </a:ext>
                    </a:extLst>
                  </p:cNvPr>
                  <p:cNvSpPr txBox="1"/>
                  <p:nvPr/>
                </p:nvSpPr>
                <p:spPr>
                  <a:xfrm>
                    <a:off x="5976279" y="5228601"/>
                    <a:ext cx="607672" cy="15946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6350">
                    <a:solidFill>
                      <a:srgbClr val="00B0F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5998" tIns="18000" rIns="35998" bIns="18000" rtlCol="0" anchor="ctr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70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r>
                      <a:rPr lang="ko-KR" altLang="en-US" sz="800" dirty="0"/>
                      <a:t>이펙트</a:t>
                    </a:r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11918C4D-3F10-3855-8F07-6C75053247B8}"/>
                      </a:ext>
                    </a:extLst>
                  </p:cNvPr>
                  <p:cNvSpPr txBox="1"/>
                  <p:nvPr/>
                </p:nvSpPr>
                <p:spPr>
                  <a:xfrm>
                    <a:off x="6817939" y="5239083"/>
                    <a:ext cx="2169432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1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창을 휘두를 때 트레일 이펙트가 형성됩니다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  <a:endParaRPr lang="en-US" altLang="ko-KR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13" name="TextBox 70">
                    <a:extLst>
                      <a:ext uri="{FF2B5EF4-FFF2-40B4-BE49-F238E27FC236}">
                        <a16:creationId xmlns:a16="http://schemas.microsoft.com/office/drawing/2014/main" id="{7B47C301-9498-8865-C7CF-6EB94A3635C2}"/>
                      </a:ext>
                    </a:extLst>
                  </p:cNvPr>
                  <p:cNvSpPr txBox="1"/>
                  <p:nvPr/>
                </p:nvSpPr>
                <p:spPr>
                  <a:xfrm>
                    <a:off x="6659539" y="5228601"/>
                    <a:ext cx="158400" cy="15946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6350">
                    <a:solidFill>
                      <a:srgbClr val="00B0F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7200" tIns="18000" rIns="7200" bIns="18000" rtlCol="0" anchor="ctr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70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r>
                      <a:rPr lang="en-US" altLang="ko-KR" sz="800" dirty="0"/>
                      <a:t>(1)</a:t>
                    </a:r>
                    <a:endParaRPr lang="ko-KR" altLang="en-US" sz="800" dirty="0"/>
                  </a:p>
                </p:txBody>
              </p:sp>
              <p:sp>
                <p:nvSpPr>
                  <p:cNvPr id="14" name="TextBox 70">
                    <a:extLst>
                      <a:ext uri="{FF2B5EF4-FFF2-40B4-BE49-F238E27FC236}">
                        <a16:creationId xmlns:a16="http://schemas.microsoft.com/office/drawing/2014/main" id="{4C733E98-860A-B38C-8825-47C3A0750E10}"/>
                      </a:ext>
                    </a:extLst>
                  </p:cNvPr>
                  <p:cNvSpPr txBox="1"/>
                  <p:nvPr/>
                </p:nvSpPr>
                <p:spPr>
                  <a:xfrm>
                    <a:off x="9101583" y="5228601"/>
                    <a:ext cx="158400" cy="15946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6350">
                    <a:solidFill>
                      <a:srgbClr val="00B0F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7200" tIns="18000" rIns="7200" bIns="18000" rtlCol="0" anchor="ctr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70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r>
                      <a:rPr lang="en-US" altLang="ko-KR" sz="800" dirty="0"/>
                      <a:t>(2)</a:t>
                    </a:r>
                    <a:endParaRPr lang="ko-KR" altLang="en-US" sz="800" dirty="0"/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77EA138D-7D95-B3D1-E166-B796F2175FE7}"/>
                      </a:ext>
                    </a:extLst>
                  </p:cNvPr>
                  <p:cNvSpPr txBox="1"/>
                  <p:nvPr/>
                </p:nvSpPr>
                <p:spPr>
                  <a:xfrm>
                    <a:off x="9259982" y="5239083"/>
                    <a:ext cx="2624685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1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창을 휘두르는 궤적을 따라 지면에 균열이 형성됩니다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  <a:endParaRPr lang="en-US" altLang="ko-KR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</p:grpSp>
          </p:grp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07BE0921-BCB4-09BE-A039-B45A8D68F553}"/>
                </a:ext>
              </a:extLst>
            </p:cNvPr>
            <p:cNvGrpSpPr/>
            <p:nvPr/>
          </p:nvGrpSpPr>
          <p:grpSpPr>
            <a:xfrm>
              <a:off x="192088" y="1541145"/>
              <a:ext cx="11995663" cy="1045019"/>
              <a:chOff x="135377" y="5262849"/>
              <a:chExt cx="11995663" cy="1045019"/>
            </a:xfrm>
          </p:grpSpPr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69343ABD-10ED-3402-AC6E-5C3962914026}"/>
                  </a:ext>
                </a:extLst>
              </p:cNvPr>
              <p:cNvGrpSpPr/>
              <p:nvPr/>
            </p:nvGrpSpPr>
            <p:grpSpPr>
              <a:xfrm>
                <a:off x="135377" y="5262849"/>
                <a:ext cx="11995663" cy="1045019"/>
                <a:chOff x="514351" y="2650681"/>
                <a:chExt cx="11271120" cy="1045019"/>
              </a:xfrm>
            </p:grpSpPr>
            <p:grpSp>
              <p:nvGrpSpPr>
                <p:cNvPr id="30" name="그룹 29">
                  <a:extLst>
                    <a:ext uri="{FF2B5EF4-FFF2-40B4-BE49-F238E27FC236}">
                      <a16:creationId xmlns:a16="http://schemas.microsoft.com/office/drawing/2014/main" id="{60ECCC50-169E-D092-9498-393098346E3E}"/>
                    </a:ext>
                  </a:extLst>
                </p:cNvPr>
                <p:cNvGrpSpPr/>
                <p:nvPr/>
              </p:nvGrpSpPr>
              <p:grpSpPr>
                <a:xfrm>
                  <a:off x="514351" y="2650681"/>
                  <a:ext cx="11094625" cy="1045019"/>
                  <a:chOff x="192088" y="513080"/>
                  <a:chExt cx="11094627" cy="288000"/>
                </a:xfrm>
                <a:solidFill>
                  <a:schemeClr val="bg1"/>
                </a:solidFill>
              </p:grpSpPr>
              <p:sp>
                <p:nvSpPr>
                  <p:cNvPr id="46" name="직사각형 45">
                    <a:extLst>
                      <a:ext uri="{FF2B5EF4-FFF2-40B4-BE49-F238E27FC236}">
                        <a16:creationId xmlns:a16="http://schemas.microsoft.com/office/drawing/2014/main" id="{10765F14-4077-B2B0-0E5F-C26D0EE97BA6}"/>
                      </a:ext>
                    </a:extLst>
                  </p:cNvPr>
                  <p:cNvSpPr/>
                  <p:nvPr/>
                </p:nvSpPr>
                <p:spPr>
                  <a:xfrm>
                    <a:off x="192088" y="513080"/>
                    <a:ext cx="630000" cy="288000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 defTabSz="457200"/>
                    <a:r>
                      <a:rPr lang="en-US" altLang="ko-KR" sz="900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1</a:t>
                    </a:r>
                    <a:r>
                      <a:rPr lang="ko-KR" altLang="en-US" sz="900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차 공격</a:t>
                    </a:r>
                  </a:p>
                </p:txBody>
              </p:sp>
              <p:sp>
                <p:nvSpPr>
                  <p:cNvPr id="47" name="직사각형 46">
                    <a:extLst>
                      <a:ext uri="{FF2B5EF4-FFF2-40B4-BE49-F238E27FC236}">
                        <a16:creationId xmlns:a16="http://schemas.microsoft.com/office/drawing/2014/main" id="{E8ACB9A9-061B-8A19-C78F-2BC0D8EE67C6}"/>
                      </a:ext>
                    </a:extLst>
                  </p:cNvPr>
                  <p:cNvSpPr/>
                  <p:nvPr/>
                </p:nvSpPr>
                <p:spPr>
                  <a:xfrm>
                    <a:off x="822088" y="513080"/>
                    <a:ext cx="1663200" cy="288000"/>
                  </a:xfrm>
                  <a:prstGeom prst="rect">
                    <a:avLst/>
                  </a:prstGeom>
                  <a:grpFill/>
                  <a:ln w="952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적을 범위 내로</a:t>
                    </a:r>
                    <a:r>
                      <a:rPr lang="en-US" altLang="ko-KR" sz="9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</a:t>
                    </a:r>
                    <a:r>
                      <a:rPr lang="ko-KR" altLang="en-US" sz="9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끌어당기기</a:t>
                    </a:r>
                    <a:endParaRPr lang="en-US" altLang="ko-KR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48" name="직사각형 47">
                    <a:extLst>
                      <a:ext uri="{FF2B5EF4-FFF2-40B4-BE49-F238E27FC236}">
                        <a16:creationId xmlns:a16="http://schemas.microsoft.com/office/drawing/2014/main" id="{E1FD5EE2-FCA8-AA0C-17E8-0C81A8CBFF74}"/>
                      </a:ext>
                    </a:extLst>
                  </p:cNvPr>
                  <p:cNvSpPr/>
                  <p:nvPr/>
                </p:nvSpPr>
                <p:spPr>
                  <a:xfrm>
                    <a:off x="2485288" y="513080"/>
                    <a:ext cx="594000" cy="288000"/>
                  </a:xfrm>
                  <a:prstGeom prst="rect">
                    <a:avLst/>
                  </a:prstGeom>
                  <a:grpFill/>
                  <a:ln w="952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altLang="ko-KR" sz="9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0.5s</a:t>
                    </a:r>
                    <a:endPara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49" name="직사각형 48">
                    <a:extLst>
                      <a:ext uri="{FF2B5EF4-FFF2-40B4-BE49-F238E27FC236}">
                        <a16:creationId xmlns:a16="http://schemas.microsoft.com/office/drawing/2014/main" id="{E15A15D0-01CE-3A0D-76A4-789637317D76}"/>
                      </a:ext>
                    </a:extLst>
                  </p:cNvPr>
                  <p:cNvSpPr/>
                  <p:nvPr/>
                </p:nvSpPr>
                <p:spPr>
                  <a:xfrm>
                    <a:off x="3079288" y="513080"/>
                    <a:ext cx="2469600" cy="288000"/>
                  </a:xfrm>
                  <a:prstGeom prst="rect">
                    <a:avLst/>
                  </a:prstGeom>
                  <a:grpFill/>
                  <a:ln w="952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50" name="직사각형 49">
                    <a:extLst>
                      <a:ext uri="{FF2B5EF4-FFF2-40B4-BE49-F238E27FC236}">
                        <a16:creationId xmlns:a16="http://schemas.microsoft.com/office/drawing/2014/main" id="{A3C7B2B4-DFE6-0CD7-F01C-E3A53C325E41}"/>
                      </a:ext>
                    </a:extLst>
                  </p:cNvPr>
                  <p:cNvSpPr/>
                  <p:nvPr/>
                </p:nvSpPr>
                <p:spPr>
                  <a:xfrm>
                    <a:off x="5548888" y="513080"/>
                    <a:ext cx="5737827" cy="288000"/>
                  </a:xfrm>
                  <a:prstGeom prst="rect">
                    <a:avLst/>
                  </a:prstGeom>
                  <a:grpFill/>
                  <a:ln w="952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</p:grpSp>
            <p:grpSp>
              <p:nvGrpSpPr>
                <p:cNvPr id="31" name="그룹 30">
                  <a:extLst>
                    <a:ext uri="{FF2B5EF4-FFF2-40B4-BE49-F238E27FC236}">
                      <a16:creationId xmlns:a16="http://schemas.microsoft.com/office/drawing/2014/main" id="{6B5E26F9-F7B5-4AD9-724C-892B1911AD92}"/>
                    </a:ext>
                  </a:extLst>
                </p:cNvPr>
                <p:cNvGrpSpPr/>
                <p:nvPr/>
              </p:nvGrpSpPr>
              <p:grpSpPr>
                <a:xfrm>
                  <a:off x="5943492" y="2741734"/>
                  <a:ext cx="5841979" cy="858103"/>
                  <a:chOff x="5943492" y="2732556"/>
                  <a:chExt cx="5841979" cy="858103"/>
                </a:xfrm>
              </p:grpSpPr>
              <p:grpSp>
                <p:nvGrpSpPr>
                  <p:cNvPr id="37" name="그룹 36">
                    <a:extLst>
                      <a:ext uri="{FF2B5EF4-FFF2-40B4-BE49-F238E27FC236}">
                        <a16:creationId xmlns:a16="http://schemas.microsoft.com/office/drawing/2014/main" id="{BB45B7A1-FAF1-1A36-8D41-0E74424BAE40}"/>
                      </a:ext>
                    </a:extLst>
                  </p:cNvPr>
                  <p:cNvGrpSpPr/>
                  <p:nvPr/>
                </p:nvGrpSpPr>
                <p:grpSpPr>
                  <a:xfrm>
                    <a:off x="5943492" y="2732556"/>
                    <a:ext cx="2969266" cy="159462"/>
                    <a:chOff x="5621230" y="819296"/>
                    <a:chExt cx="2969267" cy="159462"/>
                  </a:xfrm>
                </p:grpSpPr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BABBDBA3-1E92-20F0-375C-0B15FE86C3F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93628" y="832217"/>
                      <a:ext cx="2396869" cy="1384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72001" tIns="0" rIns="0" bIns="0" rtlCol="0" anchor="ctr" anchorCtr="0">
                      <a:spAutoFit/>
                    </a:bodyPr>
                    <a:lstStyle/>
                    <a:p>
                      <a:pPr fontAlgn="ctr">
                        <a:spcAft>
                          <a:spcPts val="300"/>
                        </a:spcAft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오른쪽 다리를 접으며 창을 찌른 후 강하게 당깁니다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</a:p>
                  </p:txBody>
                </p:sp>
                <p:sp>
                  <p:nvSpPr>
                    <p:cNvPr id="45" name="TextBox 70">
                      <a:extLst>
                        <a:ext uri="{FF2B5EF4-FFF2-40B4-BE49-F238E27FC236}">
                          <a16:creationId xmlns:a16="http://schemas.microsoft.com/office/drawing/2014/main" id="{961496B0-7743-2762-4982-E13C6151F0D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21230" y="819296"/>
                      <a:ext cx="572400" cy="159462"/>
                    </a:xfrm>
                    <a:prstGeom prst="rect">
                      <a:avLst/>
                    </a:prstGeom>
                    <a:solidFill>
                      <a:srgbClr val="FAFCBC"/>
                    </a:solidFill>
                    <a:ln w="6350">
                      <a:solidFill>
                        <a:srgbClr val="BD9C7C"/>
                      </a:solidFill>
                    </a:ln>
                    <a:effectLst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square" lIns="35998" tIns="18000" rIns="35998" bIns="18000" rtlCol="0" anchor="ctr" anchorCtr="0">
                      <a:noAutofit/>
                    </a:bodyPr>
                    <a:lstStyle>
                      <a:defPPr>
                        <a:defRPr lang="ko-KR"/>
                      </a:defPPr>
                      <a:lvl1pPr algn="ctr">
                        <a:defRPr sz="800"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lvl1pPr>
                      <a:lvl2pPr marL="457200" indent="0">
                        <a:defRPr sz="11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모션</a:t>
                      </a:r>
                    </a:p>
                  </p:txBody>
                </p:sp>
              </p:grpSp>
              <p:grpSp>
                <p:nvGrpSpPr>
                  <p:cNvPr id="38" name="그룹 37">
                    <a:extLst>
                      <a:ext uri="{FF2B5EF4-FFF2-40B4-BE49-F238E27FC236}">
                        <a16:creationId xmlns:a16="http://schemas.microsoft.com/office/drawing/2014/main" id="{A9C0D775-A56D-42E5-6F5E-B258C228945D}"/>
                      </a:ext>
                    </a:extLst>
                  </p:cNvPr>
                  <p:cNvGrpSpPr/>
                  <p:nvPr/>
                </p:nvGrpSpPr>
                <p:grpSpPr>
                  <a:xfrm>
                    <a:off x="5949175" y="2995381"/>
                    <a:ext cx="5836296" cy="352800"/>
                    <a:chOff x="5626913" y="1131736"/>
                    <a:chExt cx="5836297" cy="352800"/>
                  </a:xfrm>
                </p:grpSpPr>
                <p:sp>
                  <p:nvSpPr>
                    <p:cNvPr id="42" name="TextBox 70">
                      <a:extLst>
                        <a:ext uri="{FF2B5EF4-FFF2-40B4-BE49-F238E27FC236}">
                          <a16:creationId xmlns:a16="http://schemas.microsoft.com/office/drawing/2014/main" id="{861DB7B4-52AC-9D35-E72A-54A09275288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26913" y="1131736"/>
                      <a:ext cx="570968" cy="352800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w="6350">
                      <a:solidFill>
                        <a:srgbClr val="00B0F0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lIns="35998" tIns="18000" rIns="35998" bIns="18000" rtlCol="0" anchor="ctr">
                      <a:noAutofit/>
                    </a:bodyPr>
                    <a:lstStyle>
                      <a:defPPr>
                        <a:defRPr lang="ko-KR"/>
                      </a:defPPr>
                      <a:lvl1pPr algn="ctr">
                        <a:defRPr sz="70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lvl1pPr>
                      <a:lvl2pPr>
                        <a:defRPr>
                          <a:solidFill>
                            <a:schemeClr val="lt1"/>
                          </a:solidFill>
                        </a:defRPr>
                      </a:lvl2pPr>
                      <a:lvl3pPr>
                        <a:defRPr>
                          <a:solidFill>
                            <a:schemeClr val="lt1"/>
                          </a:solidFill>
                        </a:defRPr>
                      </a:lvl3pPr>
                      <a:lvl4pPr>
                        <a:defRPr>
                          <a:solidFill>
                            <a:schemeClr val="lt1"/>
                          </a:solidFill>
                        </a:defRPr>
                      </a:lvl4pPr>
                      <a:lvl5pPr>
                        <a:defRPr>
                          <a:solidFill>
                            <a:schemeClr val="lt1"/>
                          </a:solidFill>
                        </a:defRPr>
                      </a:lvl5pPr>
                      <a:lvl6pPr>
                        <a:defRPr>
                          <a:solidFill>
                            <a:schemeClr val="lt1"/>
                          </a:solidFill>
                        </a:defRPr>
                      </a:lvl6pPr>
                      <a:lvl7pPr>
                        <a:defRPr>
                          <a:solidFill>
                            <a:schemeClr val="lt1"/>
                          </a:solidFill>
                        </a:defRPr>
                      </a:lvl7pPr>
                      <a:lvl8pPr>
                        <a:defRPr>
                          <a:solidFill>
                            <a:schemeClr val="lt1"/>
                          </a:solidFill>
                        </a:defRPr>
                      </a:lvl8pPr>
                      <a:lvl9pPr>
                        <a:defRPr>
                          <a:solidFill>
                            <a:schemeClr val="lt1"/>
                          </a:solidFill>
                        </a:defRPr>
                      </a:lvl9pPr>
                    </a:lstStyle>
                    <a:p>
                      <a:r>
                        <a:rPr lang="ko-KR" altLang="en-US" sz="800" dirty="0"/>
                        <a:t>이펙트</a:t>
                      </a:r>
                    </a:p>
                  </p:txBody>
                </p:sp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87509D8F-9C8A-AB4A-84BD-43125225968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56159" y="1150401"/>
                      <a:ext cx="5007051" cy="31547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72001" tIns="0" rIns="0" bIns="0" rtlCol="0" anchor="ctr" anchorCtr="0">
                      <a:spAutoFit/>
                    </a:bodyPr>
                    <a:lstStyle/>
                    <a:p>
                      <a:pPr fontAlgn="ctr">
                        <a:spcAft>
                          <a:spcPts val="300"/>
                        </a:spcAft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검붉은 에너지가 거대한 창 형상을 띄며 찌르기 모션에 맞춰 찔러 들어갑니다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 </a:t>
                      </a:r>
                    </a:p>
                    <a:p>
                      <a:pPr fontAlgn="ctr">
                        <a:spcAft>
                          <a:spcPts val="300"/>
                        </a:spcAft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이후 창을 당길 때에는 창 쪽으로 에너지가 흡수됩니다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</a:p>
                  </p:txBody>
                </p:sp>
              </p:grpSp>
              <p:grpSp>
                <p:nvGrpSpPr>
                  <p:cNvPr id="39" name="그룹 38">
                    <a:extLst>
                      <a:ext uri="{FF2B5EF4-FFF2-40B4-BE49-F238E27FC236}">
                        <a16:creationId xmlns:a16="http://schemas.microsoft.com/office/drawing/2014/main" id="{26872C7C-A857-78E5-BEFD-0839001F6A95}"/>
                      </a:ext>
                    </a:extLst>
                  </p:cNvPr>
                  <p:cNvGrpSpPr/>
                  <p:nvPr/>
                </p:nvGrpSpPr>
                <p:grpSpPr>
                  <a:xfrm>
                    <a:off x="5949175" y="3440815"/>
                    <a:ext cx="4308679" cy="149844"/>
                    <a:chOff x="5626913" y="1424544"/>
                    <a:chExt cx="4308680" cy="149844"/>
                  </a:xfrm>
                </p:grpSpPr>
                <p:sp>
                  <p:nvSpPr>
                    <p:cNvPr id="40" name="TextBox 70">
                      <a:extLst>
                        <a:ext uri="{FF2B5EF4-FFF2-40B4-BE49-F238E27FC236}">
                          <a16:creationId xmlns:a16="http://schemas.microsoft.com/office/drawing/2014/main" id="{B739F9B9-CD08-ACA1-29E5-79491A75E70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26913" y="1424544"/>
                      <a:ext cx="570968" cy="149844"/>
                    </a:xfrm>
                    <a:prstGeom prst="rect">
                      <a:avLst/>
                    </a:prstGeom>
                    <a:solidFill>
                      <a:srgbClr val="FFD1D1"/>
                    </a:solidFill>
                    <a:ln w="6350">
                      <a:solidFill>
                        <a:srgbClr val="FF0000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lIns="35998" tIns="18000" rIns="36000" bIns="18000" rtlCol="0" anchor="ctr">
                      <a:spAutoFit/>
                    </a:bodyPr>
                    <a:lstStyle>
                      <a:defPPr>
                        <a:defRPr lang="en-US"/>
                      </a:defPPr>
                      <a:lvl1pPr>
                        <a:defRPr sz="801" b="0"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lvl1pPr>
                      <a:lvl2pPr>
                        <a:defRPr>
                          <a:solidFill>
                            <a:schemeClr val="lt1"/>
                          </a:solidFill>
                        </a:defRPr>
                      </a:lvl2pPr>
                      <a:lvl3pPr>
                        <a:defRPr>
                          <a:solidFill>
                            <a:schemeClr val="lt1"/>
                          </a:solidFill>
                        </a:defRPr>
                      </a:lvl3pPr>
                      <a:lvl4pPr>
                        <a:defRPr>
                          <a:solidFill>
                            <a:schemeClr val="lt1"/>
                          </a:solidFill>
                        </a:defRPr>
                      </a:lvl4pPr>
                      <a:lvl5pPr>
                        <a:defRPr>
                          <a:solidFill>
                            <a:schemeClr val="lt1"/>
                          </a:solidFill>
                        </a:defRPr>
                      </a:lvl5pPr>
                      <a:lvl6pPr>
                        <a:defRPr>
                          <a:solidFill>
                            <a:schemeClr val="lt1"/>
                          </a:solidFill>
                        </a:defRPr>
                      </a:lvl6pPr>
                      <a:lvl7pPr>
                        <a:defRPr>
                          <a:solidFill>
                            <a:schemeClr val="lt1"/>
                          </a:solidFill>
                        </a:defRPr>
                      </a:lvl7pPr>
                      <a:lvl8pPr>
                        <a:defRPr>
                          <a:solidFill>
                            <a:schemeClr val="lt1"/>
                          </a:solidFill>
                        </a:defRPr>
                      </a:lvl8pPr>
                      <a:lvl9pPr>
                        <a:defRPr>
                          <a:solidFill>
                            <a:schemeClr val="lt1"/>
                          </a:solidFill>
                        </a:defRPr>
                      </a:lvl9pPr>
                    </a:lstStyle>
                    <a:p>
                      <a:pPr algn="ctr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타격</a:t>
                      </a:r>
                    </a:p>
                  </p:txBody>
                </p:sp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C1385F31-DA44-23C5-3748-90C26538A4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97881" y="1434394"/>
                      <a:ext cx="3737712" cy="13014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72001" tIns="0" rIns="0" bIns="0" rtlCol="0" anchor="ctr" anchorCtr="0">
                      <a:spAutoFit/>
                    </a:bodyPr>
                    <a:lstStyle/>
                    <a:p>
                      <a:pPr fontAlgn="ctr">
                        <a:spcAft>
                          <a:spcPts val="300"/>
                        </a:spcAft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찌르면서 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회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당기면서 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회 타격합니다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 </a:t>
                      </a: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창을 당길 때 적중된 적들을 끌어당깁니다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</a:p>
                  </p:txBody>
                </p:sp>
              </p:grpSp>
            </p:grpSp>
            <p:grpSp>
              <p:nvGrpSpPr>
                <p:cNvPr id="32" name="그룹 31">
                  <a:extLst>
                    <a:ext uri="{FF2B5EF4-FFF2-40B4-BE49-F238E27FC236}">
                      <a16:creationId xmlns:a16="http://schemas.microsoft.com/office/drawing/2014/main" id="{5D7E937B-16D9-ADF6-A62D-C63718F2FD42}"/>
                    </a:ext>
                  </a:extLst>
                </p:cNvPr>
                <p:cNvGrpSpPr/>
                <p:nvPr/>
              </p:nvGrpSpPr>
              <p:grpSpPr>
                <a:xfrm>
                  <a:off x="3512489" y="2746510"/>
                  <a:ext cx="1614415" cy="861915"/>
                  <a:chOff x="3512489" y="2737365"/>
                  <a:chExt cx="1614415" cy="861915"/>
                </a:xfrm>
              </p:grpSpPr>
              <p:sp>
                <p:nvSpPr>
                  <p:cNvPr id="33" name="TextBox 70">
                    <a:extLst>
                      <a:ext uri="{FF2B5EF4-FFF2-40B4-BE49-F238E27FC236}">
                        <a16:creationId xmlns:a16="http://schemas.microsoft.com/office/drawing/2014/main" id="{0840575B-3F27-9E14-18E3-895EC2E8DF21}"/>
                      </a:ext>
                    </a:extLst>
                  </p:cNvPr>
                  <p:cNvSpPr txBox="1"/>
                  <p:nvPr/>
                </p:nvSpPr>
                <p:spPr>
                  <a:xfrm>
                    <a:off x="3512489" y="2737365"/>
                    <a:ext cx="1397331" cy="158400"/>
                  </a:xfrm>
                  <a:prstGeom prst="homePlate">
                    <a:avLst/>
                  </a:prstGeom>
                  <a:solidFill>
                    <a:srgbClr val="FAFCBC"/>
                  </a:solidFill>
                  <a:ln w="6350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35998" tIns="18000" rIns="0" bIns="18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en-US" altLang="ko-KR" dirty="0">
                        <a:solidFill>
                          <a:sysClr val="windowText" lastClr="000000"/>
                        </a:solidFill>
                      </a:rPr>
                      <a:t>[</a:t>
                    </a:r>
                    <a:r>
                      <a:rPr lang="ko-KR" altLang="en-US" dirty="0">
                        <a:solidFill>
                          <a:sysClr val="windowText" lastClr="000000"/>
                        </a:solidFill>
                      </a:rPr>
                      <a:t>모션 </a:t>
                    </a:r>
                    <a:r>
                      <a:rPr lang="en-US" altLang="ko-KR" dirty="0">
                        <a:solidFill>
                          <a:sysClr val="windowText" lastClr="000000"/>
                        </a:solidFill>
                      </a:rPr>
                      <a:t>2] </a:t>
                    </a:r>
                    <a:r>
                      <a:rPr lang="ko-KR" altLang="en-US" dirty="0">
                        <a:solidFill>
                          <a:sysClr val="windowText" lastClr="000000"/>
                        </a:solidFill>
                      </a:rPr>
                      <a:t>창을 찌른 후 당기기</a:t>
                    </a:r>
                    <a:r>
                      <a:rPr lang="en-US" altLang="ko-KR" dirty="0">
                        <a:solidFill>
                          <a:sysClr val="windowText" lastClr="000000"/>
                        </a:solidFill>
                      </a:rPr>
                      <a:t> </a:t>
                    </a:r>
                    <a:endParaRPr lang="ko-KR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34" name="TextBox 70">
                    <a:extLst>
                      <a:ext uri="{FF2B5EF4-FFF2-40B4-BE49-F238E27FC236}">
                        <a16:creationId xmlns:a16="http://schemas.microsoft.com/office/drawing/2014/main" id="{AB4A8819-D0CA-039B-8371-141E096D9FEB}"/>
                      </a:ext>
                    </a:extLst>
                  </p:cNvPr>
                  <p:cNvSpPr txBox="1"/>
                  <p:nvPr/>
                </p:nvSpPr>
                <p:spPr>
                  <a:xfrm>
                    <a:off x="3515065" y="2994913"/>
                    <a:ext cx="1361248" cy="159462"/>
                  </a:xfrm>
                  <a:prstGeom prst="homePlat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6350">
                    <a:solidFill>
                      <a:srgbClr val="00B0F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5998" tIns="18000" rIns="0" bIns="18000" rtlCol="0" anchor="ctr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70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l"/>
                    <a:r>
                      <a:rPr lang="en-US" altLang="ko-KR" sz="800" dirty="0"/>
                      <a:t>[</a:t>
                    </a:r>
                    <a:r>
                      <a:rPr lang="ko-KR" altLang="en-US" sz="800" dirty="0"/>
                      <a:t>이펙트 </a:t>
                    </a:r>
                    <a:r>
                      <a:rPr lang="en-US" altLang="ko-KR" sz="800" dirty="0"/>
                      <a:t>2-1] </a:t>
                    </a:r>
                    <a:r>
                      <a:rPr lang="ko-KR" altLang="en-US" sz="800" dirty="0"/>
                      <a:t>거대한 창 형상화</a:t>
                    </a:r>
                  </a:p>
                </p:txBody>
              </p:sp>
              <p:sp>
                <p:nvSpPr>
                  <p:cNvPr id="35" name="TextBox 70">
                    <a:extLst>
                      <a:ext uri="{FF2B5EF4-FFF2-40B4-BE49-F238E27FC236}">
                        <a16:creationId xmlns:a16="http://schemas.microsoft.com/office/drawing/2014/main" id="{741FF2AF-D767-70C2-187E-DEC2001D9177}"/>
                      </a:ext>
                    </a:extLst>
                  </p:cNvPr>
                  <p:cNvSpPr txBox="1"/>
                  <p:nvPr/>
                </p:nvSpPr>
                <p:spPr>
                  <a:xfrm>
                    <a:off x="3515069" y="3440880"/>
                    <a:ext cx="660692" cy="158400"/>
                  </a:xfrm>
                  <a:prstGeom prst="homePlate">
                    <a:avLst/>
                  </a:prstGeom>
                  <a:solidFill>
                    <a:srgbClr val="FFD1D1"/>
                  </a:solidFill>
                  <a:ln w="6350">
                    <a:solidFill>
                      <a:srgbClr val="FF000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5998" tIns="18000" rIns="0" bIns="18000" rtlCol="0" anchor="ctr">
                    <a:spAutoFit/>
                  </a:bodyPr>
                  <a:lstStyle>
                    <a:defPPr>
                      <a:defRPr lang="en-US"/>
                    </a:defPPr>
                    <a:lvl1pPr>
                      <a:defRPr sz="801" b="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r>
                      <a:rPr lang="en-US" altLang="ko-KR" sz="800" dirty="0">
                        <a:solidFill>
                          <a:schemeClr val="tx1"/>
                        </a:solidFill>
                      </a:rPr>
                      <a:t>[</a:t>
                    </a:r>
                    <a:r>
                      <a:rPr lang="ko-KR" altLang="en-US" sz="800" dirty="0">
                        <a:solidFill>
                          <a:schemeClr val="tx1"/>
                        </a:solidFill>
                      </a:rPr>
                      <a:t>타격</a:t>
                    </a:r>
                    <a:r>
                      <a:rPr lang="en-US" altLang="ko-KR" sz="800" dirty="0">
                        <a:solidFill>
                          <a:schemeClr val="tx1"/>
                        </a:solidFill>
                      </a:rPr>
                      <a:t>] 2</a:t>
                    </a:r>
                    <a:r>
                      <a:rPr lang="ko-KR" altLang="en-US" sz="800" dirty="0">
                        <a:solidFill>
                          <a:schemeClr val="tx1"/>
                        </a:solidFill>
                      </a:rPr>
                      <a:t>회</a:t>
                    </a:r>
                  </a:p>
                </p:txBody>
              </p:sp>
              <p:sp>
                <p:nvSpPr>
                  <p:cNvPr id="36" name="TextBox 70">
                    <a:extLst>
                      <a:ext uri="{FF2B5EF4-FFF2-40B4-BE49-F238E27FC236}">
                        <a16:creationId xmlns:a16="http://schemas.microsoft.com/office/drawing/2014/main" id="{C0632FA0-AB0E-9B64-1595-0186D57D475A}"/>
                      </a:ext>
                    </a:extLst>
                  </p:cNvPr>
                  <p:cNvSpPr txBox="1"/>
                  <p:nvPr/>
                </p:nvSpPr>
                <p:spPr>
                  <a:xfrm>
                    <a:off x="3515065" y="3188654"/>
                    <a:ext cx="1611839" cy="158400"/>
                  </a:xfrm>
                  <a:prstGeom prst="homePlat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6350">
                    <a:solidFill>
                      <a:srgbClr val="00B0F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5998" tIns="18000" rIns="0" bIns="18000" rtlCol="0" anchor="ctr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70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l"/>
                    <a:r>
                      <a:rPr lang="en-US" altLang="ko-KR" sz="800" dirty="0"/>
                      <a:t>[</a:t>
                    </a:r>
                    <a:r>
                      <a:rPr lang="ko-KR" altLang="en-US" sz="800" dirty="0"/>
                      <a:t>이펙트 </a:t>
                    </a:r>
                    <a:r>
                      <a:rPr lang="en-US" altLang="ko-KR" sz="800" dirty="0"/>
                      <a:t>2-2] </a:t>
                    </a:r>
                    <a:r>
                      <a:rPr lang="ko-KR" altLang="en-US" sz="800" dirty="0"/>
                      <a:t>창으로 당겨지는 에너지</a:t>
                    </a:r>
                  </a:p>
                </p:txBody>
              </p:sp>
            </p:grpSp>
          </p:grpSp>
          <p:sp>
            <p:nvSpPr>
              <p:cNvPr id="28" name="TextBox 70">
                <a:extLst>
                  <a:ext uri="{FF2B5EF4-FFF2-40B4-BE49-F238E27FC236}">
                    <a16:creationId xmlns:a16="http://schemas.microsoft.com/office/drawing/2014/main" id="{494878A2-C60A-FEFA-153F-C9F82539E6A2}"/>
                  </a:ext>
                </a:extLst>
              </p:cNvPr>
              <p:cNvSpPr txBox="1"/>
              <p:nvPr/>
            </p:nvSpPr>
            <p:spPr>
              <a:xfrm>
                <a:off x="6561992" y="5616727"/>
                <a:ext cx="240128" cy="15946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rgbClr val="00B0F0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7200" tIns="18000" rIns="7200" bIns="18000" rtlCol="0" anchor="ctr">
                <a:noAutofit/>
              </a:bodyPr>
              <a:lstStyle>
                <a:defPPr>
                  <a:defRPr lang="ko-KR"/>
                </a:defPPr>
                <a:lvl1pPr algn="ctr">
                  <a:defRPr sz="700">
                    <a:solidFill>
                      <a:sysClr val="windowText" lastClr="00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ko-KR" sz="800" dirty="0"/>
                  <a:t>2-1</a:t>
                </a:r>
                <a:endParaRPr lang="ko-KR" altLang="en-US" sz="800" dirty="0"/>
              </a:p>
            </p:txBody>
          </p:sp>
          <p:sp>
            <p:nvSpPr>
              <p:cNvPr id="29" name="TextBox 70">
                <a:extLst>
                  <a:ext uri="{FF2B5EF4-FFF2-40B4-BE49-F238E27FC236}">
                    <a16:creationId xmlns:a16="http://schemas.microsoft.com/office/drawing/2014/main" id="{F3F05EBC-9B62-2D47-C01E-FEE657782BA5}"/>
                  </a:ext>
                </a:extLst>
              </p:cNvPr>
              <p:cNvSpPr txBox="1"/>
              <p:nvPr/>
            </p:nvSpPr>
            <p:spPr>
              <a:xfrm>
                <a:off x="6561992" y="5810065"/>
                <a:ext cx="240128" cy="15946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rgbClr val="00B0F0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7200" tIns="18000" rIns="7200" bIns="18000" rtlCol="0" anchor="ctr">
                <a:noAutofit/>
              </a:bodyPr>
              <a:lstStyle>
                <a:defPPr>
                  <a:defRPr lang="ko-KR"/>
                </a:defPPr>
                <a:lvl1pPr algn="ctr">
                  <a:defRPr sz="700">
                    <a:solidFill>
                      <a:sysClr val="windowText" lastClr="00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ko-KR" sz="800" dirty="0"/>
                  <a:t>2-2</a:t>
                </a:r>
                <a:endParaRPr lang="ko-KR" altLang="en-US" sz="800" dirty="0"/>
              </a:p>
            </p:txBody>
          </p:sp>
        </p:grpSp>
        <p:grpSp>
          <p:nvGrpSpPr>
            <p:cNvPr id="169" name="그룹 168">
              <a:extLst>
                <a:ext uri="{FF2B5EF4-FFF2-40B4-BE49-F238E27FC236}">
                  <a16:creationId xmlns:a16="http://schemas.microsoft.com/office/drawing/2014/main" id="{5DD504A1-4A7D-29BE-4E0E-515348D33173}"/>
                </a:ext>
              </a:extLst>
            </p:cNvPr>
            <p:cNvGrpSpPr/>
            <p:nvPr/>
          </p:nvGrpSpPr>
          <p:grpSpPr>
            <a:xfrm>
              <a:off x="192088" y="5728741"/>
              <a:ext cx="11807823" cy="608058"/>
              <a:chOff x="192088" y="5728741"/>
              <a:chExt cx="11807823" cy="608058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8AD85054-94B0-6B1A-BB1B-56B3A5A2DC71}"/>
                  </a:ext>
                </a:extLst>
              </p:cNvPr>
              <p:cNvGrpSpPr/>
              <p:nvPr/>
            </p:nvGrpSpPr>
            <p:grpSpPr>
              <a:xfrm>
                <a:off x="192088" y="5728741"/>
                <a:ext cx="11807823" cy="608058"/>
                <a:chOff x="192087" y="513080"/>
                <a:chExt cx="11094628" cy="288000"/>
              </a:xfrm>
              <a:solidFill>
                <a:schemeClr val="bg1"/>
              </a:solidFill>
            </p:grpSpPr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E627A885-EA3A-4DBB-3DE7-DAADCA64DBC1}"/>
                    </a:ext>
                  </a:extLst>
                </p:cNvPr>
                <p:cNvSpPr/>
                <p:nvPr/>
              </p:nvSpPr>
              <p:spPr>
                <a:xfrm>
                  <a:off x="192087" y="513080"/>
                  <a:ext cx="630000" cy="288000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 defTabSz="457200"/>
                  <a:r>
                    <a:rPr lang="ko-KR" altLang="en-US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마무리</a:t>
                  </a:r>
                  <a:endParaRPr lang="en-US" altLang="ko-KR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319A5339-435B-1E98-CBB1-21232E86CB7B}"/>
                    </a:ext>
                  </a:extLst>
                </p:cNvPr>
                <p:cNvSpPr/>
                <p:nvPr/>
              </p:nvSpPr>
              <p:spPr>
                <a:xfrm>
                  <a:off x="822087" y="513080"/>
                  <a:ext cx="16632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강력한 공격으로 인해</a:t>
                  </a:r>
                  <a:endParaRPr lang="en-US" altLang="ko-KR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지면이 파이고 균열 형성</a:t>
                  </a:r>
                  <a:endParaRPr lang="en-US" altLang="ko-KR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B6C0D17E-675F-3BC9-FAFB-7A7DD04EBD4F}"/>
                    </a:ext>
                  </a:extLst>
                </p:cNvPr>
                <p:cNvSpPr/>
                <p:nvPr/>
              </p:nvSpPr>
              <p:spPr>
                <a:xfrm>
                  <a:off x="2485288" y="513080"/>
                  <a:ext cx="5940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1.0s</a:t>
                  </a:r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D1B283D1-B37C-05F0-4D6A-69EBFAD70A8E}"/>
                    </a:ext>
                  </a:extLst>
                </p:cNvPr>
                <p:cNvSpPr/>
                <p:nvPr/>
              </p:nvSpPr>
              <p:spPr>
                <a:xfrm>
                  <a:off x="3079288" y="513080"/>
                  <a:ext cx="24696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16C27DAC-873F-B38E-414F-08F20AA2CA68}"/>
                    </a:ext>
                  </a:extLst>
                </p:cNvPr>
                <p:cNvSpPr/>
                <p:nvPr/>
              </p:nvSpPr>
              <p:spPr>
                <a:xfrm>
                  <a:off x="5548889" y="513080"/>
                  <a:ext cx="5737826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EF56030D-19FA-DA98-6054-6B8D0B2C42F5}"/>
                  </a:ext>
                </a:extLst>
              </p:cNvPr>
              <p:cNvGrpSpPr/>
              <p:nvPr/>
            </p:nvGrpSpPr>
            <p:grpSpPr>
              <a:xfrm>
                <a:off x="3382958" y="5821893"/>
                <a:ext cx="1257622" cy="421754"/>
                <a:chOff x="3190229" y="2522587"/>
                <a:chExt cx="1181661" cy="421754"/>
              </a:xfrm>
            </p:grpSpPr>
            <p:sp>
              <p:nvSpPr>
                <p:cNvPr id="4" name="TextBox 70">
                  <a:extLst>
                    <a:ext uri="{FF2B5EF4-FFF2-40B4-BE49-F238E27FC236}">
                      <a16:creationId xmlns:a16="http://schemas.microsoft.com/office/drawing/2014/main" id="{6052A8CD-143E-AC4D-A000-C604F2D083B8}"/>
                    </a:ext>
                  </a:extLst>
                </p:cNvPr>
                <p:cNvSpPr txBox="1"/>
                <p:nvPr/>
              </p:nvSpPr>
              <p:spPr>
                <a:xfrm>
                  <a:off x="3190229" y="2522587"/>
                  <a:ext cx="897657" cy="158400"/>
                </a:xfrm>
                <a:prstGeom prst="homePlate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5998" tIns="18000" rIns="0" bIns="1800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전투 </a:t>
                  </a:r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IDLE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로 전환 </a:t>
                  </a:r>
                </a:p>
              </p:txBody>
            </p:sp>
            <p:sp>
              <p:nvSpPr>
                <p:cNvPr id="149" name="TextBox 70">
                  <a:extLst>
                    <a:ext uri="{FF2B5EF4-FFF2-40B4-BE49-F238E27FC236}">
                      <a16:creationId xmlns:a16="http://schemas.microsoft.com/office/drawing/2014/main" id="{6E04A86F-09D6-EA09-F3B8-B92CFA7EED03}"/>
                    </a:ext>
                  </a:extLst>
                </p:cNvPr>
                <p:cNvSpPr txBox="1"/>
                <p:nvPr/>
              </p:nvSpPr>
              <p:spPr>
                <a:xfrm>
                  <a:off x="3192805" y="2784879"/>
                  <a:ext cx="1179085" cy="159462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5998" tIns="18000" rIns="0" bIns="18000" rtlCol="0" anchor="ctr">
                  <a:spAutoFit/>
                </a:bodyPr>
                <a:lstStyle>
                  <a:defPPr>
                    <a:defRPr lang="ko-KR"/>
                  </a:defPPr>
                  <a:lvl1pPr algn="ctr">
                    <a:defRPr sz="70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pPr algn="l"/>
                  <a:r>
                    <a:rPr lang="en-US" altLang="ko-KR" sz="800" dirty="0"/>
                    <a:t>[</a:t>
                  </a:r>
                  <a:r>
                    <a:rPr lang="ko-KR" altLang="en-US" sz="800" dirty="0"/>
                    <a:t>이펙트 </a:t>
                  </a:r>
                  <a:r>
                    <a:rPr lang="en-US" altLang="ko-KR" sz="800" dirty="0"/>
                    <a:t>6] (2) </a:t>
                  </a:r>
                  <a:r>
                    <a:rPr lang="ko-KR" altLang="en-US" sz="800" dirty="0"/>
                    <a:t>잔여 이펙트 </a:t>
                  </a:r>
                </a:p>
              </p:txBody>
            </p:sp>
          </p:grpSp>
          <p:grpSp>
            <p:nvGrpSpPr>
              <p:cNvPr id="155" name="그룹 154">
                <a:extLst>
                  <a:ext uri="{FF2B5EF4-FFF2-40B4-BE49-F238E27FC236}">
                    <a16:creationId xmlns:a16="http://schemas.microsoft.com/office/drawing/2014/main" id="{76D86B01-4B40-7C5E-5D71-1B4B1E9B04D5}"/>
                  </a:ext>
                </a:extLst>
              </p:cNvPr>
              <p:cNvGrpSpPr/>
              <p:nvPr/>
            </p:nvGrpSpPr>
            <p:grpSpPr>
              <a:xfrm>
                <a:off x="5970213" y="5821627"/>
                <a:ext cx="4666960" cy="422287"/>
                <a:chOff x="5970213" y="4965776"/>
                <a:chExt cx="4666960" cy="422287"/>
              </a:xfrm>
            </p:grpSpPr>
            <p:grpSp>
              <p:nvGrpSpPr>
                <p:cNvPr id="156" name="그룹 155">
                  <a:extLst>
                    <a:ext uri="{FF2B5EF4-FFF2-40B4-BE49-F238E27FC236}">
                      <a16:creationId xmlns:a16="http://schemas.microsoft.com/office/drawing/2014/main" id="{EB553F95-51F2-5727-F959-E78A6AFFB307}"/>
                    </a:ext>
                  </a:extLst>
                </p:cNvPr>
                <p:cNvGrpSpPr/>
                <p:nvPr/>
              </p:nvGrpSpPr>
              <p:grpSpPr>
                <a:xfrm>
                  <a:off x="5970213" y="4965776"/>
                  <a:ext cx="4666960" cy="159462"/>
                  <a:chOff x="5621230" y="819296"/>
                  <a:chExt cx="4385087" cy="159462"/>
                </a:xfrm>
              </p:grpSpPr>
              <p:sp>
                <p:nvSpPr>
                  <p:cNvPr id="166" name="TextBox 165">
                    <a:extLst>
                      <a:ext uri="{FF2B5EF4-FFF2-40B4-BE49-F238E27FC236}">
                        <a16:creationId xmlns:a16="http://schemas.microsoft.com/office/drawing/2014/main" id="{71390CAC-DB98-1223-D87D-8C7454F32560}"/>
                      </a:ext>
                    </a:extLst>
                  </p:cNvPr>
                  <p:cNvSpPr txBox="1"/>
                  <p:nvPr/>
                </p:nvSpPr>
                <p:spPr>
                  <a:xfrm>
                    <a:off x="6193628" y="832217"/>
                    <a:ext cx="3812689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1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전투 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IDLE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로 전환합니다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 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전환 중 이동기 사용으로 후 딜레이를 캔슬 할 수 있습니다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 </a:t>
                    </a:r>
                  </a:p>
                </p:txBody>
              </p:sp>
              <p:sp>
                <p:nvSpPr>
                  <p:cNvPr id="167" name="TextBox 70">
                    <a:extLst>
                      <a:ext uri="{FF2B5EF4-FFF2-40B4-BE49-F238E27FC236}">
                        <a16:creationId xmlns:a16="http://schemas.microsoft.com/office/drawing/2014/main" id="{5E162A63-1D9B-9C1E-31F4-1931DAC4145E}"/>
                      </a:ext>
                    </a:extLst>
                  </p:cNvPr>
                  <p:cNvSpPr txBox="1"/>
                  <p:nvPr/>
                </p:nvSpPr>
                <p:spPr>
                  <a:xfrm>
                    <a:off x="5621230" y="819296"/>
                    <a:ext cx="572400" cy="159462"/>
                  </a:xfrm>
                  <a:prstGeom prst="rect">
                    <a:avLst/>
                  </a:prstGeom>
                  <a:solidFill>
                    <a:srgbClr val="FAFCBC"/>
                  </a:solidFill>
                  <a:ln w="6350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35998" tIns="18000" rIns="35998" bIns="1800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dirty="0">
                        <a:solidFill>
                          <a:sysClr val="windowText" lastClr="000000"/>
                        </a:solidFill>
                      </a:rPr>
                      <a:t>모션</a:t>
                    </a:r>
                  </a:p>
                </p:txBody>
              </p:sp>
            </p:grpSp>
            <p:grpSp>
              <p:nvGrpSpPr>
                <p:cNvPr id="158" name="그룹 157">
                  <a:extLst>
                    <a:ext uri="{FF2B5EF4-FFF2-40B4-BE49-F238E27FC236}">
                      <a16:creationId xmlns:a16="http://schemas.microsoft.com/office/drawing/2014/main" id="{9BCE026E-D045-A6A0-3210-27BA126E9296}"/>
                    </a:ext>
                  </a:extLst>
                </p:cNvPr>
                <p:cNvGrpSpPr/>
                <p:nvPr/>
              </p:nvGrpSpPr>
              <p:grpSpPr>
                <a:xfrm>
                  <a:off x="5976279" y="5228601"/>
                  <a:ext cx="2318928" cy="159462"/>
                  <a:chOff x="5976279" y="5228601"/>
                  <a:chExt cx="2318928" cy="159462"/>
                </a:xfrm>
              </p:grpSpPr>
              <p:sp>
                <p:nvSpPr>
                  <p:cNvPr id="159" name="TextBox 70">
                    <a:extLst>
                      <a:ext uri="{FF2B5EF4-FFF2-40B4-BE49-F238E27FC236}">
                        <a16:creationId xmlns:a16="http://schemas.microsoft.com/office/drawing/2014/main" id="{8E0CF90D-8D3C-0929-B935-0F6B7757A6B3}"/>
                      </a:ext>
                    </a:extLst>
                  </p:cNvPr>
                  <p:cNvSpPr txBox="1"/>
                  <p:nvPr/>
                </p:nvSpPr>
                <p:spPr>
                  <a:xfrm>
                    <a:off x="5976279" y="5228601"/>
                    <a:ext cx="607672" cy="15946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6350">
                    <a:solidFill>
                      <a:srgbClr val="00B0F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5998" tIns="18000" rIns="35998" bIns="18000" rtlCol="0" anchor="ctr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70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r>
                      <a:rPr lang="ko-KR" altLang="en-US" sz="800" dirty="0"/>
                      <a:t>이펙트</a:t>
                    </a:r>
                  </a:p>
                </p:txBody>
              </p:sp>
              <p:sp>
                <p:nvSpPr>
                  <p:cNvPr id="163" name="TextBox 162">
                    <a:extLst>
                      <a:ext uri="{FF2B5EF4-FFF2-40B4-BE49-F238E27FC236}">
                        <a16:creationId xmlns:a16="http://schemas.microsoft.com/office/drawing/2014/main" id="{599BA8A7-198B-65C1-5959-60E864BA6C53}"/>
                      </a:ext>
                    </a:extLst>
                  </p:cNvPr>
                  <p:cNvSpPr txBox="1"/>
                  <p:nvPr/>
                </p:nvSpPr>
                <p:spPr>
                  <a:xfrm>
                    <a:off x="6579424" y="5239083"/>
                    <a:ext cx="1715783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1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6-(2)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의 잔여 이펙트가 지속됩니다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  <a:endParaRPr lang="en-US" altLang="ko-KR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</p:grpSp>
          </p:grp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0C14D531-8E1A-0DC3-AAF3-7FF0BE7BDDB7}"/>
                </a:ext>
              </a:extLst>
            </p:cNvPr>
            <p:cNvGrpSpPr/>
            <p:nvPr/>
          </p:nvGrpSpPr>
          <p:grpSpPr>
            <a:xfrm>
              <a:off x="192088" y="408306"/>
              <a:ext cx="11807825" cy="5928493"/>
              <a:chOff x="136525" y="1263549"/>
              <a:chExt cx="11094627" cy="5928493"/>
            </a:xfrm>
          </p:grpSpPr>
          <p:grpSp>
            <p:nvGrpSpPr>
              <p:cNvPr id="51" name="그룹 50">
                <a:extLst>
                  <a:ext uri="{FF2B5EF4-FFF2-40B4-BE49-F238E27FC236}">
                    <a16:creationId xmlns:a16="http://schemas.microsoft.com/office/drawing/2014/main" id="{2493A565-3349-D827-B11A-C54984619C01}"/>
                  </a:ext>
                </a:extLst>
              </p:cNvPr>
              <p:cNvGrpSpPr/>
              <p:nvPr/>
            </p:nvGrpSpPr>
            <p:grpSpPr>
              <a:xfrm>
                <a:off x="136525" y="1263549"/>
                <a:ext cx="11094627" cy="288000"/>
                <a:chOff x="90805" y="1263549"/>
                <a:chExt cx="11094627" cy="288000"/>
              </a:xfrm>
            </p:grpSpPr>
            <p:grpSp>
              <p:nvGrpSpPr>
                <p:cNvPr id="53" name="그룹 52">
                  <a:extLst>
                    <a:ext uri="{FF2B5EF4-FFF2-40B4-BE49-F238E27FC236}">
                      <a16:creationId xmlns:a16="http://schemas.microsoft.com/office/drawing/2014/main" id="{8A0A2EA7-7FB6-D73A-D146-FA8055938CB0}"/>
                    </a:ext>
                  </a:extLst>
                </p:cNvPr>
                <p:cNvGrpSpPr/>
                <p:nvPr/>
              </p:nvGrpSpPr>
              <p:grpSpPr>
                <a:xfrm>
                  <a:off x="90805" y="1263549"/>
                  <a:ext cx="11094627" cy="288000"/>
                  <a:chOff x="192088" y="513080"/>
                  <a:chExt cx="11094629" cy="288000"/>
                </a:xfrm>
              </p:grpSpPr>
              <p:sp>
                <p:nvSpPr>
                  <p:cNvPr id="55" name="직사각형 54">
                    <a:extLst>
                      <a:ext uri="{FF2B5EF4-FFF2-40B4-BE49-F238E27FC236}">
                        <a16:creationId xmlns:a16="http://schemas.microsoft.com/office/drawing/2014/main" id="{BF86AB77-DD0E-6B64-100B-1960155A576B}"/>
                      </a:ext>
                    </a:extLst>
                  </p:cNvPr>
                  <p:cNvSpPr/>
                  <p:nvPr/>
                </p:nvSpPr>
                <p:spPr>
                  <a:xfrm>
                    <a:off x="192088" y="513080"/>
                    <a:ext cx="630000" cy="288000"/>
                  </a:xfrm>
                  <a:prstGeom prst="rect">
                    <a:avLst/>
                  </a:prstGeom>
                  <a:solidFill>
                    <a:srgbClr val="5B9BD5"/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ko-KR" altLang="en-US" sz="900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분류</a:t>
                    </a:r>
                  </a:p>
                </p:txBody>
              </p:sp>
              <p:sp>
                <p:nvSpPr>
                  <p:cNvPr id="56" name="직사각형 55">
                    <a:extLst>
                      <a:ext uri="{FF2B5EF4-FFF2-40B4-BE49-F238E27FC236}">
                        <a16:creationId xmlns:a16="http://schemas.microsoft.com/office/drawing/2014/main" id="{B7652171-1699-3E24-D01C-45F26D308DF9}"/>
                      </a:ext>
                    </a:extLst>
                  </p:cNvPr>
                  <p:cNvSpPr/>
                  <p:nvPr/>
                </p:nvSpPr>
                <p:spPr>
                  <a:xfrm>
                    <a:off x="822088" y="513080"/>
                    <a:ext cx="1663200" cy="288000"/>
                  </a:xfrm>
                  <a:prstGeom prst="rect">
                    <a:avLst/>
                  </a:prstGeom>
                  <a:solidFill>
                    <a:srgbClr val="5B9BD5"/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ko-KR" altLang="en-US" sz="900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핵심 포인트</a:t>
                    </a:r>
                  </a:p>
                </p:txBody>
              </p:sp>
              <p:sp>
                <p:nvSpPr>
                  <p:cNvPr id="57" name="직사각형 56">
                    <a:extLst>
                      <a:ext uri="{FF2B5EF4-FFF2-40B4-BE49-F238E27FC236}">
                        <a16:creationId xmlns:a16="http://schemas.microsoft.com/office/drawing/2014/main" id="{584D7E7D-828A-E793-F730-2C0C448E2102}"/>
                      </a:ext>
                    </a:extLst>
                  </p:cNvPr>
                  <p:cNvSpPr/>
                  <p:nvPr/>
                </p:nvSpPr>
                <p:spPr>
                  <a:xfrm>
                    <a:off x="2485288" y="513080"/>
                    <a:ext cx="594000" cy="288000"/>
                  </a:xfrm>
                  <a:prstGeom prst="rect">
                    <a:avLst/>
                  </a:prstGeom>
                  <a:solidFill>
                    <a:srgbClr val="5B9BD5"/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ko-KR" altLang="en-US" sz="900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예상 시간</a:t>
                    </a:r>
                  </a:p>
                </p:txBody>
              </p:sp>
              <p:sp>
                <p:nvSpPr>
                  <p:cNvPr id="58" name="직사각형 57">
                    <a:extLst>
                      <a:ext uri="{FF2B5EF4-FFF2-40B4-BE49-F238E27FC236}">
                        <a16:creationId xmlns:a16="http://schemas.microsoft.com/office/drawing/2014/main" id="{83CE0702-8B56-F922-97A0-C1E165AB7272}"/>
                      </a:ext>
                    </a:extLst>
                  </p:cNvPr>
                  <p:cNvSpPr/>
                  <p:nvPr/>
                </p:nvSpPr>
                <p:spPr>
                  <a:xfrm>
                    <a:off x="3079288" y="513080"/>
                    <a:ext cx="2469600" cy="288000"/>
                  </a:xfrm>
                  <a:prstGeom prst="rect">
                    <a:avLst/>
                  </a:prstGeom>
                  <a:solidFill>
                    <a:srgbClr val="5B9BD5"/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ko-KR" altLang="en-US" sz="900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구성 요소</a:t>
                    </a:r>
                  </a:p>
                </p:txBody>
              </p:sp>
              <p:sp>
                <p:nvSpPr>
                  <p:cNvPr id="59" name="직사각형 58">
                    <a:extLst>
                      <a:ext uri="{FF2B5EF4-FFF2-40B4-BE49-F238E27FC236}">
                        <a16:creationId xmlns:a16="http://schemas.microsoft.com/office/drawing/2014/main" id="{D0B7CF3F-B49B-DDC8-C13B-BAA1297C5B1A}"/>
                      </a:ext>
                    </a:extLst>
                  </p:cNvPr>
                  <p:cNvSpPr/>
                  <p:nvPr/>
                </p:nvSpPr>
                <p:spPr>
                  <a:xfrm>
                    <a:off x="5548888" y="513080"/>
                    <a:ext cx="5737829" cy="288000"/>
                  </a:xfrm>
                  <a:prstGeom prst="rect">
                    <a:avLst/>
                  </a:prstGeom>
                  <a:solidFill>
                    <a:srgbClr val="5B9BD5"/>
                  </a:solidFill>
                  <a:ln w="127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ko-KR" altLang="en-US" sz="900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추가 설명</a:t>
                    </a:r>
                  </a:p>
                </p:txBody>
              </p:sp>
            </p:grpSp>
            <p:cxnSp>
              <p:nvCxnSpPr>
                <p:cNvPr id="54" name="직선 연결선 53">
                  <a:extLst>
                    <a:ext uri="{FF2B5EF4-FFF2-40B4-BE49-F238E27FC236}">
                      <a16:creationId xmlns:a16="http://schemas.microsoft.com/office/drawing/2014/main" id="{6EF41D66-95E2-234E-9855-C8F14D07C3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805" y="1551549"/>
                  <a:ext cx="11094627" cy="0"/>
                </a:xfrm>
                <a:prstGeom prst="lin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B172878C-ADC9-666A-96DD-F004E3F99811}"/>
                  </a:ext>
                </a:extLst>
              </p:cNvPr>
              <p:cNvSpPr/>
              <p:nvPr/>
            </p:nvSpPr>
            <p:spPr>
              <a:xfrm>
                <a:off x="136526" y="1263549"/>
                <a:ext cx="11094626" cy="592849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17515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0940F70-C470-D291-04D5-AD63EBAB10D8}"/>
              </a:ext>
            </a:extLst>
          </p:cNvPr>
          <p:cNvGrpSpPr/>
          <p:nvPr/>
        </p:nvGrpSpPr>
        <p:grpSpPr>
          <a:xfrm>
            <a:off x="192088" y="188913"/>
            <a:ext cx="11807825" cy="402775"/>
            <a:chOff x="192088" y="54772"/>
            <a:chExt cx="11807825" cy="4027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B3DC8DB1-2F60-DC97-259B-B47224B349E6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120B16-30F5-881B-B7C5-595E032DF886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328473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스킬의 효과 목록</a:t>
                </a: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AE50E3AA-3FE5-848B-0CB6-C5E6C59EAED3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 flipV="1">
                <a:off x="1520561" y="256159"/>
                <a:ext cx="10479352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9728637-24C5-18F1-9555-A312E2A79A85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B296959-520D-EB82-2BAD-A8E62E8E7C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973173"/>
              </p:ext>
            </p:extLst>
          </p:nvPr>
        </p:nvGraphicFramePr>
        <p:xfrm>
          <a:off x="192088" y="1640410"/>
          <a:ext cx="11799284" cy="35771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66350">
                  <a:extLst>
                    <a:ext uri="{9D8B030D-6E8A-4147-A177-3AD203B41FA5}">
                      <a16:colId xmlns:a16="http://schemas.microsoft.com/office/drawing/2014/main" val="3224492914"/>
                    </a:ext>
                  </a:extLst>
                </a:gridCol>
                <a:gridCol w="1029825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779000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779000">
                  <a:extLst>
                    <a:ext uri="{9D8B030D-6E8A-4147-A177-3AD203B41FA5}">
                      <a16:colId xmlns:a16="http://schemas.microsoft.com/office/drawing/2014/main" val="525992108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774238">
                  <a:extLst>
                    <a:ext uri="{9D8B030D-6E8A-4147-A177-3AD203B41FA5}">
                      <a16:colId xmlns:a16="http://schemas.microsoft.com/office/drawing/2014/main" val="1075642464"/>
                    </a:ext>
                  </a:extLst>
                </a:gridCol>
                <a:gridCol w="935935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1724891">
                  <a:extLst>
                    <a:ext uri="{9D8B030D-6E8A-4147-A177-3AD203B41FA5}">
                      <a16:colId xmlns:a16="http://schemas.microsoft.com/office/drawing/2014/main" val="2531026986"/>
                    </a:ext>
                  </a:extLst>
                </a:gridCol>
                <a:gridCol w="3564345">
                  <a:extLst>
                    <a:ext uri="{9D8B030D-6E8A-4147-A177-3AD203B41FA5}">
                      <a16:colId xmlns:a16="http://schemas.microsoft.com/office/drawing/2014/main" val="2258684766"/>
                    </a:ext>
                  </a:extLst>
                </a:gridCol>
              </a:tblGrid>
              <a:tr h="419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//comment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효과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(</a:t>
                      </a:r>
                      <a:r>
                        <a:rPr lang="en-US" altLang="ko-KR" sz="900" b="1" i="0" u="sng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PK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(FK)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(FK)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발동 조건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트리거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트리거 태그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유형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값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매개 변수 값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508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피격 이상 면역</a:t>
                      </a: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3052700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305270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4980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스킬 시전 중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lm_skill_27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DEFAULT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  <a:tr h="3508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상태 이상 면역</a:t>
                      </a: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3052701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305270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4982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스킬 시전 중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lm_skill_27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DEFAULT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275747"/>
                  </a:ext>
                </a:extLst>
              </a:tr>
              <a:tr h="350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차 공격 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8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3052702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305270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start_atk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RECTANGLE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{‘width’ : 5.0, ‘height’ : 10.0}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’: 2785, ‘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2, ‘stagger’ : 5}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47240"/>
                  </a:ext>
                </a:extLst>
              </a:tr>
              <a:tr h="3508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적 당겨오기</a:t>
                      </a: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3052703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305270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5501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pull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DEFAULT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018489"/>
                  </a:ext>
                </a:extLst>
              </a:tr>
              <a:tr h="35089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차 공격 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8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3052704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305270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swing_atk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RECTANGLE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{‘width’ : 10.0, ‘height’ : 8.0}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’: 4453, ‘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5, ‘stagger’ : 5}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00651"/>
                  </a:ext>
                </a:extLst>
              </a:tr>
              <a:tr h="35089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차 공격 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</a:t>
                      </a:r>
                      <a:r>
                        <a:rPr lang="en-US" altLang="ko-KR" sz="8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dmg_3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)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3052705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305270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sting_atk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RECTANGLE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{‘width’ : 10.0, ‘height’ : 8.0}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’: 2785, ‘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8, ‘stagger’ : 5}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598018"/>
                  </a:ext>
                </a:extLst>
              </a:tr>
              <a:tr h="35089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돌진 공격 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</a:t>
                      </a:r>
                      <a:r>
                        <a:rPr lang="en-US" altLang="ko-KR" sz="8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dmg_4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)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3052706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305270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finish_atk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RECTANGLE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{‘width’ : 10.0, ‘height’ : 5.0}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’: 5571, ‘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1, ‘stagger’ : 5}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500180"/>
                  </a:ext>
                </a:extLst>
              </a:tr>
              <a:tr h="3508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경직</a:t>
                      </a: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3052707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305270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5500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paralysis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DEFAULT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719616"/>
                  </a:ext>
                </a:extLst>
              </a:tr>
              <a:tr h="3508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피격 이상</a:t>
                      </a: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3052708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305270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5501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push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DEFAULT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594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6883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12440EF-39AC-EA25-CBAF-ADC870CBB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30044"/>
              </p:ext>
            </p:extLst>
          </p:nvPr>
        </p:nvGraphicFramePr>
        <p:xfrm>
          <a:off x="2069624" y="706546"/>
          <a:ext cx="8052752" cy="395999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26160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5116512">
                  <a:extLst>
                    <a:ext uri="{9D8B030D-6E8A-4147-A177-3AD203B41FA5}">
                      <a16:colId xmlns:a16="http://schemas.microsoft.com/office/drawing/2014/main" val="2751737292"/>
                    </a:ext>
                  </a:extLst>
                </a:gridCol>
              </a:tblGrid>
              <a:tr h="35999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분류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파일명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리소스 설명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5999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아이콘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lm_skill_01_27.png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UI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에 표시되는 스킬 아이콘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  <a:tr h="35999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애니메이션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lm_skill_27_anim.fbx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전체 모션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47240"/>
                  </a:ext>
                </a:extLst>
              </a:tr>
              <a:tr h="35999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 (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전체 묶음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lm_skill_27_vfx_00.fbx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전체 이펙트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45349"/>
                  </a:ext>
                </a:extLst>
              </a:tr>
              <a:tr h="359999">
                <a:tc rowSpan="7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 (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개별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lm_skill_27_vfx_01.fbx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검붉은 에너지가 캐릭터를 향해 모여든 후 클래스 마크의 형상을 띄며 사라지는 이펙트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830916"/>
                  </a:ext>
                </a:extLst>
              </a:tr>
              <a:tr h="35999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lm_skill_27_vfx_02.fbx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에너지가 거대한 창을 형성하며 적을 향해 찌른 후 창으로 다시 흡수되는 이펙트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505217"/>
                  </a:ext>
                </a:extLst>
              </a:tr>
              <a:tr h="35999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lm_skill_27_vfx_03.fbx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트레일 이펙트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198322"/>
                  </a:ext>
                </a:extLst>
              </a:tr>
              <a:tr h="35999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lm_skill_27_vfx_04.fbx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트레일 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+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주변에 다수의 창 형태의 에너지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07333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lm_skill_27_vfx_05.fbx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5]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캐릭터의 몸에서 클래스 마크가 번쩍인 후 사라지는 이펙트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592033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lm_skill_27_vfx_06.fbx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6-(1)]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트레일 이펙트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59801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lm_skill_27_vfx_crack.fbx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이펙트 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6-(2)] 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창을 휘두르는 궤적에 맞춰 지면에 형성되는 균열</a:t>
                      </a:r>
                      <a:endParaRPr lang="sv-SE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56862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B4384B0-2D1C-F1E7-27B4-3D98CF6AEFB2}"/>
              </a:ext>
            </a:extLst>
          </p:cNvPr>
          <p:cNvSpPr txBox="1"/>
          <p:nvPr/>
        </p:nvSpPr>
        <p:spPr>
          <a:xfrm>
            <a:off x="2081055" y="4982783"/>
            <a:ext cx="6096000" cy="215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※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본 포트폴리오에서는 사운드 연출은 다루지 않았으며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해당 사운드 리소스는 예시용으로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간단하게 표기합니다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endParaRPr lang="ko-KR" altLang="en-US" sz="801" dirty="0">
              <a:solidFill>
                <a:schemeClr val="bg1">
                  <a:lumMod val="50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A4DCA97-D89C-E20D-9BF6-739113950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933526"/>
              </p:ext>
            </p:extLst>
          </p:nvPr>
        </p:nvGraphicFramePr>
        <p:xfrm>
          <a:off x="2081055" y="5228706"/>
          <a:ext cx="8029891" cy="143999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26160">
                  <a:extLst>
                    <a:ext uri="{9D8B030D-6E8A-4147-A177-3AD203B41FA5}">
                      <a16:colId xmlns:a16="http://schemas.microsoft.com/office/drawing/2014/main" val="880964886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2002093272"/>
                    </a:ext>
                  </a:extLst>
                </a:gridCol>
                <a:gridCol w="5093651">
                  <a:extLst>
                    <a:ext uri="{9D8B030D-6E8A-4147-A177-3AD203B41FA5}">
                      <a16:colId xmlns:a16="http://schemas.microsoft.com/office/drawing/2014/main" val="743165684"/>
                    </a:ext>
                  </a:extLst>
                </a:gridCol>
              </a:tblGrid>
              <a:tr h="35999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484784"/>
                  </a:ext>
                </a:extLst>
              </a:tr>
              <a:tr h="35999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725427"/>
                  </a:ext>
                </a:extLst>
              </a:tr>
              <a:tr h="35999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931464"/>
                  </a:ext>
                </a:extLst>
              </a:tr>
              <a:tr h="35999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hit_sound_00.wav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타격음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일정한 볼륨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적중된 대상의 중심에서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570549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8506A10B-4BD3-74A4-3291-79297BF9FB61}"/>
              </a:ext>
            </a:extLst>
          </p:cNvPr>
          <p:cNvGrpSpPr/>
          <p:nvPr/>
        </p:nvGrpSpPr>
        <p:grpSpPr>
          <a:xfrm>
            <a:off x="192088" y="188913"/>
            <a:ext cx="11807825" cy="402775"/>
            <a:chOff x="192088" y="54772"/>
            <a:chExt cx="11807825" cy="402775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7A8F417-3F8D-9EFD-2AA1-A583B6E26536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51C442-8CF3-84B9-AB68-AAD6CA708372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003064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리소스 목록</a:t>
                </a:r>
              </a:p>
            </p:txBody>
          </p: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E49A8666-6363-97F7-5567-EF25796BEDCE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 flipV="1">
                <a:off x="1195152" y="256159"/>
                <a:ext cx="10804761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546F3541-8228-D9B9-5DF8-7FCE377416B1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39430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D8D285-CE42-A702-0080-C6A6CA3E1D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74F2BB84-3415-29AF-4A49-89EE9FC0C216}"/>
              </a:ext>
            </a:extLst>
          </p:cNvPr>
          <p:cNvGrpSpPr/>
          <p:nvPr/>
        </p:nvGrpSpPr>
        <p:grpSpPr>
          <a:xfrm>
            <a:off x="189103" y="188913"/>
            <a:ext cx="11807825" cy="402775"/>
            <a:chOff x="192088" y="54772"/>
            <a:chExt cx="11807825" cy="4027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4BEF0C7B-7DD4-65D0-E4FC-09512D860460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7962C89-1257-2059-67CD-D9AAA9EB545F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959782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트라이포드</a:t>
                </a: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2EAF1A73-2F5E-0DB8-DBFD-97FBBB6D3FC2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1151870" y="256160"/>
                <a:ext cx="10848043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56BD3BB-2A4A-D4D2-D6E9-3753886678CD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A77CB07-BA6F-3752-5C49-83153893F2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502430"/>
              </p:ext>
            </p:extLst>
          </p:nvPr>
        </p:nvGraphicFramePr>
        <p:xfrm>
          <a:off x="3901454" y="1084008"/>
          <a:ext cx="8089918" cy="322628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97832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394232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566594">
                  <a:extLst>
                    <a:ext uri="{9D8B030D-6E8A-4147-A177-3AD203B41FA5}">
                      <a16:colId xmlns:a16="http://schemas.microsoft.com/office/drawing/2014/main" val="952332032"/>
                    </a:ext>
                  </a:extLst>
                </a:gridCol>
                <a:gridCol w="1078343">
                  <a:extLst>
                    <a:ext uri="{9D8B030D-6E8A-4147-A177-3AD203B41FA5}">
                      <a16:colId xmlns:a16="http://schemas.microsoft.com/office/drawing/2014/main" val="525992108"/>
                    </a:ext>
                  </a:extLst>
                </a:gridCol>
                <a:gridCol w="5652917">
                  <a:extLst>
                    <a:ext uri="{9D8B030D-6E8A-4147-A177-3AD203B41FA5}">
                      <a16:colId xmlns:a16="http://schemas.microsoft.com/office/drawing/2014/main" val="3311625547"/>
                    </a:ext>
                  </a:extLst>
                </a:gridCol>
              </a:tblGrid>
              <a:tr h="419134"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티어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index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트라이포드 명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트라이포드 설명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50894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부위파괴 강화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부위파괴 레벨이</a:t>
                      </a:r>
                      <a:r>
                        <a:rPr lang="ko-KR" altLang="en-US" sz="900" b="0" dirty="0">
                          <a:solidFill>
                            <a:srgbClr val="00B05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900" b="0" dirty="0">
                          <a:solidFill>
                            <a:srgbClr val="00B05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만큼 증가합니다</a:t>
                      </a:r>
                      <a:r>
                        <a:rPr lang="en-US" altLang="ko-KR" sz="900" b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  <a:tr h="35089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뇌진탕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스킬의 무력화 단계가 </a:t>
                      </a:r>
                      <a:r>
                        <a:rPr lang="en-US" altLang="ko-KR" sz="900" b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중</a:t>
                      </a:r>
                      <a:r>
                        <a:rPr lang="en-US" altLang="ko-KR" sz="900" b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]</a:t>
                      </a:r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으로 증가합니다</a:t>
                      </a:r>
                      <a:r>
                        <a:rPr lang="en-US" altLang="ko-KR" sz="900" b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275747"/>
                  </a:ext>
                </a:extLst>
              </a:tr>
              <a:tr h="35089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약점 공략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공격에 적중된 적은 </a:t>
                      </a:r>
                      <a:r>
                        <a:rPr lang="en-US" altLang="ko-KR" sz="900" b="0" dirty="0">
                          <a:solidFill>
                            <a:srgbClr val="FFC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16.0</a:t>
                      </a:r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초 동안 자신 및 파티원의 치명타 공격에 받는 피해가 </a:t>
                      </a:r>
                      <a:r>
                        <a:rPr lang="en-US" altLang="ko-KR" sz="900" b="0" dirty="0">
                          <a:solidFill>
                            <a:srgbClr val="00B05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8.0%</a:t>
                      </a:r>
                      <a:r>
                        <a:rPr lang="en-US" altLang="ko-KR" sz="900" b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증가합니다</a:t>
                      </a:r>
                      <a:r>
                        <a:rPr lang="en-US" altLang="ko-KR" sz="900" b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47240"/>
                  </a:ext>
                </a:extLst>
              </a:tr>
              <a:tr h="35089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집중 공략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 범위가 </a:t>
                      </a:r>
                      <a:r>
                        <a:rPr lang="en-US" altLang="ko-KR" sz="900" b="0" dirty="0">
                          <a:solidFill>
                            <a:srgbClr val="FF33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20.0%</a:t>
                      </a:r>
                      <a:r>
                        <a:rPr lang="en-US" altLang="ko-KR" sz="900" b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감소하고 즉시 창을 바닥에 내려찍습니다</a:t>
                      </a:r>
                      <a:r>
                        <a:rPr lang="en-US" altLang="ko-KR" sz="900" b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018489"/>
                  </a:ext>
                </a:extLst>
              </a:tr>
              <a:tr h="35089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대지 파괴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토</a:t>
                      </a:r>
                      <a:r>
                        <a:rPr lang="en-US" altLang="ko-KR" sz="900" b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] </a:t>
                      </a:r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속성으로 변경되고</a:t>
                      </a:r>
                      <a:r>
                        <a:rPr lang="en-US" altLang="ko-KR" sz="900" b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 적중 시 </a:t>
                      </a:r>
                      <a:r>
                        <a:rPr lang="en-US" altLang="ko-KR" sz="900" b="0" dirty="0">
                          <a:solidFill>
                            <a:srgbClr val="FFC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3.0/3.5/4.0/4.5/5.0</a:t>
                      </a:r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초 동안 지진에 걸립니다</a:t>
                      </a:r>
                      <a:r>
                        <a:rPr lang="en-US" altLang="ko-KR" sz="900" b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00651"/>
                  </a:ext>
                </a:extLst>
              </a:tr>
              <a:tr h="35089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내려치는 창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 범위가 </a:t>
                      </a:r>
                      <a:r>
                        <a:rPr lang="en-US" altLang="ko-KR" sz="900" b="0" dirty="0">
                          <a:solidFill>
                            <a:srgbClr val="FF33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20.0%</a:t>
                      </a:r>
                      <a:r>
                        <a:rPr lang="en-US" altLang="ko-KR" sz="900" b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감소하지만</a:t>
                      </a:r>
                      <a:r>
                        <a:rPr lang="en-US" altLang="ko-KR" sz="900" b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마우스 위치에 창이 떨어지는 공격을 가합니다</a:t>
                      </a:r>
                      <a:r>
                        <a:rPr lang="en-US" altLang="ko-KR" sz="900" b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598018"/>
                  </a:ext>
                </a:extLst>
              </a:tr>
              <a:tr h="35089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빠른 준비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재사용 대기시간이 </a:t>
                      </a:r>
                      <a:r>
                        <a:rPr lang="en-US" altLang="ko-KR" sz="900" b="0" dirty="0">
                          <a:solidFill>
                            <a:srgbClr val="00B05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6.0/7.2/8.4/9.7/11.0</a:t>
                      </a:r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초 감소합니다</a:t>
                      </a:r>
                      <a:r>
                        <a:rPr lang="en-US" altLang="ko-KR" sz="900" b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500180"/>
                  </a:ext>
                </a:extLst>
              </a:tr>
              <a:tr h="35089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최후의 판단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듀얼 게이지를 </a:t>
                      </a:r>
                      <a:r>
                        <a:rPr lang="en-US" altLang="ko-KR" sz="900" b="0" dirty="0">
                          <a:solidFill>
                            <a:srgbClr val="FF33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칸 소모하지만</a:t>
                      </a:r>
                      <a:r>
                        <a:rPr lang="en-US" altLang="ko-KR" sz="900" b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적에게 주는 피해가 </a:t>
                      </a:r>
                      <a:r>
                        <a:rPr lang="en-US" altLang="ko-KR" sz="900" b="0" dirty="0">
                          <a:solidFill>
                            <a:srgbClr val="00B05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140.0/152.6/165.2/177.8/190.4% </a:t>
                      </a:r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증가합니다</a:t>
                      </a:r>
                      <a:r>
                        <a:rPr lang="en-US" altLang="ko-KR" sz="900" b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보유한 듀얼 게이지가 </a:t>
                      </a:r>
                      <a:r>
                        <a:rPr lang="en-US" altLang="ko-KR" sz="900" b="0" dirty="0">
                          <a:solidFill>
                            <a:srgbClr val="FF33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r>
                        <a:rPr lang="ko-KR" altLang="en-US" sz="900" b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칸 미만이면 적용 되지 않습니다</a:t>
                      </a:r>
                      <a:r>
                        <a:rPr lang="en-US" altLang="ko-KR" sz="900" b="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594107"/>
                  </a:ext>
                </a:extLst>
              </a:tr>
            </a:tbl>
          </a:graphicData>
        </a:graphic>
      </p:graphicFrame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C7C35BEB-7D60-516D-D0DA-57577D31E076}"/>
              </a:ext>
            </a:extLst>
          </p:cNvPr>
          <p:cNvGrpSpPr/>
          <p:nvPr/>
        </p:nvGrpSpPr>
        <p:grpSpPr>
          <a:xfrm>
            <a:off x="192088" y="1084008"/>
            <a:ext cx="3348000" cy="4293704"/>
            <a:chOff x="192088" y="1084008"/>
            <a:chExt cx="3348000" cy="4293704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159F4FE-83D0-4060-831D-ACB0D8212959}"/>
                </a:ext>
              </a:extLst>
            </p:cNvPr>
            <p:cNvSpPr/>
            <p:nvPr/>
          </p:nvSpPr>
          <p:spPr>
            <a:xfrm>
              <a:off x="192088" y="1084008"/>
              <a:ext cx="3348000" cy="4293704"/>
            </a:xfrm>
            <a:prstGeom prst="rect">
              <a:avLst/>
            </a:prstGeom>
            <a:solidFill>
              <a:srgbClr val="14161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49" name="그룹 148">
              <a:extLst>
                <a:ext uri="{FF2B5EF4-FFF2-40B4-BE49-F238E27FC236}">
                  <a16:creationId xmlns:a16="http://schemas.microsoft.com/office/drawing/2014/main" id="{58EF4D40-B0DE-9AAB-341C-E54BC0501A0E}"/>
                </a:ext>
              </a:extLst>
            </p:cNvPr>
            <p:cNvGrpSpPr/>
            <p:nvPr/>
          </p:nvGrpSpPr>
          <p:grpSpPr>
            <a:xfrm>
              <a:off x="329248" y="1118183"/>
              <a:ext cx="3065347" cy="1232468"/>
              <a:chOff x="329248" y="1118183"/>
              <a:chExt cx="3065347" cy="1232468"/>
            </a:xfrm>
          </p:grpSpPr>
          <p:grpSp>
            <p:nvGrpSpPr>
              <p:cNvPr id="153" name="그룹 152">
                <a:extLst>
                  <a:ext uri="{FF2B5EF4-FFF2-40B4-BE49-F238E27FC236}">
                    <a16:creationId xmlns:a16="http://schemas.microsoft.com/office/drawing/2014/main" id="{75547D4B-F655-0FA0-4309-1E6E0A22CD29}"/>
                  </a:ext>
                </a:extLst>
              </p:cNvPr>
              <p:cNvGrpSpPr/>
              <p:nvPr/>
            </p:nvGrpSpPr>
            <p:grpSpPr>
              <a:xfrm>
                <a:off x="347735" y="1656060"/>
                <a:ext cx="2918085" cy="694591"/>
                <a:chOff x="347735" y="1575403"/>
                <a:chExt cx="2918085" cy="694591"/>
              </a:xfrm>
            </p:grpSpPr>
            <p:grpSp>
              <p:nvGrpSpPr>
                <p:cNvPr id="124" name="그룹 123">
                  <a:extLst>
                    <a:ext uri="{FF2B5EF4-FFF2-40B4-BE49-F238E27FC236}">
                      <a16:creationId xmlns:a16="http://schemas.microsoft.com/office/drawing/2014/main" id="{6060B3C6-EE0E-C16A-547F-9BF8F8E57658}"/>
                    </a:ext>
                  </a:extLst>
                </p:cNvPr>
                <p:cNvGrpSpPr/>
                <p:nvPr/>
              </p:nvGrpSpPr>
              <p:grpSpPr>
                <a:xfrm>
                  <a:off x="347735" y="1575403"/>
                  <a:ext cx="804707" cy="694591"/>
                  <a:chOff x="280320" y="1124392"/>
                  <a:chExt cx="804707" cy="694591"/>
                </a:xfrm>
              </p:grpSpPr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F33CC509-12A2-08E8-568B-FA86DB08FC82}"/>
                      </a:ext>
                    </a:extLst>
                  </p:cNvPr>
                  <p:cNvSpPr txBox="1"/>
                  <p:nvPr/>
                </p:nvSpPr>
                <p:spPr>
                  <a:xfrm>
                    <a:off x="280320" y="1592392"/>
                    <a:ext cx="804707" cy="226591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ko-KR" altLang="en-US" sz="1000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 부위파괴 강화 </a:t>
                    </a:r>
                    <a:endParaRPr lang="en-US" altLang="ko-KR" sz="1000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endParaRPr>
                  </a:p>
                </p:txBody>
              </p:sp>
              <p:grpSp>
                <p:nvGrpSpPr>
                  <p:cNvPr id="69" name="그룹 68">
                    <a:extLst>
                      <a:ext uri="{FF2B5EF4-FFF2-40B4-BE49-F238E27FC236}">
                        <a16:creationId xmlns:a16="http://schemas.microsoft.com/office/drawing/2014/main" id="{70175F52-1378-EC50-0784-692EE8ABBDF7}"/>
                      </a:ext>
                    </a:extLst>
                  </p:cNvPr>
                  <p:cNvGrpSpPr/>
                  <p:nvPr/>
                </p:nvGrpSpPr>
                <p:grpSpPr>
                  <a:xfrm>
                    <a:off x="448673" y="1124392"/>
                    <a:ext cx="468000" cy="468000"/>
                    <a:chOff x="416330" y="1207608"/>
                    <a:chExt cx="468000" cy="468000"/>
                  </a:xfrm>
                </p:grpSpPr>
                <p:sp>
                  <p:nvSpPr>
                    <p:cNvPr id="66" name="타원 65">
                      <a:extLst>
                        <a:ext uri="{FF2B5EF4-FFF2-40B4-BE49-F238E27FC236}">
                          <a16:creationId xmlns:a16="http://schemas.microsoft.com/office/drawing/2014/main" id="{31ADF461-C32E-0CE4-F332-7D01C6950E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6330" y="1207608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pic>
                  <p:nvPicPr>
                    <p:cNvPr id="40" name="그림 39" descr="다채로움, 일렉트릭 블루, 블루, 라인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CFBA15C9-8AA7-CAAD-F359-F130F6E792E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16330" y="1207608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23" name="그룹 122">
                  <a:extLst>
                    <a:ext uri="{FF2B5EF4-FFF2-40B4-BE49-F238E27FC236}">
                      <a16:creationId xmlns:a16="http://schemas.microsoft.com/office/drawing/2014/main" id="{A287B286-C9A2-250C-6B73-A3AC33A070EF}"/>
                    </a:ext>
                  </a:extLst>
                </p:cNvPr>
                <p:cNvGrpSpPr/>
                <p:nvPr/>
              </p:nvGrpSpPr>
              <p:grpSpPr>
                <a:xfrm>
                  <a:off x="1632088" y="1575403"/>
                  <a:ext cx="468000" cy="694591"/>
                  <a:chOff x="1678684" y="1124392"/>
                  <a:chExt cx="468000" cy="694591"/>
                </a:xfrm>
              </p:grpSpPr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C2105919-CB21-1C42-E45E-30287379A473}"/>
                      </a:ext>
                    </a:extLst>
                  </p:cNvPr>
                  <p:cNvSpPr txBox="1"/>
                  <p:nvPr/>
                </p:nvSpPr>
                <p:spPr>
                  <a:xfrm>
                    <a:off x="1705897" y="1592392"/>
                    <a:ext cx="413575" cy="226591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altLang="ko-KR" sz="1000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 </a:t>
                    </a:r>
                    <a:r>
                      <a:rPr lang="ko-KR" altLang="en-US" sz="1000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뇌진탕 </a:t>
                    </a:r>
                    <a:endParaRPr lang="en-US" altLang="ko-KR" sz="1000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endParaRPr>
                  </a:p>
                </p:txBody>
              </p:sp>
              <p:grpSp>
                <p:nvGrpSpPr>
                  <p:cNvPr id="70" name="그룹 69">
                    <a:extLst>
                      <a:ext uri="{FF2B5EF4-FFF2-40B4-BE49-F238E27FC236}">
                        <a16:creationId xmlns:a16="http://schemas.microsoft.com/office/drawing/2014/main" id="{526EA065-FF85-63B4-C133-71623491B432}"/>
                      </a:ext>
                    </a:extLst>
                  </p:cNvPr>
                  <p:cNvGrpSpPr/>
                  <p:nvPr/>
                </p:nvGrpSpPr>
                <p:grpSpPr>
                  <a:xfrm>
                    <a:off x="1678684" y="1124392"/>
                    <a:ext cx="468000" cy="468000"/>
                    <a:chOff x="1683008" y="963353"/>
                    <a:chExt cx="468000" cy="468000"/>
                  </a:xfrm>
                </p:grpSpPr>
                <p:sp>
                  <p:nvSpPr>
                    <p:cNvPr id="67" name="타원 66">
                      <a:extLst>
                        <a:ext uri="{FF2B5EF4-FFF2-40B4-BE49-F238E27FC236}">
                          <a16:creationId xmlns:a16="http://schemas.microsoft.com/office/drawing/2014/main" id="{9E2050E8-0B35-4AC9-63B6-269200CA76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83008" y="963353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pic>
                  <p:nvPicPr>
                    <p:cNvPr id="42" name="그림 41" descr="시계, 원, 손목시계, 시간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D9B0FB88-4497-D9BA-8A08-CE247F2D501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683008" y="963353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25" name="그룹 124">
                  <a:extLst>
                    <a:ext uri="{FF2B5EF4-FFF2-40B4-BE49-F238E27FC236}">
                      <a16:creationId xmlns:a16="http://schemas.microsoft.com/office/drawing/2014/main" id="{C6CBAF51-03AE-EFE8-7E23-613DCDD544D8}"/>
                    </a:ext>
                  </a:extLst>
                </p:cNvPr>
                <p:cNvGrpSpPr/>
                <p:nvPr/>
              </p:nvGrpSpPr>
              <p:grpSpPr>
                <a:xfrm>
                  <a:off x="2698357" y="1575403"/>
                  <a:ext cx="567463" cy="694591"/>
                  <a:chOff x="2782818" y="1124392"/>
                  <a:chExt cx="567463" cy="694591"/>
                </a:xfrm>
              </p:grpSpPr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AC643D7B-972A-71BE-9AA1-F77FFF419728}"/>
                      </a:ext>
                    </a:extLst>
                  </p:cNvPr>
                  <p:cNvSpPr txBox="1"/>
                  <p:nvPr/>
                </p:nvSpPr>
                <p:spPr>
                  <a:xfrm>
                    <a:off x="2782818" y="1592392"/>
                    <a:ext cx="567463" cy="226591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altLang="ko-KR" sz="1000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 </a:t>
                    </a:r>
                    <a:r>
                      <a:rPr lang="ko-KR" altLang="en-US" sz="1000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약점 공략 </a:t>
                    </a:r>
                    <a:endParaRPr lang="en-US" altLang="ko-KR" sz="1000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endParaRPr>
                  </a:p>
                </p:txBody>
              </p:sp>
              <p:grpSp>
                <p:nvGrpSpPr>
                  <p:cNvPr id="71" name="그룹 70">
                    <a:extLst>
                      <a:ext uri="{FF2B5EF4-FFF2-40B4-BE49-F238E27FC236}">
                        <a16:creationId xmlns:a16="http://schemas.microsoft.com/office/drawing/2014/main" id="{8C9C3809-0F00-26F3-9F28-1EB18131167C}"/>
                      </a:ext>
                    </a:extLst>
                  </p:cNvPr>
                  <p:cNvGrpSpPr/>
                  <p:nvPr/>
                </p:nvGrpSpPr>
                <p:grpSpPr>
                  <a:xfrm>
                    <a:off x="2832550" y="1124392"/>
                    <a:ext cx="468000" cy="468000"/>
                    <a:chOff x="2832549" y="1059067"/>
                    <a:chExt cx="468000" cy="468000"/>
                  </a:xfrm>
                </p:grpSpPr>
                <p:sp>
                  <p:nvSpPr>
                    <p:cNvPr id="68" name="타원 67">
                      <a:extLst>
                        <a:ext uri="{FF2B5EF4-FFF2-40B4-BE49-F238E27FC236}">
                          <a16:creationId xmlns:a16="http://schemas.microsoft.com/office/drawing/2014/main" id="{BA1AB141-75EE-05F6-EAA5-F85D13815D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32549" y="1059067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pic>
                  <p:nvPicPr>
                    <p:cNvPr id="44" name="그림 43" descr="스크린샷, 일렉트릭 블루, 블랙, 빛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2F45FCC6-D63D-EB36-359A-2C16D24C4EA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32549" y="1059067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grpSp>
            <p:nvGrpSpPr>
              <p:cNvPr id="144" name="그룹 143">
                <a:extLst>
                  <a:ext uri="{FF2B5EF4-FFF2-40B4-BE49-F238E27FC236}">
                    <a16:creationId xmlns:a16="http://schemas.microsoft.com/office/drawing/2014/main" id="{3808971F-AD2F-E617-0C1E-2A96D845F175}"/>
                  </a:ext>
                </a:extLst>
              </p:cNvPr>
              <p:cNvGrpSpPr/>
              <p:nvPr/>
            </p:nvGrpSpPr>
            <p:grpSpPr>
              <a:xfrm>
                <a:off x="329248" y="1118183"/>
                <a:ext cx="3065347" cy="377439"/>
                <a:chOff x="329248" y="1118183"/>
                <a:chExt cx="3065347" cy="377439"/>
              </a:xfrm>
            </p:grpSpPr>
            <p:cxnSp>
              <p:nvCxnSpPr>
                <p:cNvPr id="87" name="직선 연결선 86">
                  <a:extLst>
                    <a:ext uri="{FF2B5EF4-FFF2-40B4-BE49-F238E27FC236}">
                      <a16:creationId xmlns:a16="http://schemas.microsoft.com/office/drawing/2014/main" id="{B1007954-C94F-99E3-DAC9-2C4AA8059A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4595" y="1305382"/>
                  <a:ext cx="3060000" cy="0"/>
                </a:xfrm>
                <a:prstGeom prst="line">
                  <a:avLst/>
                </a:prstGeom>
                <a:ln w="3175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89" name="그림 88" descr="스크린샷, 폰트, 상징, 그래픽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A0CA8CC7-119A-2889-783E-DD353A6AF6B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47419" r="69319" b="4009"/>
                <a:stretch>
                  <a:fillRect/>
                </a:stretch>
              </p:blipFill>
              <p:spPr>
                <a:xfrm>
                  <a:off x="1687223" y="1118183"/>
                  <a:ext cx="354745" cy="374399"/>
                </a:xfrm>
                <a:prstGeom prst="rect">
                  <a:avLst/>
                </a:prstGeom>
              </p:spPr>
            </p:pic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61F51C1-CE9C-60EE-26D2-09668E3B4177}"/>
                    </a:ext>
                  </a:extLst>
                </p:cNvPr>
                <p:cNvSpPr txBox="1"/>
                <p:nvPr/>
              </p:nvSpPr>
              <p:spPr>
                <a:xfrm>
                  <a:off x="329248" y="1305382"/>
                  <a:ext cx="1016304" cy="190240"/>
                </a:xfrm>
                <a:prstGeom prst="rect">
                  <a:avLst/>
                </a:prstGeom>
                <a:noFill/>
              </p:spPr>
              <p:txBody>
                <a:bodyPr wrap="none" lIns="0" tIns="36000" rIns="0" bIns="0" rtlCol="0" anchor="ctr" anchorCtr="0">
                  <a:spAutoFit/>
                </a:bodyPr>
                <a:lstStyle/>
                <a:p>
                  <a:r>
                    <a:rPr lang="en-US" altLang="ko-KR" sz="1000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[</a:t>
                  </a:r>
                  <a:r>
                    <a:rPr lang="ko-KR" altLang="en-US" sz="1000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파티 기여도 향상</a:t>
                  </a:r>
                  <a:r>
                    <a:rPr lang="en-US" altLang="ko-KR" sz="1000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] </a:t>
                  </a:r>
                </a:p>
              </p:txBody>
            </p:sp>
          </p:grpSp>
        </p:grpSp>
        <p:grpSp>
          <p:nvGrpSpPr>
            <p:cNvPr id="148" name="그룹 147">
              <a:extLst>
                <a:ext uri="{FF2B5EF4-FFF2-40B4-BE49-F238E27FC236}">
                  <a16:creationId xmlns:a16="http://schemas.microsoft.com/office/drawing/2014/main" id="{1FD3C95B-558F-34FC-C0CC-EA2B4DD0ABC2}"/>
                </a:ext>
              </a:extLst>
            </p:cNvPr>
            <p:cNvGrpSpPr/>
            <p:nvPr/>
          </p:nvGrpSpPr>
          <p:grpSpPr>
            <a:xfrm>
              <a:off x="329248" y="2514129"/>
              <a:ext cx="3065347" cy="1232468"/>
              <a:chOff x="329248" y="2514129"/>
              <a:chExt cx="3065347" cy="1232468"/>
            </a:xfrm>
          </p:grpSpPr>
          <p:grpSp>
            <p:nvGrpSpPr>
              <p:cNvPr id="154" name="그룹 153">
                <a:extLst>
                  <a:ext uri="{FF2B5EF4-FFF2-40B4-BE49-F238E27FC236}">
                    <a16:creationId xmlns:a16="http://schemas.microsoft.com/office/drawing/2014/main" id="{1F31B50F-7853-B345-F43B-F64113DC6B27}"/>
                  </a:ext>
                </a:extLst>
              </p:cNvPr>
              <p:cNvGrpSpPr/>
              <p:nvPr/>
            </p:nvGrpSpPr>
            <p:grpSpPr>
              <a:xfrm>
                <a:off x="466357" y="3052006"/>
                <a:ext cx="2858774" cy="694591"/>
                <a:chOff x="466357" y="2921263"/>
                <a:chExt cx="2858774" cy="694591"/>
              </a:xfrm>
            </p:grpSpPr>
            <p:grpSp>
              <p:nvGrpSpPr>
                <p:cNvPr id="81" name="그룹 80">
                  <a:extLst>
                    <a:ext uri="{FF2B5EF4-FFF2-40B4-BE49-F238E27FC236}">
                      <a16:creationId xmlns:a16="http://schemas.microsoft.com/office/drawing/2014/main" id="{BA07EE26-3074-9672-D28F-FED1C92FCFBB}"/>
                    </a:ext>
                  </a:extLst>
                </p:cNvPr>
                <p:cNvGrpSpPr/>
                <p:nvPr/>
              </p:nvGrpSpPr>
              <p:grpSpPr>
                <a:xfrm>
                  <a:off x="466357" y="2921263"/>
                  <a:ext cx="567463" cy="694591"/>
                  <a:chOff x="398943" y="2470252"/>
                  <a:chExt cx="567463" cy="694591"/>
                </a:xfrm>
              </p:grpSpPr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B2B1E92B-DC7C-60B1-AC72-0DD3390ECBB1}"/>
                      </a:ext>
                    </a:extLst>
                  </p:cNvPr>
                  <p:cNvSpPr txBox="1"/>
                  <p:nvPr/>
                </p:nvSpPr>
                <p:spPr>
                  <a:xfrm>
                    <a:off x="398943" y="2938252"/>
                    <a:ext cx="567463" cy="226591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ko-KR" altLang="en-US" sz="1000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 집중 공략 </a:t>
                    </a:r>
                    <a:endParaRPr lang="en-US" altLang="ko-KR" sz="1000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endParaRPr>
                  </a:p>
                </p:txBody>
              </p:sp>
              <p:grpSp>
                <p:nvGrpSpPr>
                  <p:cNvPr id="72" name="그룹 71">
                    <a:extLst>
                      <a:ext uri="{FF2B5EF4-FFF2-40B4-BE49-F238E27FC236}">
                        <a16:creationId xmlns:a16="http://schemas.microsoft.com/office/drawing/2014/main" id="{9656535B-6A3E-B9C1-6EFE-D3FC22509141}"/>
                      </a:ext>
                    </a:extLst>
                  </p:cNvPr>
                  <p:cNvGrpSpPr/>
                  <p:nvPr/>
                </p:nvGrpSpPr>
                <p:grpSpPr>
                  <a:xfrm>
                    <a:off x="448674" y="2470252"/>
                    <a:ext cx="468000" cy="468000"/>
                    <a:chOff x="416330" y="2636726"/>
                    <a:chExt cx="468000" cy="468000"/>
                  </a:xfrm>
                </p:grpSpPr>
                <p:sp>
                  <p:nvSpPr>
                    <p:cNvPr id="51" name="타원 50">
                      <a:extLst>
                        <a:ext uri="{FF2B5EF4-FFF2-40B4-BE49-F238E27FC236}">
                          <a16:creationId xmlns:a16="http://schemas.microsoft.com/office/drawing/2014/main" id="{04682D5F-D3CE-FAB1-BB23-C0B53A57AD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6330" y="2636726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pic>
                  <p:nvPicPr>
                    <p:cNvPr id="46" name="그림 45" descr="그린, 상징, 빛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452CCAB1-7557-DC2D-C6B7-435BBD2A126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16330" y="2636726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83" name="그룹 82">
                  <a:extLst>
                    <a:ext uri="{FF2B5EF4-FFF2-40B4-BE49-F238E27FC236}">
                      <a16:creationId xmlns:a16="http://schemas.microsoft.com/office/drawing/2014/main" id="{E02CF1D5-8D01-937F-6F10-4D6A2B13A8CF}"/>
                    </a:ext>
                  </a:extLst>
                </p:cNvPr>
                <p:cNvGrpSpPr/>
                <p:nvPr/>
              </p:nvGrpSpPr>
              <p:grpSpPr>
                <a:xfrm>
                  <a:off x="1582357" y="2921263"/>
                  <a:ext cx="567463" cy="694591"/>
                  <a:chOff x="1597418" y="2470252"/>
                  <a:chExt cx="567463" cy="694591"/>
                </a:xfrm>
              </p:grpSpPr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48518FE1-0AD4-AF80-E8EB-A8CBA82CD558}"/>
                      </a:ext>
                    </a:extLst>
                  </p:cNvPr>
                  <p:cNvSpPr txBox="1"/>
                  <p:nvPr/>
                </p:nvSpPr>
                <p:spPr>
                  <a:xfrm>
                    <a:off x="1597418" y="2938252"/>
                    <a:ext cx="567463" cy="226591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altLang="ko-KR" sz="1000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 </a:t>
                    </a:r>
                    <a:r>
                      <a:rPr lang="ko-KR" altLang="en-US" sz="1000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대지 파괴 </a:t>
                    </a:r>
                    <a:endParaRPr lang="en-US" altLang="ko-KR" sz="1000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endParaRPr>
                  </a:p>
                </p:txBody>
              </p:sp>
              <p:grpSp>
                <p:nvGrpSpPr>
                  <p:cNvPr id="73" name="그룹 72">
                    <a:extLst>
                      <a:ext uri="{FF2B5EF4-FFF2-40B4-BE49-F238E27FC236}">
                        <a16:creationId xmlns:a16="http://schemas.microsoft.com/office/drawing/2014/main" id="{CCEA958F-BFCB-89DE-703F-46D170B7AEEC}"/>
                      </a:ext>
                    </a:extLst>
                  </p:cNvPr>
                  <p:cNvGrpSpPr/>
                  <p:nvPr/>
                </p:nvGrpSpPr>
                <p:grpSpPr>
                  <a:xfrm>
                    <a:off x="1647149" y="2470252"/>
                    <a:ext cx="468000" cy="468000"/>
                    <a:chOff x="1683008" y="2636726"/>
                    <a:chExt cx="468000" cy="468000"/>
                  </a:xfrm>
                </p:grpSpPr>
                <p:sp>
                  <p:nvSpPr>
                    <p:cNvPr id="52" name="타원 51">
                      <a:extLst>
                        <a:ext uri="{FF2B5EF4-FFF2-40B4-BE49-F238E27FC236}">
                          <a16:creationId xmlns:a16="http://schemas.microsoft.com/office/drawing/2014/main" id="{F2C64EC8-1319-D11B-71B8-5491B04391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83008" y="2636726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pic>
                  <p:nvPicPr>
                    <p:cNvPr id="48" name="그림 47" descr="댄스, 예술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70F65340-7F86-9AF5-138A-D2FEE35A992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683008" y="2636726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82" name="그룹 81">
                  <a:extLst>
                    <a:ext uri="{FF2B5EF4-FFF2-40B4-BE49-F238E27FC236}">
                      <a16:creationId xmlns:a16="http://schemas.microsoft.com/office/drawing/2014/main" id="{7013ED6F-D5EC-7B6F-AF27-A68A9EA108A2}"/>
                    </a:ext>
                  </a:extLst>
                </p:cNvPr>
                <p:cNvGrpSpPr/>
                <p:nvPr/>
              </p:nvGrpSpPr>
              <p:grpSpPr>
                <a:xfrm>
                  <a:off x="2639046" y="2921263"/>
                  <a:ext cx="686085" cy="694591"/>
                  <a:chOff x="2723509" y="2470252"/>
                  <a:chExt cx="686085" cy="694591"/>
                </a:xfrm>
              </p:grpSpPr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6E413F0E-2EB2-7F3D-E858-3F5DB83BFD70}"/>
                      </a:ext>
                    </a:extLst>
                  </p:cNvPr>
                  <p:cNvSpPr txBox="1"/>
                  <p:nvPr/>
                </p:nvSpPr>
                <p:spPr>
                  <a:xfrm>
                    <a:off x="2723509" y="2938252"/>
                    <a:ext cx="686085" cy="226591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altLang="ko-KR" sz="1000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 </a:t>
                    </a:r>
                    <a:r>
                      <a:rPr lang="ko-KR" altLang="en-US" sz="1000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내려치는 창 </a:t>
                    </a:r>
                    <a:endParaRPr lang="en-US" altLang="ko-KR" sz="1000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endParaRPr>
                  </a:p>
                </p:txBody>
              </p:sp>
              <p:grpSp>
                <p:nvGrpSpPr>
                  <p:cNvPr id="80" name="그룹 79">
                    <a:extLst>
                      <a:ext uri="{FF2B5EF4-FFF2-40B4-BE49-F238E27FC236}">
                        <a16:creationId xmlns:a16="http://schemas.microsoft.com/office/drawing/2014/main" id="{E08922F2-F64B-33E0-CB24-EC396BC0B093}"/>
                      </a:ext>
                    </a:extLst>
                  </p:cNvPr>
                  <p:cNvGrpSpPr/>
                  <p:nvPr/>
                </p:nvGrpSpPr>
                <p:grpSpPr>
                  <a:xfrm>
                    <a:off x="2832549" y="2470252"/>
                    <a:ext cx="468002" cy="468000"/>
                    <a:chOff x="2832549" y="2470252"/>
                    <a:chExt cx="468002" cy="468000"/>
                  </a:xfrm>
                </p:grpSpPr>
                <p:sp>
                  <p:nvSpPr>
                    <p:cNvPr id="50" name="타원 49">
                      <a:extLst>
                        <a:ext uri="{FF2B5EF4-FFF2-40B4-BE49-F238E27FC236}">
                          <a16:creationId xmlns:a16="http://schemas.microsoft.com/office/drawing/2014/main" id="{C033D376-EE5F-3E8C-F798-23DCFEA2E4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32549" y="2470252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pic>
                  <p:nvPicPr>
                    <p:cNvPr id="34" name="그림 33" descr="그래픽, 만화 영화, 예술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522C7CA3-81BB-2622-9474-8E739C532FC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32551" y="2470252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grpSp>
            <p:nvGrpSpPr>
              <p:cNvPr id="145" name="그룹 144">
                <a:extLst>
                  <a:ext uri="{FF2B5EF4-FFF2-40B4-BE49-F238E27FC236}">
                    <a16:creationId xmlns:a16="http://schemas.microsoft.com/office/drawing/2014/main" id="{1B6AD16D-F354-FBB4-5FC5-C3D9A90D667A}"/>
                  </a:ext>
                </a:extLst>
              </p:cNvPr>
              <p:cNvGrpSpPr/>
              <p:nvPr/>
            </p:nvGrpSpPr>
            <p:grpSpPr>
              <a:xfrm>
                <a:off x="329248" y="2514129"/>
                <a:ext cx="3065347" cy="377439"/>
                <a:chOff x="329248" y="2514129"/>
                <a:chExt cx="3065347" cy="377439"/>
              </a:xfrm>
            </p:grpSpPr>
            <p:cxnSp>
              <p:nvCxnSpPr>
                <p:cNvPr id="116" name="직선 연결선 115">
                  <a:extLst>
                    <a:ext uri="{FF2B5EF4-FFF2-40B4-BE49-F238E27FC236}">
                      <a16:creationId xmlns:a16="http://schemas.microsoft.com/office/drawing/2014/main" id="{37E46006-CF59-5768-9F56-96107C35B2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4595" y="2701328"/>
                  <a:ext cx="3060000" cy="0"/>
                </a:xfrm>
                <a:prstGeom prst="line">
                  <a:avLst/>
                </a:prstGeom>
                <a:ln w="317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09" name="그림 108" descr="스크린샷, 폰트, 상징, 그래픽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B4DBF120-8533-176D-0E99-64ABCD1DA4A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3406" t="47419" r="35653" b="4009"/>
                <a:stretch>
                  <a:fillRect/>
                </a:stretch>
              </p:blipFill>
              <p:spPr>
                <a:xfrm>
                  <a:off x="1685729" y="2514129"/>
                  <a:ext cx="357733" cy="374399"/>
                </a:xfrm>
                <a:prstGeom prst="rect">
                  <a:avLst/>
                </a:prstGeom>
              </p:spPr>
            </p:pic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B94DB328-BAFD-E51D-D796-2B2A292CF231}"/>
                    </a:ext>
                  </a:extLst>
                </p:cNvPr>
                <p:cNvSpPr txBox="1"/>
                <p:nvPr/>
              </p:nvSpPr>
              <p:spPr>
                <a:xfrm>
                  <a:off x="329248" y="2701328"/>
                  <a:ext cx="1016304" cy="190240"/>
                </a:xfrm>
                <a:prstGeom prst="rect">
                  <a:avLst/>
                </a:prstGeom>
                <a:noFill/>
              </p:spPr>
              <p:txBody>
                <a:bodyPr wrap="none" lIns="0" tIns="36000" rIns="0" bIns="0" rtlCol="0" anchor="ctr" anchorCtr="0">
                  <a:spAutoFit/>
                </a:bodyPr>
                <a:lstStyle/>
                <a:p>
                  <a:r>
                    <a:rPr lang="en-US" altLang="ko-KR" sz="1000" dirty="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[</a:t>
                  </a:r>
                  <a:r>
                    <a:rPr lang="ko-KR" altLang="en-US" sz="1000" dirty="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전투 스타일 변화</a:t>
                  </a:r>
                  <a:r>
                    <a:rPr lang="en-US" altLang="ko-KR" sz="1000" dirty="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] </a:t>
                  </a:r>
                </a:p>
              </p:txBody>
            </p:sp>
          </p:grpSp>
        </p:grpSp>
        <p:grpSp>
          <p:nvGrpSpPr>
            <p:cNvPr id="147" name="그룹 146">
              <a:extLst>
                <a:ext uri="{FF2B5EF4-FFF2-40B4-BE49-F238E27FC236}">
                  <a16:creationId xmlns:a16="http://schemas.microsoft.com/office/drawing/2014/main" id="{D693605A-F324-AC31-B8B6-90CFEB341319}"/>
                </a:ext>
              </a:extLst>
            </p:cNvPr>
            <p:cNvGrpSpPr/>
            <p:nvPr/>
          </p:nvGrpSpPr>
          <p:grpSpPr>
            <a:xfrm>
              <a:off x="329248" y="3910075"/>
              <a:ext cx="3066840" cy="1232469"/>
              <a:chOff x="329248" y="3910075"/>
              <a:chExt cx="3066840" cy="1232469"/>
            </a:xfrm>
          </p:grpSpPr>
          <p:grpSp>
            <p:nvGrpSpPr>
              <p:cNvPr id="155" name="그룹 154">
                <a:extLst>
                  <a:ext uri="{FF2B5EF4-FFF2-40B4-BE49-F238E27FC236}">
                    <a16:creationId xmlns:a16="http://schemas.microsoft.com/office/drawing/2014/main" id="{4195D0EE-4386-7B7A-10F3-EDF8F6274C3B}"/>
                  </a:ext>
                </a:extLst>
              </p:cNvPr>
              <p:cNvGrpSpPr/>
              <p:nvPr/>
            </p:nvGrpSpPr>
            <p:grpSpPr>
              <a:xfrm>
                <a:off x="1023610" y="4447953"/>
                <a:ext cx="1742774" cy="694591"/>
                <a:chOff x="1023610" y="4447953"/>
                <a:chExt cx="1742774" cy="694591"/>
              </a:xfrm>
            </p:grpSpPr>
            <p:grpSp>
              <p:nvGrpSpPr>
                <p:cNvPr id="85" name="그룹 84">
                  <a:extLst>
                    <a:ext uri="{FF2B5EF4-FFF2-40B4-BE49-F238E27FC236}">
                      <a16:creationId xmlns:a16="http://schemas.microsoft.com/office/drawing/2014/main" id="{AFD3ABC7-FF0A-D71D-AAFE-9FA5E9E7DFA2}"/>
                    </a:ext>
                  </a:extLst>
                </p:cNvPr>
                <p:cNvGrpSpPr/>
                <p:nvPr/>
              </p:nvGrpSpPr>
              <p:grpSpPr>
                <a:xfrm>
                  <a:off x="2080299" y="4447953"/>
                  <a:ext cx="686085" cy="694591"/>
                  <a:chOff x="2088951" y="4507483"/>
                  <a:chExt cx="686085" cy="694591"/>
                </a:xfrm>
              </p:grpSpPr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C9C43210-8A9D-DC79-1D12-97C104E60A93}"/>
                      </a:ext>
                    </a:extLst>
                  </p:cNvPr>
                  <p:cNvSpPr txBox="1"/>
                  <p:nvPr/>
                </p:nvSpPr>
                <p:spPr>
                  <a:xfrm>
                    <a:off x="2088951" y="4975483"/>
                    <a:ext cx="686085" cy="226591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altLang="ko-KR" sz="1000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 </a:t>
                    </a:r>
                    <a:r>
                      <a:rPr lang="ko-KR" altLang="en-US" sz="1000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최후의 판단 </a:t>
                    </a:r>
                    <a:endParaRPr lang="en-US" altLang="ko-KR" sz="1000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endParaRPr>
                  </a:p>
                </p:txBody>
              </p:sp>
              <p:grpSp>
                <p:nvGrpSpPr>
                  <p:cNvPr id="78" name="그룹 77">
                    <a:extLst>
                      <a:ext uri="{FF2B5EF4-FFF2-40B4-BE49-F238E27FC236}">
                        <a16:creationId xmlns:a16="http://schemas.microsoft.com/office/drawing/2014/main" id="{BCF3A972-9BB4-99DB-9672-1963ED9BF017}"/>
                      </a:ext>
                    </a:extLst>
                  </p:cNvPr>
                  <p:cNvGrpSpPr/>
                  <p:nvPr/>
                </p:nvGrpSpPr>
                <p:grpSpPr>
                  <a:xfrm>
                    <a:off x="2197994" y="4507483"/>
                    <a:ext cx="468000" cy="468000"/>
                    <a:chOff x="2311631" y="4239327"/>
                    <a:chExt cx="468000" cy="468000"/>
                  </a:xfrm>
                </p:grpSpPr>
                <p:sp>
                  <p:nvSpPr>
                    <p:cNvPr id="77" name="타원 76">
                      <a:extLst>
                        <a:ext uri="{FF2B5EF4-FFF2-40B4-BE49-F238E27FC236}">
                          <a16:creationId xmlns:a16="http://schemas.microsoft.com/office/drawing/2014/main" id="{1BF01724-5E3A-C72A-7E8D-1CAB1BDB0A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11631" y="4239327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pic>
                  <p:nvPicPr>
                    <p:cNvPr id="36" name="그림 35" descr="모래 시계, 정물 사진, 빛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7A81F0B4-9CCA-18AD-3331-5E61623CCA8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311631" y="4239327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84" name="그룹 83">
                  <a:extLst>
                    <a:ext uri="{FF2B5EF4-FFF2-40B4-BE49-F238E27FC236}">
                      <a16:creationId xmlns:a16="http://schemas.microsoft.com/office/drawing/2014/main" id="{49D89EF7-D42E-CB7D-FE24-B45D0E517299}"/>
                    </a:ext>
                  </a:extLst>
                </p:cNvPr>
                <p:cNvGrpSpPr/>
                <p:nvPr/>
              </p:nvGrpSpPr>
              <p:grpSpPr>
                <a:xfrm>
                  <a:off x="1023610" y="4447953"/>
                  <a:ext cx="567463" cy="694591"/>
                  <a:chOff x="821958" y="4507483"/>
                  <a:chExt cx="567463" cy="694591"/>
                </a:xfrm>
              </p:grpSpPr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D10FD633-CF18-6A9C-BC74-2E457209E234}"/>
                      </a:ext>
                    </a:extLst>
                  </p:cNvPr>
                  <p:cNvSpPr txBox="1"/>
                  <p:nvPr/>
                </p:nvSpPr>
                <p:spPr>
                  <a:xfrm>
                    <a:off x="821958" y="4975483"/>
                    <a:ext cx="567463" cy="226591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ko-KR" altLang="en-US" sz="1000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 빠른 준비 </a:t>
                    </a:r>
                    <a:endParaRPr lang="en-US" altLang="ko-KR" sz="1000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endParaRPr>
                  </a:p>
                </p:txBody>
              </p:sp>
              <p:grpSp>
                <p:nvGrpSpPr>
                  <p:cNvPr id="79" name="그룹 78">
                    <a:extLst>
                      <a:ext uri="{FF2B5EF4-FFF2-40B4-BE49-F238E27FC236}">
                        <a16:creationId xmlns:a16="http://schemas.microsoft.com/office/drawing/2014/main" id="{BABB0CA5-E21A-734F-F21B-8392681CD812}"/>
                      </a:ext>
                    </a:extLst>
                  </p:cNvPr>
                  <p:cNvGrpSpPr/>
                  <p:nvPr/>
                </p:nvGrpSpPr>
                <p:grpSpPr>
                  <a:xfrm>
                    <a:off x="871689" y="4507483"/>
                    <a:ext cx="468000" cy="468000"/>
                    <a:chOff x="698721" y="4239327"/>
                    <a:chExt cx="468000" cy="468000"/>
                  </a:xfrm>
                </p:grpSpPr>
                <p:sp>
                  <p:nvSpPr>
                    <p:cNvPr id="75" name="타원 74">
                      <a:extLst>
                        <a:ext uri="{FF2B5EF4-FFF2-40B4-BE49-F238E27FC236}">
                          <a16:creationId xmlns:a16="http://schemas.microsoft.com/office/drawing/2014/main" id="{F3836F95-B127-6E91-D11A-2F768ECD38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8721" y="4239327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pic>
                  <p:nvPicPr>
                    <p:cNvPr id="38" name="그림 37" descr="상징, 호박, 양초, 노랑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EE69C90C-AB68-C38A-8BE2-5680862458C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98721" y="4239327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grpSp>
            <p:nvGrpSpPr>
              <p:cNvPr id="146" name="그룹 145">
                <a:extLst>
                  <a:ext uri="{FF2B5EF4-FFF2-40B4-BE49-F238E27FC236}">
                    <a16:creationId xmlns:a16="http://schemas.microsoft.com/office/drawing/2014/main" id="{53A6583F-C3F4-8854-A673-20C0654059FA}"/>
                  </a:ext>
                </a:extLst>
              </p:cNvPr>
              <p:cNvGrpSpPr/>
              <p:nvPr/>
            </p:nvGrpSpPr>
            <p:grpSpPr>
              <a:xfrm>
                <a:off x="329248" y="3910075"/>
                <a:ext cx="3066840" cy="377439"/>
                <a:chOff x="329248" y="3910075"/>
                <a:chExt cx="3066840" cy="377439"/>
              </a:xfrm>
            </p:grpSpPr>
            <p:cxnSp>
              <p:nvCxnSpPr>
                <p:cNvPr id="120" name="직선 연결선 119">
                  <a:extLst>
                    <a:ext uri="{FF2B5EF4-FFF2-40B4-BE49-F238E27FC236}">
                      <a16:creationId xmlns:a16="http://schemas.microsoft.com/office/drawing/2014/main" id="{6270C6B3-BC1C-DFD6-AD2E-C6EC6A04E1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6088" y="4097274"/>
                  <a:ext cx="3060000" cy="0"/>
                </a:xfrm>
                <a:prstGeom prst="line">
                  <a:avLst/>
                </a:prstGeom>
                <a:ln w="3175">
                  <a:solidFill>
                    <a:srgbClr val="FFC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13" name="그림 112" descr="스크린샷, 폰트, 상징, 그래픽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B0F3EBB9-DC72-F73B-6FE3-5F7A2CD854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6485" t="47419" r="2897" b="4009"/>
                <a:stretch>
                  <a:fillRect/>
                </a:stretch>
              </p:blipFill>
              <p:spPr>
                <a:xfrm>
                  <a:off x="1689095" y="3910075"/>
                  <a:ext cx="353987" cy="374399"/>
                </a:xfrm>
                <a:prstGeom prst="rect">
                  <a:avLst/>
                </a:prstGeom>
              </p:spPr>
            </p:pic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E3504FF7-27AE-23D7-F74B-2200D8C66DD4}"/>
                    </a:ext>
                  </a:extLst>
                </p:cNvPr>
                <p:cNvSpPr txBox="1"/>
                <p:nvPr/>
              </p:nvSpPr>
              <p:spPr>
                <a:xfrm>
                  <a:off x="329248" y="4097274"/>
                  <a:ext cx="1134926" cy="190240"/>
                </a:xfrm>
                <a:prstGeom prst="rect">
                  <a:avLst/>
                </a:prstGeom>
                <a:noFill/>
              </p:spPr>
              <p:txBody>
                <a:bodyPr wrap="none" lIns="0" tIns="36000" rIns="0" bIns="0" rtlCol="0" anchor="ctr" anchorCtr="0">
                  <a:spAutoFit/>
                </a:bodyPr>
                <a:lstStyle/>
                <a:p>
                  <a:r>
                    <a:rPr lang="en-US" altLang="ko-KR" sz="1000" dirty="0">
                      <a:solidFill>
                        <a:srgbClr val="FFC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[</a:t>
                  </a:r>
                  <a:r>
                    <a:rPr lang="ko-KR" altLang="en-US" sz="1000" dirty="0">
                      <a:solidFill>
                        <a:srgbClr val="FFC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스킬의 방향성 결정</a:t>
                  </a:r>
                  <a:r>
                    <a:rPr lang="en-US" altLang="ko-KR" sz="1000" dirty="0">
                      <a:solidFill>
                        <a:srgbClr val="FFC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]</a:t>
                  </a:r>
                  <a:r>
                    <a:rPr lang="ko-KR" altLang="en-US" sz="1000" dirty="0">
                      <a:solidFill>
                        <a:srgbClr val="FFC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 </a:t>
                  </a:r>
                  <a:endParaRPr lang="en-US" altLang="ko-KR" sz="1000" dirty="0">
                    <a:solidFill>
                      <a:srgbClr val="FFC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87705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4D0CBD-9F5A-B7E1-A8D4-A6890222E4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5241F9E-DB23-D57B-8EF8-B0009D3406E0}"/>
              </a:ext>
            </a:extLst>
          </p:cNvPr>
          <p:cNvGrpSpPr/>
          <p:nvPr/>
        </p:nvGrpSpPr>
        <p:grpSpPr>
          <a:xfrm>
            <a:off x="189103" y="188913"/>
            <a:ext cx="11807825" cy="402775"/>
            <a:chOff x="192088" y="54772"/>
            <a:chExt cx="11807825" cy="4027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18D7B502-B1A5-DF2A-35ED-390288DFD43E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7738F6-BB90-75F7-E10D-B72214870554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959782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트라이포드</a:t>
                </a: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CDA23EBE-B757-0E44-7502-745EE5FE47D3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1151870" y="256160"/>
                <a:ext cx="10848043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00C168A-1C15-0623-A9BB-78F0BF0BA4DC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FC08A261-F0B2-892C-8D29-695101777B9E}"/>
              </a:ext>
            </a:extLst>
          </p:cNvPr>
          <p:cNvGrpSpPr/>
          <p:nvPr/>
        </p:nvGrpSpPr>
        <p:grpSpPr>
          <a:xfrm>
            <a:off x="192088" y="1282148"/>
            <a:ext cx="3348000" cy="4293704"/>
            <a:chOff x="192088" y="1084008"/>
            <a:chExt cx="3348000" cy="4293704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E8F42A3-B04E-B647-84B9-27A92EF1CDBC}"/>
                </a:ext>
              </a:extLst>
            </p:cNvPr>
            <p:cNvSpPr/>
            <p:nvPr/>
          </p:nvSpPr>
          <p:spPr>
            <a:xfrm>
              <a:off x="192088" y="1084008"/>
              <a:ext cx="3348000" cy="4293704"/>
            </a:xfrm>
            <a:prstGeom prst="rect">
              <a:avLst/>
            </a:prstGeom>
            <a:solidFill>
              <a:srgbClr val="14161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49" name="그룹 148">
              <a:extLst>
                <a:ext uri="{FF2B5EF4-FFF2-40B4-BE49-F238E27FC236}">
                  <a16:creationId xmlns:a16="http://schemas.microsoft.com/office/drawing/2014/main" id="{0EE5E682-4486-E221-B309-121D569393D7}"/>
                </a:ext>
              </a:extLst>
            </p:cNvPr>
            <p:cNvGrpSpPr/>
            <p:nvPr/>
          </p:nvGrpSpPr>
          <p:grpSpPr>
            <a:xfrm>
              <a:off x="329248" y="1118183"/>
              <a:ext cx="3065347" cy="1232468"/>
              <a:chOff x="329248" y="1118183"/>
              <a:chExt cx="3065347" cy="1232468"/>
            </a:xfrm>
          </p:grpSpPr>
          <p:grpSp>
            <p:nvGrpSpPr>
              <p:cNvPr id="153" name="그룹 152">
                <a:extLst>
                  <a:ext uri="{FF2B5EF4-FFF2-40B4-BE49-F238E27FC236}">
                    <a16:creationId xmlns:a16="http://schemas.microsoft.com/office/drawing/2014/main" id="{71E3B4A1-CFEA-66AB-0724-8794BB37A542}"/>
                  </a:ext>
                </a:extLst>
              </p:cNvPr>
              <p:cNvGrpSpPr/>
              <p:nvPr/>
            </p:nvGrpSpPr>
            <p:grpSpPr>
              <a:xfrm>
                <a:off x="347735" y="1656060"/>
                <a:ext cx="2918085" cy="694591"/>
                <a:chOff x="347735" y="1575403"/>
                <a:chExt cx="2918085" cy="694591"/>
              </a:xfrm>
            </p:grpSpPr>
            <p:grpSp>
              <p:nvGrpSpPr>
                <p:cNvPr id="124" name="그룹 123">
                  <a:extLst>
                    <a:ext uri="{FF2B5EF4-FFF2-40B4-BE49-F238E27FC236}">
                      <a16:creationId xmlns:a16="http://schemas.microsoft.com/office/drawing/2014/main" id="{208F0140-2156-8459-5562-725CE42D1DD8}"/>
                    </a:ext>
                  </a:extLst>
                </p:cNvPr>
                <p:cNvGrpSpPr/>
                <p:nvPr/>
              </p:nvGrpSpPr>
              <p:grpSpPr>
                <a:xfrm>
                  <a:off x="347735" y="1575403"/>
                  <a:ext cx="804707" cy="694591"/>
                  <a:chOff x="280320" y="1124392"/>
                  <a:chExt cx="804707" cy="694591"/>
                </a:xfrm>
              </p:grpSpPr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888ACCC2-0455-29B7-38B8-BCBFCDDD1A6F}"/>
                      </a:ext>
                    </a:extLst>
                  </p:cNvPr>
                  <p:cNvSpPr txBox="1"/>
                  <p:nvPr/>
                </p:nvSpPr>
                <p:spPr>
                  <a:xfrm>
                    <a:off x="280320" y="1592392"/>
                    <a:ext cx="804707" cy="226591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ko-KR" altLang="en-US" sz="1000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 부위파괴 강화 </a:t>
                    </a:r>
                    <a:endParaRPr lang="en-US" altLang="ko-KR" sz="1000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endParaRPr>
                  </a:p>
                </p:txBody>
              </p:sp>
              <p:grpSp>
                <p:nvGrpSpPr>
                  <p:cNvPr id="69" name="그룹 68">
                    <a:extLst>
                      <a:ext uri="{FF2B5EF4-FFF2-40B4-BE49-F238E27FC236}">
                        <a16:creationId xmlns:a16="http://schemas.microsoft.com/office/drawing/2014/main" id="{A1E77A17-9C34-4091-3CA6-0F9380310235}"/>
                      </a:ext>
                    </a:extLst>
                  </p:cNvPr>
                  <p:cNvGrpSpPr/>
                  <p:nvPr/>
                </p:nvGrpSpPr>
                <p:grpSpPr>
                  <a:xfrm>
                    <a:off x="448673" y="1124392"/>
                    <a:ext cx="468000" cy="468000"/>
                    <a:chOff x="416330" y="1207608"/>
                    <a:chExt cx="468000" cy="468000"/>
                  </a:xfrm>
                </p:grpSpPr>
                <p:sp>
                  <p:nvSpPr>
                    <p:cNvPr id="66" name="타원 65">
                      <a:extLst>
                        <a:ext uri="{FF2B5EF4-FFF2-40B4-BE49-F238E27FC236}">
                          <a16:creationId xmlns:a16="http://schemas.microsoft.com/office/drawing/2014/main" id="{E38E2939-50CE-FEA3-65F5-79D2E6782A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6330" y="1207608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pic>
                  <p:nvPicPr>
                    <p:cNvPr id="40" name="그림 39" descr="다채로움, 일렉트릭 블루, 블루, 라인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A3650F8B-9046-CF40-143C-3D58331B5DD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16330" y="1207608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23" name="그룹 122">
                  <a:extLst>
                    <a:ext uri="{FF2B5EF4-FFF2-40B4-BE49-F238E27FC236}">
                      <a16:creationId xmlns:a16="http://schemas.microsoft.com/office/drawing/2014/main" id="{78CF1A72-89B9-8617-7651-13C606DE1BF6}"/>
                    </a:ext>
                  </a:extLst>
                </p:cNvPr>
                <p:cNvGrpSpPr/>
                <p:nvPr/>
              </p:nvGrpSpPr>
              <p:grpSpPr>
                <a:xfrm>
                  <a:off x="1632088" y="1575403"/>
                  <a:ext cx="468000" cy="694591"/>
                  <a:chOff x="1678684" y="1124392"/>
                  <a:chExt cx="468000" cy="694591"/>
                </a:xfrm>
              </p:grpSpPr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BECA5AFC-6C1E-9010-1DD7-CDE3F9C6D954}"/>
                      </a:ext>
                    </a:extLst>
                  </p:cNvPr>
                  <p:cNvSpPr txBox="1"/>
                  <p:nvPr/>
                </p:nvSpPr>
                <p:spPr>
                  <a:xfrm>
                    <a:off x="1705897" y="1592392"/>
                    <a:ext cx="413575" cy="226591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altLang="ko-KR" sz="1000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 </a:t>
                    </a:r>
                    <a:r>
                      <a:rPr lang="ko-KR" altLang="en-US" sz="1000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뇌진탕 </a:t>
                    </a:r>
                    <a:endParaRPr lang="en-US" altLang="ko-KR" sz="1000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endParaRPr>
                  </a:p>
                </p:txBody>
              </p:sp>
              <p:grpSp>
                <p:nvGrpSpPr>
                  <p:cNvPr id="70" name="그룹 69">
                    <a:extLst>
                      <a:ext uri="{FF2B5EF4-FFF2-40B4-BE49-F238E27FC236}">
                        <a16:creationId xmlns:a16="http://schemas.microsoft.com/office/drawing/2014/main" id="{582170A0-FF86-B132-C4E3-6111FAF96D04}"/>
                      </a:ext>
                    </a:extLst>
                  </p:cNvPr>
                  <p:cNvGrpSpPr/>
                  <p:nvPr/>
                </p:nvGrpSpPr>
                <p:grpSpPr>
                  <a:xfrm>
                    <a:off x="1678684" y="1124392"/>
                    <a:ext cx="468000" cy="468000"/>
                    <a:chOff x="1683008" y="963353"/>
                    <a:chExt cx="468000" cy="468000"/>
                  </a:xfrm>
                </p:grpSpPr>
                <p:sp>
                  <p:nvSpPr>
                    <p:cNvPr id="67" name="타원 66">
                      <a:extLst>
                        <a:ext uri="{FF2B5EF4-FFF2-40B4-BE49-F238E27FC236}">
                          <a16:creationId xmlns:a16="http://schemas.microsoft.com/office/drawing/2014/main" id="{EE1F1E47-6144-0FA5-4804-8A29F18A8C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83008" y="963353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pic>
                  <p:nvPicPr>
                    <p:cNvPr id="42" name="그림 41" descr="시계, 원, 손목시계, 시간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910FB352-388C-30D3-A292-B9B57E548E4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683008" y="963353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25" name="그룹 124">
                  <a:extLst>
                    <a:ext uri="{FF2B5EF4-FFF2-40B4-BE49-F238E27FC236}">
                      <a16:creationId xmlns:a16="http://schemas.microsoft.com/office/drawing/2014/main" id="{D54C0F37-48BE-75C7-D0BA-D0607BD90BA2}"/>
                    </a:ext>
                  </a:extLst>
                </p:cNvPr>
                <p:cNvGrpSpPr/>
                <p:nvPr/>
              </p:nvGrpSpPr>
              <p:grpSpPr>
                <a:xfrm>
                  <a:off x="2698357" y="1575403"/>
                  <a:ext cx="567463" cy="694591"/>
                  <a:chOff x="2782818" y="1124392"/>
                  <a:chExt cx="567463" cy="694591"/>
                </a:xfrm>
              </p:grpSpPr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0BDE10BD-536A-ABAF-8A0C-2D745CDA12A4}"/>
                      </a:ext>
                    </a:extLst>
                  </p:cNvPr>
                  <p:cNvSpPr txBox="1"/>
                  <p:nvPr/>
                </p:nvSpPr>
                <p:spPr>
                  <a:xfrm>
                    <a:off x="2782818" y="1592392"/>
                    <a:ext cx="567463" cy="226591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altLang="ko-KR" sz="1000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 </a:t>
                    </a:r>
                    <a:r>
                      <a:rPr lang="ko-KR" altLang="en-US" sz="1000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약점 공략 </a:t>
                    </a:r>
                    <a:endParaRPr lang="en-US" altLang="ko-KR" sz="1000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endParaRPr>
                  </a:p>
                </p:txBody>
              </p:sp>
              <p:grpSp>
                <p:nvGrpSpPr>
                  <p:cNvPr id="71" name="그룹 70">
                    <a:extLst>
                      <a:ext uri="{FF2B5EF4-FFF2-40B4-BE49-F238E27FC236}">
                        <a16:creationId xmlns:a16="http://schemas.microsoft.com/office/drawing/2014/main" id="{686178CC-DE88-B68C-10E7-822BBA0B688D}"/>
                      </a:ext>
                    </a:extLst>
                  </p:cNvPr>
                  <p:cNvGrpSpPr/>
                  <p:nvPr/>
                </p:nvGrpSpPr>
                <p:grpSpPr>
                  <a:xfrm>
                    <a:off x="2832550" y="1124392"/>
                    <a:ext cx="468000" cy="468000"/>
                    <a:chOff x="2832549" y="1059067"/>
                    <a:chExt cx="468000" cy="468000"/>
                  </a:xfrm>
                </p:grpSpPr>
                <p:sp>
                  <p:nvSpPr>
                    <p:cNvPr id="68" name="타원 67">
                      <a:extLst>
                        <a:ext uri="{FF2B5EF4-FFF2-40B4-BE49-F238E27FC236}">
                          <a16:creationId xmlns:a16="http://schemas.microsoft.com/office/drawing/2014/main" id="{F97CD9FD-63D2-AE53-D156-27B0C88562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32549" y="1059067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pic>
                  <p:nvPicPr>
                    <p:cNvPr id="44" name="그림 43" descr="스크린샷, 일렉트릭 블루, 블랙, 빛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FC6034E2-A978-C1BC-5D17-8AA287A26BD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32549" y="1059067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grpSp>
            <p:nvGrpSpPr>
              <p:cNvPr id="144" name="그룹 143">
                <a:extLst>
                  <a:ext uri="{FF2B5EF4-FFF2-40B4-BE49-F238E27FC236}">
                    <a16:creationId xmlns:a16="http://schemas.microsoft.com/office/drawing/2014/main" id="{D77B4513-D51E-8F59-9B84-00422E1BA0CA}"/>
                  </a:ext>
                </a:extLst>
              </p:cNvPr>
              <p:cNvGrpSpPr/>
              <p:nvPr/>
            </p:nvGrpSpPr>
            <p:grpSpPr>
              <a:xfrm>
                <a:off x="329248" y="1118183"/>
                <a:ext cx="3065347" cy="377439"/>
                <a:chOff x="329248" y="1118183"/>
                <a:chExt cx="3065347" cy="377439"/>
              </a:xfrm>
            </p:grpSpPr>
            <p:cxnSp>
              <p:nvCxnSpPr>
                <p:cNvPr id="87" name="직선 연결선 86">
                  <a:extLst>
                    <a:ext uri="{FF2B5EF4-FFF2-40B4-BE49-F238E27FC236}">
                      <a16:creationId xmlns:a16="http://schemas.microsoft.com/office/drawing/2014/main" id="{1DE8FF0F-85D2-E0D6-2C1B-71D78F14C2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4595" y="1305382"/>
                  <a:ext cx="3060000" cy="0"/>
                </a:xfrm>
                <a:prstGeom prst="line">
                  <a:avLst/>
                </a:prstGeom>
                <a:ln w="3175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89" name="그림 88" descr="스크린샷, 폰트, 상징, 그래픽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12000D7D-1FD5-11E3-A932-11B305E6AA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47419" r="69319" b="4009"/>
                <a:stretch>
                  <a:fillRect/>
                </a:stretch>
              </p:blipFill>
              <p:spPr>
                <a:xfrm>
                  <a:off x="1687223" y="1118183"/>
                  <a:ext cx="354745" cy="374399"/>
                </a:xfrm>
                <a:prstGeom prst="rect">
                  <a:avLst/>
                </a:prstGeom>
              </p:spPr>
            </p:pic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254915A-B644-7CB4-FBF6-A30BAC0424BF}"/>
                    </a:ext>
                  </a:extLst>
                </p:cNvPr>
                <p:cNvSpPr txBox="1"/>
                <p:nvPr/>
              </p:nvSpPr>
              <p:spPr>
                <a:xfrm>
                  <a:off x="329248" y="1305382"/>
                  <a:ext cx="1016304" cy="190240"/>
                </a:xfrm>
                <a:prstGeom prst="rect">
                  <a:avLst/>
                </a:prstGeom>
                <a:noFill/>
              </p:spPr>
              <p:txBody>
                <a:bodyPr wrap="none" lIns="0" tIns="36000" rIns="0" bIns="0" rtlCol="0" anchor="ctr" anchorCtr="0">
                  <a:spAutoFit/>
                </a:bodyPr>
                <a:lstStyle/>
                <a:p>
                  <a:r>
                    <a:rPr lang="en-US" altLang="ko-KR" sz="1000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[</a:t>
                  </a:r>
                  <a:r>
                    <a:rPr lang="ko-KR" altLang="en-US" sz="1000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파티 기여도 향상</a:t>
                  </a:r>
                  <a:r>
                    <a:rPr lang="en-US" altLang="ko-KR" sz="1000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] </a:t>
                  </a:r>
                </a:p>
              </p:txBody>
            </p:sp>
          </p:grpSp>
        </p:grpSp>
        <p:grpSp>
          <p:nvGrpSpPr>
            <p:cNvPr id="148" name="그룹 147">
              <a:extLst>
                <a:ext uri="{FF2B5EF4-FFF2-40B4-BE49-F238E27FC236}">
                  <a16:creationId xmlns:a16="http://schemas.microsoft.com/office/drawing/2014/main" id="{C2EC4E4E-B2D4-BF4E-D6CD-251DCF0E0EB3}"/>
                </a:ext>
              </a:extLst>
            </p:cNvPr>
            <p:cNvGrpSpPr/>
            <p:nvPr/>
          </p:nvGrpSpPr>
          <p:grpSpPr>
            <a:xfrm>
              <a:off x="329248" y="2514129"/>
              <a:ext cx="3065347" cy="1232468"/>
              <a:chOff x="329248" y="2514129"/>
              <a:chExt cx="3065347" cy="1232468"/>
            </a:xfrm>
          </p:grpSpPr>
          <p:grpSp>
            <p:nvGrpSpPr>
              <p:cNvPr id="154" name="그룹 153">
                <a:extLst>
                  <a:ext uri="{FF2B5EF4-FFF2-40B4-BE49-F238E27FC236}">
                    <a16:creationId xmlns:a16="http://schemas.microsoft.com/office/drawing/2014/main" id="{F7D8A990-1A4F-A493-AAFE-160A1FD8E8E7}"/>
                  </a:ext>
                </a:extLst>
              </p:cNvPr>
              <p:cNvGrpSpPr/>
              <p:nvPr/>
            </p:nvGrpSpPr>
            <p:grpSpPr>
              <a:xfrm>
                <a:off x="466357" y="3052006"/>
                <a:ext cx="2858774" cy="694591"/>
                <a:chOff x="466357" y="2921263"/>
                <a:chExt cx="2858774" cy="694591"/>
              </a:xfrm>
            </p:grpSpPr>
            <p:grpSp>
              <p:nvGrpSpPr>
                <p:cNvPr id="81" name="그룹 80">
                  <a:extLst>
                    <a:ext uri="{FF2B5EF4-FFF2-40B4-BE49-F238E27FC236}">
                      <a16:creationId xmlns:a16="http://schemas.microsoft.com/office/drawing/2014/main" id="{3C6280B3-953D-A8D2-85C1-2B5C83275D05}"/>
                    </a:ext>
                  </a:extLst>
                </p:cNvPr>
                <p:cNvGrpSpPr/>
                <p:nvPr/>
              </p:nvGrpSpPr>
              <p:grpSpPr>
                <a:xfrm>
                  <a:off x="466357" y="2921263"/>
                  <a:ext cx="567463" cy="694591"/>
                  <a:chOff x="398943" y="2470252"/>
                  <a:chExt cx="567463" cy="694591"/>
                </a:xfrm>
              </p:grpSpPr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5C3BE5D4-DC1B-D499-B773-4B3B43F0C816}"/>
                      </a:ext>
                    </a:extLst>
                  </p:cNvPr>
                  <p:cNvSpPr txBox="1"/>
                  <p:nvPr/>
                </p:nvSpPr>
                <p:spPr>
                  <a:xfrm>
                    <a:off x="398943" y="2938252"/>
                    <a:ext cx="567463" cy="226591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ko-KR" altLang="en-US" sz="1000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 집중 공략 </a:t>
                    </a:r>
                    <a:endParaRPr lang="en-US" altLang="ko-KR" sz="1000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endParaRPr>
                  </a:p>
                </p:txBody>
              </p:sp>
              <p:grpSp>
                <p:nvGrpSpPr>
                  <p:cNvPr id="72" name="그룹 71">
                    <a:extLst>
                      <a:ext uri="{FF2B5EF4-FFF2-40B4-BE49-F238E27FC236}">
                        <a16:creationId xmlns:a16="http://schemas.microsoft.com/office/drawing/2014/main" id="{10FD1614-E49E-BC3E-D588-51A7E3C7C832}"/>
                      </a:ext>
                    </a:extLst>
                  </p:cNvPr>
                  <p:cNvGrpSpPr/>
                  <p:nvPr/>
                </p:nvGrpSpPr>
                <p:grpSpPr>
                  <a:xfrm>
                    <a:off x="448674" y="2470252"/>
                    <a:ext cx="468000" cy="468000"/>
                    <a:chOff x="416330" y="2636726"/>
                    <a:chExt cx="468000" cy="468000"/>
                  </a:xfrm>
                </p:grpSpPr>
                <p:sp>
                  <p:nvSpPr>
                    <p:cNvPr id="51" name="타원 50">
                      <a:extLst>
                        <a:ext uri="{FF2B5EF4-FFF2-40B4-BE49-F238E27FC236}">
                          <a16:creationId xmlns:a16="http://schemas.microsoft.com/office/drawing/2014/main" id="{B3A1988B-1983-9528-BDC6-834BD841EF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6330" y="2636726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pic>
                  <p:nvPicPr>
                    <p:cNvPr id="46" name="그림 45" descr="그린, 상징, 빛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A82B2686-E494-6C28-C32F-2357F834090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16330" y="2636726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83" name="그룹 82">
                  <a:extLst>
                    <a:ext uri="{FF2B5EF4-FFF2-40B4-BE49-F238E27FC236}">
                      <a16:creationId xmlns:a16="http://schemas.microsoft.com/office/drawing/2014/main" id="{B242E203-D3EE-FD25-C4A7-E06204B1E94B}"/>
                    </a:ext>
                  </a:extLst>
                </p:cNvPr>
                <p:cNvGrpSpPr/>
                <p:nvPr/>
              </p:nvGrpSpPr>
              <p:grpSpPr>
                <a:xfrm>
                  <a:off x="1582357" y="2921263"/>
                  <a:ext cx="567463" cy="694591"/>
                  <a:chOff x="1597418" y="2470252"/>
                  <a:chExt cx="567463" cy="694591"/>
                </a:xfrm>
              </p:grpSpPr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FA1FAE35-E4C6-1278-DFCD-88F50F30CE9B}"/>
                      </a:ext>
                    </a:extLst>
                  </p:cNvPr>
                  <p:cNvSpPr txBox="1"/>
                  <p:nvPr/>
                </p:nvSpPr>
                <p:spPr>
                  <a:xfrm>
                    <a:off x="1597418" y="2938252"/>
                    <a:ext cx="567463" cy="226591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altLang="ko-KR" sz="1000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 </a:t>
                    </a:r>
                    <a:r>
                      <a:rPr lang="ko-KR" altLang="en-US" sz="1000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대지 파괴 </a:t>
                    </a:r>
                    <a:endParaRPr lang="en-US" altLang="ko-KR" sz="1000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endParaRPr>
                  </a:p>
                </p:txBody>
              </p:sp>
              <p:grpSp>
                <p:nvGrpSpPr>
                  <p:cNvPr id="73" name="그룹 72">
                    <a:extLst>
                      <a:ext uri="{FF2B5EF4-FFF2-40B4-BE49-F238E27FC236}">
                        <a16:creationId xmlns:a16="http://schemas.microsoft.com/office/drawing/2014/main" id="{8DF60BA1-0579-AFF5-8911-FFB74FA6772C}"/>
                      </a:ext>
                    </a:extLst>
                  </p:cNvPr>
                  <p:cNvGrpSpPr/>
                  <p:nvPr/>
                </p:nvGrpSpPr>
                <p:grpSpPr>
                  <a:xfrm>
                    <a:off x="1647149" y="2470252"/>
                    <a:ext cx="468000" cy="468000"/>
                    <a:chOff x="1683008" y="2636726"/>
                    <a:chExt cx="468000" cy="468000"/>
                  </a:xfrm>
                </p:grpSpPr>
                <p:sp>
                  <p:nvSpPr>
                    <p:cNvPr id="52" name="타원 51">
                      <a:extLst>
                        <a:ext uri="{FF2B5EF4-FFF2-40B4-BE49-F238E27FC236}">
                          <a16:creationId xmlns:a16="http://schemas.microsoft.com/office/drawing/2014/main" id="{7AE27D4E-95F4-3B39-8AB5-AC2F1F88D6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83008" y="2636726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pic>
                  <p:nvPicPr>
                    <p:cNvPr id="48" name="그림 47" descr="댄스, 예술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6B9F9B98-12C0-F34E-A4E4-1C0E60FA875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683008" y="2636726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82" name="그룹 81">
                  <a:extLst>
                    <a:ext uri="{FF2B5EF4-FFF2-40B4-BE49-F238E27FC236}">
                      <a16:creationId xmlns:a16="http://schemas.microsoft.com/office/drawing/2014/main" id="{DE82381E-7D92-9502-42D6-C7E5281DC298}"/>
                    </a:ext>
                  </a:extLst>
                </p:cNvPr>
                <p:cNvGrpSpPr/>
                <p:nvPr/>
              </p:nvGrpSpPr>
              <p:grpSpPr>
                <a:xfrm>
                  <a:off x="2639046" y="2921263"/>
                  <a:ext cx="686085" cy="694591"/>
                  <a:chOff x="2723509" y="2470252"/>
                  <a:chExt cx="686085" cy="694591"/>
                </a:xfrm>
              </p:grpSpPr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25BD94FE-821A-09AB-E396-C7922A9F8C38}"/>
                      </a:ext>
                    </a:extLst>
                  </p:cNvPr>
                  <p:cNvSpPr txBox="1"/>
                  <p:nvPr/>
                </p:nvSpPr>
                <p:spPr>
                  <a:xfrm>
                    <a:off x="2723509" y="2938252"/>
                    <a:ext cx="686085" cy="226591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altLang="ko-KR" sz="1000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 </a:t>
                    </a:r>
                    <a:r>
                      <a:rPr lang="ko-KR" altLang="en-US" sz="1000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내려치는 창 </a:t>
                    </a:r>
                    <a:endParaRPr lang="en-US" altLang="ko-KR" sz="1000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endParaRPr>
                  </a:p>
                </p:txBody>
              </p:sp>
              <p:grpSp>
                <p:nvGrpSpPr>
                  <p:cNvPr id="80" name="그룹 79">
                    <a:extLst>
                      <a:ext uri="{FF2B5EF4-FFF2-40B4-BE49-F238E27FC236}">
                        <a16:creationId xmlns:a16="http://schemas.microsoft.com/office/drawing/2014/main" id="{160D6CC6-A5EB-AD93-1C81-3A683DCC6199}"/>
                      </a:ext>
                    </a:extLst>
                  </p:cNvPr>
                  <p:cNvGrpSpPr/>
                  <p:nvPr/>
                </p:nvGrpSpPr>
                <p:grpSpPr>
                  <a:xfrm>
                    <a:off x="2832549" y="2470252"/>
                    <a:ext cx="468002" cy="468000"/>
                    <a:chOff x="2832549" y="2470252"/>
                    <a:chExt cx="468002" cy="468000"/>
                  </a:xfrm>
                </p:grpSpPr>
                <p:sp>
                  <p:nvSpPr>
                    <p:cNvPr id="50" name="타원 49">
                      <a:extLst>
                        <a:ext uri="{FF2B5EF4-FFF2-40B4-BE49-F238E27FC236}">
                          <a16:creationId xmlns:a16="http://schemas.microsoft.com/office/drawing/2014/main" id="{BDE67718-CD05-AFEA-5F15-8DC0D3058B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32549" y="2470252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pic>
                  <p:nvPicPr>
                    <p:cNvPr id="34" name="그림 33" descr="그래픽, 만화 영화, 예술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881597B1-2561-D493-C733-ECE451873D9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32551" y="2470252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grpSp>
            <p:nvGrpSpPr>
              <p:cNvPr id="145" name="그룹 144">
                <a:extLst>
                  <a:ext uri="{FF2B5EF4-FFF2-40B4-BE49-F238E27FC236}">
                    <a16:creationId xmlns:a16="http://schemas.microsoft.com/office/drawing/2014/main" id="{74A4FC89-7764-D495-D5C2-E0845D97B79C}"/>
                  </a:ext>
                </a:extLst>
              </p:cNvPr>
              <p:cNvGrpSpPr/>
              <p:nvPr/>
            </p:nvGrpSpPr>
            <p:grpSpPr>
              <a:xfrm>
                <a:off x="329248" y="2514129"/>
                <a:ext cx="3065347" cy="377439"/>
                <a:chOff x="329248" y="2514129"/>
                <a:chExt cx="3065347" cy="377439"/>
              </a:xfrm>
            </p:grpSpPr>
            <p:cxnSp>
              <p:nvCxnSpPr>
                <p:cNvPr id="116" name="직선 연결선 115">
                  <a:extLst>
                    <a:ext uri="{FF2B5EF4-FFF2-40B4-BE49-F238E27FC236}">
                      <a16:creationId xmlns:a16="http://schemas.microsoft.com/office/drawing/2014/main" id="{B0098C94-BDCD-4D19-DFD8-D58C70D443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4595" y="2701328"/>
                  <a:ext cx="3060000" cy="0"/>
                </a:xfrm>
                <a:prstGeom prst="line">
                  <a:avLst/>
                </a:prstGeom>
                <a:ln w="317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09" name="그림 108" descr="스크린샷, 폰트, 상징, 그래픽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A788A8F8-2CBD-543A-2FDB-67214B50DF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3406" t="47419" r="35653" b="4009"/>
                <a:stretch>
                  <a:fillRect/>
                </a:stretch>
              </p:blipFill>
              <p:spPr>
                <a:xfrm>
                  <a:off x="1685729" y="2514129"/>
                  <a:ext cx="357733" cy="374399"/>
                </a:xfrm>
                <a:prstGeom prst="rect">
                  <a:avLst/>
                </a:prstGeom>
              </p:spPr>
            </p:pic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68201C80-A748-6F4C-06DC-F1CDD4DFE372}"/>
                    </a:ext>
                  </a:extLst>
                </p:cNvPr>
                <p:cNvSpPr txBox="1"/>
                <p:nvPr/>
              </p:nvSpPr>
              <p:spPr>
                <a:xfrm>
                  <a:off x="329248" y="2701328"/>
                  <a:ext cx="1016304" cy="190240"/>
                </a:xfrm>
                <a:prstGeom prst="rect">
                  <a:avLst/>
                </a:prstGeom>
                <a:noFill/>
              </p:spPr>
              <p:txBody>
                <a:bodyPr wrap="none" lIns="0" tIns="36000" rIns="0" bIns="0" rtlCol="0" anchor="ctr" anchorCtr="0">
                  <a:spAutoFit/>
                </a:bodyPr>
                <a:lstStyle/>
                <a:p>
                  <a:r>
                    <a:rPr lang="en-US" altLang="ko-KR" sz="1000" dirty="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[</a:t>
                  </a:r>
                  <a:r>
                    <a:rPr lang="ko-KR" altLang="en-US" sz="1000" dirty="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전투 스타일 변화</a:t>
                  </a:r>
                  <a:r>
                    <a:rPr lang="en-US" altLang="ko-KR" sz="1000" dirty="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] </a:t>
                  </a:r>
                </a:p>
              </p:txBody>
            </p:sp>
          </p:grpSp>
        </p:grpSp>
        <p:grpSp>
          <p:nvGrpSpPr>
            <p:cNvPr id="147" name="그룹 146">
              <a:extLst>
                <a:ext uri="{FF2B5EF4-FFF2-40B4-BE49-F238E27FC236}">
                  <a16:creationId xmlns:a16="http://schemas.microsoft.com/office/drawing/2014/main" id="{63764435-121B-49BE-44FC-D4619224667C}"/>
                </a:ext>
              </a:extLst>
            </p:cNvPr>
            <p:cNvGrpSpPr/>
            <p:nvPr/>
          </p:nvGrpSpPr>
          <p:grpSpPr>
            <a:xfrm>
              <a:off x="329248" y="3910075"/>
              <a:ext cx="3066840" cy="1232469"/>
              <a:chOff x="329248" y="3910075"/>
              <a:chExt cx="3066840" cy="1232469"/>
            </a:xfrm>
          </p:grpSpPr>
          <p:grpSp>
            <p:nvGrpSpPr>
              <p:cNvPr id="155" name="그룹 154">
                <a:extLst>
                  <a:ext uri="{FF2B5EF4-FFF2-40B4-BE49-F238E27FC236}">
                    <a16:creationId xmlns:a16="http://schemas.microsoft.com/office/drawing/2014/main" id="{90EE8186-154A-A014-BCED-E96478762380}"/>
                  </a:ext>
                </a:extLst>
              </p:cNvPr>
              <p:cNvGrpSpPr/>
              <p:nvPr/>
            </p:nvGrpSpPr>
            <p:grpSpPr>
              <a:xfrm>
                <a:off x="1023610" y="4447953"/>
                <a:ext cx="1742774" cy="694591"/>
                <a:chOff x="1023610" y="4447953"/>
                <a:chExt cx="1742774" cy="694591"/>
              </a:xfrm>
            </p:grpSpPr>
            <p:grpSp>
              <p:nvGrpSpPr>
                <p:cNvPr id="85" name="그룹 84">
                  <a:extLst>
                    <a:ext uri="{FF2B5EF4-FFF2-40B4-BE49-F238E27FC236}">
                      <a16:creationId xmlns:a16="http://schemas.microsoft.com/office/drawing/2014/main" id="{F80DE129-EF23-696F-62D4-627E6FFF6CE5}"/>
                    </a:ext>
                  </a:extLst>
                </p:cNvPr>
                <p:cNvGrpSpPr/>
                <p:nvPr/>
              </p:nvGrpSpPr>
              <p:grpSpPr>
                <a:xfrm>
                  <a:off x="2080299" y="4447953"/>
                  <a:ext cx="686085" cy="694591"/>
                  <a:chOff x="2088951" y="4507483"/>
                  <a:chExt cx="686085" cy="694591"/>
                </a:xfrm>
              </p:grpSpPr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983F9D4A-4075-A350-8E1D-3B05A6CF0771}"/>
                      </a:ext>
                    </a:extLst>
                  </p:cNvPr>
                  <p:cNvSpPr txBox="1"/>
                  <p:nvPr/>
                </p:nvSpPr>
                <p:spPr>
                  <a:xfrm>
                    <a:off x="2088951" y="4975483"/>
                    <a:ext cx="686085" cy="226591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altLang="ko-KR" sz="1000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 </a:t>
                    </a:r>
                    <a:r>
                      <a:rPr lang="ko-KR" altLang="en-US" sz="1000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최후의 판단 </a:t>
                    </a:r>
                    <a:endParaRPr lang="en-US" altLang="ko-KR" sz="1000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endParaRPr>
                  </a:p>
                </p:txBody>
              </p:sp>
              <p:grpSp>
                <p:nvGrpSpPr>
                  <p:cNvPr id="78" name="그룹 77">
                    <a:extLst>
                      <a:ext uri="{FF2B5EF4-FFF2-40B4-BE49-F238E27FC236}">
                        <a16:creationId xmlns:a16="http://schemas.microsoft.com/office/drawing/2014/main" id="{A47D917F-8CFE-3DB4-CFAC-1D3B80451D86}"/>
                      </a:ext>
                    </a:extLst>
                  </p:cNvPr>
                  <p:cNvGrpSpPr/>
                  <p:nvPr/>
                </p:nvGrpSpPr>
                <p:grpSpPr>
                  <a:xfrm>
                    <a:off x="2197994" y="4507483"/>
                    <a:ext cx="468000" cy="468000"/>
                    <a:chOff x="2311631" y="4239327"/>
                    <a:chExt cx="468000" cy="468000"/>
                  </a:xfrm>
                </p:grpSpPr>
                <p:sp>
                  <p:nvSpPr>
                    <p:cNvPr id="77" name="타원 76">
                      <a:extLst>
                        <a:ext uri="{FF2B5EF4-FFF2-40B4-BE49-F238E27FC236}">
                          <a16:creationId xmlns:a16="http://schemas.microsoft.com/office/drawing/2014/main" id="{A391EEED-3C72-3737-D1C9-05A1614BD1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11631" y="4239327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pic>
                  <p:nvPicPr>
                    <p:cNvPr id="36" name="그림 35" descr="모래 시계, 정물 사진, 빛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72B4D8F8-0D8F-5CEC-E680-94400433249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311631" y="4239327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84" name="그룹 83">
                  <a:extLst>
                    <a:ext uri="{FF2B5EF4-FFF2-40B4-BE49-F238E27FC236}">
                      <a16:creationId xmlns:a16="http://schemas.microsoft.com/office/drawing/2014/main" id="{47D678A5-15AC-7704-11E8-7C9A6FD6B86F}"/>
                    </a:ext>
                  </a:extLst>
                </p:cNvPr>
                <p:cNvGrpSpPr/>
                <p:nvPr/>
              </p:nvGrpSpPr>
              <p:grpSpPr>
                <a:xfrm>
                  <a:off x="1023610" y="4447953"/>
                  <a:ext cx="567463" cy="694591"/>
                  <a:chOff x="821958" y="4507483"/>
                  <a:chExt cx="567463" cy="694591"/>
                </a:xfrm>
              </p:grpSpPr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4CD5F003-3E57-A050-9C90-18B1C33EDBA8}"/>
                      </a:ext>
                    </a:extLst>
                  </p:cNvPr>
                  <p:cNvSpPr txBox="1"/>
                  <p:nvPr/>
                </p:nvSpPr>
                <p:spPr>
                  <a:xfrm>
                    <a:off x="821958" y="4975483"/>
                    <a:ext cx="567463" cy="226591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ko-KR" altLang="en-US" sz="1000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 빠른 준비 </a:t>
                    </a:r>
                    <a:endParaRPr lang="en-US" altLang="ko-KR" sz="1000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endParaRPr>
                  </a:p>
                </p:txBody>
              </p:sp>
              <p:grpSp>
                <p:nvGrpSpPr>
                  <p:cNvPr id="79" name="그룹 78">
                    <a:extLst>
                      <a:ext uri="{FF2B5EF4-FFF2-40B4-BE49-F238E27FC236}">
                        <a16:creationId xmlns:a16="http://schemas.microsoft.com/office/drawing/2014/main" id="{C4E7BA5F-12F5-1DBE-4CD6-ED5328C9CF8A}"/>
                      </a:ext>
                    </a:extLst>
                  </p:cNvPr>
                  <p:cNvGrpSpPr/>
                  <p:nvPr/>
                </p:nvGrpSpPr>
                <p:grpSpPr>
                  <a:xfrm>
                    <a:off x="871689" y="4507483"/>
                    <a:ext cx="468000" cy="468000"/>
                    <a:chOff x="698721" y="4239327"/>
                    <a:chExt cx="468000" cy="468000"/>
                  </a:xfrm>
                </p:grpSpPr>
                <p:sp>
                  <p:nvSpPr>
                    <p:cNvPr id="75" name="타원 74">
                      <a:extLst>
                        <a:ext uri="{FF2B5EF4-FFF2-40B4-BE49-F238E27FC236}">
                          <a16:creationId xmlns:a16="http://schemas.microsoft.com/office/drawing/2014/main" id="{D05E08FC-E448-2DD5-C0C0-F4D0480C65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8721" y="4239327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pic>
                  <p:nvPicPr>
                    <p:cNvPr id="38" name="그림 37" descr="상징, 호박, 양초, 노랑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85BA8AF2-71BE-C7D7-24B1-723E29718CA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98721" y="4239327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grpSp>
            <p:nvGrpSpPr>
              <p:cNvPr id="146" name="그룹 145">
                <a:extLst>
                  <a:ext uri="{FF2B5EF4-FFF2-40B4-BE49-F238E27FC236}">
                    <a16:creationId xmlns:a16="http://schemas.microsoft.com/office/drawing/2014/main" id="{645722E1-B68B-3BEA-9BE4-160AE33CB6E1}"/>
                  </a:ext>
                </a:extLst>
              </p:cNvPr>
              <p:cNvGrpSpPr/>
              <p:nvPr/>
            </p:nvGrpSpPr>
            <p:grpSpPr>
              <a:xfrm>
                <a:off x="329248" y="3910075"/>
                <a:ext cx="3066840" cy="377439"/>
                <a:chOff x="329248" y="3910075"/>
                <a:chExt cx="3066840" cy="377439"/>
              </a:xfrm>
            </p:grpSpPr>
            <p:cxnSp>
              <p:nvCxnSpPr>
                <p:cNvPr id="120" name="직선 연결선 119">
                  <a:extLst>
                    <a:ext uri="{FF2B5EF4-FFF2-40B4-BE49-F238E27FC236}">
                      <a16:creationId xmlns:a16="http://schemas.microsoft.com/office/drawing/2014/main" id="{3AF19535-E576-4ACC-8772-5B2C1EDD09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6088" y="4097274"/>
                  <a:ext cx="3060000" cy="0"/>
                </a:xfrm>
                <a:prstGeom prst="line">
                  <a:avLst/>
                </a:prstGeom>
                <a:ln w="3175">
                  <a:solidFill>
                    <a:srgbClr val="FFC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13" name="그림 112" descr="스크린샷, 폰트, 상징, 그래픽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1791A090-9DB0-95F6-69D8-F702AEF6E6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6485" t="47419" r="2897" b="4009"/>
                <a:stretch>
                  <a:fillRect/>
                </a:stretch>
              </p:blipFill>
              <p:spPr>
                <a:xfrm>
                  <a:off x="1689095" y="3910075"/>
                  <a:ext cx="353987" cy="374399"/>
                </a:xfrm>
                <a:prstGeom prst="rect">
                  <a:avLst/>
                </a:prstGeom>
              </p:spPr>
            </p:pic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CBAEB5E1-A452-B540-758F-5EA0321A8C40}"/>
                    </a:ext>
                  </a:extLst>
                </p:cNvPr>
                <p:cNvSpPr txBox="1"/>
                <p:nvPr/>
              </p:nvSpPr>
              <p:spPr>
                <a:xfrm>
                  <a:off x="329248" y="4097274"/>
                  <a:ext cx="1134926" cy="190240"/>
                </a:xfrm>
                <a:prstGeom prst="rect">
                  <a:avLst/>
                </a:prstGeom>
                <a:noFill/>
              </p:spPr>
              <p:txBody>
                <a:bodyPr wrap="none" lIns="0" tIns="36000" rIns="0" bIns="0" rtlCol="0" anchor="ctr" anchorCtr="0">
                  <a:spAutoFit/>
                </a:bodyPr>
                <a:lstStyle/>
                <a:p>
                  <a:r>
                    <a:rPr lang="en-US" altLang="ko-KR" sz="1000" dirty="0">
                      <a:solidFill>
                        <a:srgbClr val="FFC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[</a:t>
                  </a:r>
                  <a:r>
                    <a:rPr lang="ko-KR" altLang="en-US" sz="1000" dirty="0">
                      <a:solidFill>
                        <a:srgbClr val="FFC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스킬의 방향성 결정</a:t>
                  </a:r>
                  <a:r>
                    <a:rPr lang="en-US" altLang="ko-KR" sz="1000" dirty="0">
                      <a:solidFill>
                        <a:srgbClr val="FFC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]</a:t>
                  </a:r>
                  <a:r>
                    <a:rPr lang="ko-KR" altLang="en-US" sz="1000" dirty="0">
                      <a:solidFill>
                        <a:srgbClr val="FFC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 </a:t>
                  </a:r>
                  <a:endParaRPr lang="en-US" altLang="ko-KR" sz="1000" dirty="0">
                    <a:solidFill>
                      <a:srgbClr val="FFC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62EBC333-E5CA-1825-17A6-7732A970D38B}"/>
              </a:ext>
            </a:extLst>
          </p:cNvPr>
          <p:cNvGrpSpPr/>
          <p:nvPr/>
        </p:nvGrpSpPr>
        <p:grpSpPr>
          <a:xfrm>
            <a:off x="3864084" y="990742"/>
            <a:ext cx="7972690" cy="4876517"/>
            <a:chOff x="4581684" y="1089708"/>
            <a:chExt cx="7010522" cy="4288004"/>
          </a:xfrm>
        </p:grpSpPr>
        <p:grpSp>
          <p:nvGrpSpPr>
            <p:cNvPr id="208" name="그룹 207">
              <a:extLst>
                <a:ext uri="{FF2B5EF4-FFF2-40B4-BE49-F238E27FC236}">
                  <a16:creationId xmlns:a16="http://schemas.microsoft.com/office/drawing/2014/main" id="{80748577-4EAB-C318-1E80-3E3A8973D927}"/>
                </a:ext>
              </a:extLst>
            </p:cNvPr>
            <p:cNvGrpSpPr/>
            <p:nvPr/>
          </p:nvGrpSpPr>
          <p:grpSpPr>
            <a:xfrm>
              <a:off x="4581684" y="2598601"/>
              <a:ext cx="7010522" cy="1270218"/>
              <a:chOff x="1326000" y="2985402"/>
              <a:chExt cx="9537088" cy="1728000"/>
            </a:xfrm>
          </p:grpSpPr>
          <p:grpSp>
            <p:nvGrpSpPr>
              <p:cNvPr id="212" name="그룹 211">
                <a:extLst>
                  <a:ext uri="{FF2B5EF4-FFF2-40B4-BE49-F238E27FC236}">
                    <a16:creationId xmlns:a16="http://schemas.microsoft.com/office/drawing/2014/main" id="{62BB6E81-9CA7-CE3F-78E8-DFF0835BE326}"/>
                  </a:ext>
                </a:extLst>
              </p:cNvPr>
              <p:cNvGrpSpPr/>
              <p:nvPr/>
            </p:nvGrpSpPr>
            <p:grpSpPr>
              <a:xfrm>
                <a:off x="1326000" y="2985402"/>
                <a:ext cx="3060000" cy="1728000"/>
                <a:chOff x="1326000" y="2985402"/>
                <a:chExt cx="3060000" cy="1728000"/>
              </a:xfrm>
            </p:grpSpPr>
            <p:sp>
              <p:nvSpPr>
                <p:cNvPr id="229" name="TextBox 228">
                  <a:extLst>
                    <a:ext uri="{FF2B5EF4-FFF2-40B4-BE49-F238E27FC236}">
                      <a16:creationId xmlns:a16="http://schemas.microsoft.com/office/drawing/2014/main" id="{EC7D2FC2-01AD-7A4C-862A-0537B2277C95}"/>
                    </a:ext>
                  </a:extLst>
                </p:cNvPr>
                <p:cNvSpPr txBox="1"/>
                <p:nvPr/>
              </p:nvSpPr>
              <p:spPr>
                <a:xfrm>
                  <a:off x="1326000" y="2985402"/>
                  <a:ext cx="3060000" cy="864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txBody>
                <a:bodyPr wrap="square" lIns="0" tIns="0" rIns="0" bIns="0" rtlCol="0" anchor="ctr" anchorCtr="0">
                  <a:noAutofit/>
                </a:bodyPr>
                <a:lstStyle>
                  <a:defPPr>
                    <a:defRPr lang="ko-KR"/>
                  </a:defPPr>
                  <a:lvl1pPr lvl="0" algn="ctr" defTabSz="914400">
                    <a:defRPr sz="900">
                      <a:solidFill>
                        <a:srgbClr val="FFFDE7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</a:lstStyle>
                <a:p>
                  <a:endParaRPr lang="en-US" altLang="ko-KR" sz="8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30" name="그룹 229">
                  <a:extLst>
                    <a:ext uri="{FF2B5EF4-FFF2-40B4-BE49-F238E27FC236}">
                      <a16:creationId xmlns:a16="http://schemas.microsoft.com/office/drawing/2014/main" id="{108CE0B7-8BA5-6BAD-2115-BD8571DCC7BF}"/>
                    </a:ext>
                  </a:extLst>
                </p:cNvPr>
                <p:cNvGrpSpPr/>
                <p:nvPr/>
              </p:nvGrpSpPr>
              <p:grpSpPr>
                <a:xfrm>
                  <a:off x="2553028" y="3070107"/>
                  <a:ext cx="605944" cy="707617"/>
                  <a:chOff x="379702" y="2470252"/>
                  <a:chExt cx="605944" cy="707617"/>
                </a:xfrm>
              </p:grpSpPr>
              <p:sp>
                <p:nvSpPr>
                  <p:cNvPr id="232" name="TextBox 231">
                    <a:extLst>
                      <a:ext uri="{FF2B5EF4-FFF2-40B4-BE49-F238E27FC236}">
                        <a16:creationId xmlns:a16="http://schemas.microsoft.com/office/drawing/2014/main" id="{A07A08A8-2EC9-5836-75AC-23D5FE9C6141}"/>
                      </a:ext>
                    </a:extLst>
                  </p:cNvPr>
                  <p:cNvSpPr txBox="1"/>
                  <p:nvPr/>
                </p:nvSpPr>
                <p:spPr>
                  <a:xfrm>
                    <a:off x="379702" y="2925224"/>
                    <a:ext cx="605944" cy="252645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ko-KR" altLang="en-US" sz="900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 집중 공략 </a:t>
                    </a:r>
                    <a:endParaRPr lang="en-US" altLang="ko-KR" sz="9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endParaRPr>
                  </a:p>
                </p:txBody>
              </p:sp>
              <p:grpSp>
                <p:nvGrpSpPr>
                  <p:cNvPr id="233" name="그룹 232">
                    <a:extLst>
                      <a:ext uri="{FF2B5EF4-FFF2-40B4-BE49-F238E27FC236}">
                        <a16:creationId xmlns:a16="http://schemas.microsoft.com/office/drawing/2014/main" id="{669661E8-9782-F7DA-02D3-03A5A1FAF4B6}"/>
                      </a:ext>
                    </a:extLst>
                  </p:cNvPr>
                  <p:cNvGrpSpPr/>
                  <p:nvPr/>
                </p:nvGrpSpPr>
                <p:grpSpPr>
                  <a:xfrm>
                    <a:off x="448674" y="2470252"/>
                    <a:ext cx="468000" cy="468000"/>
                    <a:chOff x="416330" y="2636726"/>
                    <a:chExt cx="468000" cy="468000"/>
                  </a:xfrm>
                </p:grpSpPr>
                <p:sp>
                  <p:nvSpPr>
                    <p:cNvPr id="234" name="타원 233">
                      <a:extLst>
                        <a:ext uri="{FF2B5EF4-FFF2-40B4-BE49-F238E27FC236}">
                          <a16:creationId xmlns:a16="http://schemas.microsoft.com/office/drawing/2014/main" id="{A2D2AB1A-DDA6-5250-17DC-85D7F282D2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6330" y="2636726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235" name="그림 234" descr="그린, 상징, 빛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780B3C9C-80D6-229D-EF46-3E9E1A6D0F6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16330" y="2636726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  <p:sp>
              <p:nvSpPr>
                <p:cNvPr id="231" name="TextBox 230">
                  <a:extLst>
                    <a:ext uri="{FF2B5EF4-FFF2-40B4-BE49-F238E27FC236}">
                      <a16:creationId xmlns:a16="http://schemas.microsoft.com/office/drawing/2014/main" id="{999A6696-5A72-0085-656E-B89C0DAE09FC}"/>
                    </a:ext>
                  </a:extLst>
                </p:cNvPr>
                <p:cNvSpPr txBox="1"/>
                <p:nvPr/>
              </p:nvSpPr>
              <p:spPr>
                <a:xfrm>
                  <a:off x="1326000" y="3849402"/>
                  <a:ext cx="3060000" cy="864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lvl="0" algn="ctr" defTabSz="914400">
                    <a:defRPr/>
                  </a:pPr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공격 범위가 </a:t>
                  </a:r>
                  <a:r>
                    <a:rPr lang="en-US" altLang="ko-KR" sz="8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20.0% </a:t>
                  </a:r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감소하고 즉시 창을 바닥에 내려찍습니다</a:t>
                  </a:r>
                  <a:r>
                    <a:rPr lang="en-US" altLang="ko-KR" sz="8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</a:p>
              </p:txBody>
            </p:sp>
          </p:grpSp>
          <p:grpSp>
            <p:nvGrpSpPr>
              <p:cNvPr id="213" name="그룹 212">
                <a:extLst>
                  <a:ext uri="{FF2B5EF4-FFF2-40B4-BE49-F238E27FC236}">
                    <a16:creationId xmlns:a16="http://schemas.microsoft.com/office/drawing/2014/main" id="{987025B3-EE66-9947-D9C5-CB51D2B4A6AE}"/>
                  </a:ext>
                </a:extLst>
              </p:cNvPr>
              <p:cNvGrpSpPr/>
              <p:nvPr/>
            </p:nvGrpSpPr>
            <p:grpSpPr>
              <a:xfrm>
                <a:off x="4563088" y="2985402"/>
                <a:ext cx="3060000" cy="1728000"/>
                <a:chOff x="4563088" y="2985402"/>
                <a:chExt cx="3060000" cy="1728000"/>
              </a:xfrm>
            </p:grpSpPr>
            <p:sp>
              <p:nvSpPr>
                <p:cNvPr id="222" name="TextBox 221">
                  <a:extLst>
                    <a:ext uri="{FF2B5EF4-FFF2-40B4-BE49-F238E27FC236}">
                      <a16:creationId xmlns:a16="http://schemas.microsoft.com/office/drawing/2014/main" id="{CA807D0B-6709-08FF-ABF7-579540272BFE}"/>
                    </a:ext>
                  </a:extLst>
                </p:cNvPr>
                <p:cNvSpPr txBox="1"/>
                <p:nvPr/>
              </p:nvSpPr>
              <p:spPr>
                <a:xfrm>
                  <a:off x="4563088" y="2985402"/>
                  <a:ext cx="3060000" cy="864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txBody>
                <a:bodyPr wrap="square" lIns="0" tIns="0" rIns="0" bIns="0" rtlCol="0" anchor="ctr" anchorCtr="0">
                  <a:noAutofit/>
                </a:bodyPr>
                <a:lstStyle>
                  <a:defPPr>
                    <a:defRPr lang="ko-KR"/>
                  </a:defPPr>
                  <a:lvl1pPr lvl="0" algn="ctr" defTabSz="914400">
                    <a:defRPr sz="900">
                      <a:solidFill>
                        <a:srgbClr val="FFFDE7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</a:lstStyle>
                <a:p>
                  <a:endParaRPr lang="en-US" altLang="ko-KR" sz="8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23" name="그룹 222">
                  <a:extLst>
                    <a:ext uri="{FF2B5EF4-FFF2-40B4-BE49-F238E27FC236}">
                      <a16:creationId xmlns:a16="http://schemas.microsoft.com/office/drawing/2014/main" id="{BB9CAC57-6E7E-7931-B019-C25992BFB058}"/>
                    </a:ext>
                  </a:extLst>
                </p:cNvPr>
                <p:cNvGrpSpPr/>
                <p:nvPr/>
              </p:nvGrpSpPr>
              <p:grpSpPr>
                <a:xfrm>
                  <a:off x="5790116" y="3070107"/>
                  <a:ext cx="605944" cy="707617"/>
                  <a:chOff x="1578177" y="2470252"/>
                  <a:chExt cx="605944" cy="707617"/>
                </a:xfrm>
              </p:grpSpPr>
              <p:sp>
                <p:nvSpPr>
                  <p:cNvPr id="225" name="TextBox 224">
                    <a:extLst>
                      <a:ext uri="{FF2B5EF4-FFF2-40B4-BE49-F238E27FC236}">
                        <a16:creationId xmlns:a16="http://schemas.microsoft.com/office/drawing/2014/main" id="{5376B897-C169-509A-B463-70DDE29F0CED}"/>
                      </a:ext>
                    </a:extLst>
                  </p:cNvPr>
                  <p:cNvSpPr txBox="1"/>
                  <p:nvPr/>
                </p:nvSpPr>
                <p:spPr>
                  <a:xfrm>
                    <a:off x="1578177" y="2925224"/>
                    <a:ext cx="605944" cy="252645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altLang="ko-KR" sz="900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 </a:t>
                    </a:r>
                    <a:r>
                      <a:rPr lang="ko-KR" altLang="en-US" sz="900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대지 파괴 </a:t>
                    </a:r>
                    <a:endParaRPr lang="en-US" altLang="ko-KR" sz="9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endParaRPr>
                  </a:p>
                </p:txBody>
              </p:sp>
              <p:grpSp>
                <p:nvGrpSpPr>
                  <p:cNvPr id="226" name="그룹 225">
                    <a:extLst>
                      <a:ext uri="{FF2B5EF4-FFF2-40B4-BE49-F238E27FC236}">
                        <a16:creationId xmlns:a16="http://schemas.microsoft.com/office/drawing/2014/main" id="{DE674AFC-E071-1715-6E7F-53B703FF1993}"/>
                      </a:ext>
                    </a:extLst>
                  </p:cNvPr>
                  <p:cNvGrpSpPr/>
                  <p:nvPr/>
                </p:nvGrpSpPr>
                <p:grpSpPr>
                  <a:xfrm>
                    <a:off x="1647149" y="2470252"/>
                    <a:ext cx="468000" cy="468000"/>
                    <a:chOff x="1683008" y="2636726"/>
                    <a:chExt cx="468000" cy="468000"/>
                  </a:xfrm>
                </p:grpSpPr>
                <p:sp>
                  <p:nvSpPr>
                    <p:cNvPr id="227" name="타원 226">
                      <a:extLst>
                        <a:ext uri="{FF2B5EF4-FFF2-40B4-BE49-F238E27FC236}">
                          <a16:creationId xmlns:a16="http://schemas.microsoft.com/office/drawing/2014/main" id="{0DF2DF36-ADF9-A1E3-65B1-409CFE6135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83008" y="2636726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228" name="그림 227" descr="댄스, 예술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905FA829-F9CC-CAD0-7D74-40494B7EF84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683008" y="2636726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  <p:sp>
              <p:nvSpPr>
                <p:cNvPr id="224" name="TextBox 223">
                  <a:extLst>
                    <a:ext uri="{FF2B5EF4-FFF2-40B4-BE49-F238E27FC236}">
                      <a16:creationId xmlns:a16="http://schemas.microsoft.com/office/drawing/2014/main" id="{37C4E8FB-2BEB-14FF-E686-949A06F6FE6F}"/>
                    </a:ext>
                  </a:extLst>
                </p:cNvPr>
                <p:cNvSpPr txBox="1"/>
                <p:nvPr/>
              </p:nvSpPr>
              <p:spPr>
                <a:xfrm>
                  <a:off x="4563088" y="3849402"/>
                  <a:ext cx="3060000" cy="864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txBody>
                <a:bodyPr wrap="square" lIns="0" tIns="0" rIns="0" bIns="0" rtlCol="0" anchor="ctr" anchorCtr="0">
                  <a:noAutofit/>
                </a:bodyPr>
                <a:lstStyle>
                  <a:defPPr>
                    <a:defRPr lang="ko-KR"/>
                  </a:defPPr>
                  <a:lvl1pPr lvl="0" algn="ctr" defTabSz="914400">
                    <a:defRPr sz="900">
                      <a:solidFill>
                        <a:srgbClr val="FFFDE7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</a:lstStyle>
                <a:p>
                  <a:r>
                    <a:rPr lang="en-US" altLang="ko-KR" sz="800" dirty="0">
                      <a:solidFill>
                        <a:schemeClr val="tx1"/>
                      </a:solidFill>
                    </a:rPr>
                    <a:t>[</a:t>
                  </a:r>
                  <a:r>
                    <a:rPr lang="ko-KR" altLang="en-US" sz="800" dirty="0">
                      <a:solidFill>
                        <a:schemeClr val="tx1"/>
                      </a:solidFill>
                    </a:rPr>
                    <a:t>토</a:t>
                  </a:r>
                  <a:r>
                    <a:rPr lang="en-US" altLang="ko-KR" sz="800" dirty="0">
                      <a:solidFill>
                        <a:schemeClr val="tx1"/>
                      </a:solidFill>
                    </a:rPr>
                    <a:t>] </a:t>
                  </a:r>
                  <a:r>
                    <a:rPr lang="ko-KR" altLang="en-US" sz="800" dirty="0">
                      <a:solidFill>
                        <a:schemeClr val="tx1"/>
                      </a:solidFill>
                    </a:rPr>
                    <a:t>속성으로 변경되고</a:t>
                  </a:r>
                  <a:r>
                    <a:rPr lang="en-US" altLang="ko-KR" sz="800" dirty="0">
                      <a:solidFill>
                        <a:schemeClr val="tx1"/>
                      </a:solidFill>
                    </a:rPr>
                    <a:t>, </a:t>
                  </a:r>
                </a:p>
                <a:p>
                  <a:r>
                    <a:rPr lang="ko-KR" altLang="en-US" sz="800" dirty="0">
                      <a:solidFill>
                        <a:schemeClr val="tx1"/>
                      </a:solidFill>
                    </a:rPr>
                    <a:t>공격 적중 시 </a:t>
                  </a:r>
                  <a:r>
                    <a:rPr lang="en-US" altLang="ko-KR" sz="800" dirty="0">
                      <a:solidFill>
                        <a:schemeClr val="tx1"/>
                      </a:solidFill>
                    </a:rPr>
                    <a:t>3.0/3.5/4.0/4.5/5.0</a:t>
                  </a:r>
                  <a:r>
                    <a:rPr lang="ko-KR" altLang="en-US" sz="800" dirty="0">
                      <a:solidFill>
                        <a:schemeClr val="tx1"/>
                      </a:solidFill>
                    </a:rPr>
                    <a:t>초 동안 지진에 걸립니다</a:t>
                  </a:r>
                  <a:r>
                    <a:rPr lang="en-US" altLang="ko-KR" sz="800" dirty="0">
                      <a:solidFill>
                        <a:schemeClr val="tx1"/>
                      </a:solidFill>
                    </a:rPr>
                    <a:t>.</a:t>
                  </a:r>
                </a:p>
              </p:txBody>
            </p:sp>
          </p:grpSp>
          <p:grpSp>
            <p:nvGrpSpPr>
              <p:cNvPr id="214" name="그룹 213">
                <a:extLst>
                  <a:ext uri="{FF2B5EF4-FFF2-40B4-BE49-F238E27FC236}">
                    <a16:creationId xmlns:a16="http://schemas.microsoft.com/office/drawing/2014/main" id="{E763526E-E0EC-BD18-317A-195827E8C9D4}"/>
                  </a:ext>
                </a:extLst>
              </p:cNvPr>
              <p:cNvGrpSpPr/>
              <p:nvPr/>
            </p:nvGrpSpPr>
            <p:grpSpPr>
              <a:xfrm>
                <a:off x="7803088" y="2985402"/>
                <a:ext cx="3060000" cy="1728000"/>
                <a:chOff x="7803088" y="2985402"/>
                <a:chExt cx="3060000" cy="1728000"/>
              </a:xfrm>
            </p:grpSpPr>
            <p:sp>
              <p:nvSpPr>
                <p:cNvPr id="215" name="TextBox 214">
                  <a:extLst>
                    <a:ext uri="{FF2B5EF4-FFF2-40B4-BE49-F238E27FC236}">
                      <a16:creationId xmlns:a16="http://schemas.microsoft.com/office/drawing/2014/main" id="{A369F5E3-7DD0-FD5A-D115-2DAD69D16796}"/>
                    </a:ext>
                  </a:extLst>
                </p:cNvPr>
                <p:cNvSpPr txBox="1"/>
                <p:nvPr/>
              </p:nvSpPr>
              <p:spPr>
                <a:xfrm>
                  <a:off x="7803088" y="2985402"/>
                  <a:ext cx="3060000" cy="864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txBody>
                <a:bodyPr wrap="square" lIns="0" tIns="0" rIns="0" bIns="0" rtlCol="0" anchor="ctr" anchorCtr="0">
                  <a:noAutofit/>
                </a:bodyPr>
                <a:lstStyle>
                  <a:defPPr>
                    <a:defRPr lang="ko-KR"/>
                  </a:defPPr>
                  <a:lvl1pPr lvl="0" algn="ctr" defTabSz="914400">
                    <a:defRPr sz="900">
                      <a:solidFill>
                        <a:srgbClr val="FFFDE7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</a:lstStyle>
                <a:p>
                  <a:endParaRPr lang="en-US" altLang="ko-KR" sz="8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16" name="그룹 215">
                  <a:extLst>
                    <a:ext uri="{FF2B5EF4-FFF2-40B4-BE49-F238E27FC236}">
                      <a16:creationId xmlns:a16="http://schemas.microsoft.com/office/drawing/2014/main" id="{427F32B7-7F8D-9374-BF18-84C99A2DAF98}"/>
                    </a:ext>
                  </a:extLst>
                </p:cNvPr>
                <p:cNvGrpSpPr/>
                <p:nvPr/>
              </p:nvGrpSpPr>
              <p:grpSpPr>
                <a:xfrm>
                  <a:off x="8966837" y="3070107"/>
                  <a:ext cx="732501" cy="707617"/>
                  <a:chOff x="2700300" y="2470252"/>
                  <a:chExt cx="732501" cy="707617"/>
                </a:xfrm>
              </p:grpSpPr>
              <p:sp>
                <p:nvSpPr>
                  <p:cNvPr id="218" name="TextBox 217">
                    <a:extLst>
                      <a:ext uri="{FF2B5EF4-FFF2-40B4-BE49-F238E27FC236}">
                        <a16:creationId xmlns:a16="http://schemas.microsoft.com/office/drawing/2014/main" id="{97969CA8-88A8-ED1C-EA45-B78F79BB83B4}"/>
                      </a:ext>
                    </a:extLst>
                  </p:cNvPr>
                  <p:cNvSpPr txBox="1"/>
                  <p:nvPr/>
                </p:nvSpPr>
                <p:spPr>
                  <a:xfrm>
                    <a:off x="2700300" y="2925224"/>
                    <a:ext cx="732501" cy="252645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altLang="ko-KR" sz="900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 </a:t>
                    </a:r>
                    <a:r>
                      <a:rPr lang="ko-KR" altLang="en-US" sz="900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내려치는 창 </a:t>
                    </a:r>
                    <a:endParaRPr lang="en-US" altLang="ko-KR" sz="9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endParaRPr>
                  </a:p>
                </p:txBody>
              </p:sp>
              <p:grpSp>
                <p:nvGrpSpPr>
                  <p:cNvPr id="219" name="그룹 218">
                    <a:extLst>
                      <a:ext uri="{FF2B5EF4-FFF2-40B4-BE49-F238E27FC236}">
                        <a16:creationId xmlns:a16="http://schemas.microsoft.com/office/drawing/2014/main" id="{52250D53-2788-B02E-93BD-5B4DDD243E00}"/>
                      </a:ext>
                    </a:extLst>
                  </p:cNvPr>
                  <p:cNvGrpSpPr/>
                  <p:nvPr/>
                </p:nvGrpSpPr>
                <p:grpSpPr>
                  <a:xfrm>
                    <a:off x="2832549" y="2470252"/>
                    <a:ext cx="468002" cy="468000"/>
                    <a:chOff x="2832549" y="2470252"/>
                    <a:chExt cx="468002" cy="468000"/>
                  </a:xfrm>
                </p:grpSpPr>
                <p:sp>
                  <p:nvSpPr>
                    <p:cNvPr id="220" name="타원 219">
                      <a:extLst>
                        <a:ext uri="{FF2B5EF4-FFF2-40B4-BE49-F238E27FC236}">
                          <a16:creationId xmlns:a16="http://schemas.microsoft.com/office/drawing/2014/main" id="{B4FA35ED-C4E0-8D72-3469-7609B57FE5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32549" y="2470252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221" name="그림 220" descr="그래픽, 만화 영화, 예술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8E1AC801-6A43-2C1C-3DF3-D7C079B63F4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32551" y="2470252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  <p:sp>
              <p:nvSpPr>
                <p:cNvPr id="217" name="TextBox 216">
                  <a:extLst>
                    <a:ext uri="{FF2B5EF4-FFF2-40B4-BE49-F238E27FC236}">
                      <a16:creationId xmlns:a16="http://schemas.microsoft.com/office/drawing/2014/main" id="{41F49317-962F-2D1B-4247-A55847301EFB}"/>
                    </a:ext>
                  </a:extLst>
                </p:cNvPr>
                <p:cNvSpPr txBox="1"/>
                <p:nvPr/>
              </p:nvSpPr>
              <p:spPr>
                <a:xfrm>
                  <a:off x="7803088" y="3849402"/>
                  <a:ext cx="3060000" cy="864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txBody>
                <a:bodyPr wrap="square" lIns="0" tIns="0" rIns="0" bIns="0" rtlCol="0" anchor="ctr" anchorCtr="0">
                  <a:noAutofit/>
                </a:bodyPr>
                <a:lstStyle>
                  <a:defPPr>
                    <a:defRPr lang="ko-KR"/>
                  </a:defPPr>
                  <a:lvl1pPr lvl="0" algn="ctr" defTabSz="914400">
                    <a:defRPr sz="900">
                      <a:solidFill>
                        <a:srgbClr val="FFFDE7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</a:lstStyle>
                <a:p>
                  <a:r>
                    <a:rPr lang="ko-KR" altLang="en-US" sz="800" dirty="0">
                      <a:solidFill>
                        <a:schemeClr val="tx1"/>
                      </a:solidFill>
                    </a:rPr>
                    <a:t>공격 범위가 </a:t>
                  </a:r>
                  <a:r>
                    <a:rPr lang="en-US" altLang="ko-KR" sz="800" dirty="0">
                      <a:solidFill>
                        <a:schemeClr val="tx1"/>
                      </a:solidFill>
                    </a:rPr>
                    <a:t>20.0% </a:t>
                  </a:r>
                  <a:r>
                    <a:rPr lang="ko-KR" altLang="en-US" sz="800" dirty="0">
                      <a:solidFill>
                        <a:schemeClr val="tx1"/>
                      </a:solidFill>
                    </a:rPr>
                    <a:t>감소하지만</a:t>
                  </a:r>
                  <a:r>
                    <a:rPr lang="en-US" altLang="ko-KR" sz="800" dirty="0">
                      <a:solidFill>
                        <a:schemeClr val="tx1"/>
                      </a:solidFill>
                    </a:rPr>
                    <a:t>, </a:t>
                  </a:r>
                </a:p>
                <a:p>
                  <a:r>
                    <a:rPr lang="ko-KR" altLang="en-US" sz="800" dirty="0">
                      <a:solidFill>
                        <a:schemeClr val="tx1"/>
                      </a:solidFill>
                    </a:rPr>
                    <a:t>마우스 위치에 창이 떨어지는 공격을 가합니다</a:t>
                  </a:r>
                  <a:r>
                    <a:rPr lang="en-US" altLang="ko-KR" sz="800" dirty="0">
                      <a:solidFill>
                        <a:schemeClr val="tx1"/>
                      </a:solidFill>
                    </a:rPr>
                    <a:t>.</a:t>
                  </a:r>
                </a:p>
              </p:txBody>
            </p:sp>
          </p:grpSp>
        </p:grpSp>
        <p:grpSp>
          <p:nvGrpSpPr>
            <p:cNvPr id="180" name="그룹 179">
              <a:extLst>
                <a:ext uri="{FF2B5EF4-FFF2-40B4-BE49-F238E27FC236}">
                  <a16:creationId xmlns:a16="http://schemas.microsoft.com/office/drawing/2014/main" id="{B14B9B47-0142-F388-4ADD-98C2B7942160}"/>
                </a:ext>
              </a:extLst>
            </p:cNvPr>
            <p:cNvGrpSpPr/>
            <p:nvPr/>
          </p:nvGrpSpPr>
          <p:grpSpPr>
            <a:xfrm>
              <a:off x="4582754" y="1089708"/>
              <a:ext cx="7008381" cy="1270218"/>
              <a:chOff x="1326000" y="923976"/>
              <a:chExt cx="9534176" cy="1728000"/>
            </a:xfrm>
          </p:grpSpPr>
          <p:grpSp>
            <p:nvGrpSpPr>
              <p:cNvPr id="184" name="그룹 183">
                <a:extLst>
                  <a:ext uri="{FF2B5EF4-FFF2-40B4-BE49-F238E27FC236}">
                    <a16:creationId xmlns:a16="http://schemas.microsoft.com/office/drawing/2014/main" id="{3B803F0E-212D-9EAF-8837-72FA4D90FD1F}"/>
                  </a:ext>
                </a:extLst>
              </p:cNvPr>
              <p:cNvGrpSpPr/>
              <p:nvPr/>
            </p:nvGrpSpPr>
            <p:grpSpPr>
              <a:xfrm>
                <a:off x="4560176" y="923976"/>
                <a:ext cx="3060000" cy="1728000"/>
                <a:chOff x="4560176" y="923976"/>
                <a:chExt cx="3060000" cy="1728000"/>
              </a:xfrm>
            </p:grpSpPr>
            <p:sp>
              <p:nvSpPr>
                <p:cNvPr id="201" name="TextBox 200">
                  <a:extLst>
                    <a:ext uri="{FF2B5EF4-FFF2-40B4-BE49-F238E27FC236}">
                      <a16:creationId xmlns:a16="http://schemas.microsoft.com/office/drawing/2014/main" id="{99C88FA8-9640-39FF-FCEC-DD1A204A4958}"/>
                    </a:ext>
                  </a:extLst>
                </p:cNvPr>
                <p:cNvSpPr txBox="1"/>
                <p:nvPr/>
              </p:nvSpPr>
              <p:spPr>
                <a:xfrm>
                  <a:off x="4560176" y="923976"/>
                  <a:ext cx="3060000" cy="8640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txBody>
                <a:bodyPr wrap="square" lIns="0" tIns="0" rIns="0" bIns="0" rtlCol="0" anchor="ctr" anchorCtr="0">
                  <a:noAutofit/>
                </a:bodyPr>
                <a:lstStyle>
                  <a:defPPr>
                    <a:defRPr lang="ko-KR"/>
                  </a:defPPr>
                  <a:lvl1pPr lvl="0" algn="ctr" defTabSz="914400">
                    <a:defRPr sz="900">
                      <a:solidFill>
                        <a:srgbClr val="FFFDE7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</a:lstStyle>
                <a:p>
                  <a:endParaRPr lang="en-US" altLang="ko-KR" sz="8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02" name="그룹 201">
                  <a:extLst>
                    <a:ext uri="{FF2B5EF4-FFF2-40B4-BE49-F238E27FC236}">
                      <a16:creationId xmlns:a16="http://schemas.microsoft.com/office/drawing/2014/main" id="{610A2304-D82A-436A-D21F-DC56798D1715}"/>
                    </a:ext>
                  </a:extLst>
                </p:cNvPr>
                <p:cNvGrpSpPr/>
                <p:nvPr/>
              </p:nvGrpSpPr>
              <p:grpSpPr>
                <a:xfrm>
                  <a:off x="5856176" y="1008681"/>
                  <a:ext cx="468000" cy="707617"/>
                  <a:chOff x="1678684" y="1124392"/>
                  <a:chExt cx="468000" cy="707617"/>
                </a:xfrm>
              </p:grpSpPr>
              <p:sp>
                <p:nvSpPr>
                  <p:cNvPr id="204" name="TextBox 203">
                    <a:extLst>
                      <a:ext uri="{FF2B5EF4-FFF2-40B4-BE49-F238E27FC236}">
                        <a16:creationId xmlns:a16="http://schemas.microsoft.com/office/drawing/2014/main" id="{F7E90D9D-A5DB-0227-E8D2-E5ED54E75DD7}"/>
                      </a:ext>
                    </a:extLst>
                  </p:cNvPr>
                  <p:cNvSpPr txBox="1"/>
                  <p:nvPr/>
                </p:nvSpPr>
                <p:spPr>
                  <a:xfrm>
                    <a:off x="1692167" y="1579364"/>
                    <a:ext cx="441035" cy="252645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altLang="ko-KR" sz="900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 </a:t>
                    </a:r>
                    <a:r>
                      <a:rPr lang="ko-KR" altLang="en-US" sz="900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뇌진탕 </a:t>
                    </a:r>
                    <a:endParaRPr lang="en-US" altLang="ko-KR" sz="9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endParaRPr>
                  </a:p>
                </p:txBody>
              </p:sp>
              <p:grpSp>
                <p:nvGrpSpPr>
                  <p:cNvPr id="205" name="그룹 204">
                    <a:extLst>
                      <a:ext uri="{FF2B5EF4-FFF2-40B4-BE49-F238E27FC236}">
                        <a16:creationId xmlns:a16="http://schemas.microsoft.com/office/drawing/2014/main" id="{0DF8CFAB-1554-61F2-7F96-8736A6A04889}"/>
                      </a:ext>
                    </a:extLst>
                  </p:cNvPr>
                  <p:cNvGrpSpPr/>
                  <p:nvPr/>
                </p:nvGrpSpPr>
                <p:grpSpPr>
                  <a:xfrm>
                    <a:off x="1678684" y="1124392"/>
                    <a:ext cx="468000" cy="468000"/>
                    <a:chOff x="1683008" y="963353"/>
                    <a:chExt cx="468000" cy="468000"/>
                  </a:xfrm>
                </p:grpSpPr>
                <p:sp>
                  <p:nvSpPr>
                    <p:cNvPr id="206" name="타원 205">
                      <a:extLst>
                        <a:ext uri="{FF2B5EF4-FFF2-40B4-BE49-F238E27FC236}">
                          <a16:creationId xmlns:a16="http://schemas.microsoft.com/office/drawing/2014/main" id="{5DBF99F3-CCD1-90BB-EEF2-8E363B0AF4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83008" y="963353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207" name="그림 206" descr="시계, 원, 손목시계, 시간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9C4DD4D6-3078-6828-6AF9-F0AAA98C1EE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683008" y="963353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1DFD9172-9067-36E8-B479-18DA811125D4}"/>
                    </a:ext>
                  </a:extLst>
                </p:cNvPr>
                <p:cNvSpPr txBox="1"/>
                <p:nvPr/>
              </p:nvSpPr>
              <p:spPr>
                <a:xfrm>
                  <a:off x="4560176" y="1787976"/>
                  <a:ext cx="3060000" cy="864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txBody>
                <a:bodyPr wrap="square" lIns="0" tIns="0" rIns="0" bIns="0" rtlCol="0" anchor="ctr" anchorCtr="0">
                  <a:noAutofit/>
                </a:bodyPr>
                <a:lstStyle>
                  <a:defPPr>
                    <a:defRPr lang="ko-KR"/>
                  </a:defPPr>
                  <a:lvl1pPr lvl="0" algn="ctr" defTabSz="914400">
                    <a:defRPr sz="900">
                      <a:solidFill>
                        <a:srgbClr val="FFFDE7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</a:lstStyle>
                <a:p>
                  <a:r>
                    <a:rPr lang="ko-KR" altLang="en-US" sz="800" dirty="0">
                      <a:solidFill>
                        <a:schemeClr val="tx1"/>
                      </a:solidFill>
                    </a:rPr>
                    <a:t> 스킬의 무력화 단계가 </a:t>
                  </a:r>
                  <a:r>
                    <a:rPr lang="en-US" altLang="ko-KR" sz="800" dirty="0">
                      <a:solidFill>
                        <a:schemeClr val="tx1"/>
                      </a:solidFill>
                    </a:rPr>
                    <a:t>[</a:t>
                  </a:r>
                  <a:r>
                    <a:rPr lang="ko-KR" altLang="en-US" sz="800" dirty="0">
                      <a:solidFill>
                        <a:schemeClr val="tx1"/>
                      </a:solidFill>
                    </a:rPr>
                    <a:t>중</a:t>
                  </a:r>
                  <a:r>
                    <a:rPr lang="en-US" altLang="ko-KR" sz="800" dirty="0">
                      <a:solidFill>
                        <a:schemeClr val="tx1"/>
                      </a:solidFill>
                    </a:rPr>
                    <a:t>]</a:t>
                  </a:r>
                  <a:r>
                    <a:rPr lang="ko-KR" altLang="en-US" sz="800" dirty="0">
                      <a:solidFill>
                        <a:schemeClr val="tx1"/>
                      </a:solidFill>
                    </a:rPr>
                    <a:t>으로 증가합니다</a:t>
                  </a:r>
                  <a:r>
                    <a:rPr lang="en-US" altLang="ko-KR" sz="800" dirty="0">
                      <a:solidFill>
                        <a:schemeClr val="tx1"/>
                      </a:solidFill>
                    </a:rPr>
                    <a:t>. </a:t>
                  </a:r>
                </a:p>
              </p:txBody>
            </p:sp>
          </p:grpSp>
          <p:grpSp>
            <p:nvGrpSpPr>
              <p:cNvPr id="185" name="그룹 184">
                <a:extLst>
                  <a:ext uri="{FF2B5EF4-FFF2-40B4-BE49-F238E27FC236}">
                    <a16:creationId xmlns:a16="http://schemas.microsoft.com/office/drawing/2014/main" id="{EA85561D-A476-6D16-3D75-267CFAB8C7D6}"/>
                  </a:ext>
                </a:extLst>
              </p:cNvPr>
              <p:cNvGrpSpPr/>
              <p:nvPr/>
            </p:nvGrpSpPr>
            <p:grpSpPr>
              <a:xfrm>
                <a:off x="7800176" y="923976"/>
                <a:ext cx="3060000" cy="1728000"/>
                <a:chOff x="7800176" y="923976"/>
                <a:chExt cx="3060000" cy="1728000"/>
              </a:xfrm>
            </p:grpSpPr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4A8B8A4B-2B70-7915-B16A-D8CDD6C179FB}"/>
                    </a:ext>
                  </a:extLst>
                </p:cNvPr>
                <p:cNvSpPr txBox="1"/>
                <p:nvPr/>
              </p:nvSpPr>
              <p:spPr>
                <a:xfrm>
                  <a:off x="7800176" y="923976"/>
                  <a:ext cx="3060000" cy="8640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txBody>
                <a:bodyPr wrap="square" lIns="0" tIns="0" rIns="0" bIns="0" rtlCol="0" anchor="ctr" anchorCtr="0">
                  <a:noAutofit/>
                </a:bodyPr>
                <a:lstStyle>
                  <a:defPPr>
                    <a:defRPr lang="ko-KR"/>
                  </a:defPPr>
                  <a:lvl1pPr lvl="0" algn="ctr" defTabSz="914400">
                    <a:defRPr sz="900">
                      <a:solidFill>
                        <a:srgbClr val="FFFDE7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</a:lstStyle>
                <a:p>
                  <a:endParaRPr lang="en-US" altLang="ko-KR" sz="8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95" name="그룹 194">
                  <a:extLst>
                    <a:ext uri="{FF2B5EF4-FFF2-40B4-BE49-F238E27FC236}">
                      <a16:creationId xmlns:a16="http://schemas.microsoft.com/office/drawing/2014/main" id="{36F449A8-A5FA-ACD2-5C8F-15037C67D114}"/>
                    </a:ext>
                  </a:extLst>
                </p:cNvPr>
                <p:cNvGrpSpPr/>
                <p:nvPr/>
              </p:nvGrpSpPr>
              <p:grpSpPr>
                <a:xfrm>
                  <a:off x="9027205" y="1008681"/>
                  <a:ext cx="605943" cy="707617"/>
                  <a:chOff x="2763578" y="1124392"/>
                  <a:chExt cx="605943" cy="707617"/>
                </a:xfrm>
              </p:grpSpPr>
              <p:sp>
                <p:nvSpPr>
                  <p:cNvPr id="197" name="TextBox 196">
                    <a:extLst>
                      <a:ext uri="{FF2B5EF4-FFF2-40B4-BE49-F238E27FC236}">
                        <a16:creationId xmlns:a16="http://schemas.microsoft.com/office/drawing/2014/main" id="{8F397FDE-2956-F932-7C38-40FC5AEC3932}"/>
                      </a:ext>
                    </a:extLst>
                  </p:cNvPr>
                  <p:cNvSpPr txBox="1"/>
                  <p:nvPr/>
                </p:nvSpPr>
                <p:spPr>
                  <a:xfrm>
                    <a:off x="2763578" y="1579364"/>
                    <a:ext cx="605943" cy="252645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altLang="ko-KR" sz="900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 </a:t>
                    </a:r>
                    <a:r>
                      <a:rPr lang="ko-KR" altLang="en-US" sz="900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약점 공략 </a:t>
                    </a:r>
                    <a:endParaRPr lang="en-US" altLang="ko-KR" sz="9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endParaRPr>
                  </a:p>
                </p:txBody>
              </p:sp>
              <p:grpSp>
                <p:nvGrpSpPr>
                  <p:cNvPr id="198" name="그룹 197">
                    <a:extLst>
                      <a:ext uri="{FF2B5EF4-FFF2-40B4-BE49-F238E27FC236}">
                        <a16:creationId xmlns:a16="http://schemas.microsoft.com/office/drawing/2014/main" id="{FA1ED41A-0AD5-1873-83C8-9F09B89E4B66}"/>
                      </a:ext>
                    </a:extLst>
                  </p:cNvPr>
                  <p:cNvGrpSpPr/>
                  <p:nvPr/>
                </p:nvGrpSpPr>
                <p:grpSpPr>
                  <a:xfrm>
                    <a:off x="2832550" y="1124392"/>
                    <a:ext cx="468000" cy="468000"/>
                    <a:chOff x="2832549" y="1059067"/>
                    <a:chExt cx="468000" cy="468000"/>
                  </a:xfrm>
                </p:grpSpPr>
                <p:sp>
                  <p:nvSpPr>
                    <p:cNvPr id="199" name="타원 198">
                      <a:extLst>
                        <a:ext uri="{FF2B5EF4-FFF2-40B4-BE49-F238E27FC236}">
                          <a16:creationId xmlns:a16="http://schemas.microsoft.com/office/drawing/2014/main" id="{027B1617-B1A8-4C8C-79BF-46534E5BB0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32549" y="1059067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200" name="그림 199" descr="스크린샷, 일렉트릭 블루, 블랙, 빛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66D1B415-75DF-7117-934F-9691BCEC534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32549" y="1059067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5840F85D-FFA8-DEB4-6386-E413A2C4E824}"/>
                    </a:ext>
                  </a:extLst>
                </p:cNvPr>
                <p:cNvSpPr txBox="1"/>
                <p:nvPr/>
              </p:nvSpPr>
              <p:spPr>
                <a:xfrm>
                  <a:off x="7800176" y="1787976"/>
                  <a:ext cx="3060000" cy="864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lvl="0" algn="ctr" defTabSz="914400">
                    <a:defRPr/>
                  </a:pPr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공격에 적중된 적은 </a:t>
                  </a:r>
                  <a:r>
                    <a:rPr lang="en-US" altLang="ko-KR" sz="8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16.0</a:t>
                  </a:r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초 동안 자신 및 파티원의</a:t>
                  </a:r>
                  <a:endPara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  <a:p>
                  <a:pPr lvl="0" algn="ctr" defTabSz="914400">
                    <a:defRPr/>
                  </a:pPr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치명타 공격에 받는 피해가 </a:t>
                  </a:r>
                  <a:r>
                    <a:rPr lang="en-US" altLang="ko-KR" sz="8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8.0% </a:t>
                  </a:r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증가합니다</a:t>
                  </a:r>
                  <a:r>
                    <a:rPr lang="en-US" altLang="ko-KR" sz="8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</a:p>
              </p:txBody>
            </p:sp>
          </p:grpSp>
          <p:grpSp>
            <p:nvGrpSpPr>
              <p:cNvPr id="186" name="그룹 185">
                <a:extLst>
                  <a:ext uri="{FF2B5EF4-FFF2-40B4-BE49-F238E27FC236}">
                    <a16:creationId xmlns:a16="http://schemas.microsoft.com/office/drawing/2014/main" id="{C4CF9DAF-5760-0296-F460-C986B96B81F7}"/>
                  </a:ext>
                </a:extLst>
              </p:cNvPr>
              <p:cNvGrpSpPr/>
              <p:nvPr/>
            </p:nvGrpSpPr>
            <p:grpSpPr>
              <a:xfrm>
                <a:off x="1326000" y="923976"/>
                <a:ext cx="3060000" cy="1728000"/>
                <a:chOff x="1326000" y="923976"/>
                <a:chExt cx="3060000" cy="1728000"/>
              </a:xfrm>
            </p:grpSpPr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7184C8B6-D069-3B08-D83C-B45C22D6B97A}"/>
                    </a:ext>
                  </a:extLst>
                </p:cNvPr>
                <p:cNvSpPr txBox="1"/>
                <p:nvPr/>
              </p:nvSpPr>
              <p:spPr>
                <a:xfrm>
                  <a:off x="1326000" y="923976"/>
                  <a:ext cx="3060000" cy="8640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txBody>
                <a:bodyPr wrap="square" lIns="0" tIns="0" rIns="0" bIns="0" rtlCol="0" anchor="ctr" anchorCtr="0">
                  <a:noAutofit/>
                </a:bodyPr>
                <a:lstStyle>
                  <a:defPPr>
                    <a:defRPr lang="ko-KR"/>
                  </a:defPPr>
                  <a:lvl1pPr lvl="0" algn="ctr" defTabSz="914400">
                    <a:defRPr sz="900">
                      <a:solidFill>
                        <a:srgbClr val="FFFDE7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</a:lstStyle>
                <a:p>
                  <a:endParaRPr lang="en-US" altLang="ko-KR" sz="8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88" name="그룹 187">
                  <a:extLst>
                    <a:ext uri="{FF2B5EF4-FFF2-40B4-BE49-F238E27FC236}">
                      <a16:creationId xmlns:a16="http://schemas.microsoft.com/office/drawing/2014/main" id="{A03E2154-E0B4-3D8E-1A84-41396131D509}"/>
                    </a:ext>
                  </a:extLst>
                </p:cNvPr>
                <p:cNvGrpSpPr/>
                <p:nvPr/>
              </p:nvGrpSpPr>
              <p:grpSpPr>
                <a:xfrm>
                  <a:off x="2426471" y="1008681"/>
                  <a:ext cx="859059" cy="707617"/>
                  <a:chOff x="253144" y="1124392"/>
                  <a:chExt cx="859059" cy="707617"/>
                </a:xfrm>
              </p:grpSpPr>
              <p:sp>
                <p:nvSpPr>
                  <p:cNvPr id="190" name="TextBox 189">
                    <a:extLst>
                      <a:ext uri="{FF2B5EF4-FFF2-40B4-BE49-F238E27FC236}">
                        <a16:creationId xmlns:a16="http://schemas.microsoft.com/office/drawing/2014/main" id="{D968F06E-2DAF-A49A-4FF0-9559D123AF5F}"/>
                      </a:ext>
                    </a:extLst>
                  </p:cNvPr>
                  <p:cNvSpPr txBox="1"/>
                  <p:nvPr/>
                </p:nvSpPr>
                <p:spPr>
                  <a:xfrm>
                    <a:off x="253144" y="1579364"/>
                    <a:ext cx="859059" cy="252645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ko-KR" altLang="en-US" sz="900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 부위파괴 강화 </a:t>
                    </a:r>
                    <a:endParaRPr lang="en-US" altLang="ko-KR" sz="9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endParaRPr>
                  </a:p>
                </p:txBody>
              </p:sp>
              <p:grpSp>
                <p:nvGrpSpPr>
                  <p:cNvPr id="191" name="그룹 190">
                    <a:extLst>
                      <a:ext uri="{FF2B5EF4-FFF2-40B4-BE49-F238E27FC236}">
                        <a16:creationId xmlns:a16="http://schemas.microsoft.com/office/drawing/2014/main" id="{CD9703D9-8E91-437E-D47E-C0D7A90F38EF}"/>
                      </a:ext>
                    </a:extLst>
                  </p:cNvPr>
                  <p:cNvGrpSpPr/>
                  <p:nvPr/>
                </p:nvGrpSpPr>
                <p:grpSpPr>
                  <a:xfrm>
                    <a:off x="448673" y="1124392"/>
                    <a:ext cx="468000" cy="468000"/>
                    <a:chOff x="416330" y="1207608"/>
                    <a:chExt cx="468000" cy="468000"/>
                  </a:xfrm>
                </p:grpSpPr>
                <p:sp>
                  <p:nvSpPr>
                    <p:cNvPr id="192" name="타원 191">
                      <a:extLst>
                        <a:ext uri="{FF2B5EF4-FFF2-40B4-BE49-F238E27FC236}">
                          <a16:creationId xmlns:a16="http://schemas.microsoft.com/office/drawing/2014/main" id="{0878DB67-A77D-D7DA-3718-D21632C110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6330" y="1207608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93" name="그림 192" descr="다채로움, 일렉트릭 블루, 블루, 라인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3CDD5187-0EAB-F034-A022-920B4197AAB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16330" y="1207608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E33B7A5C-47F2-DD9A-F6E0-13A49FDCA2F0}"/>
                    </a:ext>
                  </a:extLst>
                </p:cNvPr>
                <p:cNvSpPr txBox="1"/>
                <p:nvPr/>
              </p:nvSpPr>
              <p:spPr>
                <a:xfrm>
                  <a:off x="1326000" y="1787976"/>
                  <a:ext cx="3060000" cy="864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txBody>
                <a:bodyPr wrap="square" lIns="0" tIns="0" rIns="0" bIns="0" rtlCol="0" anchor="ctr" anchorCtr="0">
                  <a:noAutofit/>
                </a:bodyPr>
                <a:lstStyle>
                  <a:defPPr>
                    <a:defRPr lang="ko-KR"/>
                  </a:defPPr>
                  <a:lvl1pPr lvl="0" algn="ctr" defTabSz="914400">
                    <a:defRPr sz="900">
                      <a:solidFill>
                        <a:srgbClr val="FFFDE7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</a:lstStyle>
                <a:p>
                  <a:r>
                    <a:rPr lang="ko-KR" altLang="en-US" sz="800" dirty="0">
                      <a:solidFill>
                        <a:schemeClr val="tx1"/>
                      </a:solidFill>
                    </a:rPr>
                    <a:t> 부위파괴 레벨이 </a:t>
                  </a:r>
                  <a:r>
                    <a:rPr lang="en-US" altLang="ko-KR" sz="800" dirty="0">
                      <a:solidFill>
                        <a:schemeClr val="tx1"/>
                      </a:solidFill>
                    </a:rPr>
                    <a:t>1</a:t>
                  </a:r>
                  <a:r>
                    <a:rPr lang="ko-KR" altLang="en-US" sz="800" dirty="0">
                      <a:solidFill>
                        <a:schemeClr val="tx1"/>
                      </a:solidFill>
                    </a:rPr>
                    <a:t>만큼 증가합니다</a:t>
                  </a:r>
                  <a:r>
                    <a:rPr lang="en-US" altLang="ko-KR" sz="800" dirty="0">
                      <a:solidFill>
                        <a:schemeClr val="tx1"/>
                      </a:solidFill>
                    </a:rPr>
                    <a:t>. </a:t>
                  </a:r>
                </a:p>
              </p:txBody>
            </p:sp>
          </p:grpSp>
        </p:grpSp>
        <p:grpSp>
          <p:nvGrpSpPr>
            <p:cNvPr id="158" name="그룹 157">
              <a:extLst>
                <a:ext uri="{FF2B5EF4-FFF2-40B4-BE49-F238E27FC236}">
                  <a16:creationId xmlns:a16="http://schemas.microsoft.com/office/drawing/2014/main" id="{87F0BC6D-506C-A67A-B8A3-522AEE5937A2}"/>
                </a:ext>
              </a:extLst>
            </p:cNvPr>
            <p:cNvGrpSpPr/>
            <p:nvPr/>
          </p:nvGrpSpPr>
          <p:grpSpPr>
            <a:xfrm>
              <a:off x="5771978" y="4107494"/>
              <a:ext cx="4629934" cy="1270218"/>
              <a:chOff x="2947456" y="5029361"/>
              <a:chExt cx="6298544" cy="1728000"/>
            </a:xfrm>
          </p:grpSpPr>
          <p:grpSp>
            <p:nvGrpSpPr>
              <p:cNvPr id="162" name="그룹 161">
                <a:extLst>
                  <a:ext uri="{FF2B5EF4-FFF2-40B4-BE49-F238E27FC236}">
                    <a16:creationId xmlns:a16="http://schemas.microsoft.com/office/drawing/2014/main" id="{9D4B88C7-9A8A-6D8D-9BC4-B20FEB846DF4}"/>
                  </a:ext>
                </a:extLst>
              </p:cNvPr>
              <p:cNvGrpSpPr/>
              <p:nvPr/>
            </p:nvGrpSpPr>
            <p:grpSpPr>
              <a:xfrm>
                <a:off x="2947456" y="5029361"/>
                <a:ext cx="3060000" cy="1728000"/>
                <a:chOff x="2947456" y="5029361"/>
                <a:chExt cx="3060000" cy="1728000"/>
              </a:xfrm>
            </p:grpSpPr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0F957EA9-912D-044F-8D27-60CC685F24D4}"/>
                    </a:ext>
                  </a:extLst>
                </p:cNvPr>
                <p:cNvSpPr txBox="1"/>
                <p:nvPr/>
              </p:nvSpPr>
              <p:spPr>
                <a:xfrm>
                  <a:off x="2947456" y="5029361"/>
                  <a:ext cx="3060000" cy="864000"/>
                </a:xfrm>
                <a:prstGeom prst="rect">
                  <a:avLst/>
                </a:prstGeom>
                <a:solidFill>
                  <a:srgbClr val="FFECB2"/>
                </a:solidFill>
                <a:ln>
                  <a:solidFill>
                    <a:srgbClr val="FFC000"/>
                  </a:solidFill>
                </a:ln>
              </p:spPr>
              <p:txBody>
                <a:bodyPr wrap="square" lIns="0" tIns="0" rIns="0" bIns="0" rtlCol="0" anchor="ctr" anchorCtr="0">
                  <a:noAutofit/>
                </a:bodyPr>
                <a:lstStyle>
                  <a:defPPr>
                    <a:defRPr lang="ko-KR"/>
                  </a:defPPr>
                  <a:lvl1pPr lvl="0" algn="ctr" defTabSz="914400">
                    <a:defRPr sz="900">
                      <a:solidFill>
                        <a:srgbClr val="FFFDE7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</a:lstStyle>
                <a:p>
                  <a:endParaRPr lang="en-US" altLang="ko-KR" sz="8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74" name="그룹 173">
                  <a:extLst>
                    <a:ext uri="{FF2B5EF4-FFF2-40B4-BE49-F238E27FC236}">
                      <a16:creationId xmlns:a16="http://schemas.microsoft.com/office/drawing/2014/main" id="{654D4861-1346-A774-8920-88A289EEFF46}"/>
                    </a:ext>
                  </a:extLst>
                </p:cNvPr>
                <p:cNvGrpSpPr/>
                <p:nvPr/>
              </p:nvGrpSpPr>
              <p:grpSpPr>
                <a:xfrm>
                  <a:off x="4174484" y="5114066"/>
                  <a:ext cx="605944" cy="707617"/>
                  <a:chOff x="802717" y="4507483"/>
                  <a:chExt cx="605944" cy="707617"/>
                </a:xfrm>
              </p:grpSpPr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52561ECA-9CF3-A45D-4F8D-A41B5CB58F36}"/>
                      </a:ext>
                    </a:extLst>
                  </p:cNvPr>
                  <p:cNvSpPr txBox="1"/>
                  <p:nvPr/>
                </p:nvSpPr>
                <p:spPr>
                  <a:xfrm>
                    <a:off x="802717" y="4962455"/>
                    <a:ext cx="605944" cy="252645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ko-KR" altLang="en-US" sz="900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 빠른 준비 </a:t>
                    </a:r>
                    <a:endParaRPr lang="en-US" altLang="ko-KR" sz="9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endParaRPr>
                  </a:p>
                </p:txBody>
              </p:sp>
              <p:grpSp>
                <p:nvGrpSpPr>
                  <p:cNvPr id="177" name="그룹 176">
                    <a:extLst>
                      <a:ext uri="{FF2B5EF4-FFF2-40B4-BE49-F238E27FC236}">
                        <a16:creationId xmlns:a16="http://schemas.microsoft.com/office/drawing/2014/main" id="{3EC38275-41D8-66F3-85E6-56004B57EF0E}"/>
                      </a:ext>
                    </a:extLst>
                  </p:cNvPr>
                  <p:cNvGrpSpPr/>
                  <p:nvPr/>
                </p:nvGrpSpPr>
                <p:grpSpPr>
                  <a:xfrm>
                    <a:off x="871689" y="4507483"/>
                    <a:ext cx="468000" cy="468000"/>
                    <a:chOff x="698721" y="4239327"/>
                    <a:chExt cx="468000" cy="468000"/>
                  </a:xfrm>
                </p:grpSpPr>
                <p:sp>
                  <p:nvSpPr>
                    <p:cNvPr id="178" name="타원 177">
                      <a:extLst>
                        <a:ext uri="{FF2B5EF4-FFF2-40B4-BE49-F238E27FC236}">
                          <a16:creationId xmlns:a16="http://schemas.microsoft.com/office/drawing/2014/main" id="{7AC3EDBB-A110-BBCC-04E4-DD2C58CB82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8721" y="4239327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79" name="그림 178" descr="상징, 호박, 양초, 노랑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421762C1-169C-52A9-BCA0-4A72560D1D2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98721" y="4239327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3463EB2D-C20F-6EAC-22D5-913D6994317B}"/>
                    </a:ext>
                  </a:extLst>
                </p:cNvPr>
                <p:cNvSpPr txBox="1"/>
                <p:nvPr/>
              </p:nvSpPr>
              <p:spPr>
                <a:xfrm>
                  <a:off x="2947456" y="5893361"/>
                  <a:ext cx="3060000" cy="864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FFC000"/>
                  </a:solidFill>
                </a:ln>
              </p:spPr>
              <p:txBody>
                <a:bodyPr wrap="square" lIns="0" tIns="0" rIns="0" bIns="0" rtlCol="0" anchor="ctr" anchorCtr="0">
                  <a:noAutofit/>
                </a:bodyPr>
                <a:lstStyle>
                  <a:defPPr>
                    <a:defRPr lang="ko-KR"/>
                  </a:defPPr>
                  <a:lvl1pPr lvl="0" algn="ctr" defTabSz="914400">
                    <a:defRPr sz="900">
                      <a:solidFill>
                        <a:srgbClr val="FFFDE7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</a:lstStyle>
                <a:p>
                  <a:r>
                    <a:rPr lang="ko-KR" altLang="en-US" sz="800" dirty="0">
                      <a:solidFill>
                        <a:schemeClr val="tx1"/>
                      </a:solidFill>
                    </a:rPr>
                    <a:t>재사용 대기시간이 </a:t>
                  </a:r>
                  <a:r>
                    <a:rPr lang="en-US" altLang="ko-KR" sz="800" dirty="0">
                      <a:solidFill>
                        <a:schemeClr val="tx1"/>
                      </a:solidFill>
                    </a:rPr>
                    <a:t>6.0/7.2/8.4/9.7/11.0</a:t>
                  </a:r>
                  <a:r>
                    <a:rPr lang="ko-KR" altLang="en-US" sz="800" dirty="0">
                      <a:solidFill>
                        <a:schemeClr val="tx1"/>
                      </a:solidFill>
                    </a:rPr>
                    <a:t>초 감소합니다</a:t>
                  </a:r>
                  <a:r>
                    <a:rPr lang="en-US" altLang="ko-KR" sz="800" dirty="0">
                      <a:solidFill>
                        <a:schemeClr val="tx1"/>
                      </a:solidFill>
                    </a:rPr>
                    <a:t>.</a:t>
                  </a:r>
                </a:p>
              </p:txBody>
            </p:sp>
          </p:grpSp>
          <p:grpSp>
            <p:nvGrpSpPr>
              <p:cNvPr id="163" name="그룹 162">
                <a:extLst>
                  <a:ext uri="{FF2B5EF4-FFF2-40B4-BE49-F238E27FC236}">
                    <a16:creationId xmlns:a16="http://schemas.microsoft.com/office/drawing/2014/main" id="{D2A481A5-90B6-B265-08D4-780FCB7B6B47}"/>
                  </a:ext>
                </a:extLst>
              </p:cNvPr>
              <p:cNvGrpSpPr/>
              <p:nvPr/>
            </p:nvGrpSpPr>
            <p:grpSpPr>
              <a:xfrm>
                <a:off x="6186000" y="5029361"/>
                <a:ext cx="3060000" cy="1728000"/>
                <a:chOff x="6186000" y="5029361"/>
                <a:chExt cx="3060000" cy="1728000"/>
              </a:xfrm>
            </p:grpSpPr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98949DEA-80DD-3280-89B5-5A034A3B710F}"/>
                    </a:ext>
                  </a:extLst>
                </p:cNvPr>
                <p:cNvSpPr txBox="1"/>
                <p:nvPr/>
              </p:nvSpPr>
              <p:spPr>
                <a:xfrm>
                  <a:off x="6186000" y="5029361"/>
                  <a:ext cx="3060000" cy="864000"/>
                </a:xfrm>
                <a:prstGeom prst="rect">
                  <a:avLst/>
                </a:prstGeom>
                <a:solidFill>
                  <a:srgbClr val="FFECB2"/>
                </a:solidFill>
                <a:ln>
                  <a:solidFill>
                    <a:srgbClr val="FFC000"/>
                  </a:solidFill>
                </a:ln>
              </p:spPr>
              <p:txBody>
                <a:bodyPr wrap="square" lIns="0" tIns="0" rIns="0" bIns="0" rtlCol="0" anchor="ctr" anchorCtr="0">
                  <a:noAutofit/>
                </a:bodyPr>
                <a:lstStyle>
                  <a:defPPr>
                    <a:defRPr lang="ko-KR"/>
                  </a:defPPr>
                  <a:lvl1pPr lvl="0" algn="ctr" defTabSz="914400">
                    <a:defRPr sz="900">
                      <a:solidFill>
                        <a:srgbClr val="FFFDE7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</a:lstStyle>
                <a:p>
                  <a:endParaRPr lang="en-US" altLang="ko-KR" sz="8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65" name="그룹 164">
                  <a:extLst>
                    <a:ext uri="{FF2B5EF4-FFF2-40B4-BE49-F238E27FC236}">
                      <a16:creationId xmlns:a16="http://schemas.microsoft.com/office/drawing/2014/main" id="{9FA7E887-129F-FDC4-8F77-B7BD22EE5C28}"/>
                    </a:ext>
                  </a:extLst>
                </p:cNvPr>
                <p:cNvGrpSpPr/>
                <p:nvPr/>
              </p:nvGrpSpPr>
              <p:grpSpPr>
                <a:xfrm>
                  <a:off x="7349749" y="5114066"/>
                  <a:ext cx="732501" cy="707617"/>
                  <a:chOff x="2065742" y="4507483"/>
                  <a:chExt cx="732501" cy="707617"/>
                </a:xfrm>
              </p:grpSpPr>
              <p:sp>
                <p:nvSpPr>
                  <p:cNvPr id="167" name="TextBox 166">
                    <a:extLst>
                      <a:ext uri="{FF2B5EF4-FFF2-40B4-BE49-F238E27FC236}">
                        <a16:creationId xmlns:a16="http://schemas.microsoft.com/office/drawing/2014/main" id="{670C02AF-6BF9-4890-6D86-0154D473275F}"/>
                      </a:ext>
                    </a:extLst>
                  </p:cNvPr>
                  <p:cNvSpPr txBox="1"/>
                  <p:nvPr/>
                </p:nvSpPr>
                <p:spPr>
                  <a:xfrm>
                    <a:off x="2065742" y="4962455"/>
                    <a:ext cx="732501" cy="252645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altLang="ko-KR" sz="900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 </a:t>
                    </a:r>
                    <a:r>
                      <a:rPr lang="ko-KR" altLang="en-US" sz="900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최후의 판단 </a:t>
                    </a:r>
                    <a:endParaRPr lang="en-US" altLang="ko-KR" sz="9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endParaRPr>
                  </a:p>
                </p:txBody>
              </p:sp>
              <p:grpSp>
                <p:nvGrpSpPr>
                  <p:cNvPr id="168" name="그룹 167">
                    <a:extLst>
                      <a:ext uri="{FF2B5EF4-FFF2-40B4-BE49-F238E27FC236}">
                        <a16:creationId xmlns:a16="http://schemas.microsoft.com/office/drawing/2014/main" id="{B4BDA3C7-1F56-D04A-F71B-F4AEC81EB158}"/>
                      </a:ext>
                    </a:extLst>
                  </p:cNvPr>
                  <p:cNvGrpSpPr/>
                  <p:nvPr/>
                </p:nvGrpSpPr>
                <p:grpSpPr>
                  <a:xfrm>
                    <a:off x="2197994" y="4507483"/>
                    <a:ext cx="468000" cy="468000"/>
                    <a:chOff x="2311631" y="4239327"/>
                    <a:chExt cx="468000" cy="468000"/>
                  </a:xfrm>
                </p:grpSpPr>
                <p:sp>
                  <p:nvSpPr>
                    <p:cNvPr id="171" name="타원 170">
                      <a:extLst>
                        <a:ext uri="{FF2B5EF4-FFF2-40B4-BE49-F238E27FC236}">
                          <a16:creationId xmlns:a16="http://schemas.microsoft.com/office/drawing/2014/main" id="{AA54CA18-107E-BECB-6EF6-BBE4DD5142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11631" y="4239327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72" name="그림 171" descr="모래 시계, 정물 사진, 빛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3910E04C-2576-F0D8-6671-9E4CC00C575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311631" y="4239327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E8F0B791-CFBB-E7B4-5455-DABD1712CA9C}"/>
                    </a:ext>
                  </a:extLst>
                </p:cNvPr>
                <p:cNvSpPr txBox="1"/>
                <p:nvPr/>
              </p:nvSpPr>
              <p:spPr>
                <a:xfrm>
                  <a:off x="6186000" y="5893361"/>
                  <a:ext cx="3060000" cy="864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FFC000"/>
                  </a:solidFill>
                </a:ln>
              </p:spPr>
              <p:txBody>
                <a:bodyPr wrap="square" lIns="0" tIns="0" rIns="0" bIns="0" rtlCol="0" anchor="ctr" anchorCtr="0">
                  <a:noAutofit/>
                </a:bodyPr>
                <a:lstStyle>
                  <a:defPPr>
                    <a:defRPr lang="ko-KR"/>
                  </a:defPPr>
                  <a:lvl1pPr lvl="0" algn="ctr" defTabSz="914400">
                    <a:defRPr sz="900">
                      <a:solidFill>
                        <a:srgbClr val="FFFDE7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</a:lstStyle>
                <a:p>
                  <a:r>
                    <a:rPr lang="ko-KR" altLang="en-US" sz="800" dirty="0">
                      <a:solidFill>
                        <a:schemeClr val="tx1"/>
                      </a:solidFill>
                    </a:rPr>
                    <a:t>듀얼 게이지를 </a:t>
                  </a:r>
                  <a:r>
                    <a:rPr lang="en-US" altLang="ko-KR" sz="800" dirty="0">
                      <a:solidFill>
                        <a:schemeClr val="tx1"/>
                      </a:solidFill>
                    </a:rPr>
                    <a:t>1</a:t>
                  </a:r>
                  <a:r>
                    <a:rPr lang="ko-KR" altLang="en-US" sz="800" dirty="0">
                      <a:solidFill>
                        <a:schemeClr val="tx1"/>
                      </a:solidFill>
                    </a:rPr>
                    <a:t>칸 소모하지만</a:t>
                  </a:r>
                  <a:r>
                    <a:rPr lang="en-US" altLang="ko-KR" sz="800" dirty="0">
                      <a:solidFill>
                        <a:schemeClr val="tx1"/>
                      </a:solidFill>
                    </a:rPr>
                    <a:t>, </a:t>
                  </a:r>
                  <a:r>
                    <a:rPr lang="ko-KR" altLang="en-US" sz="800" dirty="0">
                      <a:solidFill>
                        <a:schemeClr val="tx1"/>
                      </a:solidFill>
                    </a:rPr>
                    <a:t>적에게 주는 피해가 </a:t>
                  </a:r>
                  <a:r>
                    <a:rPr lang="en-US" altLang="ko-KR" sz="800" dirty="0">
                      <a:solidFill>
                        <a:schemeClr val="tx1"/>
                      </a:solidFill>
                    </a:rPr>
                    <a:t>140.0/152.6/165.2/177.8/190.4% </a:t>
                  </a:r>
                  <a:r>
                    <a:rPr lang="ko-KR" altLang="en-US" sz="800" dirty="0">
                      <a:solidFill>
                        <a:schemeClr val="tx1"/>
                      </a:solidFill>
                    </a:rPr>
                    <a:t>증가합니다</a:t>
                  </a:r>
                  <a:r>
                    <a:rPr lang="en-US" altLang="ko-KR" sz="800" dirty="0">
                      <a:solidFill>
                        <a:schemeClr val="tx1"/>
                      </a:solidFill>
                    </a:rPr>
                    <a:t>. </a:t>
                  </a:r>
                </a:p>
                <a:p>
                  <a:r>
                    <a:rPr lang="ko-KR" altLang="en-US" sz="800" dirty="0">
                      <a:solidFill>
                        <a:schemeClr val="tx1"/>
                      </a:solidFill>
                    </a:rPr>
                    <a:t>보유한 듀얼 게이지가 </a:t>
                  </a:r>
                  <a:r>
                    <a:rPr lang="en-US" altLang="ko-KR" sz="800" dirty="0">
                      <a:solidFill>
                        <a:schemeClr val="tx1"/>
                      </a:solidFill>
                    </a:rPr>
                    <a:t>1</a:t>
                  </a:r>
                  <a:r>
                    <a:rPr lang="ko-KR" altLang="en-US" sz="800" dirty="0">
                      <a:solidFill>
                        <a:schemeClr val="tx1"/>
                      </a:solidFill>
                    </a:rPr>
                    <a:t>칸 미만이면 적용 되지 않습니다</a:t>
                  </a:r>
                  <a:r>
                    <a:rPr lang="en-US" altLang="ko-KR" sz="800" dirty="0">
                      <a:solidFill>
                        <a:schemeClr val="tx1"/>
                      </a:solidFill>
                    </a:rPr>
                    <a:t>.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100088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0CDF7E-7FA4-F7B0-2409-EECDC0A92D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6554F8D1-0743-55A4-0647-BC08C4F03BF0}"/>
              </a:ext>
            </a:extLst>
          </p:cNvPr>
          <p:cNvSpPr/>
          <p:nvPr/>
        </p:nvSpPr>
        <p:spPr>
          <a:xfrm>
            <a:off x="192088" y="2706725"/>
            <a:ext cx="3348000" cy="1438386"/>
          </a:xfrm>
          <a:prstGeom prst="rect">
            <a:avLst/>
          </a:prstGeom>
          <a:solidFill>
            <a:srgbClr val="14161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8B9AEC5-4957-2A37-B863-819B1AFA5BB2}"/>
              </a:ext>
            </a:extLst>
          </p:cNvPr>
          <p:cNvSpPr/>
          <p:nvPr/>
        </p:nvSpPr>
        <p:spPr>
          <a:xfrm>
            <a:off x="192088" y="4422708"/>
            <a:ext cx="3348000" cy="1438386"/>
          </a:xfrm>
          <a:prstGeom prst="rect">
            <a:avLst/>
          </a:prstGeom>
          <a:solidFill>
            <a:srgbClr val="14161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09B9BCE-0AE8-1F6A-5B31-2FABC8D4DBE4}"/>
              </a:ext>
            </a:extLst>
          </p:cNvPr>
          <p:cNvGrpSpPr/>
          <p:nvPr/>
        </p:nvGrpSpPr>
        <p:grpSpPr>
          <a:xfrm>
            <a:off x="189103" y="188913"/>
            <a:ext cx="11807825" cy="402775"/>
            <a:chOff x="192088" y="54772"/>
            <a:chExt cx="11807825" cy="4027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13C5F88D-12C9-CD50-AE0F-D709036A4B0F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73ECB52-D217-97A0-B912-C7A659F039A0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959782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트라이포드</a:t>
                </a: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F5F29CD6-ECC5-BE2A-5CB5-075A13EA7746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1151870" y="256160"/>
                <a:ext cx="10848043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45831A7A-1622-25D6-B5E8-D65DE0DA50D4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7167694-EB25-EC10-7E53-E4475EE496EA}"/>
              </a:ext>
            </a:extLst>
          </p:cNvPr>
          <p:cNvSpPr/>
          <p:nvPr/>
        </p:nvSpPr>
        <p:spPr>
          <a:xfrm>
            <a:off x="192088" y="990742"/>
            <a:ext cx="3348000" cy="1416552"/>
          </a:xfrm>
          <a:prstGeom prst="rect">
            <a:avLst/>
          </a:prstGeom>
          <a:solidFill>
            <a:srgbClr val="14161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0A4B3AF-DBC4-9168-D649-7DB22D3404A8}"/>
              </a:ext>
            </a:extLst>
          </p:cNvPr>
          <p:cNvGrpSpPr/>
          <p:nvPr/>
        </p:nvGrpSpPr>
        <p:grpSpPr>
          <a:xfrm>
            <a:off x="390599" y="1452785"/>
            <a:ext cx="804707" cy="2463808"/>
            <a:chOff x="407599" y="1448380"/>
            <a:chExt cx="804707" cy="2463808"/>
          </a:xfrm>
        </p:grpSpPr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id="{53092953-1154-833C-8B16-15EC98A1F52B}"/>
                </a:ext>
              </a:extLst>
            </p:cNvPr>
            <p:cNvGrpSpPr/>
            <p:nvPr/>
          </p:nvGrpSpPr>
          <p:grpSpPr>
            <a:xfrm>
              <a:off x="407599" y="1448380"/>
              <a:ext cx="804707" cy="694591"/>
              <a:chOff x="280320" y="1124392"/>
              <a:chExt cx="804707" cy="694591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3B09E8E-FD44-1456-01D0-97BB9C80B3FB}"/>
                  </a:ext>
                </a:extLst>
              </p:cNvPr>
              <p:cNvSpPr txBox="1"/>
              <p:nvPr/>
            </p:nvSpPr>
            <p:spPr>
              <a:xfrm>
                <a:off x="280320" y="1592392"/>
                <a:ext cx="804707" cy="226591"/>
              </a:xfrm>
              <a:prstGeom prst="rect">
                <a:avLst/>
              </a:prstGeom>
              <a:noFill/>
            </p:spPr>
            <p:txBody>
              <a:bodyPr wrap="none" lIns="0" tIns="72000" rIns="0" bIns="0" rtlCol="0" anchor="ctr" anchorCtr="0">
                <a:spAutoFit/>
              </a:bodyPr>
              <a:lstStyle/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부위파괴 강화 </a:t>
                </a:r>
                <a:endParaRPr lang="en-US" altLang="ko-KR" sz="10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grpSp>
            <p:nvGrpSpPr>
              <p:cNvPr id="69" name="그룹 68">
                <a:extLst>
                  <a:ext uri="{FF2B5EF4-FFF2-40B4-BE49-F238E27FC236}">
                    <a16:creationId xmlns:a16="http://schemas.microsoft.com/office/drawing/2014/main" id="{7F4C2B95-E224-94DE-D31A-C74C3BDDAA9A}"/>
                  </a:ext>
                </a:extLst>
              </p:cNvPr>
              <p:cNvGrpSpPr/>
              <p:nvPr/>
            </p:nvGrpSpPr>
            <p:grpSpPr>
              <a:xfrm>
                <a:off x="448673" y="1124392"/>
                <a:ext cx="468000" cy="468000"/>
                <a:chOff x="416330" y="1207608"/>
                <a:chExt cx="468000" cy="468000"/>
              </a:xfrm>
            </p:grpSpPr>
            <p:sp>
              <p:nvSpPr>
                <p:cNvPr id="66" name="타원 65">
                  <a:extLst>
                    <a:ext uri="{FF2B5EF4-FFF2-40B4-BE49-F238E27FC236}">
                      <a16:creationId xmlns:a16="http://schemas.microsoft.com/office/drawing/2014/main" id="{0DCF1B00-B24D-D2CD-6BC7-82073FBF767E}"/>
                    </a:ext>
                  </a:extLst>
                </p:cNvPr>
                <p:cNvSpPr/>
                <p:nvPr/>
              </p:nvSpPr>
              <p:spPr>
                <a:xfrm>
                  <a:off x="416330" y="1207608"/>
                  <a:ext cx="468000" cy="468000"/>
                </a:xfrm>
                <a:prstGeom prst="ellipse">
                  <a:avLst/>
                </a:prstGeom>
                <a:solidFill>
                  <a:srgbClr val="14161B"/>
                </a:solidFill>
                <a:ln w="63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40" name="그림 39" descr="다채로움, 일렉트릭 블루, 블루, 라인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3FB29BE9-DF46-795B-E2E7-B6567F504E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6330" y="1207608"/>
                  <a:ext cx="468000" cy="4680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34AAA10E-C389-F9B4-D1FF-ADF2F5C3A71A}"/>
                </a:ext>
              </a:extLst>
            </p:cNvPr>
            <p:cNvGrpSpPr/>
            <p:nvPr/>
          </p:nvGrpSpPr>
          <p:grpSpPr>
            <a:xfrm>
              <a:off x="526221" y="3217597"/>
              <a:ext cx="567463" cy="694591"/>
              <a:chOff x="398943" y="2470252"/>
              <a:chExt cx="567463" cy="694591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874E3C0-F28F-79BC-10C9-DBA5B2A5E7F0}"/>
                  </a:ext>
                </a:extLst>
              </p:cNvPr>
              <p:cNvSpPr txBox="1"/>
              <p:nvPr/>
            </p:nvSpPr>
            <p:spPr>
              <a:xfrm>
                <a:off x="398943" y="2938252"/>
                <a:ext cx="567463" cy="226591"/>
              </a:xfrm>
              <a:prstGeom prst="rect">
                <a:avLst/>
              </a:prstGeom>
              <a:noFill/>
            </p:spPr>
            <p:txBody>
              <a:bodyPr wrap="none" lIns="0" tIns="72000" rIns="0" bIns="0" rtlCol="0" anchor="ctr" anchorCtr="0">
                <a:spAutoFit/>
              </a:bodyPr>
              <a:lstStyle/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집중 공략 </a:t>
                </a:r>
                <a:endParaRPr lang="en-US" altLang="ko-KR" sz="10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9CD80CEE-3CD5-2438-E521-D1030D71772A}"/>
                  </a:ext>
                </a:extLst>
              </p:cNvPr>
              <p:cNvGrpSpPr/>
              <p:nvPr/>
            </p:nvGrpSpPr>
            <p:grpSpPr>
              <a:xfrm>
                <a:off x="448674" y="2470252"/>
                <a:ext cx="468000" cy="468000"/>
                <a:chOff x="416330" y="2636726"/>
                <a:chExt cx="468000" cy="468000"/>
              </a:xfrm>
            </p:grpSpPr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080F25FF-62AD-6D16-3044-09005EB64862}"/>
                    </a:ext>
                  </a:extLst>
                </p:cNvPr>
                <p:cNvSpPr/>
                <p:nvPr/>
              </p:nvSpPr>
              <p:spPr>
                <a:xfrm>
                  <a:off x="416330" y="2636726"/>
                  <a:ext cx="468000" cy="468000"/>
                </a:xfrm>
                <a:prstGeom prst="ellipse">
                  <a:avLst/>
                </a:prstGeom>
                <a:solidFill>
                  <a:srgbClr val="14161B"/>
                </a:solidFill>
                <a:ln w="6350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46" name="그림 45" descr="그린, 상징, 빛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71F0272B-53A7-EF15-32F3-59D4E1A431E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6330" y="2636726"/>
                  <a:ext cx="468000" cy="46800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FE988B4-12F1-4231-1080-6F2A9B28D391}"/>
              </a:ext>
            </a:extLst>
          </p:cNvPr>
          <p:cNvGrpSpPr/>
          <p:nvPr/>
        </p:nvGrpSpPr>
        <p:grpSpPr>
          <a:xfrm>
            <a:off x="1587142" y="1452785"/>
            <a:ext cx="567463" cy="2463808"/>
            <a:chOff x="1572319" y="1448380"/>
            <a:chExt cx="567463" cy="2463808"/>
          </a:xfrm>
        </p:grpSpPr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82B8FE79-AC7F-ADAC-C9AF-2D227DA2C52C}"/>
                </a:ext>
              </a:extLst>
            </p:cNvPr>
            <p:cNvGrpSpPr/>
            <p:nvPr/>
          </p:nvGrpSpPr>
          <p:grpSpPr>
            <a:xfrm>
              <a:off x="1622050" y="1448380"/>
              <a:ext cx="468000" cy="694591"/>
              <a:chOff x="1678684" y="1124392"/>
              <a:chExt cx="468000" cy="694591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1027E12-B3B8-433B-7E09-1D3B04A50BFA}"/>
                  </a:ext>
                </a:extLst>
              </p:cNvPr>
              <p:cNvSpPr txBox="1"/>
              <p:nvPr/>
            </p:nvSpPr>
            <p:spPr>
              <a:xfrm>
                <a:off x="1705897" y="1592392"/>
                <a:ext cx="413575" cy="226591"/>
              </a:xfrm>
              <a:prstGeom prst="rect">
                <a:avLst/>
              </a:prstGeom>
              <a:noFill/>
            </p:spPr>
            <p:txBody>
              <a:bodyPr wrap="none" lIns="0" tIns="72000" rIns="0" bIns="0" rtlCol="0" anchor="ctr" anchorCtr="0">
                <a:spAutoFit/>
              </a:bodyPr>
              <a:lstStyle/>
              <a:p>
                <a:pPr algn="ctr"/>
                <a:r>
                  <a:rPr lang="en-US" altLang="ko-KR" sz="10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뇌진탕 </a:t>
                </a:r>
                <a:endParaRPr lang="en-US" altLang="ko-KR" sz="10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4ACED599-F026-45BE-4ADD-601628D3F48C}"/>
                  </a:ext>
                </a:extLst>
              </p:cNvPr>
              <p:cNvGrpSpPr/>
              <p:nvPr/>
            </p:nvGrpSpPr>
            <p:grpSpPr>
              <a:xfrm>
                <a:off x="1678684" y="1124392"/>
                <a:ext cx="468000" cy="468000"/>
                <a:chOff x="1683008" y="963353"/>
                <a:chExt cx="468000" cy="468000"/>
              </a:xfrm>
            </p:grpSpPr>
            <p:sp>
              <p:nvSpPr>
                <p:cNvPr id="67" name="타원 66">
                  <a:extLst>
                    <a:ext uri="{FF2B5EF4-FFF2-40B4-BE49-F238E27FC236}">
                      <a16:creationId xmlns:a16="http://schemas.microsoft.com/office/drawing/2014/main" id="{E1608096-C4CD-D9DD-94A6-7B4CDF0407FF}"/>
                    </a:ext>
                  </a:extLst>
                </p:cNvPr>
                <p:cNvSpPr/>
                <p:nvPr/>
              </p:nvSpPr>
              <p:spPr>
                <a:xfrm>
                  <a:off x="1683008" y="963353"/>
                  <a:ext cx="468000" cy="468000"/>
                </a:xfrm>
                <a:prstGeom prst="ellipse">
                  <a:avLst/>
                </a:prstGeom>
                <a:solidFill>
                  <a:srgbClr val="14161B"/>
                </a:solidFill>
                <a:ln w="63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42" name="그림 41" descr="시계, 원, 손목시계, 시간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421A5BD0-2EB2-1469-92B7-F7CB7A208BD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83008" y="963353"/>
                  <a:ext cx="468000" cy="4680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1B32CC78-D6D3-C5F1-5E0D-7326AD353FAA}"/>
                </a:ext>
              </a:extLst>
            </p:cNvPr>
            <p:cNvGrpSpPr/>
            <p:nvPr/>
          </p:nvGrpSpPr>
          <p:grpSpPr>
            <a:xfrm>
              <a:off x="1572319" y="3217597"/>
              <a:ext cx="567463" cy="694591"/>
              <a:chOff x="1597418" y="2470252"/>
              <a:chExt cx="567463" cy="694591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9F2AA8D-F20F-2F79-1D41-FE15BB8F8C27}"/>
                  </a:ext>
                </a:extLst>
              </p:cNvPr>
              <p:cNvSpPr txBox="1"/>
              <p:nvPr/>
            </p:nvSpPr>
            <p:spPr>
              <a:xfrm>
                <a:off x="1597418" y="2938252"/>
                <a:ext cx="567463" cy="226591"/>
              </a:xfrm>
              <a:prstGeom prst="rect">
                <a:avLst/>
              </a:prstGeom>
              <a:noFill/>
            </p:spPr>
            <p:txBody>
              <a:bodyPr wrap="none" lIns="0" tIns="72000" rIns="0" bIns="0" rtlCol="0" anchor="ctr" anchorCtr="0">
                <a:spAutoFit/>
              </a:bodyPr>
              <a:lstStyle/>
              <a:p>
                <a:pPr algn="ctr"/>
                <a:r>
                  <a:rPr lang="en-US" altLang="ko-KR" sz="10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대지 파괴 </a:t>
                </a:r>
                <a:endParaRPr lang="en-US" altLang="ko-KR" sz="10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C5B011A5-86AD-12F1-636E-C136D80E52EA}"/>
                  </a:ext>
                </a:extLst>
              </p:cNvPr>
              <p:cNvGrpSpPr/>
              <p:nvPr/>
            </p:nvGrpSpPr>
            <p:grpSpPr>
              <a:xfrm>
                <a:off x="1647149" y="2470252"/>
                <a:ext cx="468000" cy="468000"/>
                <a:chOff x="1683008" y="2636726"/>
                <a:chExt cx="468000" cy="468000"/>
              </a:xfrm>
            </p:grpSpPr>
            <p:sp>
              <p:nvSpPr>
                <p:cNvPr id="52" name="타원 51">
                  <a:extLst>
                    <a:ext uri="{FF2B5EF4-FFF2-40B4-BE49-F238E27FC236}">
                      <a16:creationId xmlns:a16="http://schemas.microsoft.com/office/drawing/2014/main" id="{B8C6AB48-EB78-258C-FF49-24531CD7CFF2}"/>
                    </a:ext>
                  </a:extLst>
                </p:cNvPr>
                <p:cNvSpPr/>
                <p:nvPr/>
              </p:nvSpPr>
              <p:spPr>
                <a:xfrm>
                  <a:off x="1683008" y="2636726"/>
                  <a:ext cx="468000" cy="468000"/>
                </a:xfrm>
                <a:prstGeom prst="ellipse">
                  <a:avLst/>
                </a:prstGeom>
                <a:solidFill>
                  <a:srgbClr val="14161B"/>
                </a:solidFill>
                <a:ln w="6350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48" name="그림 47" descr="댄스, 예술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235FF5FF-EC45-F6C9-74DB-659E6F2B98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83008" y="2636726"/>
                  <a:ext cx="468000" cy="46800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E196C698-2759-C83A-A067-A203EFD064BB}"/>
              </a:ext>
            </a:extLst>
          </p:cNvPr>
          <p:cNvGrpSpPr/>
          <p:nvPr/>
        </p:nvGrpSpPr>
        <p:grpSpPr>
          <a:xfrm>
            <a:off x="333415" y="2690424"/>
            <a:ext cx="3065347" cy="377439"/>
            <a:chOff x="329248" y="2514129"/>
            <a:chExt cx="3065347" cy="377439"/>
          </a:xfrm>
        </p:grpSpPr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72CA555E-4316-FC51-98E2-2E4FB2542DC8}"/>
                </a:ext>
              </a:extLst>
            </p:cNvPr>
            <p:cNvCxnSpPr>
              <a:cxnSpLocks/>
            </p:cNvCxnSpPr>
            <p:nvPr/>
          </p:nvCxnSpPr>
          <p:spPr>
            <a:xfrm>
              <a:off x="334595" y="2701328"/>
              <a:ext cx="3060000" cy="0"/>
            </a:xfrm>
            <a:prstGeom prst="line">
              <a:avLst/>
            </a:prstGeom>
            <a:ln w="317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09" name="그림 108" descr="스크린샷, 폰트, 상징, 그래픽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91FADD5C-38DD-6082-2C4C-747EA98C18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406" t="47419" r="35653" b="4009"/>
            <a:stretch>
              <a:fillRect/>
            </a:stretch>
          </p:blipFill>
          <p:spPr>
            <a:xfrm>
              <a:off x="1685729" y="2514129"/>
              <a:ext cx="357733" cy="374399"/>
            </a:xfrm>
            <a:prstGeom prst="rect">
              <a:avLst/>
            </a:prstGeom>
          </p:spPr>
        </p:pic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7C413403-A16B-3024-9C96-F13CC3703D0F}"/>
                </a:ext>
              </a:extLst>
            </p:cNvPr>
            <p:cNvSpPr txBox="1"/>
            <p:nvPr/>
          </p:nvSpPr>
          <p:spPr>
            <a:xfrm>
              <a:off x="329248" y="2701328"/>
              <a:ext cx="1016304" cy="190240"/>
            </a:xfrm>
            <a:prstGeom prst="rect">
              <a:avLst/>
            </a:prstGeom>
            <a:noFill/>
          </p:spPr>
          <p:txBody>
            <a:bodyPr wrap="none" lIns="0" tIns="36000" rIns="0" bIns="0" rtlCol="0" anchor="ctr" anchorCtr="0">
              <a:spAutoFit/>
            </a:bodyPr>
            <a:lstStyle/>
            <a:p>
              <a:r>
                <a:rPr lang="en-US" altLang="ko-KR" sz="10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[</a:t>
              </a:r>
              <a:r>
                <a:rPr lang="ko-KR" altLang="en-US" sz="10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전투 스타일 변화</a:t>
              </a:r>
              <a:r>
                <a:rPr lang="en-US" altLang="ko-KR" sz="10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] </a:t>
              </a: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9EA80A25-467A-4604-D845-A87A20BBB3D8}"/>
              </a:ext>
            </a:extLst>
          </p:cNvPr>
          <p:cNvGrpSpPr/>
          <p:nvPr/>
        </p:nvGrpSpPr>
        <p:grpSpPr>
          <a:xfrm>
            <a:off x="2051390" y="4981805"/>
            <a:ext cx="686085" cy="694591"/>
            <a:chOff x="2088951" y="4507483"/>
            <a:chExt cx="686085" cy="694591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E40921F-2AFB-964C-673F-7F335A30F4FD}"/>
                </a:ext>
              </a:extLst>
            </p:cNvPr>
            <p:cNvSpPr txBox="1"/>
            <p:nvPr/>
          </p:nvSpPr>
          <p:spPr>
            <a:xfrm>
              <a:off x="2088951" y="4975483"/>
              <a:ext cx="686085" cy="226591"/>
            </a:xfrm>
            <a:prstGeom prst="rect">
              <a:avLst/>
            </a:prstGeom>
            <a:noFill/>
          </p:spPr>
          <p:txBody>
            <a:bodyPr wrap="none" lIns="0" tIns="72000" rIns="0" bIns="0" rtlCol="0" anchor="ctr" anchorCtr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10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최후의 판단 </a:t>
              </a:r>
              <a:endParaRPr lang="en-US" altLang="ko-KR" sz="10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D873D9D5-0355-DBFE-1F3D-5322D731C2E3}"/>
                </a:ext>
              </a:extLst>
            </p:cNvPr>
            <p:cNvGrpSpPr/>
            <p:nvPr/>
          </p:nvGrpSpPr>
          <p:grpSpPr>
            <a:xfrm>
              <a:off x="2197994" y="4507483"/>
              <a:ext cx="468000" cy="468000"/>
              <a:chOff x="2311631" y="4239327"/>
              <a:chExt cx="468000" cy="468000"/>
            </a:xfrm>
          </p:grpSpPr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94FA3A9B-2DD9-B1D4-816B-D10CF1DF0490}"/>
                  </a:ext>
                </a:extLst>
              </p:cNvPr>
              <p:cNvSpPr/>
              <p:nvPr/>
            </p:nvSpPr>
            <p:spPr>
              <a:xfrm>
                <a:off x="2311631" y="4239327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6" name="그림 35" descr="모래 시계, 정물 사진, 빛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C6A1CB9A-F53F-CB45-50A7-AFCD5EC4A0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11631" y="4239327"/>
                <a:ext cx="468000" cy="468000"/>
              </a:xfrm>
              <a:prstGeom prst="rect">
                <a:avLst/>
              </a:prstGeom>
            </p:spPr>
          </p:pic>
        </p:grp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A2B195BD-D4C2-E4C5-1C16-70BD7C6553C2}"/>
              </a:ext>
            </a:extLst>
          </p:cNvPr>
          <p:cNvGrpSpPr/>
          <p:nvPr/>
        </p:nvGrpSpPr>
        <p:grpSpPr>
          <a:xfrm>
            <a:off x="994701" y="4981805"/>
            <a:ext cx="567463" cy="694591"/>
            <a:chOff x="821958" y="4507483"/>
            <a:chExt cx="567463" cy="694591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4D5B620-5051-CF2E-9F9C-C7FDFDE91EC5}"/>
                </a:ext>
              </a:extLst>
            </p:cNvPr>
            <p:cNvSpPr txBox="1"/>
            <p:nvPr/>
          </p:nvSpPr>
          <p:spPr>
            <a:xfrm>
              <a:off x="821958" y="4975483"/>
              <a:ext cx="567463" cy="226591"/>
            </a:xfrm>
            <a:prstGeom prst="rect">
              <a:avLst/>
            </a:prstGeom>
            <a:noFill/>
          </p:spPr>
          <p:txBody>
            <a:bodyPr wrap="none" lIns="0" tIns="72000" rIns="0" bIns="0" rtlCol="0" anchor="ctr" anchorCtr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빠른 준비 </a:t>
              </a:r>
              <a:endParaRPr lang="en-US" altLang="ko-KR" sz="10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5515CA98-F917-CB7D-B2D7-61C749614A00}"/>
                </a:ext>
              </a:extLst>
            </p:cNvPr>
            <p:cNvGrpSpPr/>
            <p:nvPr/>
          </p:nvGrpSpPr>
          <p:grpSpPr>
            <a:xfrm>
              <a:off x="871689" y="4507483"/>
              <a:ext cx="468000" cy="468000"/>
              <a:chOff x="698721" y="4239327"/>
              <a:chExt cx="468000" cy="468000"/>
            </a:xfrm>
          </p:grpSpPr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152E53F5-445F-DFC3-8796-357C0C9CDEE4}"/>
                  </a:ext>
                </a:extLst>
              </p:cNvPr>
              <p:cNvSpPr/>
              <p:nvPr/>
            </p:nvSpPr>
            <p:spPr>
              <a:xfrm>
                <a:off x="698721" y="4239327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8" name="그림 37" descr="상징, 호박, 양초, 노랑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8AD44927-31BD-720D-47D7-299BA550BB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8721" y="4239327"/>
                <a:ext cx="468000" cy="468000"/>
              </a:xfrm>
              <a:prstGeom prst="rect">
                <a:avLst/>
              </a:prstGeom>
            </p:spPr>
          </p:pic>
        </p:grp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D8D6394-C86C-9C02-8A04-1906E092E0D6}"/>
              </a:ext>
            </a:extLst>
          </p:cNvPr>
          <p:cNvGrpSpPr/>
          <p:nvPr/>
        </p:nvGrpSpPr>
        <p:grpSpPr>
          <a:xfrm>
            <a:off x="332668" y="4422708"/>
            <a:ext cx="3066840" cy="377439"/>
            <a:chOff x="329248" y="4245417"/>
            <a:chExt cx="3066840" cy="377439"/>
          </a:xfrm>
        </p:grpSpPr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4744A3CA-C1D0-4701-DD22-16F295D3589A}"/>
                </a:ext>
              </a:extLst>
            </p:cNvPr>
            <p:cNvCxnSpPr>
              <a:cxnSpLocks/>
            </p:cNvCxnSpPr>
            <p:nvPr/>
          </p:nvCxnSpPr>
          <p:spPr>
            <a:xfrm>
              <a:off x="336088" y="4422708"/>
              <a:ext cx="3060000" cy="0"/>
            </a:xfrm>
            <a:prstGeom prst="line">
              <a:avLst/>
            </a:prstGeom>
            <a:ln w="3175"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13" name="그림 112" descr="스크린샷, 폰트, 상징, 그래픽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1A0F59D1-9ED6-17D3-2470-98E3622E5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485" t="47419" r="2897" b="4009"/>
            <a:stretch>
              <a:fillRect/>
            </a:stretch>
          </p:blipFill>
          <p:spPr>
            <a:xfrm>
              <a:off x="1689095" y="4245417"/>
              <a:ext cx="353987" cy="374399"/>
            </a:xfrm>
            <a:prstGeom prst="rect">
              <a:avLst/>
            </a:prstGeom>
          </p:spPr>
        </p:pic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B0ECD7FD-900D-0662-0F9B-053FFF4077FF}"/>
                </a:ext>
              </a:extLst>
            </p:cNvPr>
            <p:cNvSpPr txBox="1"/>
            <p:nvPr/>
          </p:nvSpPr>
          <p:spPr>
            <a:xfrm>
              <a:off x="329248" y="4432616"/>
              <a:ext cx="1134926" cy="190240"/>
            </a:xfrm>
            <a:prstGeom prst="rect">
              <a:avLst/>
            </a:prstGeom>
            <a:noFill/>
          </p:spPr>
          <p:txBody>
            <a:bodyPr wrap="none" lIns="0" tIns="36000" rIns="0" bIns="0" rtlCol="0" anchor="ctr" anchorCtr="0">
              <a:spAutoFit/>
            </a:bodyPr>
            <a:lstStyle/>
            <a:p>
              <a:r>
                <a:rPr lang="en-US" altLang="ko-KR" sz="1000" dirty="0">
                  <a:solidFill>
                    <a:srgbClr val="FFC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[</a:t>
              </a:r>
              <a:r>
                <a:rPr lang="ko-KR" altLang="en-US" sz="1000" dirty="0">
                  <a:solidFill>
                    <a:srgbClr val="FFC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스킬의 방향성 결정</a:t>
              </a:r>
              <a:r>
                <a:rPr lang="en-US" altLang="ko-KR" sz="1000" dirty="0">
                  <a:solidFill>
                    <a:srgbClr val="FFC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]</a:t>
              </a:r>
              <a:r>
                <a:rPr lang="ko-KR" altLang="en-US" sz="1000" dirty="0">
                  <a:solidFill>
                    <a:srgbClr val="FFC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endParaRPr lang="en-US" altLang="ko-KR" sz="1000" dirty="0">
                <a:solidFill>
                  <a:srgbClr val="FFC00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</p:grpSp>
      <p:grpSp>
        <p:nvGrpSpPr>
          <p:cNvPr id="212" name="그룹 211">
            <a:extLst>
              <a:ext uri="{FF2B5EF4-FFF2-40B4-BE49-F238E27FC236}">
                <a16:creationId xmlns:a16="http://schemas.microsoft.com/office/drawing/2014/main" id="{C0A25155-1D82-1A2D-3E54-3CCC94EDD895}"/>
              </a:ext>
            </a:extLst>
          </p:cNvPr>
          <p:cNvGrpSpPr/>
          <p:nvPr/>
        </p:nvGrpSpPr>
        <p:grpSpPr>
          <a:xfrm>
            <a:off x="3864084" y="2706725"/>
            <a:ext cx="2558059" cy="1444551"/>
            <a:chOff x="1326000" y="2985402"/>
            <a:chExt cx="3060000" cy="1728000"/>
          </a:xfrm>
        </p:grpSpPr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2FEECD3F-5047-BE8E-600A-7CEB4A831827}"/>
                </a:ext>
              </a:extLst>
            </p:cNvPr>
            <p:cNvSpPr txBox="1"/>
            <p:nvPr/>
          </p:nvSpPr>
          <p:spPr>
            <a:xfrm>
              <a:off x="1326000" y="2985402"/>
              <a:ext cx="3060000" cy="864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 lIns="0" tIns="0" rIns="0" bIns="0" rtlCol="0" anchor="ctr" anchorCtr="0">
              <a:noAutofit/>
            </a:bodyPr>
            <a:lstStyle>
              <a:defPPr>
                <a:defRPr lang="ko-KR"/>
              </a:defPPr>
              <a:lvl1pPr lvl="0" algn="ctr" defTabSz="914400">
                <a:defRPr sz="900">
                  <a:solidFill>
                    <a:srgbClr val="FFFDE7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</a:lstStyle>
            <a:p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grpSp>
          <p:nvGrpSpPr>
            <p:cNvPr id="230" name="그룹 229">
              <a:extLst>
                <a:ext uri="{FF2B5EF4-FFF2-40B4-BE49-F238E27FC236}">
                  <a16:creationId xmlns:a16="http://schemas.microsoft.com/office/drawing/2014/main" id="{6EADF49E-2A8E-3D3D-9079-5F802F1A7A8C}"/>
                </a:ext>
              </a:extLst>
            </p:cNvPr>
            <p:cNvGrpSpPr/>
            <p:nvPr/>
          </p:nvGrpSpPr>
          <p:grpSpPr>
            <a:xfrm>
              <a:off x="2553028" y="3070107"/>
              <a:ext cx="605944" cy="707617"/>
              <a:chOff x="379702" y="2470252"/>
              <a:chExt cx="605944" cy="707617"/>
            </a:xfrm>
          </p:grpSpPr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94E522E0-CBE5-3A45-C390-DF63F21747B7}"/>
                  </a:ext>
                </a:extLst>
              </p:cNvPr>
              <p:cNvSpPr txBox="1"/>
              <p:nvPr/>
            </p:nvSpPr>
            <p:spPr>
              <a:xfrm>
                <a:off x="379702" y="2925224"/>
                <a:ext cx="605944" cy="252645"/>
              </a:xfrm>
              <a:prstGeom prst="rect">
                <a:avLst/>
              </a:prstGeom>
              <a:noFill/>
            </p:spPr>
            <p:txBody>
              <a:bodyPr wrap="none" lIns="0" tIns="72000" rIns="0" bIns="0" rtlCol="0" anchor="ctr" anchorCtr="0">
                <a:spAutoFit/>
              </a:bodyPr>
              <a:lstStyle/>
              <a:p>
                <a:pPr algn="ctr"/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집중 공략 </a:t>
                </a:r>
                <a:endPara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grpSp>
            <p:nvGrpSpPr>
              <p:cNvPr id="233" name="그룹 232">
                <a:extLst>
                  <a:ext uri="{FF2B5EF4-FFF2-40B4-BE49-F238E27FC236}">
                    <a16:creationId xmlns:a16="http://schemas.microsoft.com/office/drawing/2014/main" id="{F0FCFA55-C38A-9F84-80F1-4F8958D87CE6}"/>
                  </a:ext>
                </a:extLst>
              </p:cNvPr>
              <p:cNvGrpSpPr/>
              <p:nvPr/>
            </p:nvGrpSpPr>
            <p:grpSpPr>
              <a:xfrm>
                <a:off x="448674" y="2470252"/>
                <a:ext cx="468000" cy="468000"/>
                <a:chOff x="416330" y="2636726"/>
                <a:chExt cx="468000" cy="468000"/>
              </a:xfrm>
            </p:grpSpPr>
            <p:sp>
              <p:nvSpPr>
                <p:cNvPr id="234" name="타원 233">
                  <a:extLst>
                    <a:ext uri="{FF2B5EF4-FFF2-40B4-BE49-F238E27FC236}">
                      <a16:creationId xmlns:a16="http://schemas.microsoft.com/office/drawing/2014/main" id="{0FFE6C84-F73F-F951-F36F-7A8879C0C019}"/>
                    </a:ext>
                  </a:extLst>
                </p:cNvPr>
                <p:cNvSpPr/>
                <p:nvPr/>
              </p:nvSpPr>
              <p:spPr>
                <a:xfrm>
                  <a:off x="416330" y="2636726"/>
                  <a:ext cx="468000" cy="468000"/>
                </a:xfrm>
                <a:prstGeom prst="ellipse">
                  <a:avLst/>
                </a:prstGeom>
                <a:solidFill>
                  <a:srgbClr val="14161B"/>
                </a:solidFill>
                <a:ln w="6350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35" name="그림 234" descr="그린, 상징, 빛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A4908A44-5CF1-6460-1AEA-D2F31CA429F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6330" y="2636726"/>
                  <a:ext cx="468000" cy="468000"/>
                </a:xfrm>
                <a:prstGeom prst="rect">
                  <a:avLst/>
                </a:prstGeom>
              </p:spPr>
            </p:pic>
          </p:grpSp>
        </p:grp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7DBDD755-1007-C390-19D8-C6240290DEEF}"/>
                </a:ext>
              </a:extLst>
            </p:cNvPr>
            <p:cNvSpPr txBox="1"/>
            <p:nvPr/>
          </p:nvSpPr>
          <p:spPr>
            <a:xfrm>
              <a:off x="1326000" y="3849402"/>
              <a:ext cx="3060000" cy="86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lvl="0" algn="ctr" defTabSz="914400">
                <a:defRPr/>
              </a:pP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범위가 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20.0%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감소하고 즉시 창을 바닥에 내려찍습니다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</a:p>
          </p:txBody>
        </p:sp>
      </p:grpSp>
      <p:grpSp>
        <p:nvGrpSpPr>
          <p:cNvPr id="213" name="그룹 212">
            <a:extLst>
              <a:ext uri="{FF2B5EF4-FFF2-40B4-BE49-F238E27FC236}">
                <a16:creationId xmlns:a16="http://schemas.microsoft.com/office/drawing/2014/main" id="{C644760C-AFF2-BDAA-28A3-169827C491EA}"/>
              </a:ext>
            </a:extLst>
          </p:cNvPr>
          <p:cNvGrpSpPr/>
          <p:nvPr/>
        </p:nvGrpSpPr>
        <p:grpSpPr>
          <a:xfrm>
            <a:off x="6570182" y="2706725"/>
            <a:ext cx="2558059" cy="1444551"/>
            <a:chOff x="4563088" y="2985402"/>
            <a:chExt cx="3060000" cy="1728000"/>
          </a:xfrm>
        </p:grpSpPr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3E40A276-5727-1744-8564-FE9AC55FCD71}"/>
                </a:ext>
              </a:extLst>
            </p:cNvPr>
            <p:cNvSpPr txBox="1"/>
            <p:nvPr/>
          </p:nvSpPr>
          <p:spPr>
            <a:xfrm>
              <a:off x="4563088" y="2985402"/>
              <a:ext cx="3060000" cy="864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 lIns="0" tIns="0" rIns="0" bIns="0" rtlCol="0" anchor="ctr" anchorCtr="0">
              <a:noAutofit/>
            </a:bodyPr>
            <a:lstStyle>
              <a:defPPr>
                <a:defRPr lang="ko-KR"/>
              </a:defPPr>
              <a:lvl1pPr lvl="0" algn="ctr" defTabSz="914400">
                <a:defRPr sz="900">
                  <a:solidFill>
                    <a:srgbClr val="FFFDE7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</a:lstStyle>
            <a:p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grpSp>
          <p:nvGrpSpPr>
            <p:cNvPr id="223" name="그룹 222">
              <a:extLst>
                <a:ext uri="{FF2B5EF4-FFF2-40B4-BE49-F238E27FC236}">
                  <a16:creationId xmlns:a16="http://schemas.microsoft.com/office/drawing/2014/main" id="{46492D1C-B704-6580-81FE-0E62FBB38A0B}"/>
                </a:ext>
              </a:extLst>
            </p:cNvPr>
            <p:cNvGrpSpPr/>
            <p:nvPr/>
          </p:nvGrpSpPr>
          <p:grpSpPr>
            <a:xfrm>
              <a:off x="5790116" y="3070107"/>
              <a:ext cx="605944" cy="707617"/>
              <a:chOff x="1578177" y="2470252"/>
              <a:chExt cx="605944" cy="707617"/>
            </a:xfrm>
          </p:grpSpPr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83BC44FD-5CA5-5679-4820-C4A96536EBF6}"/>
                  </a:ext>
                </a:extLst>
              </p:cNvPr>
              <p:cNvSpPr txBox="1"/>
              <p:nvPr/>
            </p:nvSpPr>
            <p:spPr>
              <a:xfrm>
                <a:off x="1578177" y="2925224"/>
                <a:ext cx="605944" cy="252645"/>
              </a:xfrm>
              <a:prstGeom prst="rect">
                <a:avLst/>
              </a:prstGeom>
              <a:noFill/>
            </p:spPr>
            <p:txBody>
              <a:bodyPr wrap="none" lIns="0" tIns="72000" rIns="0" bIns="0" rtlCol="0" anchor="ctr" anchorCtr="0">
                <a:spAutoFit/>
              </a:bodyPr>
              <a:lstStyle/>
              <a:p>
                <a:pPr algn="ctr"/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대지 파괴 </a:t>
                </a:r>
                <a:endPara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grpSp>
            <p:nvGrpSpPr>
              <p:cNvPr id="226" name="그룹 225">
                <a:extLst>
                  <a:ext uri="{FF2B5EF4-FFF2-40B4-BE49-F238E27FC236}">
                    <a16:creationId xmlns:a16="http://schemas.microsoft.com/office/drawing/2014/main" id="{AD5C99BE-87B9-AE89-960D-C35124724075}"/>
                  </a:ext>
                </a:extLst>
              </p:cNvPr>
              <p:cNvGrpSpPr/>
              <p:nvPr/>
            </p:nvGrpSpPr>
            <p:grpSpPr>
              <a:xfrm>
                <a:off x="1647149" y="2470252"/>
                <a:ext cx="468000" cy="468000"/>
                <a:chOff x="1683008" y="2636726"/>
                <a:chExt cx="468000" cy="468000"/>
              </a:xfrm>
            </p:grpSpPr>
            <p:sp>
              <p:nvSpPr>
                <p:cNvPr id="227" name="타원 226">
                  <a:extLst>
                    <a:ext uri="{FF2B5EF4-FFF2-40B4-BE49-F238E27FC236}">
                      <a16:creationId xmlns:a16="http://schemas.microsoft.com/office/drawing/2014/main" id="{9FD5422B-28A8-9371-93B8-3565B2031080}"/>
                    </a:ext>
                  </a:extLst>
                </p:cNvPr>
                <p:cNvSpPr/>
                <p:nvPr/>
              </p:nvSpPr>
              <p:spPr>
                <a:xfrm>
                  <a:off x="1683008" y="2636726"/>
                  <a:ext cx="468000" cy="468000"/>
                </a:xfrm>
                <a:prstGeom prst="ellipse">
                  <a:avLst/>
                </a:prstGeom>
                <a:solidFill>
                  <a:srgbClr val="14161B"/>
                </a:solidFill>
                <a:ln w="6350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28" name="그림 227" descr="댄스, 예술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1A2C9747-D30F-AF29-3181-4F7BB4F88F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83008" y="2636726"/>
                  <a:ext cx="468000" cy="468000"/>
                </a:xfrm>
                <a:prstGeom prst="rect">
                  <a:avLst/>
                </a:prstGeom>
              </p:spPr>
            </p:pic>
          </p:grpSp>
        </p:grp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B7B18AE4-11CB-E822-6FE3-4249802268B3}"/>
                </a:ext>
              </a:extLst>
            </p:cNvPr>
            <p:cNvSpPr txBox="1"/>
            <p:nvPr/>
          </p:nvSpPr>
          <p:spPr>
            <a:xfrm>
              <a:off x="4563088" y="3849402"/>
              <a:ext cx="3060000" cy="86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 lIns="0" tIns="0" rIns="0" bIns="0" rtlCol="0" anchor="ctr" anchorCtr="0">
              <a:noAutofit/>
            </a:bodyPr>
            <a:lstStyle>
              <a:defPPr>
                <a:defRPr lang="ko-KR"/>
              </a:defPPr>
              <a:lvl1pPr lvl="0" algn="ctr" defTabSz="914400">
                <a:defRPr sz="900">
                  <a:solidFill>
                    <a:srgbClr val="FFFDE7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</a:lstStyle>
            <a:p>
              <a:r>
                <a:rPr lang="en-US" altLang="ko-KR" sz="800" dirty="0">
                  <a:solidFill>
                    <a:schemeClr val="tx1"/>
                  </a:solidFill>
                </a:rPr>
                <a:t>[</a:t>
              </a:r>
              <a:r>
                <a:rPr lang="ko-KR" altLang="en-US" sz="800" dirty="0">
                  <a:solidFill>
                    <a:schemeClr val="tx1"/>
                  </a:solidFill>
                </a:rPr>
                <a:t>토</a:t>
              </a:r>
              <a:r>
                <a:rPr lang="en-US" altLang="ko-KR" sz="800" dirty="0">
                  <a:solidFill>
                    <a:schemeClr val="tx1"/>
                  </a:solidFill>
                </a:rPr>
                <a:t>] </a:t>
              </a:r>
              <a:r>
                <a:rPr lang="ko-KR" altLang="en-US" sz="800" dirty="0">
                  <a:solidFill>
                    <a:schemeClr val="tx1"/>
                  </a:solidFill>
                </a:rPr>
                <a:t>속성으로 변경되고</a:t>
              </a:r>
              <a:r>
                <a:rPr lang="en-US" altLang="ko-KR" sz="800" dirty="0">
                  <a:solidFill>
                    <a:schemeClr val="tx1"/>
                  </a:solidFill>
                </a:rPr>
                <a:t>, </a:t>
              </a: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공격 적중 시 </a:t>
              </a:r>
              <a:r>
                <a:rPr lang="en-US" altLang="ko-KR" sz="800" dirty="0">
                  <a:solidFill>
                    <a:schemeClr val="tx1"/>
                  </a:solidFill>
                </a:rPr>
                <a:t>3.0/3.5/4.0/4.5/5.0</a:t>
              </a:r>
              <a:r>
                <a:rPr lang="ko-KR" altLang="en-US" sz="800" dirty="0">
                  <a:solidFill>
                    <a:schemeClr val="tx1"/>
                  </a:solidFill>
                </a:rPr>
                <a:t>초 동안 지진에 걸립니다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</a:p>
          </p:txBody>
        </p:sp>
      </p:grpSp>
      <p:grpSp>
        <p:nvGrpSpPr>
          <p:cNvPr id="214" name="그룹 213">
            <a:extLst>
              <a:ext uri="{FF2B5EF4-FFF2-40B4-BE49-F238E27FC236}">
                <a16:creationId xmlns:a16="http://schemas.microsoft.com/office/drawing/2014/main" id="{33BDCB9D-ACA6-048B-845B-136B10C13E48}"/>
              </a:ext>
            </a:extLst>
          </p:cNvPr>
          <p:cNvGrpSpPr/>
          <p:nvPr/>
        </p:nvGrpSpPr>
        <p:grpSpPr>
          <a:xfrm>
            <a:off x="9278715" y="2706725"/>
            <a:ext cx="2558059" cy="1444551"/>
            <a:chOff x="7803088" y="2985402"/>
            <a:chExt cx="3060000" cy="1728000"/>
          </a:xfrm>
        </p:grpSpPr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F1293A00-A895-F798-CD47-FB5CE4C5A56C}"/>
                </a:ext>
              </a:extLst>
            </p:cNvPr>
            <p:cNvSpPr txBox="1"/>
            <p:nvPr/>
          </p:nvSpPr>
          <p:spPr>
            <a:xfrm>
              <a:off x="7803088" y="2985402"/>
              <a:ext cx="3060000" cy="864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 lIns="0" tIns="0" rIns="0" bIns="0" rtlCol="0" anchor="ctr" anchorCtr="0">
              <a:noAutofit/>
            </a:bodyPr>
            <a:lstStyle>
              <a:defPPr>
                <a:defRPr lang="ko-KR"/>
              </a:defPPr>
              <a:lvl1pPr lvl="0" algn="ctr" defTabSz="914400">
                <a:defRPr sz="900">
                  <a:solidFill>
                    <a:srgbClr val="FFFDE7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</a:lstStyle>
            <a:p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grpSp>
          <p:nvGrpSpPr>
            <p:cNvPr id="216" name="그룹 215">
              <a:extLst>
                <a:ext uri="{FF2B5EF4-FFF2-40B4-BE49-F238E27FC236}">
                  <a16:creationId xmlns:a16="http://schemas.microsoft.com/office/drawing/2014/main" id="{55C156AA-5017-180A-142E-9AFB47002385}"/>
                </a:ext>
              </a:extLst>
            </p:cNvPr>
            <p:cNvGrpSpPr/>
            <p:nvPr/>
          </p:nvGrpSpPr>
          <p:grpSpPr>
            <a:xfrm>
              <a:off x="8966837" y="3070107"/>
              <a:ext cx="732501" cy="707617"/>
              <a:chOff x="2700300" y="2470252"/>
              <a:chExt cx="732501" cy="707617"/>
            </a:xfrm>
          </p:grpSpPr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3962028F-BF6A-358A-A90D-8B32E11A9592}"/>
                  </a:ext>
                </a:extLst>
              </p:cNvPr>
              <p:cNvSpPr txBox="1"/>
              <p:nvPr/>
            </p:nvSpPr>
            <p:spPr>
              <a:xfrm>
                <a:off x="2700300" y="2925224"/>
                <a:ext cx="732501" cy="252645"/>
              </a:xfrm>
              <a:prstGeom prst="rect">
                <a:avLst/>
              </a:prstGeom>
              <a:noFill/>
            </p:spPr>
            <p:txBody>
              <a:bodyPr wrap="none" lIns="0" tIns="72000" rIns="0" bIns="0" rtlCol="0" anchor="ctr" anchorCtr="0">
                <a:spAutoFit/>
              </a:bodyPr>
              <a:lstStyle/>
              <a:p>
                <a:pPr algn="ctr"/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내려치는 창 </a:t>
                </a:r>
                <a:endPara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grpSp>
            <p:nvGrpSpPr>
              <p:cNvPr id="219" name="그룹 218">
                <a:extLst>
                  <a:ext uri="{FF2B5EF4-FFF2-40B4-BE49-F238E27FC236}">
                    <a16:creationId xmlns:a16="http://schemas.microsoft.com/office/drawing/2014/main" id="{7F9687DA-49C4-0C54-05D9-30C7C9D2CBA3}"/>
                  </a:ext>
                </a:extLst>
              </p:cNvPr>
              <p:cNvGrpSpPr/>
              <p:nvPr/>
            </p:nvGrpSpPr>
            <p:grpSpPr>
              <a:xfrm>
                <a:off x="2832549" y="2470252"/>
                <a:ext cx="468002" cy="468000"/>
                <a:chOff x="2832549" y="2470252"/>
                <a:chExt cx="468002" cy="468000"/>
              </a:xfrm>
            </p:grpSpPr>
            <p:sp>
              <p:nvSpPr>
                <p:cNvPr id="220" name="타원 219">
                  <a:extLst>
                    <a:ext uri="{FF2B5EF4-FFF2-40B4-BE49-F238E27FC236}">
                      <a16:creationId xmlns:a16="http://schemas.microsoft.com/office/drawing/2014/main" id="{B07FC264-EA58-8BA4-0881-F3F25E752CCC}"/>
                    </a:ext>
                  </a:extLst>
                </p:cNvPr>
                <p:cNvSpPr/>
                <p:nvPr/>
              </p:nvSpPr>
              <p:spPr>
                <a:xfrm>
                  <a:off x="2832549" y="2470252"/>
                  <a:ext cx="468000" cy="468000"/>
                </a:xfrm>
                <a:prstGeom prst="ellipse">
                  <a:avLst/>
                </a:prstGeom>
                <a:solidFill>
                  <a:srgbClr val="14161B"/>
                </a:solidFill>
                <a:ln w="6350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21" name="그림 220" descr="그래픽, 만화 영화, 예술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390FE850-409C-E2F8-7BDB-C85A85FFC6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32551" y="2470252"/>
                  <a:ext cx="468000" cy="468000"/>
                </a:xfrm>
                <a:prstGeom prst="rect">
                  <a:avLst/>
                </a:prstGeom>
              </p:spPr>
            </p:pic>
          </p:grpSp>
        </p:grp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222F150D-F48D-CE6B-16BD-8807D033CB18}"/>
                </a:ext>
              </a:extLst>
            </p:cNvPr>
            <p:cNvSpPr txBox="1"/>
            <p:nvPr/>
          </p:nvSpPr>
          <p:spPr>
            <a:xfrm>
              <a:off x="7803088" y="3849402"/>
              <a:ext cx="3060000" cy="86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 lIns="0" tIns="0" rIns="0" bIns="0" rtlCol="0" anchor="ctr" anchorCtr="0">
              <a:noAutofit/>
            </a:bodyPr>
            <a:lstStyle>
              <a:defPPr>
                <a:defRPr lang="ko-KR"/>
              </a:defPPr>
              <a:lvl1pPr lvl="0" algn="ctr" defTabSz="914400">
                <a:defRPr sz="900">
                  <a:solidFill>
                    <a:srgbClr val="FFFDE7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</a:lstStyle>
            <a:p>
              <a:r>
                <a:rPr lang="ko-KR" altLang="en-US" sz="800" dirty="0">
                  <a:solidFill>
                    <a:schemeClr val="tx1"/>
                  </a:solidFill>
                </a:rPr>
                <a:t>공격 범위가 </a:t>
              </a:r>
              <a:r>
                <a:rPr lang="en-US" altLang="ko-KR" sz="800" dirty="0">
                  <a:solidFill>
                    <a:schemeClr val="tx1"/>
                  </a:solidFill>
                </a:rPr>
                <a:t>20.0% </a:t>
              </a:r>
              <a:r>
                <a:rPr lang="ko-KR" altLang="en-US" sz="800" dirty="0">
                  <a:solidFill>
                    <a:schemeClr val="tx1"/>
                  </a:solidFill>
                </a:rPr>
                <a:t>감소하지만</a:t>
              </a:r>
              <a:r>
                <a:rPr lang="en-US" altLang="ko-KR" sz="800" dirty="0">
                  <a:solidFill>
                    <a:schemeClr val="tx1"/>
                  </a:solidFill>
                </a:rPr>
                <a:t>, </a:t>
              </a: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마우스 위치에 창이 떨어지는 공격을 가합니다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E3AA68A-A8D1-7582-F951-904752C60954}"/>
              </a:ext>
            </a:extLst>
          </p:cNvPr>
          <p:cNvGrpSpPr/>
          <p:nvPr/>
        </p:nvGrpSpPr>
        <p:grpSpPr>
          <a:xfrm>
            <a:off x="6568965" y="990742"/>
            <a:ext cx="2558059" cy="1444552"/>
            <a:chOff x="6568965" y="990742"/>
            <a:chExt cx="2558059" cy="1444552"/>
          </a:xfrm>
        </p:grpSpPr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3BAECCFD-95BD-F3F2-22FE-E1A010003230}"/>
                </a:ext>
              </a:extLst>
            </p:cNvPr>
            <p:cNvSpPr txBox="1"/>
            <p:nvPr/>
          </p:nvSpPr>
          <p:spPr>
            <a:xfrm>
              <a:off x="6568965" y="990742"/>
              <a:ext cx="2558059" cy="72227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wrap="square" lIns="0" tIns="0" rIns="0" bIns="0" rtlCol="0" anchor="ctr" anchorCtr="0">
              <a:noAutofit/>
            </a:bodyPr>
            <a:lstStyle>
              <a:defPPr>
                <a:defRPr lang="ko-KR"/>
              </a:defPPr>
              <a:lvl1pPr lvl="0" algn="ctr" defTabSz="914400">
                <a:defRPr sz="900">
                  <a:solidFill>
                    <a:srgbClr val="FFFDE7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</a:lstStyle>
            <a:p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grpSp>
          <p:nvGrpSpPr>
            <p:cNvPr id="202" name="그룹 201">
              <a:extLst>
                <a:ext uri="{FF2B5EF4-FFF2-40B4-BE49-F238E27FC236}">
                  <a16:creationId xmlns:a16="http://schemas.microsoft.com/office/drawing/2014/main" id="{8FE89DD5-35F3-81D0-FACB-D521F25E773E}"/>
                </a:ext>
              </a:extLst>
            </p:cNvPr>
            <p:cNvGrpSpPr/>
            <p:nvPr/>
          </p:nvGrpSpPr>
          <p:grpSpPr>
            <a:xfrm>
              <a:off x="7652378" y="1061553"/>
              <a:ext cx="391233" cy="591544"/>
              <a:chOff x="1678684" y="1124392"/>
              <a:chExt cx="468000" cy="707617"/>
            </a:xfrm>
          </p:grpSpPr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88821B8B-6A32-32FF-209E-35815AF1E113}"/>
                  </a:ext>
                </a:extLst>
              </p:cNvPr>
              <p:cNvSpPr txBox="1"/>
              <p:nvPr/>
            </p:nvSpPr>
            <p:spPr>
              <a:xfrm>
                <a:off x="1692167" y="1579364"/>
                <a:ext cx="441035" cy="252645"/>
              </a:xfrm>
              <a:prstGeom prst="rect">
                <a:avLst/>
              </a:prstGeom>
              <a:noFill/>
            </p:spPr>
            <p:txBody>
              <a:bodyPr wrap="none" lIns="0" tIns="72000" rIns="0" bIns="0" rtlCol="0" anchor="ctr" anchorCtr="0">
                <a:spAutoFit/>
              </a:bodyPr>
              <a:lstStyle/>
              <a:p>
                <a:pPr algn="ctr"/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뇌진탕 </a:t>
                </a:r>
                <a:endPara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grpSp>
            <p:nvGrpSpPr>
              <p:cNvPr id="205" name="그룹 204">
                <a:extLst>
                  <a:ext uri="{FF2B5EF4-FFF2-40B4-BE49-F238E27FC236}">
                    <a16:creationId xmlns:a16="http://schemas.microsoft.com/office/drawing/2014/main" id="{6345B49B-B0A7-351E-3075-3369F3B8F5B0}"/>
                  </a:ext>
                </a:extLst>
              </p:cNvPr>
              <p:cNvGrpSpPr/>
              <p:nvPr/>
            </p:nvGrpSpPr>
            <p:grpSpPr>
              <a:xfrm>
                <a:off x="1678684" y="1124392"/>
                <a:ext cx="468000" cy="468000"/>
                <a:chOff x="1683008" y="963353"/>
                <a:chExt cx="468000" cy="468000"/>
              </a:xfrm>
            </p:grpSpPr>
            <p:sp>
              <p:nvSpPr>
                <p:cNvPr id="206" name="타원 205">
                  <a:extLst>
                    <a:ext uri="{FF2B5EF4-FFF2-40B4-BE49-F238E27FC236}">
                      <a16:creationId xmlns:a16="http://schemas.microsoft.com/office/drawing/2014/main" id="{93AD76AE-74D8-79C9-1FC1-1BF352D9E347}"/>
                    </a:ext>
                  </a:extLst>
                </p:cNvPr>
                <p:cNvSpPr/>
                <p:nvPr/>
              </p:nvSpPr>
              <p:spPr>
                <a:xfrm>
                  <a:off x="1683008" y="963353"/>
                  <a:ext cx="468000" cy="468000"/>
                </a:xfrm>
                <a:prstGeom prst="ellipse">
                  <a:avLst/>
                </a:prstGeom>
                <a:solidFill>
                  <a:srgbClr val="14161B"/>
                </a:solidFill>
                <a:ln w="63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07" name="그림 206" descr="시계, 원, 손목시계, 시간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66487A60-911E-D14D-53F7-EBE22349B5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83008" y="963353"/>
                  <a:ext cx="468000" cy="468000"/>
                </a:xfrm>
                <a:prstGeom prst="rect">
                  <a:avLst/>
                </a:prstGeom>
              </p:spPr>
            </p:pic>
          </p:grpSp>
        </p:grp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35EFAB8C-DE7E-310C-493B-B29615F524EC}"/>
                </a:ext>
              </a:extLst>
            </p:cNvPr>
            <p:cNvSpPr txBox="1"/>
            <p:nvPr/>
          </p:nvSpPr>
          <p:spPr>
            <a:xfrm>
              <a:off x="6568965" y="1713018"/>
              <a:ext cx="2558059" cy="7222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wrap="square" lIns="0" tIns="0" rIns="0" bIns="0" rtlCol="0" anchor="ctr" anchorCtr="0">
              <a:noAutofit/>
            </a:bodyPr>
            <a:lstStyle>
              <a:defPPr>
                <a:defRPr lang="ko-KR"/>
              </a:defPPr>
              <a:lvl1pPr lvl="0" algn="ctr" defTabSz="914400">
                <a:defRPr sz="900">
                  <a:solidFill>
                    <a:srgbClr val="FFFDE7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</a:lstStyle>
            <a:p>
              <a:r>
                <a:rPr lang="ko-KR" altLang="en-US" sz="800" dirty="0">
                  <a:solidFill>
                    <a:schemeClr val="tx1"/>
                  </a:solidFill>
                </a:rPr>
                <a:t> 스킬의 무력화 단계가 </a:t>
              </a:r>
              <a:r>
                <a:rPr lang="en-US" altLang="ko-KR" sz="800" dirty="0">
                  <a:solidFill>
                    <a:schemeClr val="tx1"/>
                  </a:solidFill>
                </a:rPr>
                <a:t>[</a:t>
              </a:r>
              <a:r>
                <a:rPr lang="ko-KR" altLang="en-US" sz="800" dirty="0">
                  <a:solidFill>
                    <a:schemeClr val="tx1"/>
                  </a:solidFill>
                </a:rPr>
                <a:t>중</a:t>
              </a:r>
              <a:r>
                <a:rPr lang="en-US" altLang="ko-KR" sz="800" dirty="0">
                  <a:solidFill>
                    <a:schemeClr val="tx1"/>
                  </a:solidFill>
                </a:rPr>
                <a:t>]</a:t>
              </a:r>
              <a:r>
                <a:rPr lang="ko-KR" altLang="en-US" sz="800" dirty="0">
                  <a:solidFill>
                    <a:schemeClr val="tx1"/>
                  </a:solidFill>
                </a:rPr>
                <a:t>으로 증가합니다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DEBAF80-165B-77BF-63C0-6394851781D6}"/>
              </a:ext>
            </a:extLst>
          </p:cNvPr>
          <p:cNvGrpSpPr/>
          <p:nvPr/>
        </p:nvGrpSpPr>
        <p:grpSpPr>
          <a:xfrm>
            <a:off x="9277497" y="990742"/>
            <a:ext cx="2558059" cy="1444552"/>
            <a:chOff x="9277497" y="990742"/>
            <a:chExt cx="2558059" cy="1444552"/>
          </a:xfrm>
        </p:grpSpPr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49F62A73-EE7A-3C1F-29B7-CFF020CF57DD}"/>
                </a:ext>
              </a:extLst>
            </p:cNvPr>
            <p:cNvSpPr txBox="1"/>
            <p:nvPr/>
          </p:nvSpPr>
          <p:spPr>
            <a:xfrm>
              <a:off x="9277497" y="990742"/>
              <a:ext cx="2558059" cy="72227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wrap="square" lIns="0" tIns="0" rIns="0" bIns="0" rtlCol="0" anchor="ctr" anchorCtr="0">
              <a:noAutofit/>
            </a:bodyPr>
            <a:lstStyle>
              <a:defPPr>
                <a:defRPr lang="ko-KR"/>
              </a:defPPr>
              <a:lvl1pPr lvl="0" algn="ctr" defTabSz="914400">
                <a:defRPr sz="900">
                  <a:solidFill>
                    <a:srgbClr val="FFFDE7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</a:lstStyle>
            <a:p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grpSp>
          <p:nvGrpSpPr>
            <p:cNvPr id="195" name="그룹 194">
              <a:extLst>
                <a:ext uri="{FF2B5EF4-FFF2-40B4-BE49-F238E27FC236}">
                  <a16:creationId xmlns:a16="http://schemas.microsoft.com/office/drawing/2014/main" id="{3F587F97-8C78-1B87-D226-E0CB7D32BC1B}"/>
                </a:ext>
              </a:extLst>
            </p:cNvPr>
            <p:cNvGrpSpPr/>
            <p:nvPr/>
          </p:nvGrpSpPr>
          <p:grpSpPr>
            <a:xfrm>
              <a:off x="10303253" y="1061553"/>
              <a:ext cx="506548" cy="591544"/>
              <a:chOff x="2763578" y="1124392"/>
              <a:chExt cx="605943" cy="707617"/>
            </a:xfrm>
          </p:grpSpPr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B800E102-D4D9-4418-53CF-9A299437D5DC}"/>
                  </a:ext>
                </a:extLst>
              </p:cNvPr>
              <p:cNvSpPr txBox="1"/>
              <p:nvPr/>
            </p:nvSpPr>
            <p:spPr>
              <a:xfrm>
                <a:off x="2763578" y="1579364"/>
                <a:ext cx="605943" cy="252645"/>
              </a:xfrm>
              <a:prstGeom prst="rect">
                <a:avLst/>
              </a:prstGeom>
              <a:noFill/>
            </p:spPr>
            <p:txBody>
              <a:bodyPr wrap="none" lIns="0" tIns="72000" rIns="0" bIns="0" rtlCol="0" anchor="ctr" anchorCtr="0">
                <a:spAutoFit/>
              </a:bodyPr>
              <a:lstStyle/>
              <a:p>
                <a:pPr algn="ctr"/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약점 공략 </a:t>
                </a:r>
                <a:endPara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grpSp>
            <p:nvGrpSpPr>
              <p:cNvPr id="198" name="그룹 197">
                <a:extLst>
                  <a:ext uri="{FF2B5EF4-FFF2-40B4-BE49-F238E27FC236}">
                    <a16:creationId xmlns:a16="http://schemas.microsoft.com/office/drawing/2014/main" id="{321DE32C-FBC4-70D3-FF8E-968C927BF64C}"/>
                  </a:ext>
                </a:extLst>
              </p:cNvPr>
              <p:cNvGrpSpPr/>
              <p:nvPr/>
            </p:nvGrpSpPr>
            <p:grpSpPr>
              <a:xfrm>
                <a:off x="2832550" y="1124392"/>
                <a:ext cx="468000" cy="468000"/>
                <a:chOff x="2832549" y="1059067"/>
                <a:chExt cx="468000" cy="468000"/>
              </a:xfrm>
            </p:grpSpPr>
            <p:sp>
              <p:nvSpPr>
                <p:cNvPr id="199" name="타원 198">
                  <a:extLst>
                    <a:ext uri="{FF2B5EF4-FFF2-40B4-BE49-F238E27FC236}">
                      <a16:creationId xmlns:a16="http://schemas.microsoft.com/office/drawing/2014/main" id="{3670C09A-6952-55BE-7301-D5C5CA69386E}"/>
                    </a:ext>
                  </a:extLst>
                </p:cNvPr>
                <p:cNvSpPr/>
                <p:nvPr/>
              </p:nvSpPr>
              <p:spPr>
                <a:xfrm>
                  <a:off x="2832549" y="1059067"/>
                  <a:ext cx="468000" cy="468000"/>
                </a:xfrm>
                <a:prstGeom prst="ellipse">
                  <a:avLst/>
                </a:prstGeom>
                <a:solidFill>
                  <a:srgbClr val="14161B"/>
                </a:solidFill>
                <a:ln w="63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00" name="그림 199" descr="스크린샷, 일렉트릭 블루, 블랙, 빛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058E3219-DA84-6A85-1E75-47FF5009BE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32549" y="1059067"/>
                  <a:ext cx="468000" cy="468000"/>
                </a:xfrm>
                <a:prstGeom prst="rect">
                  <a:avLst/>
                </a:prstGeom>
              </p:spPr>
            </p:pic>
          </p:grpSp>
        </p:grp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1CF9BA04-3255-6752-18E5-72B9B73B629C}"/>
                </a:ext>
              </a:extLst>
            </p:cNvPr>
            <p:cNvSpPr txBox="1"/>
            <p:nvPr/>
          </p:nvSpPr>
          <p:spPr>
            <a:xfrm>
              <a:off x="9277497" y="1713018"/>
              <a:ext cx="2558059" cy="7222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lvl="0" algn="ctr" defTabSz="914400">
                <a:defRPr/>
              </a:pP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공격에 적중된 적은 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16.0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초 동안 자신 및 파티원의</a:t>
              </a:r>
              <a:endParaRPr lang="en-US" altLang="ko-KR" sz="8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  <a:p>
              <a:pPr lvl="0" algn="ctr" defTabSz="914400">
                <a:defRPr/>
              </a:pP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치명타 공격에 받는 피해가 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8.0%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증가합니다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</a:p>
          </p:txBody>
        </p:sp>
      </p:grpSp>
      <p:grpSp>
        <p:nvGrpSpPr>
          <p:cNvPr id="162" name="그룹 161">
            <a:extLst>
              <a:ext uri="{FF2B5EF4-FFF2-40B4-BE49-F238E27FC236}">
                <a16:creationId xmlns:a16="http://schemas.microsoft.com/office/drawing/2014/main" id="{A1D20D42-0F98-53BF-6A66-AF7D2D1D701F}"/>
              </a:ext>
            </a:extLst>
          </p:cNvPr>
          <p:cNvGrpSpPr/>
          <p:nvPr/>
        </p:nvGrpSpPr>
        <p:grpSpPr>
          <a:xfrm>
            <a:off x="5217741" y="4422708"/>
            <a:ext cx="2558059" cy="1444551"/>
            <a:chOff x="2947456" y="5029361"/>
            <a:chExt cx="3060000" cy="1728000"/>
          </a:xfrm>
        </p:grpSpPr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72E1D890-F170-F3A9-E6C9-1CCE9F70EF39}"/>
                </a:ext>
              </a:extLst>
            </p:cNvPr>
            <p:cNvSpPr txBox="1"/>
            <p:nvPr/>
          </p:nvSpPr>
          <p:spPr>
            <a:xfrm>
              <a:off x="2947456" y="5029361"/>
              <a:ext cx="3060000" cy="864000"/>
            </a:xfrm>
            <a:prstGeom prst="rect">
              <a:avLst/>
            </a:prstGeom>
            <a:solidFill>
              <a:srgbClr val="FFECB2"/>
            </a:solidFill>
            <a:ln>
              <a:solidFill>
                <a:srgbClr val="FFC000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>
              <a:defPPr>
                <a:defRPr lang="ko-KR"/>
              </a:defPPr>
              <a:lvl1pPr lvl="0" algn="ctr" defTabSz="914400">
                <a:defRPr sz="900">
                  <a:solidFill>
                    <a:srgbClr val="FFFDE7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</a:lstStyle>
            <a:p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grpSp>
          <p:nvGrpSpPr>
            <p:cNvPr id="174" name="그룹 173">
              <a:extLst>
                <a:ext uri="{FF2B5EF4-FFF2-40B4-BE49-F238E27FC236}">
                  <a16:creationId xmlns:a16="http://schemas.microsoft.com/office/drawing/2014/main" id="{02A7622B-9996-77E5-5ED9-63CAFAED3CE6}"/>
                </a:ext>
              </a:extLst>
            </p:cNvPr>
            <p:cNvGrpSpPr/>
            <p:nvPr/>
          </p:nvGrpSpPr>
          <p:grpSpPr>
            <a:xfrm>
              <a:off x="4174484" y="5114066"/>
              <a:ext cx="605944" cy="707617"/>
              <a:chOff x="802717" y="4507483"/>
              <a:chExt cx="605944" cy="707617"/>
            </a:xfrm>
          </p:grpSpPr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EB4D0CC4-2937-6B2D-115D-E4B807F61BCD}"/>
                  </a:ext>
                </a:extLst>
              </p:cNvPr>
              <p:cNvSpPr txBox="1"/>
              <p:nvPr/>
            </p:nvSpPr>
            <p:spPr>
              <a:xfrm>
                <a:off x="802717" y="4962455"/>
                <a:ext cx="605944" cy="252645"/>
              </a:xfrm>
              <a:prstGeom prst="rect">
                <a:avLst/>
              </a:prstGeom>
              <a:noFill/>
            </p:spPr>
            <p:txBody>
              <a:bodyPr wrap="none" lIns="0" tIns="72000" rIns="0" bIns="0" rtlCol="0" anchor="ctr" anchorCtr="0">
                <a:spAutoFit/>
              </a:bodyPr>
              <a:lstStyle/>
              <a:p>
                <a:pPr algn="ctr"/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빠른 준비 </a:t>
                </a:r>
                <a:endPara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grpSp>
            <p:nvGrpSpPr>
              <p:cNvPr id="177" name="그룹 176">
                <a:extLst>
                  <a:ext uri="{FF2B5EF4-FFF2-40B4-BE49-F238E27FC236}">
                    <a16:creationId xmlns:a16="http://schemas.microsoft.com/office/drawing/2014/main" id="{1667540D-FAED-945E-D687-4171BAD2985D}"/>
                  </a:ext>
                </a:extLst>
              </p:cNvPr>
              <p:cNvGrpSpPr/>
              <p:nvPr/>
            </p:nvGrpSpPr>
            <p:grpSpPr>
              <a:xfrm>
                <a:off x="871689" y="4507483"/>
                <a:ext cx="468000" cy="468000"/>
                <a:chOff x="698721" y="4239327"/>
                <a:chExt cx="468000" cy="468000"/>
              </a:xfrm>
            </p:grpSpPr>
            <p:sp>
              <p:nvSpPr>
                <p:cNvPr id="178" name="타원 177">
                  <a:extLst>
                    <a:ext uri="{FF2B5EF4-FFF2-40B4-BE49-F238E27FC236}">
                      <a16:creationId xmlns:a16="http://schemas.microsoft.com/office/drawing/2014/main" id="{A772E5B0-D701-344D-C056-7AC52DC657CE}"/>
                    </a:ext>
                  </a:extLst>
                </p:cNvPr>
                <p:cNvSpPr/>
                <p:nvPr/>
              </p:nvSpPr>
              <p:spPr>
                <a:xfrm>
                  <a:off x="698721" y="4239327"/>
                  <a:ext cx="468000" cy="468000"/>
                </a:xfrm>
                <a:prstGeom prst="ellipse">
                  <a:avLst/>
                </a:prstGeom>
                <a:solidFill>
                  <a:srgbClr val="14161B"/>
                </a:solidFill>
                <a:ln w="63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79" name="그림 178" descr="상징, 호박, 양초, 노랑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0B51F419-97AE-96DB-DB01-4FAAEF07ACC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8721" y="4239327"/>
                  <a:ext cx="468000" cy="468000"/>
                </a:xfrm>
                <a:prstGeom prst="rect">
                  <a:avLst/>
                </a:prstGeom>
              </p:spPr>
            </p:pic>
          </p:grpSp>
        </p:grp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2FB77C53-51E1-B23D-6876-BCABFF2F99E5}"/>
                </a:ext>
              </a:extLst>
            </p:cNvPr>
            <p:cNvSpPr txBox="1"/>
            <p:nvPr/>
          </p:nvSpPr>
          <p:spPr>
            <a:xfrm>
              <a:off x="2947456" y="5893361"/>
              <a:ext cx="3060000" cy="864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>
              <a:defPPr>
                <a:defRPr lang="ko-KR"/>
              </a:defPPr>
              <a:lvl1pPr lvl="0" algn="ctr" defTabSz="914400">
                <a:defRPr sz="900">
                  <a:solidFill>
                    <a:srgbClr val="FFFDE7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</a:lstStyle>
            <a:p>
              <a:r>
                <a:rPr lang="ko-KR" altLang="en-US" sz="800" dirty="0">
                  <a:solidFill>
                    <a:schemeClr val="tx1"/>
                  </a:solidFill>
                </a:rPr>
                <a:t>재사용 대기시간이 </a:t>
              </a:r>
              <a:r>
                <a:rPr lang="en-US" altLang="ko-KR" sz="800" dirty="0">
                  <a:solidFill>
                    <a:schemeClr val="tx1"/>
                  </a:solidFill>
                </a:rPr>
                <a:t>6.0/7.2/8.4/9.7/11.0</a:t>
              </a:r>
              <a:r>
                <a:rPr lang="ko-KR" altLang="en-US" sz="800" dirty="0">
                  <a:solidFill>
                    <a:schemeClr val="tx1"/>
                  </a:solidFill>
                </a:rPr>
                <a:t>초 감소합니다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</a:p>
          </p:txBody>
        </p: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D1160281-584E-FA1A-8A69-2FC9BE444AAE}"/>
              </a:ext>
            </a:extLst>
          </p:cNvPr>
          <p:cNvGrpSpPr/>
          <p:nvPr/>
        </p:nvGrpSpPr>
        <p:grpSpPr>
          <a:xfrm>
            <a:off x="7925057" y="4422708"/>
            <a:ext cx="2558059" cy="1444551"/>
            <a:chOff x="6186000" y="5029361"/>
            <a:chExt cx="3060000" cy="1728000"/>
          </a:xfrm>
        </p:grpSpPr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DC8AF0A4-9904-BE57-F64C-691ED2E261EE}"/>
                </a:ext>
              </a:extLst>
            </p:cNvPr>
            <p:cNvSpPr txBox="1"/>
            <p:nvPr/>
          </p:nvSpPr>
          <p:spPr>
            <a:xfrm>
              <a:off x="6186000" y="5029361"/>
              <a:ext cx="3060000" cy="864000"/>
            </a:xfrm>
            <a:prstGeom prst="rect">
              <a:avLst/>
            </a:prstGeom>
            <a:solidFill>
              <a:srgbClr val="FFECB2"/>
            </a:solidFill>
            <a:ln>
              <a:solidFill>
                <a:srgbClr val="FFC000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>
              <a:defPPr>
                <a:defRPr lang="ko-KR"/>
              </a:defPPr>
              <a:lvl1pPr lvl="0" algn="ctr" defTabSz="914400">
                <a:defRPr sz="900">
                  <a:solidFill>
                    <a:srgbClr val="FFFDE7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</a:lstStyle>
            <a:p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grpSp>
          <p:nvGrpSpPr>
            <p:cNvPr id="165" name="그룹 164">
              <a:extLst>
                <a:ext uri="{FF2B5EF4-FFF2-40B4-BE49-F238E27FC236}">
                  <a16:creationId xmlns:a16="http://schemas.microsoft.com/office/drawing/2014/main" id="{BB6B6F04-1538-3A0C-1388-FDB8803521B6}"/>
                </a:ext>
              </a:extLst>
            </p:cNvPr>
            <p:cNvGrpSpPr/>
            <p:nvPr/>
          </p:nvGrpSpPr>
          <p:grpSpPr>
            <a:xfrm>
              <a:off x="7349749" y="5114066"/>
              <a:ext cx="732501" cy="707617"/>
              <a:chOff x="2065742" y="4507483"/>
              <a:chExt cx="732501" cy="707617"/>
            </a:xfrm>
          </p:grpSpPr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DC27CB16-830C-DA91-3CF8-6418F8DD8A12}"/>
                  </a:ext>
                </a:extLst>
              </p:cNvPr>
              <p:cNvSpPr txBox="1"/>
              <p:nvPr/>
            </p:nvSpPr>
            <p:spPr>
              <a:xfrm>
                <a:off x="2065742" y="4962455"/>
                <a:ext cx="732501" cy="252645"/>
              </a:xfrm>
              <a:prstGeom prst="rect">
                <a:avLst/>
              </a:prstGeom>
              <a:noFill/>
            </p:spPr>
            <p:txBody>
              <a:bodyPr wrap="none" lIns="0" tIns="72000" rIns="0" bIns="0" rtlCol="0" anchor="ctr" anchorCtr="0">
                <a:spAutoFit/>
              </a:bodyPr>
              <a:lstStyle/>
              <a:p>
                <a:pPr algn="ctr"/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최후의 판단 </a:t>
                </a:r>
                <a:endPara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grpSp>
            <p:nvGrpSpPr>
              <p:cNvPr id="168" name="그룹 167">
                <a:extLst>
                  <a:ext uri="{FF2B5EF4-FFF2-40B4-BE49-F238E27FC236}">
                    <a16:creationId xmlns:a16="http://schemas.microsoft.com/office/drawing/2014/main" id="{D57FE1D1-0487-A0EF-1672-70A92B2F5FBE}"/>
                  </a:ext>
                </a:extLst>
              </p:cNvPr>
              <p:cNvGrpSpPr/>
              <p:nvPr/>
            </p:nvGrpSpPr>
            <p:grpSpPr>
              <a:xfrm>
                <a:off x="2197994" y="4507483"/>
                <a:ext cx="468000" cy="468000"/>
                <a:chOff x="2311631" y="4239327"/>
                <a:chExt cx="468000" cy="468000"/>
              </a:xfrm>
            </p:grpSpPr>
            <p:sp>
              <p:nvSpPr>
                <p:cNvPr id="171" name="타원 170">
                  <a:extLst>
                    <a:ext uri="{FF2B5EF4-FFF2-40B4-BE49-F238E27FC236}">
                      <a16:creationId xmlns:a16="http://schemas.microsoft.com/office/drawing/2014/main" id="{9DD19438-F047-C187-A61E-F2503B916669}"/>
                    </a:ext>
                  </a:extLst>
                </p:cNvPr>
                <p:cNvSpPr/>
                <p:nvPr/>
              </p:nvSpPr>
              <p:spPr>
                <a:xfrm>
                  <a:off x="2311631" y="4239327"/>
                  <a:ext cx="468000" cy="468000"/>
                </a:xfrm>
                <a:prstGeom prst="ellipse">
                  <a:avLst/>
                </a:prstGeom>
                <a:solidFill>
                  <a:srgbClr val="14161B"/>
                </a:solidFill>
                <a:ln w="63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72" name="그림 171" descr="모래 시계, 정물 사진, 빛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C82433DF-FE23-6BD3-50F2-FEC57F8152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11631" y="4239327"/>
                  <a:ext cx="468000" cy="468000"/>
                </a:xfrm>
                <a:prstGeom prst="rect">
                  <a:avLst/>
                </a:prstGeom>
              </p:spPr>
            </p:pic>
          </p:grpSp>
        </p:grp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E983EE4D-DD11-74C4-8439-8630BA97C774}"/>
                </a:ext>
              </a:extLst>
            </p:cNvPr>
            <p:cNvSpPr txBox="1"/>
            <p:nvPr/>
          </p:nvSpPr>
          <p:spPr>
            <a:xfrm>
              <a:off x="6186000" y="5893361"/>
              <a:ext cx="3060000" cy="864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>
              <a:defPPr>
                <a:defRPr lang="ko-KR"/>
              </a:defPPr>
              <a:lvl1pPr lvl="0" algn="ctr" defTabSz="914400">
                <a:defRPr sz="900">
                  <a:solidFill>
                    <a:srgbClr val="FFFDE7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</a:lstStyle>
            <a:p>
              <a:r>
                <a:rPr lang="ko-KR" altLang="en-US" sz="800" dirty="0">
                  <a:solidFill>
                    <a:schemeClr val="tx1"/>
                  </a:solidFill>
                </a:rPr>
                <a:t>듀얼 게이지를 </a:t>
              </a:r>
              <a:r>
                <a:rPr lang="en-US" altLang="ko-KR" sz="800" dirty="0">
                  <a:solidFill>
                    <a:schemeClr val="tx1"/>
                  </a:solidFill>
                </a:rPr>
                <a:t>1</a:t>
              </a:r>
              <a:r>
                <a:rPr lang="ko-KR" altLang="en-US" sz="800" dirty="0">
                  <a:solidFill>
                    <a:schemeClr val="tx1"/>
                  </a:solidFill>
                </a:rPr>
                <a:t>칸 소모하지만</a:t>
              </a:r>
              <a:r>
                <a:rPr lang="en-US" altLang="ko-KR" sz="800" dirty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>
                  <a:solidFill>
                    <a:schemeClr val="tx1"/>
                  </a:solidFill>
                </a:rPr>
                <a:t>적에게 주는 피해가 </a:t>
              </a:r>
              <a:r>
                <a:rPr lang="en-US" altLang="ko-KR" sz="800" dirty="0">
                  <a:solidFill>
                    <a:schemeClr val="tx1"/>
                  </a:solidFill>
                </a:rPr>
                <a:t>140.0/152.6/165.2/177.8/190.4% </a:t>
              </a:r>
              <a:r>
                <a:rPr lang="ko-KR" altLang="en-US" sz="800" dirty="0">
                  <a:solidFill>
                    <a:schemeClr val="tx1"/>
                  </a:solidFill>
                </a:rPr>
                <a:t>증가합니다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보유한 듀얼 게이지가 </a:t>
              </a:r>
              <a:r>
                <a:rPr lang="en-US" altLang="ko-KR" sz="800" dirty="0">
                  <a:solidFill>
                    <a:schemeClr val="tx1"/>
                  </a:solidFill>
                </a:rPr>
                <a:t>1</a:t>
              </a:r>
              <a:r>
                <a:rPr lang="ko-KR" altLang="en-US" sz="800" dirty="0">
                  <a:solidFill>
                    <a:schemeClr val="tx1"/>
                  </a:solidFill>
                </a:rPr>
                <a:t>칸 미만이면 적용 되지 않습니다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79BB816-42CA-1749-9C00-5DAACF8280F7}"/>
              </a:ext>
            </a:extLst>
          </p:cNvPr>
          <p:cNvGrpSpPr/>
          <p:nvPr/>
        </p:nvGrpSpPr>
        <p:grpSpPr>
          <a:xfrm>
            <a:off x="3865301" y="990742"/>
            <a:ext cx="2558059" cy="1444552"/>
            <a:chOff x="3865301" y="990742"/>
            <a:chExt cx="2558059" cy="1444552"/>
          </a:xfrm>
        </p:grpSpPr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3938FFBE-DBBF-1301-5EA8-A1EEEBD8FE39}"/>
                </a:ext>
              </a:extLst>
            </p:cNvPr>
            <p:cNvSpPr txBox="1"/>
            <p:nvPr/>
          </p:nvSpPr>
          <p:spPr>
            <a:xfrm>
              <a:off x="3865301" y="990742"/>
              <a:ext cx="2558059" cy="72227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wrap="square" lIns="0" tIns="0" rIns="0" bIns="0" rtlCol="0" anchor="ctr" anchorCtr="0">
              <a:noAutofit/>
            </a:bodyPr>
            <a:lstStyle>
              <a:defPPr>
                <a:defRPr lang="ko-KR"/>
              </a:defPPr>
              <a:lvl1pPr lvl="0" algn="ctr" defTabSz="914400">
                <a:defRPr sz="900">
                  <a:solidFill>
                    <a:srgbClr val="FFFDE7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</a:lstStyle>
            <a:p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66166BE2-BBDD-E4D1-F5B8-3C02BB2CED58}"/>
                </a:ext>
              </a:extLst>
            </p:cNvPr>
            <p:cNvSpPr txBox="1"/>
            <p:nvPr/>
          </p:nvSpPr>
          <p:spPr>
            <a:xfrm>
              <a:off x="3865301" y="1713018"/>
              <a:ext cx="2558059" cy="7222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wrap="square" lIns="0" tIns="0" rIns="0" bIns="0" rtlCol="0" anchor="ctr" anchorCtr="0">
              <a:noAutofit/>
            </a:bodyPr>
            <a:lstStyle>
              <a:defPPr>
                <a:defRPr lang="ko-KR"/>
              </a:defPPr>
              <a:lvl1pPr lvl="0" algn="ctr" defTabSz="914400">
                <a:defRPr sz="900">
                  <a:solidFill>
                    <a:srgbClr val="FFFDE7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</a:lstStyle>
            <a:p>
              <a:r>
                <a:rPr lang="ko-KR" altLang="en-US" sz="800" dirty="0">
                  <a:solidFill>
                    <a:schemeClr val="tx1"/>
                  </a:solidFill>
                </a:rPr>
                <a:t> 부위파괴 레벨이 </a:t>
              </a:r>
              <a:r>
                <a:rPr lang="en-US" altLang="ko-KR" sz="800" dirty="0">
                  <a:solidFill>
                    <a:schemeClr val="tx1"/>
                  </a:solidFill>
                </a:rPr>
                <a:t>1</a:t>
              </a:r>
              <a:r>
                <a:rPr lang="ko-KR" altLang="en-US" sz="800" dirty="0">
                  <a:solidFill>
                    <a:schemeClr val="tx1"/>
                  </a:solidFill>
                </a:rPr>
                <a:t>만큼 증가합니다</a:t>
              </a:r>
              <a:r>
                <a:rPr lang="en-US" altLang="ko-KR" sz="800" dirty="0">
                  <a:solidFill>
                    <a:schemeClr val="tx1"/>
                  </a:solidFill>
                </a:rPr>
                <a:t>. </a:t>
              </a: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6B43B62F-03E8-F739-74BE-E09A4BE8BA60}"/>
                </a:ext>
              </a:extLst>
            </p:cNvPr>
            <p:cNvGrpSpPr/>
            <p:nvPr/>
          </p:nvGrpSpPr>
          <p:grpSpPr>
            <a:xfrm>
              <a:off x="4061807" y="1148471"/>
              <a:ext cx="1222182" cy="406819"/>
              <a:chOff x="4061807" y="1148471"/>
              <a:chExt cx="1222182" cy="406819"/>
            </a:xfrm>
          </p:grpSpPr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C711A204-C54B-6A75-8F16-C0BB89B57329}"/>
                  </a:ext>
                </a:extLst>
              </p:cNvPr>
              <p:cNvSpPr txBox="1"/>
              <p:nvPr/>
            </p:nvSpPr>
            <p:spPr>
              <a:xfrm>
                <a:off x="4565844" y="1148471"/>
                <a:ext cx="718145" cy="211203"/>
              </a:xfrm>
              <a:prstGeom prst="rect">
                <a:avLst/>
              </a:prstGeom>
              <a:noFill/>
            </p:spPr>
            <p:txBody>
              <a:bodyPr wrap="none" lIns="0" tIns="72000" rIns="0" bIns="0" rtlCol="0" anchor="ctr" anchorCtr="0">
                <a:spAutoFit/>
              </a:bodyPr>
              <a:lstStyle/>
              <a:p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부위파괴 강화 </a:t>
                </a:r>
                <a:endPara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grpSp>
            <p:nvGrpSpPr>
              <p:cNvPr id="191" name="그룹 190">
                <a:extLst>
                  <a:ext uri="{FF2B5EF4-FFF2-40B4-BE49-F238E27FC236}">
                    <a16:creationId xmlns:a16="http://schemas.microsoft.com/office/drawing/2014/main" id="{9D6F2321-BBB3-2C4C-8AB6-651B401DE9D2}"/>
                  </a:ext>
                </a:extLst>
              </p:cNvPr>
              <p:cNvGrpSpPr/>
              <p:nvPr/>
            </p:nvGrpSpPr>
            <p:grpSpPr>
              <a:xfrm>
                <a:off x="4061807" y="1164058"/>
                <a:ext cx="391233" cy="391232"/>
                <a:chOff x="416330" y="1207608"/>
                <a:chExt cx="468000" cy="468000"/>
              </a:xfrm>
            </p:grpSpPr>
            <p:sp>
              <p:nvSpPr>
                <p:cNvPr id="192" name="타원 191">
                  <a:extLst>
                    <a:ext uri="{FF2B5EF4-FFF2-40B4-BE49-F238E27FC236}">
                      <a16:creationId xmlns:a16="http://schemas.microsoft.com/office/drawing/2014/main" id="{42A26C95-0D04-FDA6-6D7E-BC64F1E8BE18}"/>
                    </a:ext>
                  </a:extLst>
                </p:cNvPr>
                <p:cNvSpPr/>
                <p:nvPr/>
              </p:nvSpPr>
              <p:spPr>
                <a:xfrm>
                  <a:off x="416330" y="1207608"/>
                  <a:ext cx="468000" cy="468000"/>
                </a:xfrm>
                <a:prstGeom prst="ellipse">
                  <a:avLst/>
                </a:prstGeom>
                <a:solidFill>
                  <a:srgbClr val="14161B"/>
                </a:solidFill>
                <a:ln w="63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93" name="그림 192" descr="다채로움, 일렉트릭 블루, 블루, 라인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D565757D-8293-5077-485E-42C6236BD9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6331" y="1207608"/>
                  <a:ext cx="467999" cy="468000"/>
                </a:xfrm>
                <a:prstGeom prst="rect">
                  <a:avLst/>
                </a:prstGeom>
              </p:spPr>
            </p:pic>
          </p:grp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3EC3BB2-4E8E-ECDD-C089-3F7AB3F873DB}"/>
                  </a:ext>
                </a:extLst>
              </p:cNvPr>
              <p:cNvSpPr txBox="1"/>
              <p:nvPr/>
            </p:nvSpPr>
            <p:spPr>
              <a:xfrm>
                <a:off x="4565844" y="1343160"/>
                <a:ext cx="538609" cy="195814"/>
              </a:xfrm>
              <a:prstGeom prst="rect">
                <a:avLst/>
              </a:prstGeom>
              <a:noFill/>
            </p:spPr>
            <p:txBody>
              <a:bodyPr wrap="none" lIns="0" tIns="72000" rIns="0" bIns="0" rtlCol="0" anchor="ctr" anchorCtr="0">
                <a:spAutoFit/>
              </a:bodyPr>
              <a:lstStyle/>
              <a:p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최대 레벨 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: 1</a:t>
                </a:r>
              </a:p>
            </p:txBody>
          </p:sp>
        </p:grpSp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47833F61-F5F5-AB40-387B-C0658D834F71}"/>
              </a:ext>
            </a:extLst>
          </p:cNvPr>
          <p:cNvGrpSpPr/>
          <p:nvPr/>
        </p:nvGrpSpPr>
        <p:grpSpPr>
          <a:xfrm>
            <a:off x="333415" y="990742"/>
            <a:ext cx="3065347" cy="377439"/>
            <a:chOff x="329248" y="1118183"/>
            <a:chExt cx="3065347" cy="377439"/>
          </a:xfrm>
        </p:grpSpPr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560BB7F1-E99A-EB7D-DD3A-6B277835D2C9}"/>
                </a:ext>
              </a:extLst>
            </p:cNvPr>
            <p:cNvCxnSpPr>
              <a:cxnSpLocks/>
            </p:cNvCxnSpPr>
            <p:nvPr/>
          </p:nvCxnSpPr>
          <p:spPr>
            <a:xfrm>
              <a:off x="334595" y="1305382"/>
              <a:ext cx="3060000" cy="0"/>
            </a:xfrm>
            <a:prstGeom prst="line">
              <a:avLst/>
            </a:prstGeom>
            <a:ln w="31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89" name="그림 88" descr="스크린샷, 폰트, 상징, 그래픽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C750A70F-EFAE-8CF5-3E8E-635C9AF5CC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7419" r="69319" b="4009"/>
            <a:stretch>
              <a:fillRect/>
            </a:stretch>
          </p:blipFill>
          <p:spPr>
            <a:xfrm>
              <a:off x="1687223" y="1118183"/>
              <a:ext cx="354745" cy="374399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C30D829-BE31-AA3A-00B7-76D2036EE27D}"/>
                </a:ext>
              </a:extLst>
            </p:cNvPr>
            <p:cNvSpPr txBox="1"/>
            <p:nvPr/>
          </p:nvSpPr>
          <p:spPr>
            <a:xfrm>
              <a:off x="329248" y="1305382"/>
              <a:ext cx="1016304" cy="190240"/>
            </a:xfrm>
            <a:prstGeom prst="rect">
              <a:avLst/>
            </a:prstGeom>
            <a:noFill/>
          </p:spPr>
          <p:txBody>
            <a:bodyPr wrap="none" lIns="0" tIns="36000" rIns="0" bIns="0" rtlCol="0" anchor="ctr" anchorCtr="0">
              <a:spAutoFit/>
            </a:bodyPr>
            <a:lstStyle/>
            <a:p>
              <a:r>
                <a:rPr lang="en-US" altLang="ko-KR" sz="10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[</a:t>
              </a:r>
              <a:r>
                <a:rPr lang="ko-KR" altLang="en-US" sz="10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파티 기여도 향상</a:t>
              </a:r>
              <a:r>
                <a:rPr lang="en-US" altLang="ko-KR" sz="10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] 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5DACBBF-1519-6F3C-F5C3-0B90392B88D2}"/>
              </a:ext>
            </a:extLst>
          </p:cNvPr>
          <p:cNvGrpSpPr/>
          <p:nvPr/>
        </p:nvGrpSpPr>
        <p:grpSpPr>
          <a:xfrm>
            <a:off x="2546440" y="1452785"/>
            <a:ext cx="686085" cy="2463808"/>
            <a:chOff x="2624218" y="1448380"/>
            <a:chExt cx="686085" cy="2463808"/>
          </a:xfrm>
        </p:grpSpPr>
        <p:grpSp>
          <p:nvGrpSpPr>
            <p:cNvPr id="125" name="그룹 124">
              <a:extLst>
                <a:ext uri="{FF2B5EF4-FFF2-40B4-BE49-F238E27FC236}">
                  <a16:creationId xmlns:a16="http://schemas.microsoft.com/office/drawing/2014/main" id="{E03F32EA-29A9-AA36-A919-C0E681FD3098}"/>
                </a:ext>
              </a:extLst>
            </p:cNvPr>
            <p:cNvGrpSpPr/>
            <p:nvPr/>
          </p:nvGrpSpPr>
          <p:grpSpPr>
            <a:xfrm>
              <a:off x="2683529" y="1448380"/>
              <a:ext cx="567463" cy="694591"/>
              <a:chOff x="2782818" y="1124392"/>
              <a:chExt cx="567463" cy="694591"/>
            </a:xfrm>
          </p:grpSpPr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10B4D22-CFC9-464C-4FC3-D1639EC28A41}"/>
                  </a:ext>
                </a:extLst>
              </p:cNvPr>
              <p:cNvSpPr txBox="1"/>
              <p:nvPr/>
            </p:nvSpPr>
            <p:spPr>
              <a:xfrm>
                <a:off x="2782818" y="1592392"/>
                <a:ext cx="567463" cy="226591"/>
              </a:xfrm>
              <a:prstGeom prst="rect">
                <a:avLst/>
              </a:prstGeom>
              <a:noFill/>
            </p:spPr>
            <p:txBody>
              <a:bodyPr wrap="none" lIns="0" tIns="72000" rIns="0" bIns="0" rtlCol="0" anchor="ctr" anchorCtr="0">
                <a:spAutoFit/>
              </a:bodyPr>
              <a:lstStyle/>
              <a:p>
                <a:pPr algn="ctr"/>
                <a:r>
                  <a:rPr lang="en-US" altLang="ko-KR" sz="10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약점 공략 </a:t>
                </a:r>
                <a:endParaRPr lang="en-US" altLang="ko-KR" sz="10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AF16F26F-D03E-B0EA-7964-458D48C64A56}"/>
                  </a:ext>
                </a:extLst>
              </p:cNvPr>
              <p:cNvGrpSpPr/>
              <p:nvPr/>
            </p:nvGrpSpPr>
            <p:grpSpPr>
              <a:xfrm>
                <a:off x="2832550" y="1124392"/>
                <a:ext cx="468000" cy="468000"/>
                <a:chOff x="2832549" y="1059067"/>
                <a:chExt cx="468000" cy="468000"/>
              </a:xfrm>
            </p:grpSpPr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B3A28373-6106-9FE9-E227-14B1A48B4FDF}"/>
                    </a:ext>
                  </a:extLst>
                </p:cNvPr>
                <p:cNvSpPr/>
                <p:nvPr/>
              </p:nvSpPr>
              <p:spPr>
                <a:xfrm>
                  <a:off x="2832549" y="1059067"/>
                  <a:ext cx="468000" cy="468000"/>
                </a:xfrm>
                <a:prstGeom prst="ellipse">
                  <a:avLst/>
                </a:prstGeom>
                <a:solidFill>
                  <a:srgbClr val="14161B"/>
                </a:solidFill>
                <a:ln w="63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44" name="그림 43" descr="스크린샷, 일렉트릭 블루, 블랙, 빛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EDA65DDE-0A8C-15C8-19B7-9027EC078D1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32549" y="1059067"/>
                  <a:ext cx="468000" cy="4680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305F7C7B-27B5-0DB4-0EB9-5E14E03F786A}"/>
                </a:ext>
              </a:extLst>
            </p:cNvPr>
            <p:cNvGrpSpPr/>
            <p:nvPr/>
          </p:nvGrpSpPr>
          <p:grpSpPr>
            <a:xfrm>
              <a:off x="2624218" y="3217597"/>
              <a:ext cx="686085" cy="694591"/>
              <a:chOff x="2723509" y="2470252"/>
              <a:chExt cx="686085" cy="694591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E3CF08C-92F2-4791-7846-08AD7A929298}"/>
                  </a:ext>
                </a:extLst>
              </p:cNvPr>
              <p:cNvSpPr txBox="1"/>
              <p:nvPr/>
            </p:nvSpPr>
            <p:spPr>
              <a:xfrm>
                <a:off x="2723509" y="2938252"/>
                <a:ext cx="686085" cy="226591"/>
              </a:xfrm>
              <a:prstGeom prst="rect">
                <a:avLst/>
              </a:prstGeom>
              <a:noFill/>
            </p:spPr>
            <p:txBody>
              <a:bodyPr wrap="none" lIns="0" tIns="72000" rIns="0" bIns="0" rtlCol="0" anchor="ctr" anchorCtr="0">
                <a:spAutoFit/>
              </a:bodyPr>
              <a:lstStyle/>
              <a:p>
                <a:pPr algn="ctr"/>
                <a:r>
                  <a:rPr lang="en-US" altLang="ko-KR" sz="10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내려치는 창 </a:t>
                </a:r>
                <a:endParaRPr lang="en-US" altLang="ko-KR" sz="10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grpSp>
            <p:nvGrpSpPr>
              <p:cNvPr id="80" name="그룹 79">
                <a:extLst>
                  <a:ext uri="{FF2B5EF4-FFF2-40B4-BE49-F238E27FC236}">
                    <a16:creationId xmlns:a16="http://schemas.microsoft.com/office/drawing/2014/main" id="{FADB2D96-DE21-C385-2AB8-6167512A8F30}"/>
                  </a:ext>
                </a:extLst>
              </p:cNvPr>
              <p:cNvGrpSpPr/>
              <p:nvPr/>
            </p:nvGrpSpPr>
            <p:grpSpPr>
              <a:xfrm>
                <a:off x="2832549" y="2470252"/>
                <a:ext cx="468002" cy="468000"/>
                <a:chOff x="2832549" y="2470252"/>
                <a:chExt cx="468002" cy="468000"/>
              </a:xfrm>
            </p:grpSpPr>
            <p:sp>
              <p:nvSpPr>
                <p:cNvPr id="50" name="타원 49">
                  <a:extLst>
                    <a:ext uri="{FF2B5EF4-FFF2-40B4-BE49-F238E27FC236}">
                      <a16:creationId xmlns:a16="http://schemas.microsoft.com/office/drawing/2014/main" id="{0BD8422B-08C8-AF06-02B5-27420F13B9AE}"/>
                    </a:ext>
                  </a:extLst>
                </p:cNvPr>
                <p:cNvSpPr/>
                <p:nvPr/>
              </p:nvSpPr>
              <p:spPr>
                <a:xfrm>
                  <a:off x="2832549" y="2470252"/>
                  <a:ext cx="468000" cy="468000"/>
                </a:xfrm>
                <a:prstGeom prst="ellipse">
                  <a:avLst/>
                </a:prstGeom>
                <a:solidFill>
                  <a:srgbClr val="14161B"/>
                </a:solidFill>
                <a:ln w="6350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34" name="그림 33" descr="그래픽, 만화 영화, 예술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B89C8282-7393-9830-DB19-2AFCD4E681D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32551" y="2470252"/>
                  <a:ext cx="468000" cy="468000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3420209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4B79A4-C25B-958D-08E3-4A7806FD97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6CD9185B-FA1C-DCBC-09E8-639F1EAD10A4}"/>
              </a:ext>
            </a:extLst>
          </p:cNvPr>
          <p:cNvSpPr/>
          <p:nvPr/>
        </p:nvSpPr>
        <p:spPr>
          <a:xfrm>
            <a:off x="185061" y="748075"/>
            <a:ext cx="9720000" cy="5940000"/>
          </a:xfrm>
          <a:prstGeom prst="rect">
            <a:avLst/>
          </a:prstGeom>
          <a:solidFill>
            <a:srgbClr val="14161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896EAE13-CBA9-6DA8-422A-DAFED408ECB1}"/>
              </a:ext>
            </a:extLst>
          </p:cNvPr>
          <p:cNvGrpSpPr/>
          <p:nvPr/>
        </p:nvGrpSpPr>
        <p:grpSpPr>
          <a:xfrm>
            <a:off x="1805061" y="4708075"/>
            <a:ext cx="6480000" cy="1980000"/>
            <a:chOff x="1805061" y="4708075"/>
            <a:chExt cx="6480000" cy="1980000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7DFCA632-F989-85D9-C1AD-00821ED260F3}"/>
                </a:ext>
              </a:extLst>
            </p:cNvPr>
            <p:cNvGrpSpPr/>
            <p:nvPr/>
          </p:nvGrpSpPr>
          <p:grpSpPr>
            <a:xfrm>
              <a:off x="1805061" y="4708075"/>
              <a:ext cx="3240000" cy="1980000"/>
              <a:chOff x="258007" y="4689088"/>
              <a:chExt cx="3240000" cy="198000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EC3249F1-8796-2062-A65D-B0DB88F82BCE}"/>
                  </a:ext>
                </a:extLst>
              </p:cNvPr>
              <p:cNvSpPr/>
              <p:nvPr/>
            </p:nvSpPr>
            <p:spPr>
              <a:xfrm>
                <a:off x="258007" y="4689088"/>
                <a:ext cx="3240000" cy="1980000"/>
              </a:xfrm>
              <a:prstGeom prst="rect">
                <a:avLst/>
              </a:prstGeom>
              <a:solidFill>
                <a:srgbClr val="14161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84" name="그룹 83">
                <a:extLst>
                  <a:ext uri="{FF2B5EF4-FFF2-40B4-BE49-F238E27FC236}">
                    <a16:creationId xmlns:a16="http://schemas.microsoft.com/office/drawing/2014/main" id="{8E05E210-695C-3FA5-7E48-46AA1510DE05}"/>
                  </a:ext>
                </a:extLst>
              </p:cNvPr>
              <p:cNvGrpSpPr/>
              <p:nvPr/>
            </p:nvGrpSpPr>
            <p:grpSpPr>
              <a:xfrm>
                <a:off x="1594276" y="5226965"/>
                <a:ext cx="567463" cy="694591"/>
                <a:chOff x="821958" y="4507483"/>
                <a:chExt cx="567463" cy="694591"/>
              </a:xfrm>
            </p:grpSpPr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1EBC52D1-618E-865C-6B18-7985249E5E45}"/>
                    </a:ext>
                  </a:extLst>
                </p:cNvPr>
                <p:cNvSpPr txBox="1"/>
                <p:nvPr/>
              </p:nvSpPr>
              <p:spPr>
                <a:xfrm>
                  <a:off x="821958" y="4975483"/>
                  <a:ext cx="567463" cy="226591"/>
                </a:xfrm>
                <a:prstGeom prst="rect">
                  <a:avLst/>
                </a:prstGeom>
                <a:noFill/>
              </p:spPr>
              <p:txBody>
                <a:bodyPr wrap="none" lIns="0" tIns="72000" rIns="0" bIns="0" rtlCol="0" anchor="ctr" anchorCtr="0">
                  <a:spAutoFit/>
                </a:bodyPr>
                <a:lstStyle/>
                <a:p>
                  <a:pPr algn="ctr"/>
                  <a:r>
                    <a:rPr lang="ko-KR" altLang="en-US" sz="1000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 빠른 준비 </a:t>
                  </a:r>
                  <a:endParaRPr lang="en-US" altLang="ko-KR" sz="10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  <p:grpSp>
              <p:nvGrpSpPr>
                <p:cNvPr id="79" name="그룹 78">
                  <a:extLst>
                    <a:ext uri="{FF2B5EF4-FFF2-40B4-BE49-F238E27FC236}">
                      <a16:creationId xmlns:a16="http://schemas.microsoft.com/office/drawing/2014/main" id="{5DB26958-E092-C8CC-351F-6A69EC25E553}"/>
                    </a:ext>
                  </a:extLst>
                </p:cNvPr>
                <p:cNvGrpSpPr/>
                <p:nvPr/>
              </p:nvGrpSpPr>
              <p:grpSpPr>
                <a:xfrm>
                  <a:off x="871689" y="4507483"/>
                  <a:ext cx="468000" cy="468000"/>
                  <a:chOff x="698721" y="4239327"/>
                  <a:chExt cx="468000" cy="468000"/>
                </a:xfrm>
              </p:grpSpPr>
              <p:sp>
                <p:nvSpPr>
                  <p:cNvPr id="75" name="타원 74">
                    <a:extLst>
                      <a:ext uri="{FF2B5EF4-FFF2-40B4-BE49-F238E27FC236}">
                        <a16:creationId xmlns:a16="http://schemas.microsoft.com/office/drawing/2014/main" id="{CC349A22-4063-D685-B8F2-5252EFB831E8}"/>
                      </a:ext>
                    </a:extLst>
                  </p:cNvPr>
                  <p:cNvSpPr/>
                  <p:nvPr/>
                </p:nvSpPr>
                <p:spPr>
                  <a:xfrm>
                    <a:off x="698721" y="4239327"/>
                    <a:ext cx="468000" cy="468000"/>
                  </a:xfrm>
                  <a:prstGeom prst="ellipse">
                    <a:avLst/>
                  </a:prstGeom>
                  <a:solidFill>
                    <a:srgbClr val="14161B"/>
                  </a:solidFill>
                  <a:ln w="635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38" name="그림 37" descr="상징, 호박, 양초, 노랑이(가) 표시된 사진&#10;&#10;AI 생성 콘텐츠는 정확하지 않을 수 있습니다.">
                    <a:extLst>
                      <a:ext uri="{FF2B5EF4-FFF2-40B4-BE49-F238E27FC236}">
                        <a16:creationId xmlns:a16="http://schemas.microsoft.com/office/drawing/2014/main" id="{0E482542-4326-FE20-33FF-4EE4BAB93D7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98721" y="4239327"/>
                    <a:ext cx="468000" cy="46800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548DAC3-F24F-6ED1-603C-ED4974114EA4}"/>
                  </a:ext>
                </a:extLst>
              </p:cNvPr>
              <p:cNvSpPr txBox="1"/>
              <p:nvPr/>
            </p:nvSpPr>
            <p:spPr>
              <a:xfrm>
                <a:off x="348007" y="6023798"/>
                <a:ext cx="3060000" cy="540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noAutofit/>
              </a:bodyPr>
              <a:lstStyle>
                <a:defPPr>
                  <a:defRPr lang="ko-KR"/>
                </a:defPPr>
                <a:lvl1pPr lvl="0" algn="ctr" defTabSz="914400">
                  <a:defRPr sz="900">
                    <a:solidFill>
                      <a:srgbClr val="FFFDE7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/>
                  <a:t>재사용 대기시간이 </a:t>
                </a:r>
                <a:r>
                  <a:rPr lang="en-US" altLang="ko-KR" dirty="0">
                    <a:solidFill>
                      <a:srgbClr val="99FF99"/>
                    </a:solidFill>
                  </a:rPr>
                  <a:t>6.0/7.2/8.4/9.7/11.0</a:t>
                </a:r>
                <a:r>
                  <a:rPr lang="ko-KR" altLang="en-US" dirty="0"/>
                  <a:t>초 감소합니다</a:t>
                </a:r>
                <a:r>
                  <a:rPr lang="en-US" altLang="ko-KR" dirty="0"/>
                  <a:t>.</a:t>
                </a:r>
              </a:p>
            </p:txBody>
          </p: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7F0EE6B8-0B9D-2320-0746-15BA75500630}"/>
                </a:ext>
              </a:extLst>
            </p:cNvPr>
            <p:cNvGrpSpPr/>
            <p:nvPr/>
          </p:nvGrpSpPr>
          <p:grpSpPr>
            <a:xfrm>
              <a:off x="5045061" y="4708075"/>
              <a:ext cx="3240000" cy="1980000"/>
              <a:chOff x="5985263" y="4689088"/>
              <a:chExt cx="3240000" cy="1980000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EDDBDA69-7C15-670D-147C-48438138EBE5}"/>
                  </a:ext>
                </a:extLst>
              </p:cNvPr>
              <p:cNvSpPr/>
              <p:nvPr/>
            </p:nvSpPr>
            <p:spPr>
              <a:xfrm>
                <a:off x="5985263" y="4689088"/>
                <a:ext cx="3240000" cy="1980000"/>
              </a:xfrm>
              <a:prstGeom prst="rect">
                <a:avLst/>
              </a:prstGeom>
              <a:solidFill>
                <a:srgbClr val="14161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161F35D1-8144-5351-A5BA-C215E93C6ACB}"/>
                  </a:ext>
                </a:extLst>
              </p:cNvPr>
              <p:cNvGrpSpPr/>
              <p:nvPr/>
            </p:nvGrpSpPr>
            <p:grpSpPr>
              <a:xfrm>
                <a:off x="7262221" y="5226965"/>
                <a:ext cx="686085" cy="694591"/>
                <a:chOff x="2088951" y="4507483"/>
                <a:chExt cx="686085" cy="694591"/>
              </a:xfrm>
            </p:grpSpPr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B55ABF4E-A2E6-A460-26ED-4B708EBB762C}"/>
                    </a:ext>
                  </a:extLst>
                </p:cNvPr>
                <p:cNvSpPr txBox="1"/>
                <p:nvPr/>
              </p:nvSpPr>
              <p:spPr>
                <a:xfrm>
                  <a:off x="2088951" y="4975483"/>
                  <a:ext cx="686085" cy="226591"/>
                </a:xfrm>
                <a:prstGeom prst="rect">
                  <a:avLst/>
                </a:prstGeom>
                <a:noFill/>
              </p:spPr>
              <p:txBody>
                <a:bodyPr wrap="none" lIns="0" tIns="72000" rIns="0" bIns="0" rtlCol="0" anchor="ctr" anchorCtr="0">
                  <a:spAutoFit/>
                </a:bodyPr>
                <a:lstStyle/>
                <a:p>
                  <a:pPr algn="ctr"/>
                  <a:r>
                    <a:rPr lang="en-US" altLang="ko-KR" sz="1000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 </a:t>
                  </a:r>
                  <a:r>
                    <a:rPr lang="ko-KR" altLang="en-US" sz="1000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최후의 판단 </a:t>
                  </a:r>
                  <a:endParaRPr lang="en-US" altLang="ko-KR" sz="10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  <p:grpSp>
              <p:nvGrpSpPr>
                <p:cNvPr id="78" name="그룹 77">
                  <a:extLst>
                    <a:ext uri="{FF2B5EF4-FFF2-40B4-BE49-F238E27FC236}">
                      <a16:creationId xmlns:a16="http://schemas.microsoft.com/office/drawing/2014/main" id="{A7A6C1AD-BF45-6FF2-0F18-DE89A6B2D567}"/>
                    </a:ext>
                  </a:extLst>
                </p:cNvPr>
                <p:cNvGrpSpPr/>
                <p:nvPr/>
              </p:nvGrpSpPr>
              <p:grpSpPr>
                <a:xfrm>
                  <a:off x="2197994" y="4507483"/>
                  <a:ext cx="468000" cy="468000"/>
                  <a:chOff x="2311631" y="4239327"/>
                  <a:chExt cx="468000" cy="468000"/>
                </a:xfrm>
              </p:grpSpPr>
              <p:sp>
                <p:nvSpPr>
                  <p:cNvPr id="77" name="타원 76">
                    <a:extLst>
                      <a:ext uri="{FF2B5EF4-FFF2-40B4-BE49-F238E27FC236}">
                        <a16:creationId xmlns:a16="http://schemas.microsoft.com/office/drawing/2014/main" id="{F15B3FAB-37B4-C368-5C5B-04FAB703AFA7}"/>
                      </a:ext>
                    </a:extLst>
                  </p:cNvPr>
                  <p:cNvSpPr/>
                  <p:nvPr/>
                </p:nvSpPr>
                <p:spPr>
                  <a:xfrm>
                    <a:off x="2311631" y="4239327"/>
                    <a:ext cx="468000" cy="468000"/>
                  </a:xfrm>
                  <a:prstGeom prst="ellipse">
                    <a:avLst/>
                  </a:prstGeom>
                  <a:solidFill>
                    <a:srgbClr val="14161B"/>
                  </a:solidFill>
                  <a:ln w="635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36" name="그림 35" descr="모래 시계, 정물 사진, 빛이(가) 표시된 사진&#10;&#10;AI 생성 콘텐츠는 정확하지 않을 수 있습니다.">
                    <a:extLst>
                      <a:ext uri="{FF2B5EF4-FFF2-40B4-BE49-F238E27FC236}">
                        <a16:creationId xmlns:a16="http://schemas.microsoft.com/office/drawing/2014/main" id="{16F23AC9-9E22-B3E6-5CB3-309E8E41514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11631" y="4239327"/>
                    <a:ext cx="468000" cy="46800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6E13CBE-4042-60CD-D2E0-E026D6279E79}"/>
                  </a:ext>
                </a:extLst>
              </p:cNvPr>
              <p:cNvSpPr txBox="1"/>
              <p:nvPr/>
            </p:nvSpPr>
            <p:spPr>
              <a:xfrm>
                <a:off x="6075263" y="6023798"/>
                <a:ext cx="3060000" cy="540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noAutofit/>
              </a:bodyPr>
              <a:lstStyle>
                <a:defPPr>
                  <a:defRPr lang="ko-KR"/>
                </a:defPPr>
                <a:lvl1pPr lvl="0" algn="ctr" defTabSz="914400">
                  <a:defRPr sz="900">
                    <a:solidFill>
                      <a:srgbClr val="FFFDE7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/>
                  <a:t>듀얼 게이지를 </a:t>
                </a:r>
                <a:r>
                  <a:rPr lang="en-US" altLang="ko-KR" dirty="0">
                    <a:solidFill>
                      <a:srgbClr val="FF9999"/>
                    </a:solidFill>
                  </a:rPr>
                  <a:t>1</a:t>
                </a:r>
                <a:r>
                  <a:rPr lang="ko-KR" altLang="en-US" dirty="0"/>
                  <a:t>칸 소모하지만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적에게 주는 피해가 </a:t>
                </a:r>
                <a:r>
                  <a:rPr lang="en-US" altLang="ko-KR" dirty="0">
                    <a:solidFill>
                      <a:srgbClr val="99FF99"/>
                    </a:solidFill>
                  </a:rPr>
                  <a:t>140.0/152.6/165.2/177.8/190.4%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증가합니다</a:t>
                </a:r>
                <a:r>
                  <a:rPr lang="en-US" altLang="ko-KR" dirty="0"/>
                  <a:t>. </a:t>
                </a:r>
              </a:p>
              <a:p>
                <a:r>
                  <a:rPr lang="ko-KR" altLang="en-US" dirty="0"/>
                  <a:t>보유한 듀얼 게이지가 </a:t>
                </a:r>
                <a:r>
                  <a:rPr lang="en-US" altLang="ko-KR" dirty="0">
                    <a:solidFill>
                      <a:srgbClr val="FF9999"/>
                    </a:solidFill>
                  </a:rPr>
                  <a:t>1</a:t>
                </a:r>
                <a:r>
                  <a:rPr lang="ko-KR" altLang="en-US" dirty="0"/>
                  <a:t>칸 미만이면 적용 되지 않습니다</a:t>
                </a:r>
                <a:r>
                  <a:rPr lang="en-US" altLang="ko-KR" dirty="0"/>
                  <a:t>.</a:t>
                </a:r>
              </a:p>
            </p:txBody>
          </p:sp>
        </p:grpSp>
        <p:cxnSp>
          <p:nvCxnSpPr>
            <p:cNvPr id="162" name="직선 연결선 161">
              <a:extLst>
                <a:ext uri="{FF2B5EF4-FFF2-40B4-BE49-F238E27FC236}">
                  <a16:creationId xmlns:a16="http://schemas.microsoft.com/office/drawing/2014/main" id="{FC7F3ED8-744D-8B6E-AB99-CEA3E2325737}"/>
                </a:ext>
              </a:extLst>
            </p:cNvPr>
            <p:cNvCxnSpPr>
              <a:cxnSpLocks/>
            </p:cNvCxnSpPr>
            <p:nvPr/>
          </p:nvCxnSpPr>
          <p:spPr>
            <a:xfrm>
              <a:off x="5045061" y="5245952"/>
              <a:ext cx="0" cy="1121968"/>
            </a:xfrm>
            <a:prstGeom prst="line">
              <a:avLst/>
            </a:prstGeom>
            <a:ln w="3175">
              <a:solidFill>
                <a:schemeClr val="tx1">
                  <a:lumMod val="65000"/>
                  <a:lumOff val="35000"/>
                  <a:alpha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47849B76-F550-69F5-6227-39718457D485}"/>
              </a:ext>
            </a:extLst>
          </p:cNvPr>
          <p:cNvGrpSpPr/>
          <p:nvPr/>
        </p:nvGrpSpPr>
        <p:grpSpPr>
          <a:xfrm>
            <a:off x="189103" y="188913"/>
            <a:ext cx="11807825" cy="402775"/>
            <a:chOff x="192088" y="54772"/>
            <a:chExt cx="11807825" cy="4027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940E8D8C-95B1-6D5D-FC9F-C3D009669C5F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0E0D93-BF97-A162-B44D-B8EF4103C551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959782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트라이포드</a:t>
                </a: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2120D52C-0F16-A4A5-F212-215CD9F2EC17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1151870" y="256160"/>
                <a:ext cx="10848043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E765DE7B-B9B3-28EF-0B6C-349FD4E70152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A6549A8A-6794-E10E-3F3D-F097B36B47AD}"/>
              </a:ext>
            </a:extLst>
          </p:cNvPr>
          <p:cNvGrpSpPr/>
          <p:nvPr/>
        </p:nvGrpSpPr>
        <p:grpSpPr>
          <a:xfrm>
            <a:off x="3425061" y="748075"/>
            <a:ext cx="3240000" cy="1980000"/>
            <a:chOff x="3425061" y="748075"/>
            <a:chExt cx="3240000" cy="1980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3539C45-B880-DABC-C4B2-B8995440A8ED}"/>
                </a:ext>
              </a:extLst>
            </p:cNvPr>
            <p:cNvSpPr/>
            <p:nvPr/>
          </p:nvSpPr>
          <p:spPr>
            <a:xfrm>
              <a:off x="3425061" y="748075"/>
              <a:ext cx="3240000" cy="1980000"/>
            </a:xfrm>
            <a:prstGeom prst="rect">
              <a:avLst/>
            </a:prstGeom>
            <a:solidFill>
              <a:srgbClr val="14161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36032063-F94B-2602-2E3C-FC7EAF884ED2}"/>
                </a:ext>
              </a:extLst>
            </p:cNvPr>
            <p:cNvGrpSpPr/>
            <p:nvPr/>
          </p:nvGrpSpPr>
          <p:grpSpPr>
            <a:xfrm>
              <a:off x="4811061" y="1285952"/>
              <a:ext cx="468000" cy="694591"/>
              <a:chOff x="1678684" y="1124392"/>
              <a:chExt cx="468000" cy="694591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9608884-8107-D212-1929-92BCCB174E5C}"/>
                  </a:ext>
                </a:extLst>
              </p:cNvPr>
              <p:cNvSpPr txBox="1"/>
              <p:nvPr/>
            </p:nvSpPr>
            <p:spPr>
              <a:xfrm>
                <a:off x="1705897" y="1592392"/>
                <a:ext cx="413575" cy="226591"/>
              </a:xfrm>
              <a:prstGeom prst="rect">
                <a:avLst/>
              </a:prstGeom>
              <a:noFill/>
            </p:spPr>
            <p:txBody>
              <a:bodyPr wrap="none" lIns="0" tIns="72000" rIns="0" bIns="0" rtlCol="0" anchor="ctr" anchorCtr="0">
                <a:spAutoFit/>
              </a:bodyPr>
              <a:lstStyle/>
              <a:p>
                <a:pPr algn="ctr"/>
                <a:r>
                  <a:rPr lang="en-US" altLang="ko-KR" sz="10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뇌진탕 </a:t>
                </a:r>
                <a:endParaRPr lang="en-US" altLang="ko-KR" sz="10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30D84A2C-4ED1-B5D5-BE80-0E2110E5AF97}"/>
                  </a:ext>
                </a:extLst>
              </p:cNvPr>
              <p:cNvGrpSpPr/>
              <p:nvPr/>
            </p:nvGrpSpPr>
            <p:grpSpPr>
              <a:xfrm>
                <a:off x="1678684" y="1124392"/>
                <a:ext cx="468000" cy="468000"/>
                <a:chOff x="1683008" y="963353"/>
                <a:chExt cx="468000" cy="468000"/>
              </a:xfrm>
            </p:grpSpPr>
            <p:sp>
              <p:nvSpPr>
                <p:cNvPr id="67" name="타원 66">
                  <a:extLst>
                    <a:ext uri="{FF2B5EF4-FFF2-40B4-BE49-F238E27FC236}">
                      <a16:creationId xmlns:a16="http://schemas.microsoft.com/office/drawing/2014/main" id="{1F703C1D-81CB-E1A3-AFCA-50A16FDB167F}"/>
                    </a:ext>
                  </a:extLst>
                </p:cNvPr>
                <p:cNvSpPr/>
                <p:nvPr/>
              </p:nvSpPr>
              <p:spPr>
                <a:xfrm>
                  <a:off x="1683008" y="963353"/>
                  <a:ext cx="468000" cy="468000"/>
                </a:xfrm>
                <a:prstGeom prst="ellipse">
                  <a:avLst/>
                </a:prstGeom>
                <a:solidFill>
                  <a:srgbClr val="14161B"/>
                </a:solidFill>
                <a:ln w="63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42" name="그림 41" descr="시계, 원, 손목시계, 시간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76397D0F-A078-7261-2872-9CD6648244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83008" y="963353"/>
                  <a:ext cx="468000" cy="468000"/>
                </a:xfrm>
                <a:prstGeom prst="rect">
                  <a:avLst/>
                </a:prstGeom>
              </p:spPr>
            </p:pic>
          </p:grp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F52CE65-BF0B-077C-D54A-790A1A9A8402}"/>
                </a:ext>
              </a:extLst>
            </p:cNvPr>
            <p:cNvSpPr txBox="1"/>
            <p:nvPr/>
          </p:nvSpPr>
          <p:spPr>
            <a:xfrm>
              <a:off x="3515061" y="2082785"/>
              <a:ext cx="3060000" cy="54000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>
              <a:defPPr>
                <a:defRPr lang="ko-KR"/>
              </a:defPPr>
              <a:lvl1pPr lvl="0" algn="ctr" defTabSz="914400">
                <a:defRPr sz="900">
                  <a:solidFill>
                    <a:srgbClr val="FFFDE7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</a:lstStyle>
            <a:p>
              <a:r>
                <a:rPr lang="ko-KR" altLang="en-US" dirty="0"/>
                <a:t> 스킬의 무력화 </a:t>
              </a:r>
              <a:r>
                <a:rPr lang="ko-KR" altLang="en-US"/>
                <a:t>단계가 </a:t>
              </a:r>
              <a:r>
                <a:rPr lang="en-US" altLang="ko-KR"/>
                <a:t>[</a:t>
              </a:r>
              <a:r>
                <a:rPr lang="ko-KR" altLang="en-US"/>
                <a:t>중</a:t>
              </a:r>
              <a:r>
                <a:rPr lang="en-US" altLang="ko-KR" dirty="0"/>
                <a:t>]</a:t>
              </a:r>
              <a:r>
                <a:rPr lang="ko-KR" altLang="en-US"/>
                <a:t>으로 증가합니다</a:t>
              </a:r>
              <a:r>
                <a:rPr lang="en-US" altLang="ko-KR"/>
                <a:t>. </a:t>
              </a:r>
              <a:endParaRPr lang="en-US" altLang="ko-KR" dirty="0"/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5F59DCCD-4214-86DA-DDBE-52C92BE1F74A}"/>
              </a:ext>
            </a:extLst>
          </p:cNvPr>
          <p:cNvGrpSpPr/>
          <p:nvPr/>
        </p:nvGrpSpPr>
        <p:grpSpPr>
          <a:xfrm>
            <a:off x="6665061" y="748075"/>
            <a:ext cx="3240000" cy="1980000"/>
            <a:chOff x="6665061" y="748075"/>
            <a:chExt cx="3240000" cy="198000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897238F-602F-CCFE-0B12-873C3023BD81}"/>
                </a:ext>
              </a:extLst>
            </p:cNvPr>
            <p:cNvSpPr/>
            <p:nvPr/>
          </p:nvSpPr>
          <p:spPr>
            <a:xfrm>
              <a:off x="6665061" y="748075"/>
              <a:ext cx="3240000" cy="1980000"/>
            </a:xfrm>
            <a:prstGeom prst="rect">
              <a:avLst/>
            </a:prstGeom>
            <a:solidFill>
              <a:srgbClr val="14161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25" name="그룹 124">
              <a:extLst>
                <a:ext uri="{FF2B5EF4-FFF2-40B4-BE49-F238E27FC236}">
                  <a16:creationId xmlns:a16="http://schemas.microsoft.com/office/drawing/2014/main" id="{2366EC0F-B6D5-6F09-FC6F-B138358952CB}"/>
                </a:ext>
              </a:extLst>
            </p:cNvPr>
            <p:cNvGrpSpPr/>
            <p:nvPr/>
          </p:nvGrpSpPr>
          <p:grpSpPr>
            <a:xfrm>
              <a:off x="8001330" y="1285952"/>
              <a:ext cx="567463" cy="694591"/>
              <a:chOff x="2782818" y="1124392"/>
              <a:chExt cx="567463" cy="694591"/>
            </a:xfrm>
          </p:grpSpPr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4BFD3FD-EFC8-EA60-EA13-FE9ADC7F42A9}"/>
                  </a:ext>
                </a:extLst>
              </p:cNvPr>
              <p:cNvSpPr txBox="1"/>
              <p:nvPr/>
            </p:nvSpPr>
            <p:spPr>
              <a:xfrm>
                <a:off x="2782818" y="1592392"/>
                <a:ext cx="567463" cy="226591"/>
              </a:xfrm>
              <a:prstGeom prst="rect">
                <a:avLst/>
              </a:prstGeom>
              <a:noFill/>
            </p:spPr>
            <p:txBody>
              <a:bodyPr wrap="none" lIns="0" tIns="72000" rIns="0" bIns="0" rtlCol="0" anchor="ctr" anchorCtr="0">
                <a:spAutoFit/>
              </a:bodyPr>
              <a:lstStyle/>
              <a:p>
                <a:pPr algn="ctr"/>
                <a:r>
                  <a:rPr lang="en-US" altLang="ko-KR" sz="10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약점 공략 </a:t>
                </a:r>
                <a:endParaRPr lang="en-US" altLang="ko-KR" sz="10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E36AC797-EB5B-DDD1-2D53-73AFF5E14C0C}"/>
                  </a:ext>
                </a:extLst>
              </p:cNvPr>
              <p:cNvGrpSpPr/>
              <p:nvPr/>
            </p:nvGrpSpPr>
            <p:grpSpPr>
              <a:xfrm>
                <a:off x="2832550" y="1124392"/>
                <a:ext cx="468000" cy="468000"/>
                <a:chOff x="2832549" y="1059067"/>
                <a:chExt cx="468000" cy="468000"/>
              </a:xfrm>
            </p:grpSpPr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21983668-58DD-93BD-1F18-A626CFA27C1F}"/>
                    </a:ext>
                  </a:extLst>
                </p:cNvPr>
                <p:cNvSpPr/>
                <p:nvPr/>
              </p:nvSpPr>
              <p:spPr>
                <a:xfrm>
                  <a:off x="2832549" y="1059067"/>
                  <a:ext cx="468000" cy="468000"/>
                </a:xfrm>
                <a:prstGeom prst="ellipse">
                  <a:avLst/>
                </a:prstGeom>
                <a:solidFill>
                  <a:srgbClr val="14161B"/>
                </a:solidFill>
                <a:ln w="63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44" name="그림 43" descr="스크린샷, 일렉트릭 블루, 블랙, 빛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6AD3B99D-B021-1CEA-0DDF-7335EB3D553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32549" y="1059067"/>
                  <a:ext cx="468000" cy="468000"/>
                </a:xfrm>
                <a:prstGeom prst="rect">
                  <a:avLst/>
                </a:prstGeom>
              </p:spPr>
            </p:pic>
          </p:grp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645DCB7-B92A-304A-AAF3-E3A702D39F8D}"/>
                </a:ext>
              </a:extLst>
            </p:cNvPr>
            <p:cNvSpPr txBox="1"/>
            <p:nvPr/>
          </p:nvSpPr>
          <p:spPr>
            <a:xfrm>
              <a:off x="6755061" y="2082785"/>
              <a:ext cx="3060000" cy="54098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lvl="0" algn="ctr" defTabSz="914400">
                <a:defRPr/>
              </a:pPr>
              <a:r>
                <a:rPr lang="ko-KR" altLang="en-US" sz="900" dirty="0">
                  <a:solidFill>
                    <a:srgbClr val="FFFDE7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공격에 적중된 적은 </a:t>
              </a:r>
              <a:r>
                <a:rPr lang="en-US" altLang="ko-KR" sz="900" dirty="0">
                  <a:solidFill>
                    <a:srgbClr val="FFFF99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16.0</a:t>
              </a:r>
              <a:r>
                <a:rPr lang="ko-KR" altLang="en-US" sz="900" dirty="0">
                  <a:solidFill>
                    <a:srgbClr val="FFFDE7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초 동안 자신 및 파티원의</a:t>
              </a:r>
              <a:endParaRPr lang="en-US" altLang="ko-KR" sz="900" dirty="0">
                <a:solidFill>
                  <a:srgbClr val="FFFDE7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  <a:p>
              <a:pPr lvl="0" algn="ctr" defTabSz="914400">
                <a:defRPr/>
              </a:pPr>
              <a:r>
                <a:rPr lang="ko-KR" altLang="en-US" sz="900" dirty="0">
                  <a:solidFill>
                    <a:srgbClr val="FFFDE7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치명타 공격에 받는 피해가 </a:t>
              </a:r>
              <a:r>
                <a:rPr lang="en-US" altLang="ko-KR" sz="900" dirty="0">
                  <a:solidFill>
                    <a:srgbClr val="99FF99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8.0%</a:t>
              </a:r>
              <a:r>
                <a:rPr lang="en-US" altLang="ko-KR" sz="900" dirty="0">
                  <a:solidFill>
                    <a:srgbClr val="FFFDE7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900" dirty="0">
                  <a:solidFill>
                    <a:srgbClr val="FFFDE7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증가합니다</a:t>
              </a:r>
              <a:r>
                <a:rPr lang="en-US" altLang="ko-KR" sz="900" dirty="0">
                  <a:solidFill>
                    <a:srgbClr val="FFFDE7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C6899FD3-E0A1-2E3F-3CA7-3AE87E7FAB7A}"/>
              </a:ext>
            </a:extLst>
          </p:cNvPr>
          <p:cNvGrpSpPr/>
          <p:nvPr/>
        </p:nvGrpSpPr>
        <p:grpSpPr>
          <a:xfrm>
            <a:off x="185061" y="748075"/>
            <a:ext cx="3240000" cy="1980000"/>
            <a:chOff x="185061" y="748075"/>
            <a:chExt cx="3240000" cy="198000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6F78C876-F60C-22AE-8E53-C0487A2D5AFA}"/>
                </a:ext>
              </a:extLst>
            </p:cNvPr>
            <p:cNvSpPr/>
            <p:nvPr/>
          </p:nvSpPr>
          <p:spPr>
            <a:xfrm>
              <a:off x="185061" y="748075"/>
              <a:ext cx="3240000" cy="1980000"/>
            </a:xfrm>
            <a:prstGeom prst="rect">
              <a:avLst/>
            </a:prstGeom>
            <a:solidFill>
              <a:srgbClr val="14161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id="{23A4B8B8-C814-9DC1-1B4C-2CEFF9A418BB}"/>
                </a:ext>
              </a:extLst>
            </p:cNvPr>
            <p:cNvGrpSpPr/>
            <p:nvPr/>
          </p:nvGrpSpPr>
          <p:grpSpPr>
            <a:xfrm>
              <a:off x="1402708" y="1285952"/>
              <a:ext cx="804707" cy="694591"/>
              <a:chOff x="280320" y="1124392"/>
              <a:chExt cx="804707" cy="694591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C5021EF-CD82-95BF-1316-6F3479EE703B}"/>
                  </a:ext>
                </a:extLst>
              </p:cNvPr>
              <p:cNvSpPr txBox="1"/>
              <p:nvPr/>
            </p:nvSpPr>
            <p:spPr>
              <a:xfrm>
                <a:off x="280320" y="1592392"/>
                <a:ext cx="804707" cy="226591"/>
              </a:xfrm>
              <a:prstGeom prst="rect">
                <a:avLst/>
              </a:prstGeom>
              <a:noFill/>
            </p:spPr>
            <p:txBody>
              <a:bodyPr wrap="none" lIns="0" tIns="72000" rIns="0" bIns="0" rtlCol="0" anchor="ctr" anchorCtr="0">
                <a:spAutoFit/>
              </a:bodyPr>
              <a:lstStyle/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부위파괴 강화 </a:t>
                </a:r>
                <a:endParaRPr lang="en-US" altLang="ko-KR" sz="10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grpSp>
            <p:nvGrpSpPr>
              <p:cNvPr id="69" name="그룹 68">
                <a:extLst>
                  <a:ext uri="{FF2B5EF4-FFF2-40B4-BE49-F238E27FC236}">
                    <a16:creationId xmlns:a16="http://schemas.microsoft.com/office/drawing/2014/main" id="{DFD2AC58-2A53-B8F9-74DA-942FD3E26FB4}"/>
                  </a:ext>
                </a:extLst>
              </p:cNvPr>
              <p:cNvGrpSpPr/>
              <p:nvPr/>
            </p:nvGrpSpPr>
            <p:grpSpPr>
              <a:xfrm>
                <a:off x="448673" y="1124392"/>
                <a:ext cx="468000" cy="468000"/>
                <a:chOff x="416330" y="1207608"/>
                <a:chExt cx="468000" cy="468000"/>
              </a:xfrm>
            </p:grpSpPr>
            <p:sp>
              <p:nvSpPr>
                <p:cNvPr id="66" name="타원 65">
                  <a:extLst>
                    <a:ext uri="{FF2B5EF4-FFF2-40B4-BE49-F238E27FC236}">
                      <a16:creationId xmlns:a16="http://schemas.microsoft.com/office/drawing/2014/main" id="{F7ED7742-57CB-0C44-A761-7E56AC297D5A}"/>
                    </a:ext>
                  </a:extLst>
                </p:cNvPr>
                <p:cNvSpPr/>
                <p:nvPr/>
              </p:nvSpPr>
              <p:spPr>
                <a:xfrm>
                  <a:off x="416330" y="1207608"/>
                  <a:ext cx="468000" cy="468000"/>
                </a:xfrm>
                <a:prstGeom prst="ellipse">
                  <a:avLst/>
                </a:prstGeom>
                <a:solidFill>
                  <a:srgbClr val="14161B"/>
                </a:solidFill>
                <a:ln w="63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40" name="그림 39" descr="다채로움, 일렉트릭 블루, 블루, 라인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391B06AA-6C5D-B177-FD54-6B2058AB43B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6330" y="1207608"/>
                  <a:ext cx="468000" cy="468000"/>
                </a:xfrm>
                <a:prstGeom prst="rect">
                  <a:avLst/>
                </a:prstGeom>
              </p:spPr>
            </p:pic>
          </p:grp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0FE5E8E-FEED-A05F-171B-69381BB7F125}"/>
                </a:ext>
              </a:extLst>
            </p:cNvPr>
            <p:cNvSpPr txBox="1"/>
            <p:nvPr/>
          </p:nvSpPr>
          <p:spPr>
            <a:xfrm>
              <a:off x="275061" y="2082785"/>
              <a:ext cx="3060000" cy="54000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>
              <a:defPPr>
                <a:defRPr lang="ko-KR"/>
              </a:defPPr>
              <a:lvl1pPr lvl="0" algn="ctr" defTabSz="914400">
                <a:defRPr sz="900">
                  <a:solidFill>
                    <a:srgbClr val="FFFDE7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</a:lstStyle>
            <a:p>
              <a:r>
                <a:rPr lang="ko-KR" altLang="en-US" dirty="0"/>
                <a:t> 부위파괴 레벨이 </a:t>
              </a:r>
              <a:r>
                <a:rPr lang="en-US" altLang="ko-KR" dirty="0">
                  <a:solidFill>
                    <a:srgbClr val="99FF99"/>
                  </a:solidFill>
                </a:rPr>
                <a:t>1</a:t>
              </a:r>
              <a:r>
                <a:rPr lang="ko-KR" altLang="en-US" dirty="0"/>
                <a:t>만큼 증가합니다</a:t>
              </a:r>
              <a:r>
                <a:rPr lang="en-US" altLang="ko-KR" dirty="0"/>
                <a:t>. </a:t>
              </a:r>
            </a:p>
          </p:txBody>
        </p:sp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053E69E8-636C-E2B4-5B46-FBE73E346245}"/>
              </a:ext>
            </a:extLst>
          </p:cNvPr>
          <p:cNvGrpSpPr/>
          <p:nvPr/>
        </p:nvGrpSpPr>
        <p:grpSpPr>
          <a:xfrm>
            <a:off x="545050" y="748075"/>
            <a:ext cx="9000023" cy="377439"/>
            <a:chOff x="-2746094" y="1118183"/>
            <a:chExt cx="9000023" cy="377439"/>
          </a:xfrm>
        </p:grpSpPr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04054EFF-4D43-1C57-10C0-7AE79B9A9CA0}"/>
                </a:ext>
              </a:extLst>
            </p:cNvPr>
            <p:cNvCxnSpPr>
              <a:cxnSpLocks/>
            </p:cNvCxnSpPr>
            <p:nvPr/>
          </p:nvCxnSpPr>
          <p:spPr>
            <a:xfrm>
              <a:off x="-2746071" y="1305382"/>
              <a:ext cx="9000000" cy="0"/>
            </a:xfrm>
            <a:prstGeom prst="line">
              <a:avLst/>
            </a:prstGeom>
            <a:ln w="31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89" name="그림 88" descr="스크린샷, 폰트, 상징, 그래픽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DD3D1324-5B8D-9088-E4D5-91746E67942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7419" r="69319" b="4009"/>
            <a:stretch>
              <a:fillRect/>
            </a:stretch>
          </p:blipFill>
          <p:spPr>
            <a:xfrm>
              <a:off x="1576557" y="1118183"/>
              <a:ext cx="354745" cy="374399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75B6AB0-AC49-18FA-3328-889CA18E5B49}"/>
                </a:ext>
              </a:extLst>
            </p:cNvPr>
            <p:cNvSpPr txBox="1"/>
            <p:nvPr/>
          </p:nvSpPr>
          <p:spPr>
            <a:xfrm>
              <a:off x="-2746094" y="1305382"/>
              <a:ext cx="1016304" cy="190240"/>
            </a:xfrm>
            <a:prstGeom prst="rect">
              <a:avLst/>
            </a:prstGeom>
            <a:noFill/>
          </p:spPr>
          <p:txBody>
            <a:bodyPr wrap="none" lIns="0" tIns="36000" rIns="0" bIns="0" rtlCol="0" anchor="ctr" anchorCtr="0">
              <a:spAutoFit/>
            </a:bodyPr>
            <a:lstStyle/>
            <a:p>
              <a:r>
                <a:rPr lang="en-US" altLang="ko-KR" sz="10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[</a:t>
              </a:r>
              <a:r>
                <a:rPr lang="ko-KR" altLang="en-US" sz="10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파티 기여도 향상</a:t>
              </a:r>
              <a:r>
                <a:rPr lang="en-US" altLang="ko-KR" sz="10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] </a:t>
              </a: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C0BEC5CE-128B-635F-77C9-261E7890E6C4}"/>
              </a:ext>
            </a:extLst>
          </p:cNvPr>
          <p:cNvGrpSpPr/>
          <p:nvPr/>
        </p:nvGrpSpPr>
        <p:grpSpPr>
          <a:xfrm>
            <a:off x="185061" y="2728075"/>
            <a:ext cx="9720000" cy="1980000"/>
            <a:chOff x="185061" y="2728075"/>
            <a:chExt cx="9720000" cy="1980000"/>
          </a:xfrm>
        </p:grpSpPr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02FF20DE-F6D7-E4F7-721A-822206939DC5}"/>
                </a:ext>
              </a:extLst>
            </p:cNvPr>
            <p:cNvGrpSpPr/>
            <p:nvPr/>
          </p:nvGrpSpPr>
          <p:grpSpPr>
            <a:xfrm>
              <a:off x="185061" y="2728075"/>
              <a:ext cx="3240000" cy="1980000"/>
              <a:chOff x="185061" y="2728075"/>
              <a:chExt cx="3240000" cy="1980000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13AC35FF-369B-174A-699F-796A65D997C7}"/>
                  </a:ext>
                </a:extLst>
              </p:cNvPr>
              <p:cNvSpPr/>
              <p:nvPr/>
            </p:nvSpPr>
            <p:spPr>
              <a:xfrm>
                <a:off x="185061" y="2728075"/>
                <a:ext cx="3240000" cy="1980000"/>
              </a:xfrm>
              <a:prstGeom prst="rect">
                <a:avLst/>
              </a:prstGeom>
              <a:solidFill>
                <a:srgbClr val="14161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81" name="그룹 80">
                <a:extLst>
                  <a:ext uri="{FF2B5EF4-FFF2-40B4-BE49-F238E27FC236}">
                    <a16:creationId xmlns:a16="http://schemas.microsoft.com/office/drawing/2014/main" id="{472FA89A-4E2C-E01B-51A1-DDC74475E89A}"/>
                  </a:ext>
                </a:extLst>
              </p:cNvPr>
              <p:cNvGrpSpPr/>
              <p:nvPr/>
            </p:nvGrpSpPr>
            <p:grpSpPr>
              <a:xfrm>
                <a:off x="1521330" y="3265952"/>
                <a:ext cx="567463" cy="694591"/>
                <a:chOff x="398943" y="2470252"/>
                <a:chExt cx="567463" cy="694591"/>
              </a:xfrm>
            </p:grpSpPr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E679AB8E-37DB-F682-372A-58172C29A565}"/>
                    </a:ext>
                  </a:extLst>
                </p:cNvPr>
                <p:cNvSpPr txBox="1"/>
                <p:nvPr/>
              </p:nvSpPr>
              <p:spPr>
                <a:xfrm>
                  <a:off x="398943" y="2938252"/>
                  <a:ext cx="567463" cy="226591"/>
                </a:xfrm>
                <a:prstGeom prst="rect">
                  <a:avLst/>
                </a:prstGeom>
                <a:noFill/>
              </p:spPr>
              <p:txBody>
                <a:bodyPr wrap="none" lIns="0" tIns="72000" rIns="0" bIns="0" rtlCol="0" anchor="ctr" anchorCtr="0">
                  <a:spAutoFit/>
                </a:bodyPr>
                <a:lstStyle/>
                <a:p>
                  <a:pPr algn="ctr"/>
                  <a:r>
                    <a:rPr lang="ko-KR" altLang="en-US" sz="1000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 집중 공략 </a:t>
                  </a:r>
                  <a:endParaRPr lang="en-US" altLang="ko-KR" sz="10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  <p:grpSp>
              <p:nvGrpSpPr>
                <p:cNvPr id="72" name="그룹 71">
                  <a:extLst>
                    <a:ext uri="{FF2B5EF4-FFF2-40B4-BE49-F238E27FC236}">
                      <a16:creationId xmlns:a16="http://schemas.microsoft.com/office/drawing/2014/main" id="{CC0486D3-AC1D-D627-A16F-890F160F765D}"/>
                    </a:ext>
                  </a:extLst>
                </p:cNvPr>
                <p:cNvGrpSpPr/>
                <p:nvPr/>
              </p:nvGrpSpPr>
              <p:grpSpPr>
                <a:xfrm>
                  <a:off x="448674" y="2470252"/>
                  <a:ext cx="468000" cy="468000"/>
                  <a:chOff x="416330" y="2636726"/>
                  <a:chExt cx="468000" cy="468000"/>
                </a:xfrm>
              </p:grpSpPr>
              <p:sp>
                <p:nvSpPr>
                  <p:cNvPr id="51" name="타원 50">
                    <a:extLst>
                      <a:ext uri="{FF2B5EF4-FFF2-40B4-BE49-F238E27FC236}">
                        <a16:creationId xmlns:a16="http://schemas.microsoft.com/office/drawing/2014/main" id="{1C3F1404-D37A-B054-7CCF-856D63440C24}"/>
                      </a:ext>
                    </a:extLst>
                  </p:cNvPr>
                  <p:cNvSpPr/>
                  <p:nvPr/>
                </p:nvSpPr>
                <p:spPr>
                  <a:xfrm>
                    <a:off x="416330" y="2636726"/>
                    <a:ext cx="468000" cy="468000"/>
                  </a:xfrm>
                  <a:prstGeom prst="ellipse">
                    <a:avLst/>
                  </a:prstGeom>
                  <a:solidFill>
                    <a:srgbClr val="14161B"/>
                  </a:solidFill>
                  <a:ln w="63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46" name="그림 45" descr="그린, 상징, 빛이(가) 표시된 사진&#10;&#10;AI 생성 콘텐츠는 정확하지 않을 수 있습니다.">
                    <a:extLst>
                      <a:ext uri="{FF2B5EF4-FFF2-40B4-BE49-F238E27FC236}">
                        <a16:creationId xmlns:a16="http://schemas.microsoft.com/office/drawing/2014/main" id="{9434DD4D-8CE7-B03C-B6C4-AE9A74CB882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16330" y="2636726"/>
                    <a:ext cx="468000" cy="46800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F3DE874-C606-15DF-B4D7-B5DB8908A2BA}"/>
                  </a:ext>
                </a:extLst>
              </p:cNvPr>
              <p:cNvSpPr txBox="1"/>
              <p:nvPr/>
            </p:nvSpPr>
            <p:spPr>
              <a:xfrm>
                <a:off x="275061" y="4062785"/>
                <a:ext cx="3060000" cy="540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noAutofit/>
              </a:bodyPr>
              <a:lstStyle/>
              <a:p>
                <a:pPr lvl="0" algn="ctr" defTabSz="914400">
                  <a:defRPr/>
                </a:pPr>
                <a:r>
                  <a:rPr lang="ko-KR" altLang="en-US" sz="900" dirty="0">
                    <a:solidFill>
                      <a:srgbClr val="FFFDE7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공격 범위가 </a:t>
                </a:r>
                <a:r>
                  <a:rPr lang="en-US" altLang="ko-KR" sz="900" dirty="0">
                    <a:solidFill>
                      <a:srgbClr val="FF9999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20.0%</a:t>
                </a:r>
                <a:r>
                  <a:rPr lang="en-US" altLang="ko-KR" sz="900" dirty="0">
                    <a:solidFill>
                      <a:srgbClr val="FFFDE7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ko-KR" altLang="en-US" sz="900" dirty="0">
                    <a:solidFill>
                      <a:srgbClr val="FFFDE7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감소하고 즉시 창을 바닥에 내려찍습니다</a:t>
                </a:r>
                <a:r>
                  <a:rPr lang="en-US" altLang="ko-KR" sz="900" dirty="0">
                    <a:solidFill>
                      <a:srgbClr val="FFFDE7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</a:p>
            </p:txBody>
          </p:sp>
        </p:grp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362C119C-D933-63C2-F518-F7BD23EBE243}"/>
                </a:ext>
              </a:extLst>
            </p:cNvPr>
            <p:cNvGrpSpPr/>
            <p:nvPr/>
          </p:nvGrpSpPr>
          <p:grpSpPr>
            <a:xfrm>
              <a:off x="3425061" y="2728075"/>
              <a:ext cx="3240000" cy="1980000"/>
              <a:chOff x="3431754" y="2728075"/>
              <a:chExt cx="3240000" cy="1980000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BEC6C54F-F4B1-8F35-34A5-236C9F57A61A}"/>
                  </a:ext>
                </a:extLst>
              </p:cNvPr>
              <p:cNvSpPr/>
              <p:nvPr/>
            </p:nvSpPr>
            <p:spPr>
              <a:xfrm>
                <a:off x="3431754" y="2728075"/>
                <a:ext cx="3240000" cy="1980000"/>
              </a:xfrm>
              <a:prstGeom prst="rect">
                <a:avLst/>
              </a:prstGeom>
              <a:solidFill>
                <a:srgbClr val="14161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83" name="그룹 82">
                <a:extLst>
                  <a:ext uri="{FF2B5EF4-FFF2-40B4-BE49-F238E27FC236}">
                    <a16:creationId xmlns:a16="http://schemas.microsoft.com/office/drawing/2014/main" id="{D7966251-D418-8539-2495-466A943D7BED}"/>
                  </a:ext>
                </a:extLst>
              </p:cNvPr>
              <p:cNvGrpSpPr/>
              <p:nvPr/>
            </p:nvGrpSpPr>
            <p:grpSpPr>
              <a:xfrm>
                <a:off x="4768023" y="3265952"/>
                <a:ext cx="567463" cy="694591"/>
                <a:chOff x="1597418" y="2470252"/>
                <a:chExt cx="567463" cy="694591"/>
              </a:xfrm>
            </p:grpSpPr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FEE354C0-6D49-6072-B91E-08B6C522BD73}"/>
                    </a:ext>
                  </a:extLst>
                </p:cNvPr>
                <p:cNvSpPr txBox="1"/>
                <p:nvPr/>
              </p:nvSpPr>
              <p:spPr>
                <a:xfrm>
                  <a:off x="1597418" y="2938252"/>
                  <a:ext cx="567463" cy="226591"/>
                </a:xfrm>
                <a:prstGeom prst="rect">
                  <a:avLst/>
                </a:prstGeom>
                <a:noFill/>
              </p:spPr>
              <p:txBody>
                <a:bodyPr wrap="none" lIns="0" tIns="72000" rIns="0" bIns="0" rtlCol="0" anchor="ctr" anchorCtr="0">
                  <a:spAutoFit/>
                </a:bodyPr>
                <a:lstStyle/>
                <a:p>
                  <a:pPr algn="ctr"/>
                  <a:r>
                    <a:rPr lang="en-US" altLang="ko-KR" sz="1000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 </a:t>
                  </a:r>
                  <a:r>
                    <a:rPr lang="ko-KR" altLang="en-US" sz="1000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대지 파괴 </a:t>
                  </a:r>
                  <a:endParaRPr lang="en-US" altLang="ko-KR" sz="10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  <p:grpSp>
              <p:nvGrpSpPr>
                <p:cNvPr id="73" name="그룹 72">
                  <a:extLst>
                    <a:ext uri="{FF2B5EF4-FFF2-40B4-BE49-F238E27FC236}">
                      <a16:creationId xmlns:a16="http://schemas.microsoft.com/office/drawing/2014/main" id="{D765D50B-D1FB-AA47-4645-3D466FA87578}"/>
                    </a:ext>
                  </a:extLst>
                </p:cNvPr>
                <p:cNvGrpSpPr/>
                <p:nvPr/>
              </p:nvGrpSpPr>
              <p:grpSpPr>
                <a:xfrm>
                  <a:off x="1647149" y="2470252"/>
                  <a:ext cx="468000" cy="468000"/>
                  <a:chOff x="1683008" y="2636726"/>
                  <a:chExt cx="468000" cy="468000"/>
                </a:xfrm>
              </p:grpSpPr>
              <p:sp>
                <p:nvSpPr>
                  <p:cNvPr id="52" name="타원 51">
                    <a:extLst>
                      <a:ext uri="{FF2B5EF4-FFF2-40B4-BE49-F238E27FC236}">
                        <a16:creationId xmlns:a16="http://schemas.microsoft.com/office/drawing/2014/main" id="{53CA1EA7-D675-CB1E-2169-FDE8B9A52576}"/>
                      </a:ext>
                    </a:extLst>
                  </p:cNvPr>
                  <p:cNvSpPr/>
                  <p:nvPr/>
                </p:nvSpPr>
                <p:spPr>
                  <a:xfrm>
                    <a:off x="1683008" y="2636726"/>
                    <a:ext cx="468000" cy="468000"/>
                  </a:xfrm>
                  <a:prstGeom prst="ellipse">
                    <a:avLst/>
                  </a:prstGeom>
                  <a:solidFill>
                    <a:srgbClr val="14161B"/>
                  </a:solidFill>
                  <a:ln w="63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48" name="그림 47" descr="댄스, 예술이(가) 표시된 사진&#10;&#10;AI 생성 콘텐츠는 정확하지 않을 수 있습니다.">
                    <a:extLst>
                      <a:ext uri="{FF2B5EF4-FFF2-40B4-BE49-F238E27FC236}">
                        <a16:creationId xmlns:a16="http://schemas.microsoft.com/office/drawing/2014/main" id="{4B865074-91D9-4457-40FD-373ABDF7C47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83008" y="2636726"/>
                    <a:ext cx="468000" cy="46800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80643DF-C2E7-F48C-998A-2D85CD6A0F2F}"/>
                  </a:ext>
                </a:extLst>
              </p:cNvPr>
              <p:cNvSpPr txBox="1"/>
              <p:nvPr/>
            </p:nvSpPr>
            <p:spPr>
              <a:xfrm>
                <a:off x="3521754" y="4062785"/>
                <a:ext cx="3060000" cy="540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noAutofit/>
              </a:bodyPr>
              <a:lstStyle>
                <a:defPPr>
                  <a:defRPr lang="ko-KR"/>
                </a:defPPr>
                <a:lvl1pPr lvl="0" algn="ctr" defTabSz="914400">
                  <a:defRPr sz="900">
                    <a:solidFill>
                      <a:srgbClr val="FFFDE7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en-US" altLang="ko-KR" dirty="0"/>
                  <a:t>[</a:t>
                </a:r>
                <a:r>
                  <a:rPr lang="ko-KR" altLang="en-US" dirty="0"/>
                  <a:t>토</a:t>
                </a:r>
                <a:r>
                  <a:rPr lang="en-US" altLang="ko-KR" dirty="0"/>
                  <a:t>] </a:t>
                </a:r>
                <a:r>
                  <a:rPr lang="ko-KR" altLang="en-US" dirty="0"/>
                  <a:t>속성으로 변경되고</a:t>
                </a:r>
                <a:r>
                  <a:rPr lang="en-US" altLang="ko-KR" dirty="0"/>
                  <a:t>, </a:t>
                </a:r>
              </a:p>
              <a:p>
                <a:r>
                  <a:rPr lang="ko-KR" altLang="en-US" dirty="0"/>
                  <a:t>공격 적중 시 </a:t>
                </a:r>
                <a:r>
                  <a:rPr lang="en-US" altLang="ko-KR" dirty="0">
                    <a:solidFill>
                      <a:srgbClr val="FFFF99"/>
                    </a:solidFill>
                  </a:rPr>
                  <a:t>3.0/3.5/4.0/4.5/5.0</a:t>
                </a:r>
                <a:r>
                  <a:rPr lang="ko-KR" altLang="en-US" dirty="0"/>
                  <a:t>초 동안 지진에 걸립니다</a:t>
                </a:r>
                <a:r>
                  <a:rPr lang="en-US" altLang="ko-KR" dirty="0"/>
                  <a:t>.</a:t>
                </a:r>
              </a:p>
            </p:txBody>
          </p:sp>
        </p:grp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B7981887-3B5D-4BDD-ADAF-A60347B6F80A}"/>
                </a:ext>
              </a:extLst>
            </p:cNvPr>
            <p:cNvGrpSpPr/>
            <p:nvPr/>
          </p:nvGrpSpPr>
          <p:grpSpPr>
            <a:xfrm>
              <a:off x="6665061" y="2728075"/>
              <a:ext cx="3240000" cy="1980000"/>
              <a:chOff x="7144201" y="2728075"/>
              <a:chExt cx="3240000" cy="1980000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E13067CC-72D6-3F69-B08F-D10EBDFFF5E6}"/>
                  </a:ext>
                </a:extLst>
              </p:cNvPr>
              <p:cNvSpPr/>
              <p:nvPr/>
            </p:nvSpPr>
            <p:spPr>
              <a:xfrm>
                <a:off x="7144201" y="2728075"/>
                <a:ext cx="3240000" cy="1980000"/>
              </a:xfrm>
              <a:prstGeom prst="rect">
                <a:avLst/>
              </a:prstGeom>
              <a:solidFill>
                <a:srgbClr val="14161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82" name="그룹 81">
                <a:extLst>
                  <a:ext uri="{FF2B5EF4-FFF2-40B4-BE49-F238E27FC236}">
                    <a16:creationId xmlns:a16="http://schemas.microsoft.com/office/drawing/2014/main" id="{52A185B2-297A-8C17-5DBF-B4DF12084145}"/>
                  </a:ext>
                </a:extLst>
              </p:cNvPr>
              <p:cNvGrpSpPr/>
              <p:nvPr/>
            </p:nvGrpSpPr>
            <p:grpSpPr>
              <a:xfrm>
                <a:off x="8421159" y="3265952"/>
                <a:ext cx="686085" cy="694591"/>
                <a:chOff x="2723509" y="2470252"/>
                <a:chExt cx="686085" cy="694591"/>
              </a:xfrm>
            </p:grpSpPr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7B35B718-455A-ECF2-3BCC-D6CC8EAF3905}"/>
                    </a:ext>
                  </a:extLst>
                </p:cNvPr>
                <p:cNvSpPr txBox="1"/>
                <p:nvPr/>
              </p:nvSpPr>
              <p:spPr>
                <a:xfrm>
                  <a:off x="2723509" y="2938252"/>
                  <a:ext cx="686085" cy="226591"/>
                </a:xfrm>
                <a:prstGeom prst="rect">
                  <a:avLst/>
                </a:prstGeom>
                <a:noFill/>
              </p:spPr>
              <p:txBody>
                <a:bodyPr wrap="none" lIns="0" tIns="72000" rIns="0" bIns="0" rtlCol="0" anchor="ctr" anchorCtr="0">
                  <a:spAutoFit/>
                </a:bodyPr>
                <a:lstStyle/>
                <a:p>
                  <a:pPr algn="ctr"/>
                  <a:r>
                    <a:rPr lang="en-US" altLang="ko-KR" sz="1000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 </a:t>
                  </a:r>
                  <a:r>
                    <a:rPr lang="ko-KR" altLang="en-US" sz="1000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내려치는 창 </a:t>
                  </a:r>
                  <a:endParaRPr lang="en-US" altLang="ko-KR" sz="10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  <p:grpSp>
              <p:nvGrpSpPr>
                <p:cNvPr id="80" name="그룹 79">
                  <a:extLst>
                    <a:ext uri="{FF2B5EF4-FFF2-40B4-BE49-F238E27FC236}">
                      <a16:creationId xmlns:a16="http://schemas.microsoft.com/office/drawing/2014/main" id="{B87D42E8-F78B-AB02-FE7A-DFD16DD928CA}"/>
                    </a:ext>
                  </a:extLst>
                </p:cNvPr>
                <p:cNvGrpSpPr/>
                <p:nvPr/>
              </p:nvGrpSpPr>
              <p:grpSpPr>
                <a:xfrm>
                  <a:off x="2832549" y="2470252"/>
                  <a:ext cx="468002" cy="468000"/>
                  <a:chOff x="2832549" y="2470252"/>
                  <a:chExt cx="468002" cy="468000"/>
                </a:xfrm>
              </p:grpSpPr>
              <p:sp>
                <p:nvSpPr>
                  <p:cNvPr id="50" name="타원 49">
                    <a:extLst>
                      <a:ext uri="{FF2B5EF4-FFF2-40B4-BE49-F238E27FC236}">
                        <a16:creationId xmlns:a16="http://schemas.microsoft.com/office/drawing/2014/main" id="{BE8F6515-4463-6896-2A18-D4E6214AD457}"/>
                      </a:ext>
                    </a:extLst>
                  </p:cNvPr>
                  <p:cNvSpPr/>
                  <p:nvPr/>
                </p:nvSpPr>
                <p:spPr>
                  <a:xfrm>
                    <a:off x="2832549" y="2470252"/>
                    <a:ext cx="468000" cy="468000"/>
                  </a:xfrm>
                  <a:prstGeom prst="ellipse">
                    <a:avLst/>
                  </a:prstGeom>
                  <a:solidFill>
                    <a:srgbClr val="14161B"/>
                  </a:solidFill>
                  <a:ln w="63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34" name="그림 33" descr="그래픽, 만화 영화, 예술이(가) 표시된 사진&#10;&#10;AI 생성 콘텐츠는 정확하지 않을 수 있습니다.">
                    <a:extLst>
                      <a:ext uri="{FF2B5EF4-FFF2-40B4-BE49-F238E27FC236}">
                        <a16:creationId xmlns:a16="http://schemas.microsoft.com/office/drawing/2014/main" id="{B18AC58D-9C47-1B8E-E02A-5E423821BC3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32551" y="2470252"/>
                    <a:ext cx="468000" cy="46800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108D7B2-8A14-14B9-4F32-B9EA8B9265FF}"/>
                  </a:ext>
                </a:extLst>
              </p:cNvPr>
              <p:cNvSpPr txBox="1"/>
              <p:nvPr/>
            </p:nvSpPr>
            <p:spPr>
              <a:xfrm>
                <a:off x="7234201" y="4062785"/>
                <a:ext cx="3060000" cy="540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noAutofit/>
              </a:bodyPr>
              <a:lstStyle>
                <a:defPPr>
                  <a:defRPr lang="ko-KR"/>
                </a:defPPr>
                <a:lvl1pPr lvl="0" algn="ctr" defTabSz="914400">
                  <a:defRPr sz="900">
                    <a:solidFill>
                      <a:srgbClr val="FFFDE7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/>
                  <a:t>공격 범위가 </a:t>
                </a:r>
                <a:r>
                  <a:rPr lang="en-US" altLang="ko-KR" dirty="0">
                    <a:solidFill>
                      <a:srgbClr val="FF9999"/>
                    </a:solidFill>
                  </a:rPr>
                  <a:t>20.0%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감소하지만</a:t>
                </a:r>
                <a:r>
                  <a:rPr lang="en-US" altLang="ko-KR" dirty="0"/>
                  <a:t>, </a:t>
                </a:r>
              </a:p>
              <a:p>
                <a:r>
                  <a:rPr lang="ko-KR" altLang="en-US" dirty="0"/>
                  <a:t>마우스 위치에 창이 떨어지는 공격을 가합니다</a:t>
                </a:r>
                <a:r>
                  <a:rPr lang="en-US" altLang="ko-KR" dirty="0"/>
                  <a:t>.</a:t>
                </a:r>
              </a:p>
            </p:txBody>
          </p:sp>
        </p:grpSp>
      </p:grp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87D535F6-4017-0CAA-DDCC-9F1C3DA838B1}"/>
              </a:ext>
            </a:extLst>
          </p:cNvPr>
          <p:cNvGrpSpPr/>
          <p:nvPr/>
        </p:nvGrpSpPr>
        <p:grpSpPr>
          <a:xfrm>
            <a:off x="545050" y="2728075"/>
            <a:ext cx="9005347" cy="377439"/>
            <a:chOff x="329248" y="2514129"/>
            <a:chExt cx="9005347" cy="377439"/>
          </a:xfrm>
        </p:grpSpPr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802BD75A-51E1-88BB-A030-CD8A78427FED}"/>
                </a:ext>
              </a:extLst>
            </p:cNvPr>
            <p:cNvCxnSpPr>
              <a:cxnSpLocks/>
            </p:cNvCxnSpPr>
            <p:nvPr/>
          </p:nvCxnSpPr>
          <p:spPr>
            <a:xfrm>
              <a:off x="334595" y="2701328"/>
              <a:ext cx="9000000" cy="0"/>
            </a:xfrm>
            <a:prstGeom prst="line">
              <a:avLst/>
            </a:prstGeom>
            <a:ln w="317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09" name="그림 108" descr="스크린샷, 폰트, 상징, 그래픽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45120AD3-A7D0-9FAF-FADD-CFC61C273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406" t="47419" r="35653" b="4009"/>
            <a:stretch>
              <a:fillRect/>
            </a:stretch>
          </p:blipFill>
          <p:spPr>
            <a:xfrm>
              <a:off x="4655729" y="2514129"/>
              <a:ext cx="357733" cy="374399"/>
            </a:xfrm>
            <a:prstGeom prst="rect">
              <a:avLst/>
            </a:prstGeom>
          </p:spPr>
        </p:pic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B0969CF3-0CCD-5529-9F0C-6E9E436C2C4E}"/>
                </a:ext>
              </a:extLst>
            </p:cNvPr>
            <p:cNvSpPr txBox="1"/>
            <p:nvPr/>
          </p:nvSpPr>
          <p:spPr>
            <a:xfrm>
              <a:off x="329248" y="2701328"/>
              <a:ext cx="1016304" cy="190240"/>
            </a:xfrm>
            <a:prstGeom prst="rect">
              <a:avLst/>
            </a:prstGeom>
            <a:noFill/>
          </p:spPr>
          <p:txBody>
            <a:bodyPr wrap="none" lIns="0" tIns="36000" rIns="0" bIns="0" rtlCol="0" anchor="ctr" anchorCtr="0">
              <a:spAutoFit/>
            </a:bodyPr>
            <a:lstStyle/>
            <a:p>
              <a:r>
                <a:rPr lang="en-US" altLang="ko-KR" sz="10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[</a:t>
              </a:r>
              <a:r>
                <a:rPr lang="ko-KR" altLang="en-US" sz="10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전투 스타일 변화</a:t>
              </a:r>
              <a:r>
                <a:rPr lang="en-US" altLang="ko-KR" sz="10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] </a:t>
              </a:r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CDDAF341-D708-5285-1B04-A70BC596FF21}"/>
              </a:ext>
            </a:extLst>
          </p:cNvPr>
          <p:cNvGrpSpPr/>
          <p:nvPr/>
        </p:nvGrpSpPr>
        <p:grpSpPr>
          <a:xfrm>
            <a:off x="545050" y="4708075"/>
            <a:ext cx="9006840" cy="377439"/>
            <a:chOff x="329248" y="3910075"/>
            <a:chExt cx="9006840" cy="377439"/>
          </a:xfrm>
        </p:grpSpPr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FCEA6652-C365-6972-8CE5-7419A06C5F55}"/>
                </a:ext>
              </a:extLst>
            </p:cNvPr>
            <p:cNvCxnSpPr>
              <a:cxnSpLocks/>
            </p:cNvCxnSpPr>
            <p:nvPr/>
          </p:nvCxnSpPr>
          <p:spPr>
            <a:xfrm>
              <a:off x="336088" y="4097274"/>
              <a:ext cx="9000000" cy="0"/>
            </a:xfrm>
            <a:prstGeom prst="line">
              <a:avLst/>
            </a:prstGeom>
            <a:ln w="3175"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13" name="그림 112" descr="스크린샷, 폰트, 상징, 그래픽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3C641D68-9B56-77AB-6EFF-B6443733951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485" t="47419" r="2897" b="4009"/>
            <a:stretch>
              <a:fillRect/>
            </a:stretch>
          </p:blipFill>
          <p:spPr>
            <a:xfrm>
              <a:off x="4659095" y="3910075"/>
              <a:ext cx="353987" cy="374399"/>
            </a:xfrm>
            <a:prstGeom prst="rect">
              <a:avLst/>
            </a:prstGeom>
          </p:spPr>
        </p:pic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E09DA84-9A65-D79F-C9FE-971CEC1DCADC}"/>
                </a:ext>
              </a:extLst>
            </p:cNvPr>
            <p:cNvSpPr txBox="1"/>
            <p:nvPr/>
          </p:nvSpPr>
          <p:spPr>
            <a:xfrm>
              <a:off x="329248" y="4097274"/>
              <a:ext cx="1134926" cy="190240"/>
            </a:xfrm>
            <a:prstGeom prst="rect">
              <a:avLst/>
            </a:prstGeom>
            <a:noFill/>
          </p:spPr>
          <p:txBody>
            <a:bodyPr wrap="none" lIns="0" tIns="36000" rIns="0" bIns="0" rtlCol="0" anchor="ctr" anchorCtr="0">
              <a:spAutoFit/>
            </a:bodyPr>
            <a:lstStyle/>
            <a:p>
              <a:r>
                <a:rPr lang="en-US" altLang="ko-KR" sz="1000" dirty="0">
                  <a:solidFill>
                    <a:srgbClr val="FFC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[</a:t>
              </a:r>
              <a:r>
                <a:rPr lang="ko-KR" altLang="en-US" sz="1000" dirty="0">
                  <a:solidFill>
                    <a:srgbClr val="FFC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스킬의 방향성 결정</a:t>
              </a:r>
              <a:r>
                <a:rPr lang="en-US" altLang="ko-KR" sz="1000" dirty="0">
                  <a:solidFill>
                    <a:srgbClr val="FFC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]</a:t>
              </a:r>
              <a:r>
                <a:rPr lang="ko-KR" altLang="en-US" sz="1000" dirty="0">
                  <a:solidFill>
                    <a:srgbClr val="FFC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endParaRPr lang="en-US" altLang="ko-KR" sz="1000" dirty="0">
                <a:solidFill>
                  <a:srgbClr val="FFC00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</p:grp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89F2A43B-F790-794E-C4C1-DF0FA1BF2934}"/>
              </a:ext>
            </a:extLst>
          </p:cNvPr>
          <p:cNvCxnSpPr>
            <a:cxnSpLocks/>
          </p:cNvCxnSpPr>
          <p:nvPr/>
        </p:nvCxnSpPr>
        <p:spPr>
          <a:xfrm>
            <a:off x="3425061" y="1268531"/>
            <a:ext cx="0" cy="1121968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  <a:alpha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7927FDE8-99AC-3EF4-6CD8-920CA013F8E8}"/>
              </a:ext>
            </a:extLst>
          </p:cNvPr>
          <p:cNvCxnSpPr>
            <a:cxnSpLocks/>
          </p:cNvCxnSpPr>
          <p:nvPr/>
        </p:nvCxnSpPr>
        <p:spPr>
          <a:xfrm>
            <a:off x="6665061" y="1268531"/>
            <a:ext cx="0" cy="1121968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  <a:alpha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FC93D297-D1A5-7B7C-0CA8-B0ECDA504B0E}"/>
              </a:ext>
            </a:extLst>
          </p:cNvPr>
          <p:cNvCxnSpPr>
            <a:cxnSpLocks/>
          </p:cNvCxnSpPr>
          <p:nvPr/>
        </p:nvCxnSpPr>
        <p:spPr>
          <a:xfrm>
            <a:off x="3425061" y="3232103"/>
            <a:ext cx="0" cy="1121968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  <a:alpha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0C47D337-36F4-B31D-C572-3286FE88C649}"/>
              </a:ext>
            </a:extLst>
          </p:cNvPr>
          <p:cNvCxnSpPr>
            <a:cxnSpLocks/>
          </p:cNvCxnSpPr>
          <p:nvPr/>
        </p:nvCxnSpPr>
        <p:spPr>
          <a:xfrm>
            <a:off x="6665061" y="3232103"/>
            <a:ext cx="0" cy="1121968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  <a:alpha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526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99375F-3C8A-29D8-42A3-C97590C69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23241E0-F89E-6D10-196B-697126BFBEEA}"/>
              </a:ext>
            </a:extLst>
          </p:cNvPr>
          <p:cNvGrpSpPr/>
          <p:nvPr/>
        </p:nvGrpSpPr>
        <p:grpSpPr>
          <a:xfrm>
            <a:off x="189103" y="188913"/>
            <a:ext cx="11807825" cy="402775"/>
            <a:chOff x="192088" y="54772"/>
            <a:chExt cx="11807825" cy="4027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B491F4FF-C519-1C8D-64F5-0DF3D8DAFC10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7BE9A93-AA23-C4D6-735C-5A369EBE3A64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959782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트라이포드</a:t>
                </a: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EDCD3691-1718-8743-99BD-F0A3348F7841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1151870" y="256160"/>
                <a:ext cx="10848043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4A42E98-05A6-7455-D32F-26A2EA013E11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34387BFD-4FDC-E071-34AC-8979DBA703F2}"/>
              </a:ext>
            </a:extLst>
          </p:cNvPr>
          <p:cNvGrpSpPr/>
          <p:nvPr/>
        </p:nvGrpSpPr>
        <p:grpSpPr>
          <a:xfrm>
            <a:off x="689279" y="835703"/>
            <a:ext cx="10813443" cy="5833385"/>
            <a:chOff x="369685" y="835703"/>
            <a:chExt cx="10813443" cy="5833385"/>
          </a:xfrm>
        </p:grpSpPr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CC21E363-A671-539A-8BD3-255B7500245D}"/>
                </a:ext>
              </a:extLst>
            </p:cNvPr>
            <p:cNvGrpSpPr/>
            <p:nvPr/>
          </p:nvGrpSpPr>
          <p:grpSpPr>
            <a:xfrm>
              <a:off x="428996" y="2888395"/>
              <a:ext cx="10754132" cy="1728000"/>
              <a:chOff x="428996" y="2888395"/>
              <a:chExt cx="10754132" cy="1728000"/>
            </a:xfrm>
          </p:grpSpPr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6AB277DA-00B3-33CF-E20A-A1779A8A02CE}"/>
                  </a:ext>
                </a:extLst>
              </p:cNvPr>
              <p:cNvGrpSpPr/>
              <p:nvPr/>
            </p:nvGrpSpPr>
            <p:grpSpPr>
              <a:xfrm>
                <a:off x="1646040" y="2888395"/>
                <a:ext cx="9537088" cy="1728000"/>
                <a:chOff x="1326000" y="2985402"/>
                <a:chExt cx="9537088" cy="1728000"/>
              </a:xfrm>
            </p:grpSpPr>
            <p:grpSp>
              <p:nvGrpSpPr>
                <p:cNvPr id="47" name="그룹 46">
                  <a:extLst>
                    <a:ext uri="{FF2B5EF4-FFF2-40B4-BE49-F238E27FC236}">
                      <a16:creationId xmlns:a16="http://schemas.microsoft.com/office/drawing/2014/main" id="{E00A1678-3859-7160-7E75-BA079C9F245D}"/>
                    </a:ext>
                  </a:extLst>
                </p:cNvPr>
                <p:cNvGrpSpPr/>
                <p:nvPr/>
              </p:nvGrpSpPr>
              <p:grpSpPr>
                <a:xfrm>
                  <a:off x="1326000" y="2985402"/>
                  <a:ext cx="3060000" cy="1728000"/>
                  <a:chOff x="1326000" y="2985402"/>
                  <a:chExt cx="3060000" cy="1728000"/>
                </a:xfrm>
              </p:grpSpPr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BE9F74A9-94F8-02AF-F366-EC24483C5CF7}"/>
                      </a:ext>
                    </a:extLst>
                  </p:cNvPr>
                  <p:cNvSpPr txBox="1"/>
                  <p:nvPr/>
                </p:nvSpPr>
                <p:spPr>
                  <a:xfrm>
                    <a:off x="1326000" y="2985402"/>
                    <a:ext cx="3060000" cy="864000"/>
                  </a:xfrm>
                  <a:prstGeom prst="rect">
                    <a:avLst/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  <a:ln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>
                    <a:defPPr>
                      <a:defRPr lang="ko-KR"/>
                    </a:defPPr>
                    <a:lvl1pPr lvl="0" algn="ctr" defTabSz="914400">
                      <a:defRPr sz="900">
                        <a:solidFill>
                          <a:srgbClr val="FFFDE7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</a:lstStyle>
                  <a:p>
                    <a:endParaRPr lang="en-US" altLang="ko-KR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81" name="그룹 80">
                    <a:extLst>
                      <a:ext uri="{FF2B5EF4-FFF2-40B4-BE49-F238E27FC236}">
                        <a16:creationId xmlns:a16="http://schemas.microsoft.com/office/drawing/2014/main" id="{55351ECE-2728-FC7E-7FEE-A34EA69BDC7C}"/>
                      </a:ext>
                    </a:extLst>
                  </p:cNvPr>
                  <p:cNvGrpSpPr/>
                  <p:nvPr/>
                </p:nvGrpSpPr>
                <p:grpSpPr>
                  <a:xfrm>
                    <a:off x="2572269" y="3070107"/>
                    <a:ext cx="567463" cy="694591"/>
                    <a:chOff x="398943" y="2470252"/>
                    <a:chExt cx="567463" cy="694591"/>
                  </a:xfrm>
                </p:grpSpPr>
                <p:sp>
                  <p:nvSpPr>
                    <p:cNvPr id="60" name="TextBox 59">
                      <a:extLst>
                        <a:ext uri="{FF2B5EF4-FFF2-40B4-BE49-F238E27FC236}">
                          <a16:creationId xmlns:a16="http://schemas.microsoft.com/office/drawing/2014/main" id="{23FD40F7-9B5D-D4B1-66DD-8F5BDA4801D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8943" y="2938252"/>
                      <a:ext cx="567463" cy="22659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72000" rIns="0" bIns="0" rtlCol="0" anchor="ctr" anchorCtr="0">
                      <a:spAutoFit/>
                    </a:bodyPr>
                    <a:lstStyle/>
                    <a:p>
                      <a:pPr algn="ctr"/>
                      <a:r>
                        <a:rPr lang="ko-KR" altLang="en-US" sz="10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rPr>
                        <a:t> 집중 공략 </a:t>
                      </a:r>
                      <a:endParaRPr lang="en-US" altLang="ko-KR" sz="1000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endParaRPr>
                    </a:p>
                  </p:txBody>
                </p:sp>
                <p:grpSp>
                  <p:nvGrpSpPr>
                    <p:cNvPr id="72" name="그룹 71">
                      <a:extLst>
                        <a:ext uri="{FF2B5EF4-FFF2-40B4-BE49-F238E27FC236}">
                          <a16:creationId xmlns:a16="http://schemas.microsoft.com/office/drawing/2014/main" id="{FE99EA76-1471-A563-EDAF-6250F0C2336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48674" y="2470252"/>
                      <a:ext cx="468000" cy="468000"/>
                      <a:chOff x="416330" y="2636726"/>
                      <a:chExt cx="468000" cy="468000"/>
                    </a:xfrm>
                  </p:grpSpPr>
                  <p:sp>
                    <p:nvSpPr>
                      <p:cNvPr id="51" name="타원 50">
                        <a:extLst>
                          <a:ext uri="{FF2B5EF4-FFF2-40B4-BE49-F238E27FC236}">
                            <a16:creationId xmlns:a16="http://schemas.microsoft.com/office/drawing/2014/main" id="{8D70382F-ECDA-81DE-3859-A0186043C96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6330" y="2636726"/>
                        <a:ext cx="468000" cy="468000"/>
                      </a:xfrm>
                      <a:prstGeom prst="ellipse">
                        <a:avLst/>
                      </a:prstGeom>
                      <a:solidFill>
                        <a:srgbClr val="14161B"/>
                      </a:solidFill>
                      <a:ln w="635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pic>
                    <p:nvPicPr>
                      <p:cNvPr id="46" name="그림 45" descr="그린, 상징, 빛이(가) 표시된 사진&#10;&#10;AI 생성 콘텐츠는 정확하지 않을 수 있습니다.">
                        <a:extLst>
                          <a:ext uri="{FF2B5EF4-FFF2-40B4-BE49-F238E27FC236}">
                            <a16:creationId xmlns:a16="http://schemas.microsoft.com/office/drawing/2014/main" id="{20F537E3-37B3-2D37-C7AA-78FC86091D2B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16330" y="2636726"/>
                        <a:ext cx="468000" cy="468000"/>
                      </a:xfrm>
                      <a:prstGeom prst="rect">
                        <a:avLst/>
                      </a:prstGeom>
                    </p:spPr>
                  </p:pic>
                </p:grpSp>
              </p:grpSp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1C2A831A-987D-57D9-96DD-89638C420DDD}"/>
                      </a:ext>
                    </a:extLst>
                  </p:cNvPr>
                  <p:cNvSpPr txBox="1"/>
                  <p:nvPr/>
                </p:nvSpPr>
                <p:spPr>
                  <a:xfrm>
                    <a:off x="1326000" y="3849402"/>
                    <a:ext cx="3060000" cy="864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lvl="0" algn="ctr" defTabSz="914400">
                      <a:defRPr/>
                    </a:pPr>
                    <a:r>
                      <a:rPr lang="ko-KR" altLang="en-US" sz="9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공격 범위가 </a:t>
                    </a:r>
                    <a:r>
                      <a:rPr lang="en-US" altLang="ko-KR" sz="9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20.0% </a:t>
                    </a:r>
                    <a:r>
                      <a:rPr lang="ko-KR" altLang="en-US" sz="9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감소하고 즉시 창을 바닥에 내려찍습니다</a:t>
                    </a:r>
                    <a:r>
                      <a:rPr lang="en-US" altLang="ko-KR" sz="9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</a:p>
                </p:txBody>
              </p:sp>
            </p:grpSp>
            <p:grpSp>
              <p:nvGrpSpPr>
                <p:cNvPr id="45" name="그룹 44">
                  <a:extLst>
                    <a:ext uri="{FF2B5EF4-FFF2-40B4-BE49-F238E27FC236}">
                      <a16:creationId xmlns:a16="http://schemas.microsoft.com/office/drawing/2014/main" id="{B8F07CC7-3AFB-808C-5AD3-6A0392B2663D}"/>
                    </a:ext>
                  </a:extLst>
                </p:cNvPr>
                <p:cNvGrpSpPr/>
                <p:nvPr/>
              </p:nvGrpSpPr>
              <p:grpSpPr>
                <a:xfrm>
                  <a:off x="4563088" y="2985402"/>
                  <a:ext cx="3060000" cy="1728000"/>
                  <a:chOff x="4563088" y="2985402"/>
                  <a:chExt cx="3060000" cy="1728000"/>
                </a:xfrm>
              </p:grpSpPr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DCEEEEAA-78ED-8468-F6B9-9A89C29937B7}"/>
                      </a:ext>
                    </a:extLst>
                  </p:cNvPr>
                  <p:cNvSpPr txBox="1"/>
                  <p:nvPr/>
                </p:nvSpPr>
                <p:spPr>
                  <a:xfrm>
                    <a:off x="4563088" y="2985402"/>
                    <a:ext cx="3060000" cy="864000"/>
                  </a:xfrm>
                  <a:prstGeom prst="rect">
                    <a:avLst/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  <a:ln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>
                    <a:defPPr>
                      <a:defRPr lang="ko-KR"/>
                    </a:defPPr>
                    <a:lvl1pPr lvl="0" algn="ctr" defTabSz="914400">
                      <a:defRPr sz="900">
                        <a:solidFill>
                          <a:srgbClr val="FFFDE7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</a:lstStyle>
                  <a:p>
                    <a:endParaRPr lang="en-US" altLang="ko-KR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83" name="그룹 82">
                    <a:extLst>
                      <a:ext uri="{FF2B5EF4-FFF2-40B4-BE49-F238E27FC236}">
                        <a16:creationId xmlns:a16="http://schemas.microsoft.com/office/drawing/2014/main" id="{79DD6888-1B58-5616-61CA-3FA298D35450}"/>
                      </a:ext>
                    </a:extLst>
                  </p:cNvPr>
                  <p:cNvGrpSpPr/>
                  <p:nvPr/>
                </p:nvGrpSpPr>
                <p:grpSpPr>
                  <a:xfrm>
                    <a:off x="5809357" y="3070107"/>
                    <a:ext cx="567463" cy="694591"/>
                    <a:chOff x="1597418" y="2470252"/>
                    <a:chExt cx="567463" cy="694591"/>
                  </a:xfrm>
                </p:grpSpPr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07EDB1F4-EE98-E9D3-BD80-ED7E029F2FC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97418" y="2938252"/>
                      <a:ext cx="567463" cy="22659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72000" rIns="0" bIns="0" rtlCol="0" anchor="ctr" anchorCtr="0">
                      <a:spAutoFit/>
                    </a:bodyPr>
                    <a:lstStyle/>
                    <a:p>
                      <a:pPr algn="ctr"/>
                      <a:r>
                        <a:rPr lang="en-US" altLang="ko-KR" sz="10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rPr>
                        <a:t> </a:t>
                      </a:r>
                      <a:r>
                        <a:rPr lang="ko-KR" altLang="en-US" sz="10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rPr>
                        <a:t>대지 파괴 </a:t>
                      </a:r>
                      <a:endParaRPr lang="en-US" altLang="ko-KR" sz="1000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endParaRPr>
                    </a:p>
                  </p:txBody>
                </p:sp>
                <p:grpSp>
                  <p:nvGrpSpPr>
                    <p:cNvPr id="73" name="그룹 72">
                      <a:extLst>
                        <a:ext uri="{FF2B5EF4-FFF2-40B4-BE49-F238E27FC236}">
                          <a16:creationId xmlns:a16="http://schemas.microsoft.com/office/drawing/2014/main" id="{46AA6714-D2C0-3194-4C18-C1020849306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47149" y="2470252"/>
                      <a:ext cx="468000" cy="468000"/>
                      <a:chOff x="1683008" y="2636726"/>
                      <a:chExt cx="468000" cy="468000"/>
                    </a:xfrm>
                  </p:grpSpPr>
                  <p:sp>
                    <p:nvSpPr>
                      <p:cNvPr id="52" name="타원 51">
                        <a:extLst>
                          <a:ext uri="{FF2B5EF4-FFF2-40B4-BE49-F238E27FC236}">
                            <a16:creationId xmlns:a16="http://schemas.microsoft.com/office/drawing/2014/main" id="{3F351D43-BD0D-7371-673C-33E3933022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83008" y="2636726"/>
                        <a:ext cx="468000" cy="468000"/>
                      </a:xfrm>
                      <a:prstGeom prst="ellipse">
                        <a:avLst/>
                      </a:prstGeom>
                      <a:solidFill>
                        <a:srgbClr val="14161B"/>
                      </a:solidFill>
                      <a:ln w="635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pic>
                    <p:nvPicPr>
                      <p:cNvPr id="48" name="그림 47" descr="댄스, 예술이(가) 표시된 사진&#10;&#10;AI 생성 콘텐츠는 정확하지 않을 수 있습니다.">
                        <a:extLst>
                          <a:ext uri="{FF2B5EF4-FFF2-40B4-BE49-F238E27FC236}">
                            <a16:creationId xmlns:a16="http://schemas.microsoft.com/office/drawing/2014/main" id="{2D58AFBD-74FE-9D32-7CAC-6B8E5F325726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683008" y="2636726"/>
                        <a:ext cx="468000" cy="468000"/>
                      </a:xfrm>
                      <a:prstGeom prst="rect">
                        <a:avLst/>
                      </a:prstGeom>
                    </p:spPr>
                  </p:pic>
                </p:grpSp>
              </p:grp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BFD8E2B4-0EDB-E0AD-00FC-5816B8C72EDE}"/>
                      </a:ext>
                    </a:extLst>
                  </p:cNvPr>
                  <p:cNvSpPr txBox="1"/>
                  <p:nvPr/>
                </p:nvSpPr>
                <p:spPr>
                  <a:xfrm>
                    <a:off x="4563088" y="3849402"/>
                    <a:ext cx="3060000" cy="864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>
                    <a:defPPr>
                      <a:defRPr lang="ko-KR"/>
                    </a:defPPr>
                    <a:lvl1pPr lvl="0" algn="ctr" defTabSz="914400">
                      <a:defRPr sz="900">
                        <a:solidFill>
                          <a:srgbClr val="FFFDE7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</a:lstStyle>
                  <a:p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[</a:t>
                    </a:r>
                    <a:r>
                      <a:rPr lang="ko-KR" altLang="en-US" dirty="0">
                        <a:solidFill>
                          <a:schemeClr val="tx1"/>
                        </a:solidFill>
                      </a:rPr>
                      <a:t>토</a:t>
                    </a:r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] </a:t>
                    </a:r>
                    <a:r>
                      <a:rPr lang="ko-KR" altLang="en-US" dirty="0">
                        <a:solidFill>
                          <a:schemeClr val="tx1"/>
                        </a:solidFill>
                      </a:rPr>
                      <a:t>속성으로 변경되고</a:t>
                    </a:r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, </a:t>
                    </a:r>
                  </a:p>
                  <a:p>
                    <a:r>
                      <a:rPr lang="ko-KR" altLang="en-US" dirty="0">
                        <a:solidFill>
                          <a:schemeClr val="tx1"/>
                        </a:solidFill>
                      </a:rPr>
                      <a:t>공격 적중 시 </a:t>
                    </a:r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3.0/3.5/4.0/4.5/5.0</a:t>
                    </a:r>
                    <a:r>
                      <a:rPr lang="ko-KR" altLang="en-US" dirty="0">
                        <a:solidFill>
                          <a:schemeClr val="tx1"/>
                        </a:solidFill>
                      </a:rPr>
                      <a:t>초 동안 지진에 걸립니다</a:t>
                    </a:r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.</a:t>
                    </a:r>
                  </a:p>
                </p:txBody>
              </p:sp>
            </p:grpSp>
            <p:grpSp>
              <p:nvGrpSpPr>
                <p:cNvPr id="43" name="그룹 42">
                  <a:extLst>
                    <a:ext uri="{FF2B5EF4-FFF2-40B4-BE49-F238E27FC236}">
                      <a16:creationId xmlns:a16="http://schemas.microsoft.com/office/drawing/2014/main" id="{98316CDC-CE3E-D75B-3DF1-A429CB86C212}"/>
                    </a:ext>
                  </a:extLst>
                </p:cNvPr>
                <p:cNvGrpSpPr/>
                <p:nvPr/>
              </p:nvGrpSpPr>
              <p:grpSpPr>
                <a:xfrm>
                  <a:off x="7803088" y="2985402"/>
                  <a:ext cx="3060000" cy="1728000"/>
                  <a:chOff x="7803088" y="2985402"/>
                  <a:chExt cx="3060000" cy="1728000"/>
                </a:xfrm>
              </p:grpSpPr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04DAAD9F-78C3-A4B2-6F80-7191CDDD5E04}"/>
                      </a:ext>
                    </a:extLst>
                  </p:cNvPr>
                  <p:cNvSpPr txBox="1"/>
                  <p:nvPr/>
                </p:nvSpPr>
                <p:spPr>
                  <a:xfrm>
                    <a:off x="7803088" y="2985402"/>
                    <a:ext cx="3060000" cy="864000"/>
                  </a:xfrm>
                  <a:prstGeom prst="rect">
                    <a:avLst/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  <a:ln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>
                    <a:defPPr>
                      <a:defRPr lang="ko-KR"/>
                    </a:defPPr>
                    <a:lvl1pPr lvl="0" algn="ctr" defTabSz="914400">
                      <a:defRPr sz="900">
                        <a:solidFill>
                          <a:srgbClr val="FFFDE7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</a:lstStyle>
                  <a:p>
                    <a:endParaRPr lang="en-US" altLang="ko-KR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82" name="그룹 81">
                    <a:extLst>
                      <a:ext uri="{FF2B5EF4-FFF2-40B4-BE49-F238E27FC236}">
                        <a16:creationId xmlns:a16="http://schemas.microsoft.com/office/drawing/2014/main" id="{683C9BE2-9F25-8C31-3C19-EBABE856248B}"/>
                      </a:ext>
                    </a:extLst>
                  </p:cNvPr>
                  <p:cNvGrpSpPr/>
                  <p:nvPr/>
                </p:nvGrpSpPr>
                <p:grpSpPr>
                  <a:xfrm>
                    <a:off x="8990046" y="3070107"/>
                    <a:ext cx="686085" cy="694591"/>
                    <a:chOff x="2723509" y="2470252"/>
                    <a:chExt cx="686085" cy="694591"/>
                  </a:xfrm>
                </p:grpSpPr>
                <p:sp>
                  <p:nvSpPr>
                    <p:cNvPr id="62" name="TextBox 61">
                      <a:extLst>
                        <a:ext uri="{FF2B5EF4-FFF2-40B4-BE49-F238E27FC236}">
                          <a16:creationId xmlns:a16="http://schemas.microsoft.com/office/drawing/2014/main" id="{1BE1DAAD-5A68-E77F-0F8E-26F3C9A5B7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23509" y="2938252"/>
                      <a:ext cx="686085" cy="22659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72000" rIns="0" bIns="0" rtlCol="0" anchor="ctr" anchorCtr="0">
                      <a:spAutoFit/>
                    </a:bodyPr>
                    <a:lstStyle/>
                    <a:p>
                      <a:pPr algn="ctr"/>
                      <a:r>
                        <a:rPr lang="en-US" altLang="ko-KR" sz="10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rPr>
                        <a:t> </a:t>
                      </a:r>
                      <a:r>
                        <a:rPr lang="ko-KR" altLang="en-US" sz="10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rPr>
                        <a:t>내려치는 창 </a:t>
                      </a:r>
                      <a:endParaRPr lang="en-US" altLang="ko-KR" sz="1000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endParaRPr>
                    </a:p>
                  </p:txBody>
                </p:sp>
                <p:grpSp>
                  <p:nvGrpSpPr>
                    <p:cNvPr id="80" name="그룹 79">
                      <a:extLst>
                        <a:ext uri="{FF2B5EF4-FFF2-40B4-BE49-F238E27FC236}">
                          <a16:creationId xmlns:a16="http://schemas.microsoft.com/office/drawing/2014/main" id="{B305D02C-B4C6-5F31-0838-35BA112DB2E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32549" y="2470252"/>
                      <a:ext cx="468002" cy="468000"/>
                      <a:chOff x="2832549" y="2470252"/>
                      <a:chExt cx="468002" cy="468000"/>
                    </a:xfrm>
                  </p:grpSpPr>
                  <p:sp>
                    <p:nvSpPr>
                      <p:cNvPr id="50" name="타원 49">
                        <a:extLst>
                          <a:ext uri="{FF2B5EF4-FFF2-40B4-BE49-F238E27FC236}">
                            <a16:creationId xmlns:a16="http://schemas.microsoft.com/office/drawing/2014/main" id="{42301CEF-F6F5-2B68-D600-BF1ADAFBA3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32549" y="2470252"/>
                        <a:ext cx="468000" cy="468000"/>
                      </a:xfrm>
                      <a:prstGeom prst="ellipse">
                        <a:avLst/>
                      </a:prstGeom>
                      <a:solidFill>
                        <a:srgbClr val="14161B"/>
                      </a:solidFill>
                      <a:ln w="635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pic>
                    <p:nvPicPr>
                      <p:cNvPr id="34" name="그림 33" descr="그래픽, 만화 영화, 예술이(가) 표시된 사진&#10;&#10;AI 생성 콘텐츠는 정확하지 않을 수 있습니다.">
                        <a:extLst>
                          <a:ext uri="{FF2B5EF4-FFF2-40B4-BE49-F238E27FC236}">
                            <a16:creationId xmlns:a16="http://schemas.microsoft.com/office/drawing/2014/main" id="{EDB781A2-8472-2010-A936-6FDDBE5A8144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832551" y="2470252"/>
                        <a:ext cx="468000" cy="468000"/>
                      </a:xfrm>
                      <a:prstGeom prst="rect">
                        <a:avLst/>
                      </a:prstGeom>
                    </p:spPr>
                  </p:pic>
                </p:grpSp>
              </p:grp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2CDB7C57-AC09-F319-8A29-69446E6B20AA}"/>
                      </a:ext>
                    </a:extLst>
                  </p:cNvPr>
                  <p:cNvSpPr txBox="1"/>
                  <p:nvPr/>
                </p:nvSpPr>
                <p:spPr>
                  <a:xfrm>
                    <a:off x="7803088" y="3849402"/>
                    <a:ext cx="3060000" cy="864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>
                    <a:defPPr>
                      <a:defRPr lang="ko-KR"/>
                    </a:defPPr>
                    <a:lvl1pPr lvl="0" algn="ctr" defTabSz="914400">
                      <a:defRPr sz="900">
                        <a:solidFill>
                          <a:srgbClr val="FFFDE7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</a:lstStyle>
                  <a:p>
                    <a:r>
                      <a:rPr lang="ko-KR" altLang="en-US" dirty="0">
                        <a:solidFill>
                          <a:schemeClr val="tx1"/>
                        </a:solidFill>
                      </a:rPr>
                      <a:t>공격 범위가 </a:t>
                    </a:r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20.0% </a:t>
                    </a:r>
                    <a:r>
                      <a:rPr lang="ko-KR" altLang="en-US" dirty="0">
                        <a:solidFill>
                          <a:schemeClr val="tx1"/>
                        </a:solidFill>
                      </a:rPr>
                      <a:t>감소하지만</a:t>
                    </a:r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, </a:t>
                    </a:r>
                  </a:p>
                  <a:p>
                    <a:r>
                      <a:rPr lang="ko-KR" altLang="en-US" dirty="0">
                        <a:solidFill>
                          <a:schemeClr val="tx1"/>
                        </a:solidFill>
                      </a:rPr>
                      <a:t>마우스 위치에 창이 떨어지는 공격을 가합니다</a:t>
                    </a:r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.</a:t>
                    </a:r>
                  </a:p>
                </p:txBody>
              </p:sp>
            </p:grpSp>
          </p:grpSp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C7B364EE-80DE-ABD8-E6F6-8C98E68397B2}"/>
                  </a:ext>
                </a:extLst>
              </p:cNvPr>
              <p:cNvGrpSpPr/>
              <p:nvPr/>
            </p:nvGrpSpPr>
            <p:grpSpPr>
              <a:xfrm>
                <a:off x="428996" y="3435503"/>
                <a:ext cx="1016304" cy="633785"/>
                <a:chOff x="416907" y="3429000"/>
                <a:chExt cx="1016304" cy="633785"/>
              </a:xfrm>
            </p:grpSpPr>
            <p:pic>
              <p:nvPicPr>
                <p:cNvPr id="74" name="그림 73" descr="스크린샷, 폰트, 상징, 그래픽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3FCB472C-EDAD-1946-FD53-730634F2D9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3406" t="47419" r="35653" b="4009"/>
                <a:stretch>
                  <a:fillRect/>
                </a:stretch>
              </p:blipFill>
              <p:spPr>
                <a:xfrm>
                  <a:off x="746193" y="3429000"/>
                  <a:ext cx="357733" cy="374399"/>
                </a:xfrm>
                <a:prstGeom prst="rect">
                  <a:avLst/>
                </a:prstGeom>
              </p:spPr>
            </p:pic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F19AFC0B-E493-E949-C888-D72B2C6E4F75}"/>
                    </a:ext>
                  </a:extLst>
                </p:cNvPr>
                <p:cNvSpPr txBox="1"/>
                <p:nvPr/>
              </p:nvSpPr>
              <p:spPr>
                <a:xfrm>
                  <a:off x="416907" y="3872545"/>
                  <a:ext cx="1016304" cy="190240"/>
                </a:xfrm>
                <a:prstGeom prst="rect">
                  <a:avLst/>
                </a:prstGeom>
                <a:noFill/>
              </p:spPr>
              <p:txBody>
                <a:bodyPr wrap="none" lIns="0" tIns="36000" rIns="0" bIns="0" rtlCol="0" anchor="ctr" anchorCtr="0">
                  <a:spAutoFit/>
                </a:bodyPr>
                <a:lstStyle/>
                <a:p>
                  <a:r>
                    <a:rPr lang="en-US" altLang="ko-KR" sz="1000" dirty="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[</a:t>
                  </a:r>
                  <a:r>
                    <a:rPr lang="ko-KR" altLang="en-US" sz="1000" dirty="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전투 스타일 변화</a:t>
                  </a:r>
                  <a:r>
                    <a:rPr lang="en-US" altLang="ko-KR" sz="1000" dirty="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] </a:t>
                  </a:r>
                </a:p>
              </p:txBody>
            </p:sp>
          </p:grpSp>
        </p:grp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83CDC9AE-455F-7E47-151E-6384CEFAF191}"/>
                </a:ext>
              </a:extLst>
            </p:cNvPr>
            <p:cNvGrpSpPr/>
            <p:nvPr/>
          </p:nvGrpSpPr>
          <p:grpSpPr>
            <a:xfrm>
              <a:off x="428996" y="835703"/>
              <a:ext cx="10752676" cy="1728000"/>
              <a:chOff x="428996" y="835703"/>
              <a:chExt cx="10752676" cy="1728000"/>
            </a:xfrm>
          </p:grpSpPr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337123E8-626D-1875-8F3E-45F370891EF6}"/>
                  </a:ext>
                </a:extLst>
              </p:cNvPr>
              <p:cNvGrpSpPr/>
              <p:nvPr/>
            </p:nvGrpSpPr>
            <p:grpSpPr>
              <a:xfrm>
                <a:off x="1647496" y="835703"/>
                <a:ext cx="9534176" cy="1728000"/>
                <a:chOff x="1326000" y="923976"/>
                <a:chExt cx="9534176" cy="1728000"/>
              </a:xfrm>
            </p:grpSpPr>
            <p:grpSp>
              <p:nvGrpSpPr>
                <p:cNvPr id="39" name="그룹 38">
                  <a:extLst>
                    <a:ext uri="{FF2B5EF4-FFF2-40B4-BE49-F238E27FC236}">
                      <a16:creationId xmlns:a16="http://schemas.microsoft.com/office/drawing/2014/main" id="{0E799249-7144-B434-81D9-F9FEDF8A2CC6}"/>
                    </a:ext>
                  </a:extLst>
                </p:cNvPr>
                <p:cNvGrpSpPr/>
                <p:nvPr/>
              </p:nvGrpSpPr>
              <p:grpSpPr>
                <a:xfrm>
                  <a:off x="4560176" y="923976"/>
                  <a:ext cx="3060000" cy="1728000"/>
                  <a:chOff x="4560176" y="923976"/>
                  <a:chExt cx="3060000" cy="1728000"/>
                </a:xfrm>
              </p:grpSpPr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70BAF6A0-DF7A-7CD2-128C-D56C7BDC517B}"/>
                      </a:ext>
                    </a:extLst>
                  </p:cNvPr>
                  <p:cNvSpPr txBox="1"/>
                  <p:nvPr/>
                </p:nvSpPr>
                <p:spPr>
                  <a:xfrm>
                    <a:off x="4560176" y="923976"/>
                    <a:ext cx="3060000" cy="864000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>
                    <a:defPPr>
                      <a:defRPr lang="ko-KR"/>
                    </a:defPPr>
                    <a:lvl1pPr lvl="0" algn="ctr" defTabSz="914400">
                      <a:defRPr sz="900">
                        <a:solidFill>
                          <a:srgbClr val="FFFDE7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</a:lstStyle>
                  <a:p>
                    <a:endParaRPr lang="en-US" altLang="ko-KR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123" name="그룹 122">
                    <a:extLst>
                      <a:ext uri="{FF2B5EF4-FFF2-40B4-BE49-F238E27FC236}">
                        <a16:creationId xmlns:a16="http://schemas.microsoft.com/office/drawing/2014/main" id="{B0B75E2D-F6E7-3831-1C60-F7EF94E308D2}"/>
                      </a:ext>
                    </a:extLst>
                  </p:cNvPr>
                  <p:cNvGrpSpPr/>
                  <p:nvPr/>
                </p:nvGrpSpPr>
                <p:grpSpPr>
                  <a:xfrm>
                    <a:off x="5856176" y="1008681"/>
                    <a:ext cx="468000" cy="694591"/>
                    <a:chOff x="1678684" y="1124392"/>
                    <a:chExt cx="468000" cy="694591"/>
                  </a:xfrm>
                </p:grpSpPr>
                <p:sp>
                  <p:nvSpPr>
                    <p:cNvPr id="58" name="TextBox 57">
                      <a:extLst>
                        <a:ext uri="{FF2B5EF4-FFF2-40B4-BE49-F238E27FC236}">
                          <a16:creationId xmlns:a16="http://schemas.microsoft.com/office/drawing/2014/main" id="{2116B74C-3710-1812-7FFD-02D055C7848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05897" y="1592392"/>
                      <a:ext cx="413575" cy="22659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72000" rIns="0" bIns="0" rtlCol="0" anchor="ctr" anchorCtr="0">
                      <a:spAutoFit/>
                    </a:bodyPr>
                    <a:lstStyle/>
                    <a:p>
                      <a:pPr algn="ctr"/>
                      <a:r>
                        <a:rPr lang="en-US" altLang="ko-KR" sz="10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rPr>
                        <a:t> </a:t>
                      </a:r>
                      <a:r>
                        <a:rPr lang="ko-KR" altLang="en-US" sz="10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rPr>
                        <a:t>뇌진탕 </a:t>
                      </a:r>
                      <a:endParaRPr lang="en-US" altLang="ko-KR" sz="1000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endParaRPr>
                    </a:p>
                  </p:txBody>
                </p:sp>
                <p:grpSp>
                  <p:nvGrpSpPr>
                    <p:cNvPr id="70" name="그룹 69">
                      <a:extLst>
                        <a:ext uri="{FF2B5EF4-FFF2-40B4-BE49-F238E27FC236}">
                          <a16:creationId xmlns:a16="http://schemas.microsoft.com/office/drawing/2014/main" id="{D22A0378-9BDF-5D52-796E-EDE8DEFEB5B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78684" y="1124392"/>
                      <a:ext cx="468000" cy="468000"/>
                      <a:chOff x="1683008" y="963353"/>
                      <a:chExt cx="468000" cy="468000"/>
                    </a:xfrm>
                  </p:grpSpPr>
                  <p:sp>
                    <p:nvSpPr>
                      <p:cNvPr id="67" name="타원 66">
                        <a:extLst>
                          <a:ext uri="{FF2B5EF4-FFF2-40B4-BE49-F238E27FC236}">
                            <a16:creationId xmlns:a16="http://schemas.microsoft.com/office/drawing/2014/main" id="{2F8EDF5A-3405-4529-AF4E-E3D4EE88D0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83008" y="963353"/>
                        <a:ext cx="468000" cy="468000"/>
                      </a:xfrm>
                      <a:prstGeom prst="ellipse">
                        <a:avLst/>
                      </a:prstGeom>
                      <a:solidFill>
                        <a:srgbClr val="14161B"/>
                      </a:solidFill>
                      <a:ln w="635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pic>
                    <p:nvPicPr>
                      <p:cNvPr id="42" name="그림 41" descr="시계, 원, 손목시계, 시간이(가) 표시된 사진&#10;&#10;AI 생성 콘텐츠는 정확하지 않을 수 있습니다.">
                        <a:extLst>
                          <a:ext uri="{FF2B5EF4-FFF2-40B4-BE49-F238E27FC236}">
                            <a16:creationId xmlns:a16="http://schemas.microsoft.com/office/drawing/2014/main" id="{1A293926-DD84-4614-7AB8-1845668BA0DF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683008" y="963353"/>
                        <a:ext cx="468000" cy="468000"/>
                      </a:xfrm>
                      <a:prstGeom prst="rect">
                        <a:avLst/>
                      </a:prstGeom>
                    </p:spPr>
                  </p:pic>
                </p:grpSp>
              </p:grpSp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8A8AE053-7D0F-D68E-4B83-324A4D1E7598}"/>
                      </a:ext>
                    </a:extLst>
                  </p:cNvPr>
                  <p:cNvSpPr txBox="1"/>
                  <p:nvPr/>
                </p:nvSpPr>
                <p:spPr>
                  <a:xfrm>
                    <a:off x="4560176" y="1787976"/>
                    <a:ext cx="3060000" cy="864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>
                    <a:defPPr>
                      <a:defRPr lang="ko-KR"/>
                    </a:defPPr>
                    <a:lvl1pPr lvl="0" algn="ctr" defTabSz="914400">
                      <a:defRPr sz="900">
                        <a:solidFill>
                          <a:srgbClr val="FFFDE7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</a:lstStyle>
                  <a:p>
                    <a:r>
                      <a:rPr lang="ko-KR" altLang="en-US" dirty="0">
                        <a:solidFill>
                          <a:schemeClr val="tx1"/>
                        </a:solidFill>
                      </a:rPr>
                      <a:t> 스킬의 무력화 단계가 </a:t>
                    </a:r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[</a:t>
                    </a:r>
                    <a:r>
                      <a:rPr lang="ko-KR" altLang="en-US" dirty="0">
                        <a:solidFill>
                          <a:schemeClr val="tx1"/>
                        </a:solidFill>
                      </a:rPr>
                      <a:t>중</a:t>
                    </a:r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]</a:t>
                    </a:r>
                    <a:r>
                      <a:rPr lang="ko-KR" altLang="en-US" dirty="0">
                        <a:solidFill>
                          <a:schemeClr val="tx1"/>
                        </a:solidFill>
                      </a:rPr>
                      <a:t>으로 증가합니다</a:t>
                    </a:r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. </a:t>
                    </a:r>
                  </a:p>
                </p:txBody>
              </p:sp>
            </p:grpSp>
            <p:grpSp>
              <p:nvGrpSpPr>
                <p:cNvPr id="41" name="그룹 40">
                  <a:extLst>
                    <a:ext uri="{FF2B5EF4-FFF2-40B4-BE49-F238E27FC236}">
                      <a16:creationId xmlns:a16="http://schemas.microsoft.com/office/drawing/2014/main" id="{E53B6F28-A095-B4C3-294D-EE9039AB0D4C}"/>
                    </a:ext>
                  </a:extLst>
                </p:cNvPr>
                <p:cNvGrpSpPr/>
                <p:nvPr/>
              </p:nvGrpSpPr>
              <p:grpSpPr>
                <a:xfrm>
                  <a:off x="7800176" y="923976"/>
                  <a:ext cx="3060000" cy="1728000"/>
                  <a:chOff x="7800176" y="923976"/>
                  <a:chExt cx="3060000" cy="1728000"/>
                </a:xfrm>
              </p:grpSpPr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9A7F9104-2857-6F62-3753-C568EE41B76B}"/>
                      </a:ext>
                    </a:extLst>
                  </p:cNvPr>
                  <p:cNvSpPr txBox="1"/>
                  <p:nvPr/>
                </p:nvSpPr>
                <p:spPr>
                  <a:xfrm>
                    <a:off x="7800176" y="923976"/>
                    <a:ext cx="3060000" cy="864000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>
                    <a:defPPr>
                      <a:defRPr lang="ko-KR"/>
                    </a:defPPr>
                    <a:lvl1pPr lvl="0" algn="ctr" defTabSz="914400">
                      <a:defRPr sz="900">
                        <a:solidFill>
                          <a:srgbClr val="FFFDE7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</a:lstStyle>
                  <a:p>
                    <a:endParaRPr lang="en-US" altLang="ko-KR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125" name="그룹 124">
                    <a:extLst>
                      <a:ext uri="{FF2B5EF4-FFF2-40B4-BE49-F238E27FC236}">
                        <a16:creationId xmlns:a16="http://schemas.microsoft.com/office/drawing/2014/main" id="{8BBC41A7-F4C4-2C45-3786-12699543EA8E}"/>
                      </a:ext>
                    </a:extLst>
                  </p:cNvPr>
                  <p:cNvGrpSpPr/>
                  <p:nvPr/>
                </p:nvGrpSpPr>
                <p:grpSpPr>
                  <a:xfrm>
                    <a:off x="9046445" y="1008681"/>
                    <a:ext cx="567463" cy="694591"/>
                    <a:chOff x="2782818" y="1124392"/>
                    <a:chExt cx="567463" cy="694591"/>
                  </a:xfrm>
                </p:grpSpPr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7CF67FFF-C053-47AF-CB6A-0992EAA1ABF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82818" y="1592392"/>
                      <a:ext cx="567463" cy="22659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72000" rIns="0" bIns="0" rtlCol="0" anchor="ctr" anchorCtr="0">
                      <a:spAutoFit/>
                    </a:bodyPr>
                    <a:lstStyle/>
                    <a:p>
                      <a:pPr algn="ctr"/>
                      <a:r>
                        <a:rPr lang="en-US" altLang="ko-KR" sz="10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rPr>
                        <a:t> </a:t>
                      </a:r>
                      <a:r>
                        <a:rPr lang="ko-KR" altLang="en-US" sz="10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rPr>
                        <a:t>약점 공략 </a:t>
                      </a:r>
                      <a:endParaRPr lang="en-US" altLang="ko-KR" sz="1000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endParaRPr>
                    </a:p>
                  </p:txBody>
                </p:sp>
                <p:grpSp>
                  <p:nvGrpSpPr>
                    <p:cNvPr id="71" name="그룹 70">
                      <a:extLst>
                        <a:ext uri="{FF2B5EF4-FFF2-40B4-BE49-F238E27FC236}">
                          <a16:creationId xmlns:a16="http://schemas.microsoft.com/office/drawing/2014/main" id="{C9B9C972-695A-023C-C93D-32ADC46934B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32550" y="1124392"/>
                      <a:ext cx="468000" cy="468000"/>
                      <a:chOff x="2832549" y="1059067"/>
                      <a:chExt cx="468000" cy="468000"/>
                    </a:xfrm>
                  </p:grpSpPr>
                  <p:sp>
                    <p:nvSpPr>
                      <p:cNvPr id="68" name="타원 67">
                        <a:extLst>
                          <a:ext uri="{FF2B5EF4-FFF2-40B4-BE49-F238E27FC236}">
                            <a16:creationId xmlns:a16="http://schemas.microsoft.com/office/drawing/2014/main" id="{CC3483D1-061F-855E-0847-690E1E02C38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32549" y="1059067"/>
                        <a:ext cx="468000" cy="468000"/>
                      </a:xfrm>
                      <a:prstGeom prst="ellipse">
                        <a:avLst/>
                      </a:prstGeom>
                      <a:solidFill>
                        <a:srgbClr val="14161B"/>
                      </a:solidFill>
                      <a:ln w="635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pic>
                    <p:nvPicPr>
                      <p:cNvPr id="44" name="그림 43" descr="스크린샷, 일렉트릭 블루, 블랙, 빛이(가) 표시된 사진&#10;&#10;AI 생성 콘텐츠는 정확하지 않을 수 있습니다.">
                        <a:extLst>
                          <a:ext uri="{FF2B5EF4-FFF2-40B4-BE49-F238E27FC236}">
                            <a16:creationId xmlns:a16="http://schemas.microsoft.com/office/drawing/2014/main" id="{4C8BED8F-58A6-252C-650C-E41EB45CD4E2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832549" y="1059067"/>
                        <a:ext cx="468000" cy="468000"/>
                      </a:xfrm>
                      <a:prstGeom prst="rect">
                        <a:avLst/>
                      </a:prstGeom>
                    </p:spPr>
                  </p:pic>
                </p:grpSp>
              </p:grp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60E29DE9-DAF6-5495-0BE1-0B62E6BA7D9D}"/>
                      </a:ext>
                    </a:extLst>
                  </p:cNvPr>
                  <p:cNvSpPr txBox="1"/>
                  <p:nvPr/>
                </p:nvSpPr>
                <p:spPr>
                  <a:xfrm>
                    <a:off x="7800176" y="1787976"/>
                    <a:ext cx="3060000" cy="864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lvl="0" algn="ctr" defTabSz="914400">
                      <a:defRPr/>
                    </a:pPr>
                    <a:r>
                      <a:rPr lang="ko-KR" altLang="en-US" sz="9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공격에 적중된 적은 </a:t>
                    </a:r>
                    <a:r>
                      <a:rPr lang="en-US" altLang="ko-KR" sz="9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16.0</a:t>
                    </a:r>
                    <a:r>
                      <a:rPr lang="ko-KR" altLang="en-US" sz="9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초 동안 자신 및 파티원의</a:t>
                    </a:r>
                    <a:endParaRPr lang="en-US" altLang="ko-KR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  <a:p>
                    <a:pPr lvl="0" algn="ctr" defTabSz="914400">
                      <a:defRPr/>
                    </a:pPr>
                    <a:r>
                      <a:rPr lang="ko-KR" altLang="en-US" sz="9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치명타 공격에 받는 피해가 </a:t>
                    </a:r>
                    <a:r>
                      <a:rPr lang="en-US" altLang="ko-KR" sz="9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8.0% </a:t>
                    </a:r>
                    <a:r>
                      <a:rPr lang="ko-KR" altLang="en-US" sz="9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증가합니다</a:t>
                    </a:r>
                    <a:r>
                      <a:rPr lang="en-US" altLang="ko-KR" sz="9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</a:p>
                </p:txBody>
              </p:sp>
            </p:grpSp>
            <p:grpSp>
              <p:nvGrpSpPr>
                <p:cNvPr id="37" name="그룹 36">
                  <a:extLst>
                    <a:ext uri="{FF2B5EF4-FFF2-40B4-BE49-F238E27FC236}">
                      <a16:creationId xmlns:a16="http://schemas.microsoft.com/office/drawing/2014/main" id="{DCDE4330-823F-D3C1-03CD-EE6C3CF7EC88}"/>
                    </a:ext>
                  </a:extLst>
                </p:cNvPr>
                <p:cNvGrpSpPr/>
                <p:nvPr/>
              </p:nvGrpSpPr>
              <p:grpSpPr>
                <a:xfrm>
                  <a:off x="1326000" y="923976"/>
                  <a:ext cx="3060000" cy="1728000"/>
                  <a:chOff x="1326000" y="923976"/>
                  <a:chExt cx="3060000" cy="1728000"/>
                </a:xfrm>
              </p:grpSpPr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14977EE7-6360-20C5-8C35-3EC6BF4A444B}"/>
                      </a:ext>
                    </a:extLst>
                  </p:cNvPr>
                  <p:cNvSpPr txBox="1"/>
                  <p:nvPr/>
                </p:nvSpPr>
                <p:spPr>
                  <a:xfrm>
                    <a:off x="1326000" y="923976"/>
                    <a:ext cx="3060000" cy="864000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>
                    <a:defPPr>
                      <a:defRPr lang="ko-KR"/>
                    </a:defPPr>
                    <a:lvl1pPr lvl="0" algn="ctr" defTabSz="914400">
                      <a:defRPr sz="900">
                        <a:solidFill>
                          <a:srgbClr val="FFFDE7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</a:lstStyle>
                  <a:p>
                    <a:endParaRPr lang="en-US" altLang="ko-KR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124" name="그룹 123">
                    <a:extLst>
                      <a:ext uri="{FF2B5EF4-FFF2-40B4-BE49-F238E27FC236}">
                        <a16:creationId xmlns:a16="http://schemas.microsoft.com/office/drawing/2014/main" id="{04D4CDCD-72C5-3EC0-CEA1-528203A79154}"/>
                      </a:ext>
                    </a:extLst>
                  </p:cNvPr>
                  <p:cNvGrpSpPr/>
                  <p:nvPr/>
                </p:nvGrpSpPr>
                <p:grpSpPr>
                  <a:xfrm>
                    <a:off x="2453647" y="1008681"/>
                    <a:ext cx="804707" cy="694591"/>
                    <a:chOff x="280320" y="1124392"/>
                    <a:chExt cx="804707" cy="694591"/>
                  </a:xfrm>
                </p:grpSpPr>
                <p:sp>
                  <p:nvSpPr>
                    <p:cNvPr id="57" name="TextBox 56">
                      <a:extLst>
                        <a:ext uri="{FF2B5EF4-FFF2-40B4-BE49-F238E27FC236}">
                          <a16:creationId xmlns:a16="http://schemas.microsoft.com/office/drawing/2014/main" id="{5E6F2094-E4F7-D976-B533-F668251CE9D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0320" y="1592392"/>
                      <a:ext cx="804707" cy="22659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72000" rIns="0" bIns="0" rtlCol="0" anchor="ctr" anchorCtr="0">
                      <a:spAutoFit/>
                    </a:bodyPr>
                    <a:lstStyle/>
                    <a:p>
                      <a:pPr algn="ctr"/>
                      <a:r>
                        <a:rPr lang="ko-KR" altLang="en-US" sz="10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rPr>
                        <a:t> 부위파괴 강화 </a:t>
                      </a:r>
                      <a:endParaRPr lang="en-US" altLang="ko-KR" sz="1000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endParaRPr>
                    </a:p>
                  </p:txBody>
                </p:sp>
                <p:grpSp>
                  <p:nvGrpSpPr>
                    <p:cNvPr id="69" name="그룹 68">
                      <a:extLst>
                        <a:ext uri="{FF2B5EF4-FFF2-40B4-BE49-F238E27FC236}">
                          <a16:creationId xmlns:a16="http://schemas.microsoft.com/office/drawing/2014/main" id="{AAE2A385-56D2-96D9-9D9E-2171A5B6398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48673" y="1124392"/>
                      <a:ext cx="468000" cy="468000"/>
                      <a:chOff x="416330" y="1207608"/>
                      <a:chExt cx="468000" cy="468000"/>
                    </a:xfrm>
                  </p:grpSpPr>
                  <p:sp>
                    <p:nvSpPr>
                      <p:cNvPr id="66" name="타원 65">
                        <a:extLst>
                          <a:ext uri="{FF2B5EF4-FFF2-40B4-BE49-F238E27FC236}">
                            <a16:creationId xmlns:a16="http://schemas.microsoft.com/office/drawing/2014/main" id="{AE35548B-82F7-87F1-A834-860F04200E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6330" y="1207608"/>
                        <a:ext cx="468000" cy="468000"/>
                      </a:xfrm>
                      <a:prstGeom prst="ellipse">
                        <a:avLst/>
                      </a:prstGeom>
                      <a:solidFill>
                        <a:srgbClr val="14161B"/>
                      </a:solidFill>
                      <a:ln w="635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pic>
                    <p:nvPicPr>
                      <p:cNvPr id="40" name="그림 39" descr="다채로움, 일렉트릭 블루, 블루, 라인이(가) 표시된 사진&#10;&#10;AI 생성 콘텐츠는 정확하지 않을 수 있습니다.">
                        <a:extLst>
                          <a:ext uri="{FF2B5EF4-FFF2-40B4-BE49-F238E27FC236}">
                            <a16:creationId xmlns:a16="http://schemas.microsoft.com/office/drawing/2014/main" id="{A0FAC403-A292-DAC3-E49C-6192D4346676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16330" y="1207608"/>
                        <a:ext cx="468000" cy="468000"/>
                      </a:xfrm>
                      <a:prstGeom prst="rect">
                        <a:avLst/>
                      </a:prstGeom>
                    </p:spPr>
                  </p:pic>
                </p:grpSp>
              </p:grp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B6B437D4-F173-60B2-1A07-BF2CDEB560BF}"/>
                      </a:ext>
                    </a:extLst>
                  </p:cNvPr>
                  <p:cNvSpPr txBox="1"/>
                  <p:nvPr/>
                </p:nvSpPr>
                <p:spPr>
                  <a:xfrm>
                    <a:off x="1326000" y="1787976"/>
                    <a:ext cx="3060000" cy="864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>
                    <a:defPPr>
                      <a:defRPr lang="ko-KR"/>
                    </a:defPPr>
                    <a:lvl1pPr lvl="0" algn="ctr" defTabSz="914400">
                      <a:defRPr sz="900">
                        <a:solidFill>
                          <a:srgbClr val="FFFDE7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</a:lstStyle>
                  <a:p>
                    <a:r>
                      <a:rPr lang="ko-KR" altLang="en-US" dirty="0">
                        <a:solidFill>
                          <a:schemeClr val="tx1"/>
                        </a:solidFill>
                      </a:rPr>
                      <a:t> 부위파괴 레벨이 </a:t>
                    </a:r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1</a:t>
                    </a:r>
                    <a:r>
                      <a:rPr lang="ko-KR" altLang="en-US" dirty="0">
                        <a:solidFill>
                          <a:schemeClr val="tx1"/>
                        </a:solidFill>
                      </a:rPr>
                      <a:t>만큼 증가합니다</a:t>
                    </a:r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. </a:t>
                    </a:r>
                  </a:p>
                </p:txBody>
              </p:sp>
            </p:grpSp>
          </p:grpSp>
          <p:grpSp>
            <p:nvGrpSpPr>
              <p:cNvPr id="86" name="그룹 85">
                <a:extLst>
                  <a:ext uri="{FF2B5EF4-FFF2-40B4-BE49-F238E27FC236}">
                    <a16:creationId xmlns:a16="http://schemas.microsoft.com/office/drawing/2014/main" id="{760F92D9-E8C6-72B5-17BC-BE74A9C5707E}"/>
                  </a:ext>
                </a:extLst>
              </p:cNvPr>
              <p:cNvGrpSpPr/>
              <p:nvPr/>
            </p:nvGrpSpPr>
            <p:grpSpPr>
              <a:xfrm>
                <a:off x="428996" y="1382811"/>
                <a:ext cx="1016304" cy="633785"/>
                <a:chOff x="-768663" y="3401183"/>
                <a:chExt cx="1016304" cy="633785"/>
              </a:xfrm>
            </p:grpSpPr>
            <p:pic>
              <p:nvPicPr>
                <p:cNvPr id="88" name="그림 87" descr="스크린샷, 폰트, 상징, 그래픽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04622BE3-EF36-BC78-F59C-332866800E1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47419" r="69319" b="4009"/>
                <a:stretch>
                  <a:fillRect/>
                </a:stretch>
              </p:blipFill>
              <p:spPr>
                <a:xfrm>
                  <a:off x="-437883" y="3401183"/>
                  <a:ext cx="354745" cy="374399"/>
                </a:xfrm>
                <a:prstGeom prst="rect">
                  <a:avLst/>
                </a:prstGeom>
              </p:spPr>
            </p:pic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C664F310-DABE-B43B-6C61-46B5E060E953}"/>
                    </a:ext>
                  </a:extLst>
                </p:cNvPr>
                <p:cNvSpPr txBox="1"/>
                <p:nvPr/>
              </p:nvSpPr>
              <p:spPr>
                <a:xfrm>
                  <a:off x="-768663" y="3844728"/>
                  <a:ext cx="1016304" cy="190240"/>
                </a:xfrm>
                <a:prstGeom prst="rect">
                  <a:avLst/>
                </a:prstGeom>
                <a:noFill/>
                <a:effectLst/>
              </p:spPr>
              <p:txBody>
                <a:bodyPr wrap="none" lIns="0" tIns="36000" rIns="0" bIns="0" rtlCol="0" anchor="ctr" anchorCtr="0">
                  <a:spAutoFit/>
                </a:bodyPr>
                <a:lstStyle/>
                <a:p>
                  <a:r>
                    <a:rPr lang="en-US" altLang="ko-KR" sz="1000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[</a:t>
                  </a:r>
                  <a:r>
                    <a:rPr lang="ko-KR" altLang="en-US" sz="1000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파티 기여도 향상</a:t>
                  </a:r>
                  <a:r>
                    <a:rPr lang="en-US" altLang="ko-KR" sz="1000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] </a:t>
                  </a:r>
                </a:p>
              </p:txBody>
            </p:sp>
          </p:grpSp>
        </p:grp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30B1F52E-A0D2-9E2B-2127-9012433212A9}"/>
                </a:ext>
              </a:extLst>
            </p:cNvPr>
            <p:cNvGrpSpPr/>
            <p:nvPr/>
          </p:nvGrpSpPr>
          <p:grpSpPr>
            <a:xfrm>
              <a:off x="369685" y="4941088"/>
              <a:ext cx="9194171" cy="1728000"/>
              <a:chOff x="369685" y="4941088"/>
              <a:chExt cx="9194171" cy="1728000"/>
            </a:xfrm>
          </p:grpSpPr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1FA89FEC-7E65-7D49-380D-13B0BB03B672}"/>
                  </a:ext>
                </a:extLst>
              </p:cNvPr>
              <p:cNvGrpSpPr/>
              <p:nvPr/>
            </p:nvGrpSpPr>
            <p:grpSpPr>
              <a:xfrm>
                <a:off x="3265312" y="4941088"/>
                <a:ext cx="6298544" cy="1728000"/>
                <a:chOff x="2947456" y="5029361"/>
                <a:chExt cx="6298544" cy="1728000"/>
              </a:xfrm>
            </p:grpSpPr>
            <p:grpSp>
              <p:nvGrpSpPr>
                <p:cNvPr id="49" name="그룹 48">
                  <a:extLst>
                    <a:ext uri="{FF2B5EF4-FFF2-40B4-BE49-F238E27FC236}">
                      <a16:creationId xmlns:a16="http://schemas.microsoft.com/office/drawing/2014/main" id="{43EBF042-BE21-099D-8BC3-DE8730DADCBE}"/>
                    </a:ext>
                  </a:extLst>
                </p:cNvPr>
                <p:cNvGrpSpPr/>
                <p:nvPr/>
              </p:nvGrpSpPr>
              <p:grpSpPr>
                <a:xfrm>
                  <a:off x="2947456" y="5029361"/>
                  <a:ext cx="3060000" cy="1728000"/>
                  <a:chOff x="2947456" y="5029361"/>
                  <a:chExt cx="3060000" cy="1728000"/>
                </a:xfrm>
              </p:grpSpPr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FEAE21FE-1394-21FC-6388-047F0DA51631}"/>
                      </a:ext>
                    </a:extLst>
                  </p:cNvPr>
                  <p:cNvSpPr txBox="1"/>
                  <p:nvPr/>
                </p:nvSpPr>
                <p:spPr>
                  <a:xfrm>
                    <a:off x="2947456" y="5029361"/>
                    <a:ext cx="3060000" cy="864000"/>
                  </a:xfrm>
                  <a:prstGeom prst="rect">
                    <a:avLst/>
                  </a:prstGeom>
                  <a:solidFill>
                    <a:srgbClr val="FFECB2"/>
                  </a:solidFill>
                  <a:ln>
                    <a:solidFill>
                      <a:srgbClr val="FFC000"/>
                    </a:solidFill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>
                    <a:defPPr>
                      <a:defRPr lang="ko-KR"/>
                    </a:defPPr>
                    <a:lvl1pPr lvl="0" algn="ctr" defTabSz="914400">
                      <a:defRPr sz="900">
                        <a:solidFill>
                          <a:srgbClr val="FFFDE7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</a:lstStyle>
                  <a:p>
                    <a:endParaRPr lang="en-US" altLang="ko-KR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84" name="그룹 83">
                    <a:extLst>
                      <a:ext uri="{FF2B5EF4-FFF2-40B4-BE49-F238E27FC236}">
                        <a16:creationId xmlns:a16="http://schemas.microsoft.com/office/drawing/2014/main" id="{0950EBE6-7C2E-0147-8EA0-26A03671A3D2}"/>
                      </a:ext>
                    </a:extLst>
                  </p:cNvPr>
                  <p:cNvGrpSpPr/>
                  <p:nvPr/>
                </p:nvGrpSpPr>
                <p:grpSpPr>
                  <a:xfrm>
                    <a:off x="4193725" y="5114066"/>
                    <a:ext cx="567463" cy="694591"/>
                    <a:chOff x="821958" y="4507483"/>
                    <a:chExt cx="567463" cy="694591"/>
                  </a:xfrm>
                </p:grpSpPr>
                <p:sp>
                  <p:nvSpPr>
                    <p:cNvPr id="63" name="TextBox 62">
                      <a:extLst>
                        <a:ext uri="{FF2B5EF4-FFF2-40B4-BE49-F238E27FC236}">
                          <a16:creationId xmlns:a16="http://schemas.microsoft.com/office/drawing/2014/main" id="{87A5B9B0-E871-6839-8211-F33F2D76709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21958" y="4975483"/>
                      <a:ext cx="567463" cy="22659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72000" rIns="0" bIns="0" rtlCol="0" anchor="ctr" anchorCtr="0">
                      <a:spAutoFit/>
                    </a:bodyPr>
                    <a:lstStyle/>
                    <a:p>
                      <a:pPr algn="ctr"/>
                      <a:r>
                        <a:rPr lang="ko-KR" altLang="en-US" sz="10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rPr>
                        <a:t> 빠른 준비 </a:t>
                      </a:r>
                      <a:endParaRPr lang="en-US" altLang="ko-KR" sz="1000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endParaRPr>
                    </a:p>
                  </p:txBody>
                </p:sp>
                <p:grpSp>
                  <p:nvGrpSpPr>
                    <p:cNvPr id="79" name="그룹 78">
                      <a:extLst>
                        <a:ext uri="{FF2B5EF4-FFF2-40B4-BE49-F238E27FC236}">
                          <a16:creationId xmlns:a16="http://schemas.microsoft.com/office/drawing/2014/main" id="{4D914E68-F158-DB43-4E3A-4EDC47654DD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71689" y="4507483"/>
                      <a:ext cx="468000" cy="468000"/>
                      <a:chOff x="698721" y="4239327"/>
                      <a:chExt cx="468000" cy="468000"/>
                    </a:xfrm>
                  </p:grpSpPr>
                  <p:sp>
                    <p:nvSpPr>
                      <p:cNvPr id="75" name="타원 74">
                        <a:extLst>
                          <a:ext uri="{FF2B5EF4-FFF2-40B4-BE49-F238E27FC236}">
                            <a16:creationId xmlns:a16="http://schemas.microsoft.com/office/drawing/2014/main" id="{0EDF79FC-BEA1-C0F0-9E50-297726DED1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98721" y="4239327"/>
                        <a:ext cx="468000" cy="468000"/>
                      </a:xfrm>
                      <a:prstGeom prst="ellipse">
                        <a:avLst/>
                      </a:prstGeom>
                      <a:solidFill>
                        <a:srgbClr val="14161B"/>
                      </a:solidFill>
                      <a:ln w="6350">
                        <a:solidFill>
                          <a:srgbClr val="FFC000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pic>
                    <p:nvPicPr>
                      <p:cNvPr id="38" name="그림 37" descr="상징, 호박, 양초, 노랑이(가) 표시된 사진&#10;&#10;AI 생성 콘텐츠는 정확하지 않을 수 있습니다.">
                        <a:extLst>
                          <a:ext uri="{FF2B5EF4-FFF2-40B4-BE49-F238E27FC236}">
                            <a16:creationId xmlns:a16="http://schemas.microsoft.com/office/drawing/2014/main" id="{FB669CCB-5CA2-14FE-1F6B-5BAFAE63C850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698721" y="4239327"/>
                        <a:ext cx="468000" cy="468000"/>
                      </a:xfrm>
                      <a:prstGeom prst="rect">
                        <a:avLst/>
                      </a:prstGeom>
                    </p:spPr>
                  </p:pic>
                </p:grpSp>
              </p:grp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DA2E0860-8B9E-D759-D191-535C50122FA8}"/>
                      </a:ext>
                    </a:extLst>
                  </p:cNvPr>
                  <p:cNvSpPr txBox="1"/>
                  <p:nvPr/>
                </p:nvSpPr>
                <p:spPr>
                  <a:xfrm>
                    <a:off x="2947456" y="5893361"/>
                    <a:ext cx="3060000" cy="864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rgbClr val="FFC000"/>
                    </a:solidFill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>
                    <a:defPPr>
                      <a:defRPr lang="ko-KR"/>
                    </a:defPPr>
                    <a:lvl1pPr lvl="0" algn="ctr" defTabSz="914400">
                      <a:defRPr sz="900">
                        <a:solidFill>
                          <a:srgbClr val="FFFDE7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</a:lstStyle>
                  <a:p>
                    <a:r>
                      <a:rPr lang="ko-KR" altLang="en-US" dirty="0">
                        <a:solidFill>
                          <a:schemeClr val="tx1"/>
                        </a:solidFill>
                      </a:rPr>
                      <a:t>재사용 대기시간이 </a:t>
                    </a:r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6.0/7.2/8.4/9.7/11.0</a:t>
                    </a:r>
                    <a:r>
                      <a:rPr lang="ko-KR" altLang="en-US" dirty="0">
                        <a:solidFill>
                          <a:schemeClr val="tx1"/>
                        </a:solidFill>
                      </a:rPr>
                      <a:t>초 감소합니다</a:t>
                    </a:r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.</a:t>
                    </a:r>
                  </a:p>
                </p:txBody>
              </p:sp>
            </p:grpSp>
            <p:grpSp>
              <p:nvGrpSpPr>
                <p:cNvPr id="53" name="그룹 52">
                  <a:extLst>
                    <a:ext uri="{FF2B5EF4-FFF2-40B4-BE49-F238E27FC236}">
                      <a16:creationId xmlns:a16="http://schemas.microsoft.com/office/drawing/2014/main" id="{4B7EDFF5-FA60-9D77-C4BF-C9A514439644}"/>
                    </a:ext>
                  </a:extLst>
                </p:cNvPr>
                <p:cNvGrpSpPr/>
                <p:nvPr/>
              </p:nvGrpSpPr>
              <p:grpSpPr>
                <a:xfrm>
                  <a:off x="6186000" y="5029361"/>
                  <a:ext cx="3060000" cy="1728000"/>
                  <a:chOff x="6186000" y="5029361"/>
                  <a:chExt cx="3060000" cy="1728000"/>
                </a:xfrm>
              </p:grpSpPr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4CB92B81-EB63-6CC9-3C6B-9659A522C518}"/>
                      </a:ext>
                    </a:extLst>
                  </p:cNvPr>
                  <p:cNvSpPr txBox="1"/>
                  <p:nvPr/>
                </p:nvSpPr>
                <p:spPr>
                  <a:xfrm>
                    <a:off x="6186000" y="5029361"/>
                    <a:ext cx="3060000" cy="864000"/>
                  </a:xfrm>
                  <a:prstGeom prst="rect">
                    <a:avLst/>
                  </a:prstGeom>
                  <a:solidFill>
                    <a:srgbClr val="FFECB2"/>
                  </a:solidFill>
                  <a:ln>
                    <a:solidFill>
                      <a:srgbClr val="FFC000"/>
                    </a:solidFill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>
                    <a:defPPr>
                      <a:defRPr lang="ko-KR"/>
                    </a:defPPr>
                    <a:lvl1pPr lvl="0" algn="ctr" defTabSz="914400">
                      <a:defRPr sz="900">
                        <a:solidFill>
                          <a:srgbClr val="FFFDE7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</a:lstStyle>
                  <a:p>
                    <a:endParaRPr lang="en-US" altLang="ko-KR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85" name="그룹 84">
                    <a:extLst>
                      <a:ext uri="{FF2B5EF4-FFF2-40B4-BE49-F238E27FC236}">
                        <a16:creationId xmlns:a16="http://schemas.microsoft.com/office/drawing/2014/main" id="{70347405-5C9A-E1DF-7376-11816565A517}"/>
                      </a:ext>
                    </a:extLst>
                  </p:cNvPr>
                  <p:cNvGrpSpPr/>
                  <p:nvPr/>
                </p:nvGrpSpPr>
                <p:grpSpPr>
                  <a:xfrm>
                    <a:off x="7372958" y="5114066"/>
                    <a:ext cx="686085" cy="694591"/>
                    <a:chOff x="2088951" y="4507483"/>
                    <a:chExt cx="686085" cy="694591"/>
                  </a:xfrm>
                </p:grpSpPr>
                <p:sp>
                  <p:nvSpPr>
                    <p:cNvPr id="64" name="TextBox 63">
                      <a:extLst>
                        <a:ext uri="{FF2B5EF4-FFF2-40B4-BE49-F238E27FC236}">
                          <a16:creationId xmlns:a16="http://schemas.microsoft.com/office/drawing/2014/main" id="{D8C22E43-409E-8818-C438-BDB7DD1793D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88951" y="4975483"/>
                      <a:ext cx="686085" cy="22659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72000" rIns="0" bIns="0" rtlCol="0" anchor="ctr" anchorCtr="0">
                      <a:spAutoFit/>
                    </a:bodyPr>
                    <a:lstStyle/>
                    <a:p>
                      <a:pPr algn="ctr"/>
                      <a:r>
                        <a:rPr lang="en-US" altLang="ko-KR" sz="10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rPr>
                        <a:t> </a:t>
                      </a:r>
                      <a:r>
                        <a:rPr lang="ko-KR" altLang="en-US" sz="10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rPr>
                        <a:t>최후의 판단 </a:t>
                      </a:r>
                      <a:endParaRPr lang="en-US" altLang="ko-KR" sz="1000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endParaRPr>
                    </a:p>
                  </p:txBody>
                </p:sp>
                <p:grpSp>
                  <p:nvGrpSpPr>
                    <p:cNvPr id="78" name="그룹 77">
                      <a:extLst>
                        <a:ext uri="{FF2B5EF4-FFF2-40B4-BE49-F238E27FC236}">
                          <a16:creationId xmlns:a16="http://schemas.microsoft.com/office/drawing/2014/main" id="{70C71038-7E01-AAD6-C4BA-987E58678BA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97994" y="4507483"/>
                      <a:ext cx="468000" cy="468000"/>
                      <a:chOff x="2311631" y="4239327"/>
                      <a:chExt cx="468000" cy="468000"/>
                    </a:xfrm>
                  </p:grpSpPr>
                  <p:sp>
                    <p:nvSpPr>
                      <p:cNvPr id="77" name="타원 76">
                        <a:extLst>
                          <a:ext uri="{FF2B5EF4-FFF2-40B4-BE49-F238E27FC236}">
                            <a16:creationId xmlns:a16="http://schemas.microsoft.com/office/drawing/2014/main" id="{99002F21-465F-E71B-51FF-86F9468FFBA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311631" y="4239327"/>
                        <a:ext cx="468000" cy="468000"/>
                      </a:xfrm>
                      <a:prstGeom prst="ellipse">
                        <a:avLst/>
                      </a:prstGeom>
                      <a:solidFill>
                        <a:srgbClr val="14161B"/>
                      </a:solidFill>
                      <a:ln w="6350">
                        <a:solidFill>
                          <a:srgbClr val="FFC000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pic>
                    <p:nvPicPr>
                      <p:cNvPr id="36" name="그림 35" descr="모래 시계, 정물 사진, 빛이(가) 표시된 사진&#10;&#10;AI 생성 콘텐츠는 정확하지 않을 수 있습니다.">
                        <a:extLst>
                          <a:ext uri="{FF2B5EF4-FFF2-40B4-BE49-F238E27FC236}">
                            <a16:creationId xmlns:a16="http://schemas.microsoft.com/office/drawing/2014/main" id="{34028EAA-D3D3-6F80-CAB8-D6683ADCDE58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311631" y="4239327"/>
                        <a:ext cx="468000" cy="468000"/>
                      </a:xfrm>
                      <a:prstGeom prst="rect">
                        <a:avLst/>
                      </a:prstGeom>
                    </p:spPr>
                  </p:pic>
                </p:grpSp>
              </p:grp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2B5897D3-F29E-AC54-754E-7640EAFB84F3}"/>
                      </a:ext>
                    </a:extLst>
                  </p:cNvPr>
                  <p:cNvSpPr txBox="1"/>
                  <p:nvPr/>
                </p:nvSpPr>
                <p:spPr>
                  <a:xfrm>
                    <a:off x="6186000" y="5893361"/>
                    <a:ext cx="3060000" cy="864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rgbClr val="FFC000"/>
                    </a:solidFill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>
                    <a:defPPr>
                      <a:defRPr lang="ko-KR"/>
                    </a:defPPr>
                    <a:lvl1pPr lvl="0" algn="ctr" defTabSz="914400">
                      <a:defRPr sz="900">
                        <a:solidFill>
                          <a:srgbClr val="FFFDE7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</a:lstStyle>
                  <a:p>
                    <a:r>
                      <a:rPr lang="ko-KR" altLang="en-US" dirty="0">
                        <a:solidFill>
                          <a:schemeClr val="tx1"/>
                        </a:solidFill>
                      </a:rPr>
                      <a:t>듀얼 게이지를 </a:t>
                    </a:r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1</a:t>
                    </a:r>
                    <a:r>
                      <a:rPr lang="ko-KR" altLang="en-US" dirty="0">
                        <a:solidFill>
                          <a:schemeClr val="tx1"/>
                        </a:solidFill>
                      </a:rPr>
                      <a:t>칸 소모하지만</a:t>
                    </a:r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, </a:t>
                    </a:r>
                    <a:r>
                      <a:rPr lang="ko-KR" altLang="en-US" dirty="0">
                        <a:solidFill>
                          <a:schemeClr val="tx1"/>
                        </a:solidFill>
                      </a:rPr>
                      <a:t>적에게 주는 피해가 </a:t>
                    </a:r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140.0/152.6/165.2/177.8/190.4% </a:t>
                    </a:r>
                    <a:r>
                      <a:rPr lang="ko-KR" altLang="en-US" dirty="0">
                        <a:solidFill>
                          <a:schemeClr val="tx1"/>
                        </a:solidFill>
                      </a:rPr>
                      <a:t>증가합니다</a:t>
                    </a:r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. </a:t>
                    </a:r>
                  </a:p>
                  <a:p>
                    <a:r>
                      <a:rPr lang="ko-KR" altLang="en-US" dirty="0">
                        <a:solidFill>
                          <a:schemeClr val="tx1"/>
                        </a:solidFill>
                      </a:rPr>
                      <a:t>보유한 듀얼 게이지가 </a:t>
                    </a:r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1</a:t>
                    </a:r>
                    <a:r>
                      <a:rPr lang="ko-KR" altLang="en-US" dirty="0">
                        <a:solidFill>
                          <a:schemeClr val="tx1"/>
                        </a:solidFill>
                      </a:rPr>
                      <a:t>칸 미만이면 적용 되지 않습니다</a:t>
                    </a:r>
                    <a:r>
                      <a:rPr lang="en-US" altLang="ko-KR" dirty="0">
                        <a:solidFill>
                          <a:schemeClr val="tx1"/>
                        </a:solidFill>
                      </a:rPr>
                      <a:t>.</a:t>
                    </a:r>
                  </a:p>
                </p:txBody>
              </p:sp>
            </p:grpSp>
          </p:grpSp>
          <p:grpSp>
            <p:nvGrpSpPr>
              <p:cNvPr id="94" name="그룹 93">
                <a:extLst>
                  <a:ext uri="{FF2B5EF4-FFF2-40B4-BE49-F238E27FC236}">
                    <a16:creationId xmlns:a16="http://schemas.microsoft.com/office/drawing/2014/main" id="{84A0066A-8F29-907B-7870-09D26B6B292D}"/>
                  </a:ext>
                </a:extLst>
              </p:cNvPr>
              <p:cNvGrpSpPr/>
              <p:nvPr/>
            </p:nvGrpSpPr>
            <p:grpSpPr>
              <a:xfrm>
                <a:off x="369685" y="5488196"/>
                <a:ext cx="1134926" cy="633785"/>
                <a:chOff x="-885551" y="3401183"/>
                <a:chExt cx="1134926" cy="633785"/>
              </a:xfrm>
            </p:grpSpPr>
            <p:pic>
              <p:nvPicPr>
                <p:cNvPr id="95" name="그림 94" descr="스크린샷, 폰트, 상징, 그래픽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9D219CD2-2015-E92C-9FBD-240ED0025E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6485" t="47419" r="2897" b="4009"/>
                <a:stretch>
                  <a:fillRect/>
                </a:stretch>
              </p:blipFill>
              <p:spPr>
                <a:xfrm>
                  <a:off x="-495081" y="3401183"/>
                  <a:ext cx="353987" cy="374399"/>
                </a:xfrm>
                <a:prstGeom prst="rect">
                  <a:avLst/>
                </a:prstGeom>
              </p:spPr>
            </p:pic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2A4226E6-2335-69E2-A644-1722C52D3566}"/>
                    </a:ext>
                  </a:extLst>
                </p:cNvPr>
                <p:cNvSpPr txBox="1"/>
                <p:nvPr/>
              </p:nvSpPr>
              <p:spPr>
                <a:xfrm>
                  <a:off x="-885551" y="3844728"/>
                  <a:ext cx="1134926" cy="190240"/>
                </a:xfrm>
                <a:prstGeom prst="rect">
                  <a:avLst/>
                </a:prstGeom>
                <a:noFill/>
              </p:spPr>
              <p:txBody>
                <a:bodyPr wrap="none" lIns="0" tIns="36000" rIns="0" bIns="0" rtlCol="0" anchor="ctr" anchorCtr="0">
                  <a:spAutoFit/>
                </a:bodyPr>
                <a:lstStyle/>
                <a:p>
                  <a:r>
                    <a:rPr lang="en-US" altLang="ko-KR" sz="1000" dirty="0">
                      <a:solidFill>
                        <a:srgbClr val="FFC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[</a:t>
                  </a:r>
                  <a:r>
                    <a:rPr lang="ko-KR" altLang="en-US" sz="1000" dirty="0">
                      <a:solidFill>
                        <a:srgbClr val="FFC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스킬의 방향성 결정</a:t>
                  </a:r>
                  <a:r>
                    <a:rPr lang="en-US" altLang="ko-KR" sz="1000" dirty="0">
                      <a:solidFill>
                        <a:srgbClr val="FFC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]</a:t>
                  </a:r>
                  <a:r>
                    <a:rPr lang="ko-KR" altLang="en-US" sz="1000" dirty="0">
                      <a:solidFill>
                        <a:srgbClr val="FFC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 </a:t>
                  </a:r>
                  <a:endParaRPr lang="en-US" altLang="ko-KR" sz="1000" dirty="0">
                    <a:solidFill>
                      <a:srgbClr val="FFC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643519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D3806D73-EEEF-2110-7CE3-2F037B7AA6C3}"/>
              </a:ext>
            </a:extLst>
          </p:cNvPr>
          <p:cNvGrpSpPr/>
          <p:nvPr/>
        </p:nvGrpSpPr>
        <p:grpSpPr>
          <a:xfrm>
            <a:off x="1595989" y="618378"/>
            <a:ext cx="9000023" cy="377439"/>
            <a:chOff x="-2746094" y="1118183"/>
            <a:chExt cx="9000023" cy="377439"/>
          </a:xfrm>
        </p:grpSpPr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D8334743-04A9-A7E4-EA28-607065F23EE3}"/>
                </a:ext>
              </a:extLst>
            </p:cNvPr>
            <p:cNvCxnSpPr>
              <a:cxnSpLocks/>
            </p:cNvCxnSpPr>
            <p:nvPr/>
          </p:nvCxnSpPr>
          <p:spPr>
            <a:xfrm>
              <a:off x="-2746071" y="1305382"/>
              <a:ext cx="9000000" cy="0"/>
            </a:xfrm>
            <a:prstGeom prst="line">
              <a:avLst/>
            </a:prstGeom>
            <a:ln w="31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89" name="그림 88" descr="스크린샷, 폰트, 상징, 그래픽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FC24F674-FF5A-3C52-7428-D1BE03C2E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7419" r="69319" b="4009"/>
            <a:stretch>
              <a:fillRect/>
            </a:stretch>
          </p:blipFill>
          <p:spPr>
            <a:xfrm>
              <a:off x="1576557" y="1118183"/>
              <a:ext cx="354745" cy="374399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549F53E-2ED7-3F75-4503-99354B3CF353}"/>
                </a:ext>
              </a:extLst>
            </p:cNvPr>
            <p:cNvSpPr txBox="1"/>
            <p:nvPr/>
          </p:nvSpPr>
          <p:spPr>
            <a:xfrm>
              <a:off x="-2746094" y="1305382"/>
              <a:ext cx="1016304" cy="190240"/>
            </a:xfrm>
            <a:prstGeom prst="rect">
              <a:avLst/>
            </a:prstGeom>
            <a:noFill/>
          </p:spPr>
          <p:txBody>
            <a:bodyPr wrap="none" lIns="0" tIns="36000" rIns="0" bIns="0" rtlCol="0" anchor="ctr" anchorCtr="0">
              <a:spAutoFit/>
            </a:bodyPr>
            <a:lstStyle/>
            <a:p>
              <a:r>
                <a:rPr lang="en-US" altLang="ko-KR" sz="10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[</a:t>
              </a:r>
              <a:r>
                <a:rPr lang="ko-KR" altLang="en-US" sz="10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파티 기여도 향상</a:t>
              </a:r>
              <a:r>
                <a:rPr lang="en-US" altLang="ko-KR" sz="10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] </a:t>
              </a:r>
            </a:p>
          </p:txBody>
        </p:sp>
      </p:grp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68BBC016-9AC0-F805-036D-CBE62D7B7CFB}"/>
              </a:ext>
            </a:extLst>
          </p:cNvPr>
          <p:cNvGrpSpPr/>
          <p:nvPr/>
        </p:nvGrpSpPr>
        <p:grpSpPr>
          <a:xfrm>
            <a:off x="1595989" y="2598378"/>
            <a:ext cx="9005347" cy="377439"/>
            <a:chOff x="329248" y="2514129"/>
            <a:chExt cx="9005347" cy="377439"/>
          </a:xfrm>
        </p:grpSpPr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1080D2D8-6C92-2F4A-5A13-E0BD671388F0}"/>
                </a:ext>
              </a:extLst>
            </p:cNvPr>
            <p:cNvCxnSpPr>
              <a:cxnSpLocks/>
            </p:cNvCxnSpPr>
            <p:nvPr/>
          </p:nvCxnSpPr>
          <p:spPr>
            <a:xfrm>
              <a:off x="334595" y="2701328"/>
              <a:ext cx="9000000" cy="0"/>
            </a:xfrm>
            <a:prstGeom prst="line">
              <a:avLst/>
            </a:prstGeom>
            <a:ln w="3175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09" name="그림 108" descr="스크린샷, 폰트, 상징, 그래픽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AA2BDE51-0B71-AFD3-124D-8FF531689C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406" t="47419" r="35653" b="4009"/>
            <a:stretch>
              <a:fillRect/>
            </a:stretch>
          </p:blipFill>
          <p:spPr>
            <a:xfrm>
              <a:off x="4655729" y="2514129"/>
              <a:ext cx="357733" cy="374399"/>
            </a:xfrm>
            <a:prstGeom prst="rect">
              <a:avLst/>
            </a:prstGeom>
          </p:spPr>
        </p:pic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1FE8F2D7-9FF5-2BE7-1A6B-5DEFFED2B81A}"/>
                </a:ext>
              </a:extLst>
            </p:cNvPr>
            <p:cNvSpPr txBox="1"/>
            <p:nvPr/>
          </p:nvSpPr>
          <p:spPr>
            <a:xfrm>
              <a:off x="329248" y="2701328"/>
              <a:ext cx="1016304" cy="190240"/>
            </a:xfrm>
            <a:prstGeom prst="rect">
              <a:avLst/>
            </a:prstGeom>
            <a:noFill/>
          </p:spPr>
          <p:txBody>
            <a:bodyPr wrap="none" lIns="0" tIns="36000" rIns="0" bIns="0" rtlCol="0" anchor="ctr" anchorCtr="0">
              <a:spAutoFit/>
            </a:bodyPr>
            <a:lstStyle/>
            <a:p>
              <a:r>
                <a:rPr lang="en-US" altLang="ko-KR" sz="10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[</a:t>
              </a:r>
              <a:r>
                <a:rPr lang="ko-KR" altLang="en-US" sz="10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전투 스타일 변화</a:t>
              </a:r>
              <a:r>
                <a:rPr lang="en-US" altLang="ko-KR" sz="10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] </a:t>
              </a:r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D195D1F8-B72F-66AA-75E8-F06BC5C4BD2C}"/>
              </a:ext>
            </a:extLst>
          </p:cNvPr>
          <p:cNvGrpSpPr/>
          <p:nvPr/>
        </p:nvGrpSpPr>
        <p:grpSpPr>
          <a:xfrm>
            <a:off x="1595989" y="4578378"/>
            <a:ext cx="9006840" cy="377439"/>
            <a:chOff x="329248" y="3910075"/>
            <a:chExt cx="9006840" cy="377439"/>
          </a:xfrm>
        </p:grpSpPr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AE113801-B609-FABB-9E5A-7537084194F2}"/>
                </a:ext>
              </a:extLst>
            </p:cNvPr>
            <p:cNvCxnSpPr>
              <a:cxnSpLocks/>
            </p:cNvCxnSpPr>
            <p:nvPr/>
          </p:nvCxnSpPr>
          <p:spPr>
            <a:xfrm>
              <a:off x="336088" y="4097274"/>
              <a:ext cx="9000000" cy="0"/>
            </a:xfrm>
            <a:prstGeom prst="line">
              <a:avLst/>
            </a:prstGeom>
            <a:ln w="3175"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13" name="그림 112" descr="스크린샷, 폰트, 상징, 그래픽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A392EFE2-928A-EA40-6D29-D6A5AE9728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485" t="47419" r="2897" b="4009"/>
            <a:stretch>
              <a:fillRect/>
            </a:stretch>
          </p:blipFill>
          <p:spPr>
            <a:xfrm>
              <a:off x="4659095" y="3910075"/>
              <a:ext cx="353987" cy="374399"/>
            </a:xfrm>
            <a:prstGeom prst="rect">
              <a:avLst/>
            </a:prstGeom>
          </p:spPr>
        </p:pic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21F013CD-6F11-741E-8B60-5A549426B987}"/>
                </a:ext>
              </a:extLst>
            </p:cNvPr>
            <p:cNvSpPr txBox="1"/>
            <p:nvPr/>
          </p:nvSpPr>
          <p:spPr>
            <a:xfrm>
              <a:off x="329248" y="4097274"/>
              <a:ext cx="1134926" cy="190240"/>
            </a:xfrm>
            <a:prstGeom prst="rect">
              <a:avLst/>
            </a:prstGeom>
            <a:noFill/>
          </p:spPr>
          <p:txBody>
            <a:bodyPr wrap="none" lIns="0" tIns="36000" rIns="0" bIns="0" rtlCol="0" anchor="ctr" anchorCtr="0">
              <a:spAutoFit/>
            </a:bodyPr>
            <a:lstStyle/>
            <a:p>
              <a:r>
                <a:rPr lang="en-US" altLang="ko-KR" sz="1000" dirty="0">
                  <a:solidFill>
                    <a:srgbClr val="FFC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[</a:t>
              </a:r>
              <a:r>
                <a:rPr lang="ko-KR" altLang="en-US" sz="1000" dirty="0">
                  <a:solidFill>
                    <a:srgbClr val="FFC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스킬의 방향성 결정</a:t>
              </a:r>
              <a:r>
                <a:rPr lang="en-US" altLang="ko-KR" sz="1000" dirty="0">
                  <a:solidFill>
                    <a:srgbClr val="FFC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]</a:t>
              </a:r>
              <a:r>
                <a:rPr lang="ko-KR" altLang="en-US" sz="1000" dirty="0">
                  <a:solidFill>
                    <a:srgbClr val="FFC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endParaRPr lang="en-US" altLang="ko-KR" sz="1000" dirty="0">
                <a:solidFill>
                  <a:srgbClr val="FFC00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3292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3CC5B3-364B-F816-54B4-F435E69C9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A6962174-6BA4-B0CF-8486-3138AB642CB4}"/>
              </a:ext>
            </a:extLst>
          </p:cNvPr>
          <p:cNvGrpSpPr/>
          <p:nvPr/>
        </p:nvGrpSpPr>
        <p:grpSpPr>
          <a:xfrm>
            <a:off x="189103" y="188913"/>
            <a:ext cx="11807825" cy="402775"/>
            <a:chOff x="192088" y="54772"/>
            <a:chExt cx="11807825" cy="4027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AC6B67D5-754A-3509-ACB5-15DFA3CF1E7B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6EEAD97-0AE3-DD84-BF0D-72F348BB27B3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959782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트라이포드</a:t>
                </a: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0677E97B-DAFA-B01E-D8F5-142CF3E0801E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1151870" y="256160"/>
                <a:ext cx="10848043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3F062AF8-2B62-6EE2-B523-D3DBD0B49D8A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F4E89F8A-C70B-67E7-4EFB-2565CB33A1A1}"/>
              </a:ext>
            </a:extLst>
          </p:cNvPr>
          <p:cNvSpPr/>
          <p:nvPr/>
        </p:nvSpPr>
        <p:spPr>
          <a:xfrm>
            <a:off x="475591" y="748075"/>
            <a:ext cx="11240818" cy="5940000"/>
          </a:xfrm>
          <a:prstGeom prst="rect">
            <a:avLst/>
          </a:prstGeom>
          <a:solidFill>
            <a:srgbClr val="14161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9632CEE4-C9F6-F466-C680-3AF351C48655}"/>
              </a:ext>
            </a:extLst>
          </p:cNvPr>
          <p:cNvGrpSpPr/>
          <p:nvPr/>
        </p:nvGrpSpPr>
        <p:grpSpPr>
          <a:xfrm>
            <a:off x="3616409" y="4708075"/>
            <a:ext cx="3240000" cy="1980000"/>
            <a:chOff x="258007" y="4689088"/>
            <a:chExt cx="3240000" cy="1980000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E674304-2952-0BBF-4513-BD6E5E873A7E}"/>
                </a:ext>
              </a:extLst>
            </p:cNvPr>
            <p:cNvSpPr/>
            <p:nvPr/>
          </p:nvSpPr>
          <p:spPr>
            <a:xfrm>
              <a:off x="258007" y="4689088"/>
              <a:ext cx="3240000" cy="1980000"/>
            </a:xfrm>
            <a:prstGeom prst="rect">
              <a:avLst/>
            </a:prstGeom>
            <a:solidFill>
              <a:srgbClr val="14161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81F4BF72-BE28-1D83-F1A0-A2302BF0EC27}"/>
                </a:ext>
              </a:extLst>
            </p:cNvPr>
            <p:cNvGrpSpPr/>
            <p:nvPr/>
          </p:nvGrpSpPr>
          <p:grpSpPr>
            <a:xfrm>
              <a:off x="1594276" y="5226965"/>
              <a:ext cx="567463" cy="694591"/>
              <a:chOff x="821958" y="4507483"/>
              <a:chExt cx="567463" cy="694591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AB9885C-D2C9-03D9-B27E-383525E85F14}"/>
                  </a:ext>
                </a:extLst>
              </p:cNvPr>
              <p:cNvSpPr txBox="1"/>
              <p:nvPr/>
            </p:nvSpPr>
            <p:spPr>
              <a:xfrm>
                <a:off x="821958" y="4975483"/>
                <a:ext cx="567463" cy="226591"/>
              </a:xfrm>
              <a:prstGeom prst="rect">
                <a:avLst/>
              </a:prstGeom>
              <a:noFill/>
            </p:spPr>
            <p:txBody>
              <a:bodyPr wrap="none" lIns="0" tIns="72000" rIns="0" bIns="0" rtlCol="0" anchor="ctr" anchorCtr="0">
                <a:spAutoFit/>
              </a:bodyPr>
              <a:lstStyle/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빠른 준비 </a:t>
                </a:r>
                <a:endParaRPr lang="en-US" altLang="ko-KR" sz="10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grpSp>
            <p:nvGrpSpPr>
              <p:cNvPr id="79" name="그룹 78">
                <a:extLst>
                  <a:ext uri="{FF2B5EF4-FFF2-40B4-BE49-F238E27FC236}">
                    <a16:creationId xmlns:a16="http://schemas.microsoft.com/office/drawing/2014/main" id="{175AE697-7D4B-A121-492F-FAC3D18637C6}"/>
                  </a:ext>
                </a:extLst>
              </p:cNvPr>
              <p:cNvGrpSpPr/>
              <p:nvPr/>
            </p:nvGrpSpPr>
            <p:grpSpPr>
              <a:xfrm>
                <a:off x="871689" y="4507483"/>
                <a:ext cx="468000" cy="468000"/>
                <a:chOff x="698721" y="4239327"/>
                <a:chExt cx="468000" cy="468000"/>
              </a:xfrm>
            </p:grpSpPr>
            <p:sp>
              <p:nvSpPr>
                <p:cNvPr id="75" name="타원 74">
                  <a:extLst>
                    <a:ext uri="{FF2B5EF4-FFF2-40B4-BE49-F238E27FC236}">
                      <a16:creationId xmlns:a16="http://schemas.microsoft.com/office/drawing/2014/main" id="{329B2964-97A3-E0ED-162C-B586F91F3573}"/>
                    </a:ext>
                  </a:extLst>
                </p:cNvPr>
                <p:cNvSpPr/>
                <p:nvPr/>
              </p:nvSpPr>
              <p:spPr>
                <a:xfrm>
                  <a:off x="698721" y="4239327"/>
                  <a:ext cx="468000" cy="468000"/>
                </a:xfrm>
                <a:prstGeom prst="ellipse">
                  <a:avLst/>
                </a:prstGeom>
                <a:solidFill>
                  <a:srgbClr val="14161B"/>
                </a:solidFill>
                <a:ln w="63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38" name="그림 37" descr="상징, 호박, 양초, 노랑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63296C09-2C01-5801-82A1-9B6EB9CBD2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8721" y="4239327"/>
                  <a:ext cx="468000" cy="468000"/>
                </a:xfrm>
                <a:prstGeom prst="rect">
                  <a:avLst/>
                </a:prstGeom>
              </p:spPr>
            </p:pic>
          </p:grp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9927326-347D-CC8E-23C4-C9F315E95015}"/>
                </a:ext>
              </a:extLst>
            </p:cNvPr>
            <p:cNvSpPr txBox="1"/>
            <p:nvPr/>
          </p:nvSpPr>
          <p:spPr>
            <a:xfrm>
              <a:off x="348007" y="6023798"/>
              <a:ext cx="3060000" cy="54000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>
              <a:defPPr>
                <a:defRPr lang="ko-KR"/>
              </a:defPPr>
              <a:lvl1pPr lvl="0" algn="ctr" defTabSz="914400">
                <a:defRPr sz="900">
                  <a:solidFill>
                    <a:srgbClr val="FFFDE7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</a:lstStyle>
            <a:p>
              <a:r>
                <a:rPr lang="ko-KR" altLang="en-US" dirty="0"/>
                <a:t>재사용 대기시간이 </a:t>
              </a:r>
              <a:r>
                <a:rPr lang="en-US" altLang="ko-KR" dirty="0">
                  <a:solidFill>
                    <a:srgbClr val="99FF99"/>
                  </a:solidFill>
                </a:rPr>
                <a:t>6.0/7.2/8.4/9.7/11.0</a:t>
              </a:r>
              <a:r>
                <a:rPr lang="ko-KR" altLang="en-US" dirty="0"/>
                <a:t>초 감소합니다</a:t>
              </a:r>
              <a:r>
                <a:rPr lang="en-US" altLang="ko-KR" dirty="0"/>
                <a:t>.</a:t>
              </a:r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4AE7E016-73B6-44C2-B342-8DE4A26F5A01}"/>
              </a:ext>
            </a:extLst>
          </p:cNvPr>
          <p:cNvGrpSpPr/>
          <p:nvPr/>
        </p:nvGrpSpPr>
        <p:grpSpPr>
          <a:xfrm>
            <a:off x="6856409" y="4708075"/>
            <a:ext cx="3240000" cy="1980000"/>
            <a:chOff x="5985263" y="4689088"/>
            <a:chExt cx="3240000" cy="198000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8AA36A1-62FB-6A1E-CE81-A7D884ED3A0C}"/>
                </a:ext>
              </a:extLst>
            </p:cNvPr>
            <p:cNvSpPr/>
            <p:nvPr/>
          </p:nvSpPr>
          <p:spPr>
            <a:xfrm>
              <a:off x="5985263" y="4689088"/>
              <a:ext cx="3240000" cy="1980000"/>
            </a:xfrm>
            <a:prstGeom prst="rect">
              <a:avLst/>
            </a:prstGeom>
            <a:solidFill>
              <a:srgbClr val="14161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0B75AE74-4463-FFB4-EDD9-CFB353F93DA2}"/>
                </a:ext>
              </a:extLst>
            </p:cNvPr>
            <p:cNvGrpSpPr/>
            <p:nvPr/>
          </p:nvGrpSpPr>
          <p:grpSpPr>
            <a:xfrm>
              <a:off x="7262221" y="5226965"/>
              <a:ext cx="686085" cy="694591"/>
              <a:chOff x="2088951" y="4507483"/>
              <a:chExt cx="686085" cy="694591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A04DBCA-9DCD-C45F-8B32-B4DA54304B43}"/>
                  </a:ext>
                </a:extLst>
              </p:cNvPr>
              <p:cNvSpPr txBox="1"/>
              <p:nvPr/>
            </p:nvSpPr>
            <p:spPr>
              <a:xfrm>
                <a:off x="2088951" y="4975483"/>
                <a:ext cx="686085" cy="226591"/>
              </a:xfrm>
              <a:prstGeom prst="rect">
                <a:avLst/>
              </a:prstGeom>
              <a:noFill/>
            </p:spPr>
            <p:txBody>
              <a:bodyPr wrap="none" lIns="0" tIns="72000" rIns="0" bIns="0" rtlCol="0" anchor="ctr" anchorCtr="0">
                <a:spAutoFit/>
              </a:bodyPr>
              <a:lstStyle/>
              <a:p>
                <a:pPr algn="ctr"/>
                <a:r>
                  <a:rPr lang="en-US" altLang="ko-KR" sz="10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최후의 판단 </a:t>
                </a:r>
                <a:endParaRPr lang="en-US" altLang="ko-KR" sz="10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grpSp>
            <p:nvGrpSpPr>
              <p:cNvPr id="78" name="그룹 77">
                <a:extLst>
                  <a:ext uri="{FF2B5EF4-FFF2-40B4-BE49-F238E27FC236}">
                    <a16:creationId xmlns:a16="http://schemas.microsoft.com/office/drawing/2014/main" id="{C7FFB775-DAC3-8EA0-4069-89710F58D96B}"/>
                  </a:ext>
                </a:extLst>
              </p:cNvPr>
              <p:cNvGrpSpPr/>
              <p:nvPr/>
            </p:nvGrpSpPr>
            <p:grpSpPr>
              <a:xfrm>
                <a:off x="2197994" y="4507483"/>
                <a:ext cx="468000" cy="468000"/>
                <a:chOff x="2311631" y="4239327"/>
                <a:chExt cx="468000" cy="468000"/>
              </a:xfrm>
            </p:grpSpPr>
            <p:sp>
              <p:nvSpPr>
                <p:cNvPr id="77" name="타원 76">
                  <a:extLst>
                    <a:ext uri="{FF2B5EF4-FFF2-40B4-BE49-F238E27FC236}">
                      <a16:creationId xmlns:a16="http://schemas.microsoft.com/office/drawing/2014/main" id="{718F3366-2C12-7277-3D60-689002CFDD2C}"/>
                    </a:ext>
                  </a:extLst>
                </p:cNvPr>
                <p:cNvSpPr/>
                <p:nvPr/>
              </p:nvSpPr>
              <p:spPr>
                <a:xfrm>
                  <a:off x="2311631" y="4239327"/>
                  <a:ext cx="468000" cy="468000"/>
                </a:xfrm>
                <a:prstGeom prst="ellipse">
                  <a:avLst/>
                </a:prstGeom>
                <a:solidFill>
                  <a:srgbClr val="14161B"/>
                </a:solidFill>
                <a:ln w="63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36" name="그림 35" descr="모래 시계, 정물 사진, 빛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B49DF057-C3DA-3D1B-055C-CDEAA1EA7B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11631" y="4239327"/>
                  <a:ext cx="468000" cy="468000"/>
                </a:xfrm>
                <a:prstGeom prst="rect">
                  <a:avLst/>
                </a:prstGeom>
              </p:spPr>
            </p:pic>
          </p:grp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E7948C5-7BA0-49AE-AFA3-FDF0E8FDE94C}"/>
                </a:ext>
              </a:extLst>
            </p:cNvPr>
            <p:cNvSpPr txBox="1"/>
            <p:nvPr/>
          </p:nvSpPr>
          <p:spPr>
            <a:xfrm>
              <a:off x="6075263" y="6023798"/>
              <a:ext cx="3060000" cy="54000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>
              <a:defPPr>
                <a:defRPr lang="ko-KR"/>
              </a:defPPr>
              <a:lvl1pPr lvl="0" algn="ctr" defTabSz="914400">
                <a:defRPr sz="900">
                  <a:solidFill>
                    <a:srgbClr val="FFFDE7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</a:lstStyle>
            <a:p>
              <a:r>
                <a:rPr lang="ko-KR" altLang="en-US" dirty="0"/>
                <a:t>듀얼 게이지를 </a:t>
              </a:r>
              <a:r>
                <a:rPr lang="en-US" altLang="ko-KR" dirty="0">
                  <a:solidFill>
                    <a:srgbClr val="FF9999"/>
                  </a:solidFill>
                </a:rPr>
                <a:t>1</a:t>
              </a:r>
              <a:r>
                <a:rPr lang="ko-KR" altLang="en-US" dirty="0"/>
                <a:t>칸 소모하지만</a:t>
              </a:r>
              <a:r>
                <a:rPr lang="en-US" altLang="ko-KR" dirty="0"/>
                <a:t>, </a:t>
              </a:r>
              <a:r>
                <a:rPr lang="ko-KR" altLang="en-US" dirty="0"/>
                <a:t>적에게 주는 피해가 </a:t>
              </a:r>
              <a:r>
                <a:rPr lang="en-US" altLang="ko-KR" dirty="0">
                  <a:solidFill>
                    <a:srgbClr val="99FF99"/>
                  </a:solidFill>
                </a:rPr>
                <a:t>140.0/152.6/165.2/177.8/190.4%</a:t>
              </a:r>
              <a:r>
                <a:rPr lang="en-US" altLang="ko-KR" dirty="0"/>
                <a:t> </a:t>
              </a:r>
              <a:r>
                <a:rPr lang="ko-KR" altLang="en-US" dirty="0"/>
                <a:t>증가합니다</a:t>
              </a:r>
              <a:r>
                <a:rPr lang="en-US" altLang="ko-KR" dirty="0"/>
                <a:t>. </a:t>
              </a:r>
            </a:p>
            <a:p>
              <a:r>
                <a:rPr lang="ko-KR" altLang="en-US" dirty="0"/>
                <a:t>보유한 듀얼 게이지가 </a:t>
              </a:r>
              <a:r>
                <a:rPr lang="en-US" altLang="ko-KR" dirty="0">
                  <a:solidFill>
                    <a:srgbClr val="FF9999"/>
                  </a:solidFill>
                </a:rPr>
                <a:t>1</a:t>
              </a:r>
              <a:r>
                <a:rPr lang="ko-KR" altLang="en-US" dirty="0"/>
                <a:t>칸 미만이면 적용 되지 않습니다</a:t>
              </a:r>
              <a:r>
                <a:rPr lang="en-US" altLang="ko-KR" dirty="0"/>
                <a:t>.</a:t>
              </a:r>
            </a:p>
          </p:txBody>
        </p:sp>
      </p:grp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19F962A5-7EFC-F8B4-AD6C-66CDC7E44D56}"/>
              </a:ext>
            </a:extLst>
          </p:cNvPr>
          <p:cNvCxnSpPr>
            <a:cxnSpLocks/>
          </p:cNvCxnSpPr>
          <p:nvPr/>
        </p:nvCxnSpPr>
        <p:spPr>
          <a:xfrm>
            <a:off x="6856409" y="5245952"/>
            <a:ext cx="0" cy="1121968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  <a:alpha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7261AF68-2A62-14E7-6BE7-82EF72288B59}"/>
              </a:ext>
            </a:extLst>
          </p:cNvPr>
          <p:cNvGrpSpPr/>
          <p:nvPr/>
        </p:nvGrpSpPr>
        <p:grpSpPr>
          <a:xfrm>
            <a:off x="5236409" y="748075"/>
            <a:ext cx="3240000" cy="1980000"/>
            <a:chOff x="3425061" y="748075"/>
            <a:chExt cx="3240000" cy="1980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8D931068-C0EA-A904-C6EC-9CE314E7F7C2}"/>
                </a:ext>
              </a:extLst>
            </p:cNvPr>
            <p:cNvSpPr/>
            <p:nvPr/>
          </p:nvSpPr>
          <p:spPr>
            <a:xfrm>
              <a:off x="3425061" y="748075"/>
              <a:ext cx="3240000" cy="1980000"/>
            </a:xfrm>
            <a:prstGeom prst="rect">
              <a:avLst/>
            </a:prstGeom>
            <a:solidFill>
              <a:srgbClr val="14161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18C7D501-06FA-1274-9600-76EED8E610AB}"/>
                </a:ext>
              </a:extLst>
            </p:cNvPr>
            <p:cNvGrpSpPr/>
            <p:nvPr/>
          </p:nvGrpSpPr>
          <p:grpSpPr>
            <a:xfrm>
              <a:off x="4811061" y="1285952"/>
              <a:ext cx="468000" cy="694591"/>
              <a:chOff x="1678684" y="1124392"/>
              <a:chExt cx="468000" cy="694591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387087C-3B28-727A-48FC-7080235DF676}"/>
                  </a:ext>
                </a:extLst>
              </p:cNvPr>
              <p:cNvSpPr txBox="1"/>
              <p:nvPr/>
            </p:nvSpPr>
            <p:spPr>
              <a:xfrm>
                <a:off x="1705897" y="1592392"/>
                <a:ext cx="413575" cy="226591"/>
              </a:xfrm>
              <a:prstGeom prst="rect">
                <a:avLst/>
              </a:prstGeom>
              <a:noFill/>
            </p:spPr>
            <p:txBody>
              <a:bodyPr wrap="none" lIns="0" tIns="72000" rIns="0" bIns="0" rtlCol="0" anchor="ctr" anchorCtr="0">
                <a:spAutoFit/>
              </a:bodyPr>
              <a:lstStyle/>
              <a:p>
                <a:pPr algn="ctr"/>
                <a:r>
                  <a:rPr lang="en-US" altLang="ko-KR" sz="10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뇌진탕 </a:t>
                </a:r>
                <a:endParaRPr lang="en-US" altLang="ko-KR" sz="10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0570BDA3-4B68-940B-B1D4-F0822C01EDBC}"/>
                  </a:ext>
                </a:extLst>
              </p:cNvPr>
              <p:cNvGrpSpPr/>
              <p:nvPr/>
            </p:nvGrpSpPr>
            <p:grpSpPr>
              <a:xfrm>
                <a:off x="1678684" y="1124392"/>
                <a:ext cx="468000" cy="468000"/>
                <a:chOff x="1683008" y="963353"/>
                <a:chExt cx="468000" cy="468000"/>
              </a:xfrm>
            </p:grpSpPr>
            <p:sp>
              <p:nvSpPr>
                <p:cNvPr id="67" name="타원 66">
                  <a:extLst>
                    <a:ext uri="{FF2B5EF4-FFF2-40B4-BE49-F238E27FC236}">
                      <a16:creationId xmlns:a16="http://schemas.microsoft.com/office/drawing/2014/main" id="{BC78E607-1EAA-73F1-2335-2137EA7CE7B4}"/>
                    </a:ext>
                  </a:extLst>
                </p:cNvPr>
                <p:cNvSpPr/>
                <p:nvPr/>
              </p:nvSpPr>
              <p:spPr>
                <a:xfrm>
                  <a:off x="1683008" y="963353"/>
                  <a:ext cx="468000" cy="468000"/>
                </a:xfrm>
                <a:prstGeom prst="ellipse">
                  <a:avLst/>
                </a:prstGeom>
                <a:solidFill>
                  <a:srgbClr val="14161B"/>
                </a:solidFill>
                <a:ln w="63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42" name="그림 41" descr="시계, 원, 손목시계, 시간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E600AC6D-0104-8691-F79D-9E093BA33D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83008" y="963353"/>
                  <a:ext cx="468000" cy="468000"/>
                </a:xfrm>
                <a:prstGeom prst="rect">
                  <a:avLst/>
                </a:prstGeom>
              </p:spPr>
            </p:pic>
          </p:grp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5375090-3989-668D-EE84-36B7A720474C}"/>
                </a:ext>
              </a:extLst>
            </p:cNvPr>
            <p:cNvSpPr txBox="1"/>
            <p:nvPr/>
          </p:nvSpPr>
          <p:spPr>
            <a:xfrm>
              <a:off x="3515061" y="2082785"/>
              <a:ext cx="3060000" cy="54000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>
              <a:defPPr>
                <a:defRPr lang="ko-KR"/>
              </a:defPPr>
              <a:lvl1pPr lvl="0" algn="ctr" defTabSz="914400">
                <a:defRPr sz="900">
                  <a:solidFill>
                    <a:srgbClr val="FFFDE7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</a:lstStyle>
            <a:p>
              <a:r>
                <a:rPr lang="ko-KR" altLang="en-US" dirty="0"/>
                <a:t> 스킬의 무력화 </a:t>
              </a:r>
              <a:r>
                <a:rPr lang="ko-KR" altLang="en-US"/>
                <a:t>단계가 </a:t>
              </a:r>
              <a:r>
                <a:rPr lang="en-US" altLang="ko-KR"/>
                <a:t>[</a:t>
              </a:r>
              <a:r>
                <a:rPr lang="ko-KR" altLang="en-US"/>
                <a:t>중</a:t>
              </a:r>
              <a:r>
                <a:rPr lang="en-US" altLang="ko-KR" dirty="0"/>
                <a:t>]</a:t>
              </a:r>
              <a:r>
                <a:rPr lang="ko-KR" altLang="en-US"/>
                <a:t>으로 증가합니다</a:t>
              </a:r>
              <a:r>
                <a:rPr lang="en-US" altLang="ko-KR"/>
                <a:t>. </a:t>
              </a:r>
              <a:endParaRPr lang="en-US" altLang="ko-KR" dirty="0"/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B1B3EAE5-8E8C-5EDE-BF90-81364D7CDA79}"/>
              </a:ext>
            </a:extLst>
          </p:cNvPr>
          <p:cNvGrpSpPr/>
          <p:nvPr/>
        </p:nvGrpSpPr>
        <p:grpSpPr>
          <a:xfrm>
            <a:off x="8476409" y="748075"/>
            <a:ext cx="3240000" cy="1980000"/>
            <a:chOff x="6665061" y="748075"/>
            <a:chExt cx="3240000" cy="198000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3597B4D-40DB-826E-01C4-4F5F3B773386}"/>
                </a:ext>
              </a:extLst>
            </p:cNvPr>
            <p:cNvSpPr/>
            <p:nvPr/>
          </p:nvSpPr>
          <p:spPr>
            <a:xfrm>
              <a:off x="6665061" y="748075"/>
              <a:ext cx="3240000" cy="1980000"/>
            </a:xfrm>
            <a:prstGeom prst="rect">
              <a:avLst/>
            </a:prstGeom>
            <a:solidFill>
              <a:srgbClr val="14161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25" name="그룹 124">
              <a:extLst>
                <a:ext uri="{FF2B5EF4-FFF2-40B4-BE49-F238E27FC236}">
                  <a16:creationId xmlns:a16="http://schemas.microsoft.com/office/drawing/2014/main" id="{9BE58EEC-E89E-AA0A-93D6-295AF01D5EA6}"/>
                </a:ext>
              </a:extLst>
            </p:cNvPr>
            <p:cNvGrpSpPr/>
            <p:nvPr/>
          </p:nvGrpSpPr>
          <p:grpSpPr>
            <a:xfrm>
              <a:off x="8001330" y="1285952"/>
              <a:ext cx="567463" cy="694591"/>
              <a:chOff x="2782818" y="1124392"/>
              <a:chExt cx="567463" cy="694591"/>
            </a:xfrm>
          </p:grpSpPr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347679A-F512-C780-A615-CE140BC72450}"/>
                  </a:ext>
                </a:extLst>
              </p:cNvPr>
              <p:cNvSpPr txBox="1"/>
              <p:nvPr/>
            </p:nvSpPr>
            <p:spPr>
              <a:xfrm>
                <a:off x="2782818" y="1592392"/>
                <a:ext cx="567463" cy="226591"/>
              </a:xfrm>
              <a:prstGeom prst="rect">
                <a:avLst/>
              </a:prstGeom>
              <a:noFill/>
            </p:spPr>
            <p:txBody>
              <a:bodyPr wrap="none" lIns="0" tIns="72000" rIns="0" bIns="0" rtlCol="0" anchor="ctr" anchorCtr="0">
                <a:spAutoFit/>
              </a:bodyPr>
              <a:lstStyle/>
              <a:p>
                <a:pPr algn="ctr"/>
                <a:r>
                  <a:rPr lang="en-US" altLang="ko-KR" sz="10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약점 공략 </a:t>
                </a:r>
                <a:endParaRPr lang="en-US" altLang="ko-KR" sz="10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6BB44E3F-BB53-BFD1-29C2-C088D4DC3507}"/>
                  </a:ext>
                </a:extLst>
              </p:cNvPr>
              <p:cNvGrpSpPr/>
              <p:nvPr/>
            </p:nvGrpSpPr>
            <p:grpSpPr>
              <a:xfrm>
                <a:off x="2832550" y="1124392"/>
                <a:ext cx="468000" cy="468000"/>
                <a:chOff x="2832549" y="1059067"/>
                <a:chExt cx="468000" cy="468000"/>
              </a:xfrm>
            </p:grpSpPr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F737279D-60F7-918D-65DB-96B0A408B0F6}"/>
                    </a:ext>
                  </a:extLst>
                </p:cNvPr>
                <p:cNvSpPr/>
                <p:nvPr/>
              </p:nvSpPr>
              <p:spPr>
                <a:xfrm>
                  <a:off x="2832549" y="1059067"/>
                  <a:ext cx="468000" cy="468000"/>
                </a:xfrm>
                <a:prstGeom prst="ellipse">
                  <a:avLst/>
                </a:prstGeom>
                <a:solidFill>
                  <a:srgbClr val="14161B"/>
                </a:solidFill>
                <a:ln w="63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44" name="그림 43" descr="스크린샷, 일렉트릭 블루, 블랙, 빛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05F121CF-F39B-95E0-A0D3-A57E195749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32549" y="1059067"/>
                  <a:ext cx="468000" cy="468000"/>
                </a:xfrm>
                <a:prstGeom prst="rect">
                  <a:avLst/>
                </a:prstGeom>
              </p:spPr>
            </p:pic>
          </p:grp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7BC2881-222A-E44E-280B-9F0FF7CF6E9B}"/>
                </a:ext>
              </a:extLst>
            </p:cNvPr>
            <p:cNvSpPr txBox="1"/>
            <p:nvPr/>
          </p:nvSpPr>
          <p:spPr>
            <a:xfrm>
              <a:off x="6755061" y="2082785"/>
              <a:ext cx="3060000" cy="54098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lvl="0" algn="ctr" defTabSz="914400">
                <a:defRPr/>
              </a:pPr>
              <a:r>
                <a:rPr lang="ko-KR" altLang="en-US" sz="900" dirty="0">
                  <a:solidFill>
                    <a:srgbClr val="FFFDE7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공격에 적중된 적은 </a:t>
              </a:r>
              <a:r>
                <a:rPr lang="en-US" altLang="ko-KR" sz="900" dirty="0">
                  <a:solidFill>
                    <a:srgbClr val="FFFF99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16.0</a:t>
              </a:r>
              <a:r>
                <a:rPr lang="ko-KR" altLang="en-US" sz="900" dirty="0">
                  <a:solidFill>
                    <a:srgbClr val="FFFDE7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초 동안 자신 및 파티원의</a:t>
              </a:r>
              <a:endParaRPr lang="en-US" altLang="ko-KR" sz="900" dirty="0">
                <a:solidFill>
                  <a:srgbClr val="FFFDE7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  <a:p>
              <a:pPr lvl="0" algn="ctr" defTabSz="914400">
                <a:defRPr/>
              </a:pPr>
              <a:r>
                <a:rPr lang="ko-KR" altLang="en-US" sz="900" dirty="0">
                  <a:solidFill>
                    <a:srgbClr val="FFFDE7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치명타 공격에 받는 피해가 </a:t>
              </a:r>
              <a:r>
                <a:rPr lang="en-US" altLang="ko-KR" sz="900" dirty="0">
                  <a:solidFill>
                    <a:srgbClr val="99FF99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8.0%</a:t>
              </a:r>
              <a:r>
                <a:rPr lang="en-US" altLang="ko-KR" sz="900" dirty="0">
                  <a:solidFill>
                    <a:srgbClr val="FFFDE7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900" dirty="0">
                  <a:solidFill>
                    <a:srgbClr val="FFFDE7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증가합니다</a:t>
              </a:r>
              <a:r>
                <a:rPr lang="en-US" altLang="ko-KR" sz="900" dirty="0">
                  <a:solidFill>
                    <a:srgbClr val="FFFDE7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95E4D5F6-F8A9-4057-734B-C18925736DB1}"/>
              </a:ext>
            </a:extLst>
          </p:cNvPr>
          <p:cNvGrpSpPr/>
          <p:nvPr/>
        </p:nvGrpSpPr>
        <p:grpSpPr>
          <a:xfrm>
            <a:off x="1996409" y="748075"/>
            <a:ext cx="3240000" cy="1980000"/>
            <a:chOff x="185061" y="748075"/>
            <a:chExt cx="3240000" cy="198000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FF8B2BC-B931-88A5-7867-21B3A0F0372C}"/>
                </a:ext>
              </a:extLst>
            </p:cNvPr>
            <p:cNvSpPr/>
            <p:nvPr/>
          </p:nvSpPr>
          <p:spPr>
            <a:xfrm>
              <a:off x="185061" y="748075"/>
              <a:ext cx="3240000" cy="1980000"/>
            </a:xfrm>
            <a:prstGeom prst="rect">
              <a:avLst/>
            </a:prstGeom>
            <a:solidFill>
              <a:srgbClr val="14161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id="{F9ABE7EB-FA22-5C43-397D-3C98F5ABDF80}"/>
                </a:ext>
              </a:extLst>
            </p:cNvPr>
            <p:cNvGrpSpPr/>
            <p:nvPr/>
          </p:nvGrpSpPr>
          <p:grpSpPr>
            <a:xfrm>
              <a:off x="1402708" y="1285952"/>
              <a:ext cx="804707" cy="694591"/>
              <a:chOff x="280320" y="1124392"/>
              <a:chExt cx="804707" cy="694591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AF7E373-6922-9A47-C123-3431436411CE}"/>
                  </a:ext>
                </a:extLst>
              </p:cNvPr>
              <p:cNvSpPr txBox="1"/>
              <p:nvPr/>
            </p:nvSpPr>
            <p:spPr>
              <a:xfrm>
                <a:off x="280320" y="1592392"/>
                <a:ext cx="804707" cy="226591"/>
              </a:xfrm>
              <a:prstGeom prst="rect">
                <a:avLst/>
              </a:prstGeom>
              <a:noFill/>
            </p:spPr>
            <p:txBody>
              <a:bodyPr wrap="none" lIns="0" tIns="72000" rIns="0" bIns="0" rtlCol="0" anchor="ctr" anchorCtr="0">
                <a:spAutoFit/>
              </a:bodyPr>
              <a:lstStyle/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부위파괴 강화 </a:t>
                </a:r>
                <a:endParaRPr lang="en-US" altLang="ko-KR" sz="10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grpSp>
            <p:nvGrpSpPr>
              <p:cNvPr id="69" name="그룹 68">
                <a:extLst>
                  <a:ext uri="{FF2B5EF4-FFF2-40B4-BE49-F238E27FC236}">
                    <a16:creationId xmlns:a16="http://schemas.microsoft.com/office/drawing/2014/main" id="{AAA1E678-761C-8DDE-CC88-957FF1A366C0}"/>
                  </a:ext>
                </a:extLst>
              </p:cNvPr>
              <p:cNvGrpSpPr/>
              <p:nvPr/>
            </p:nvGrpSpPr>
            <p:grpSpPr>
              <a:xfrm>
                <a:off x="448673" y="1124392"/>
                <a:ext cx="468000" cy="468000"/>
                <a:chOff x="416330" y="1207608"/>
                <a:chExt cx="468000" cy="468000"/>
              </a:xfrm>
            </p:grpSpPr>
            <p:sp>
              <p:nvSpPr>
                <p:cNvPr id="66" name="타원 65">
                  <a:extLst>
                    <a:ext uri="{FF2B5EF4-FFF2-40B4-BE49-F238E27FC236}">
                      <a16:creationId xmlns:a16="http://schemas.microsoft.com/office/drawing/2014/main" id="{4D2B9FAD-8743-1E73-0CC9-2B4885540363}"/>
                    </a:ext>
                  </a:extLst>
                </p:cNvPr>
                <p:cNvSpPr/>
                <p:nvPr/>
              </p:nvSpPr>
              <p:spPr>
                <a:xfrm>
                  <a:off x="416330" y="1207608"/>
                  <a:ext cx="468000" cy="468000"/>
                </a:xfrm>
                <a:prstGeom prst="ellipse">
                  <a:avLst/>
                </a:prstGeom>
                <a:solidFill>
                  <a:srgbClr val="14161B"/>
                </a:solidFill>
                <a:ln w="63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40" name="그림 39" descr="다채로움, 일렉트릭 블루, 블루, 라인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46E560E3-2ACA-82AC-AEA6-E056402E6A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6330" y="1207608"/>
                  <a:ext cx="468000" cy="468000"/>
                </a:xfrm>
                <a:prstGeom prst="rect">
                  <a:avLst/>
                </a:prstGeom>
              </p:spPr>
            </p:pic>
          </p:grp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0E33F56-CABF-53F2-9B1A-1F91C015FF08}"/>
                </a:ext>
              </a:extLst>
            </p:cNvPr>
            <p:cNvSpPr txBox="1"/>
            <p:nvPr/>
          </p:nvSpPr>
          <p:spPr>
            <a:xfrm>
              <a:off x="275061" y="2082785"/>
              <a:ext cx="3060000" cy="54000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>
              <a:defPPr>
                <a:defRPr lang="ko-KR"/>
              </a:defPPr>
              <a:lvl1pPr lvl="0" algn="ctr" defTabSz="914400">
                <a:defRPr sz="900">
                  <a:solidFill>
                    <a:srgbClr val="FFFDE7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</a:lstStyle>
            <a:p>
              <a:r>
                <a:rPr lang="ko-KR" altLang="en-US" dirty="0"/>
                <a:t> 부위파괴 레벨이 </a:t>
              </a:r>
              <a:r>
                <a:rPr lang="en-US" altLang="ko-KR" dirty="0">
                  <a:solidFill>
                    <a:srgbClr val="99FF99"/>
                  </a:solidFill>
                </a:rPr>
                <a:t>1</a:t>
              </a:r>
              <a:r>
                <a:rPr lang="ko-KR" altLang="en-US" dirty="0"/>
                <a:t>만큼 증가합니다</a:t>
              </a:r>
              <a:r>
                <a:rPr lang="en-US" altLang="ko-KR" dirty="0"/>
                <a:t>. </a:t>
              </a:r>
            </a:p>
          </p:txBody>
        </p:sp>
      </p:grp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A71BAB38-0BC0-FFEB-0DA7-B194E65D2E58}"/>
              </a:ext>
            </a:extLst>
          </p:cNvPr>
          <p:cNvCxnSpPr>
            <a:cxnSpLocks/>
          </p:cNvCxnSpPr>
          <p:nvPr/>
        </p:nvCxnSpPr>
        <p:spPr>
          <a:xfrm>
            <a:off x="696000" y="935274"/>
            <a:ext cx="10800000" cy="0"/>
          </a:xfrm>
          <a:prstGeom prst="line">
            <a:avLst/>
          </a:prstGeom>
          <a:ln w="31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2F034096-B19E-F906-9A29-C2AF94762BBB}"/>
              </a:ext>
            </a:extLst>
          </p:cNvPr>
          <p:cNvGrpSpPr/>
          <p:nvPr/>
        </p:nvGrpSpPr>
        <p:grpSpPr>
          <a:xfrm>
            <a:off x="1996409" y="2728075"/>
            <a:ext cx="3240000" cy="1980000"/>
            <a:chOff x="185061" y="2728075"/>
            <a:chExt cx="3240000" cy="1980000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3D019AC-9D49-BEB7-81BD-77864842970C}"/>
                </a:ext>
              </a:extLst>
            </p:cNvPr>
            <p:cNvSpPr/>
            <p:nvPr/>
          </p:nvSpPr>
          <p:spPr>
            <a:xfrm>
              <a:off x="185061" y="2728075"/>
              <a:ext cx="3240000" cy="1980000"/>
            </a:xfrm>
            <a:prstGeom prst="rect">
              <a:avLst/>
            </a:prstGeom>
            <a:solidFill>
              <a:srgbClr val="14161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DE68577C-3740-CBA4-4CDE-160A1F9297FD}"/>
                </a:ext>
              </a:extLst>
            </p:cNvPr>
            <p:cNvGrpSpPr/>
            <p:nvPr/>
          </p:nvGrpSpPr>
          <p:grpSpPr>
            <a:xfrm>
              <a:off x="1521330" y="3265952"/>
              <a:ext cx="567463" cy="694591"/>
              <a:chOff x="398943" y="2470252"/>
              <a:chExt cx="567463" cy="694591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1542857-8A1D-3301-4E02-B1658FBD8071}"/>
                  </a:ext>
                </a:extLst>
              </p:cNvPr>
              <p:cNvSpPr txBox="1"/>
              <p:nvPr/>
            </p:nvSpPr>
            <p:spPr>
              <a:xfrm>
                <a:off x="398943" y="2938252"/>
                <a:ext cx="567463" cy="226591"/>
              </a:xfrm>
              <a:prstGeom prst="rect">
                <a:avLst/>
              </a:prstGeom>
              <a:noFill/>
            </p:spPr>
            <p:txBody>
              <a:bodyPr wrap="none" lIns="0" tIns="72000" rIns="0" bIns="0" rtlCol="0" anchor="ctr" anchorCtr="0">
                <a:spAutoFit/>
              </a:bodyPr>
              <a:lstStyle/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집중 공략 </a:t>
                </a:r>
                <a:endParaRPr lang="en-US" altLang="ko-KR" sz="10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C4283904-234D-346B-D8B8-E6FD4443647C}"/>
                  </a:ext>
                </a:extLst>
              </p:cNvPr>
              <p:cNvGrpSpPr/>
              <p:nvPr/>
            </p:nvGrpSpPr>
            <p:grpSpPr>
              <a:xfrm>
                <a:off x="448674" y="2470252"/>
                <a:ext cx="468000" cy="468000"/>
                <a:chOff x="416330" y="2636726"/>
                <a:chExt cx="468000" cy="468000"/>
              </a:xfrm>
            </p:grpSpPr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5B261B6A-063E-4144-4A8C-5F471D73EE30}"/>
                    </a:ext>
                  </a:extLst>
                </p:cNvPr>
                <p:cNvSpPr/>
                <p:nvPr/>
              </p:nvSpPr>
              <p:spPr>
                <a:xfrm>
                  <a:off x="416330" y="2636726"/>
                  <a:ext cx="468000" cy="468000"/>
                </a:xfrm>
                <a:prstGeom prst="ellipse">
                  <a:avLst/>
                </a:prstGeom>
                <a:solidFill>
                  <a:srgbClr val="14161B"/>
                </a:solidFill>
                <a:ln w="6350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46" name="그림 45" descr="그린, 상징, 빛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FC19EDF5-F82D-E4A0-6DCB-06778C20F54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6330" y="2636726"/>
                  <a:ext cx="468000" cy="468000"/>
                </a:xfrm>
                <a:prstGeom prst="rect">
                  <a:avLst/>
                </a:prstGeom>
              </p:spPr>
            </p:pic>
          </p:grp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0C793A7-3CC9-5A57-F738-D32446FB1989}"/>
                </a:ext>
              </a:extLst>
            </p:cNvPr>
            <p:cNvSpPr txBox="1"/>
            <p:nvPr/>
          </p:nvSpPr>
          <p:spPr>
            <a:xfrm>
              <a:off x="275061" y="4062785"/>
              <a:ext cx="3060000" cy="54000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lvl="0" algn="ctr" defTabSz="914400">
                <a:defRPr/>
              </a:pPr>
              <a:r>
                <a:rPr lang="ko-KR" altLang="en-US" sz="900" dirty="0">
                  <a:solidFill>
                    <a:srgbClr val="FFFDE7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범위가 </a:t>
              </a:r>
              <a:r>
                <a:rPr lang="en-US" altLang="ko-KR" sz="900" dirty="0">
                  <a:solidFill>
                    <a:srgbClr val="FF9999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20.0%</a:t>
              </a:r>
              <a:r>
                <a:rPr lang="en-US" altLang="ko-KR" sz="900" dirty="0">
                  <a:solidFill>
                    <a:srgbClr val="FFFDE7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900" dirty="0">
                  <a:solidFill>
                    <a:srgbClr val="FFFDE7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감소하고 즉시 창을 바닥에 내려찍습니다</a:t>
              </a:r>
              <a:r>
                <a:rPr lang="en-US" altLang="ko-KR" sz="900" dirty="0">
                  <a:solidFill>
                    <a:srgbClr val="FFFDE7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4F11C4A8-EB57-0C4D-6885-DE6F03E1487C}"/>
              </a:ext>
            </a:extLst>
          </p:cNvPr>
          <p:cNvGrpSpPr/>
          <p:nvPr/>
        </p:nvGrpSpPr>
        <p:grpSpPr>
          <a:xfrm>
            <a:off x="5236409" y="2728075"/>
            <a:ext cx="3240000" cy="1980000"/>
            <a:chOff x="3431754" y="2728075"/>
            <a:chExt cx="3240000" cy="198000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2926C43-A6DE-3215-F956-FFEB098090FF}"/>
                </a:ext>
              </a:extLst>
            </p:cNvPr>
            <p:cNvSpPr/>
            <p:nvPr/>
          </p:nvSpPr>
          <p:spPr>
            <a:xfrm>
              <a:off x="3431754" y="2728075"/>
              <a:ext cx="3240000" cy="1980000"/>
            </a:xfrm>
            <a:prstGeom prst="rect">
              <a:avLst/>
            </a:prstGeom>
            <a:solidFill>
              <a:srgbClr val="14161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1405B0C9-0F9F-9130-B2F0-D04312DF54A8}"/>
                </a:ext>
              </a:extLst>
            </p:cNvPr>
            <p:cNvGrpSpPr/>
            <p:nvPr/>
          </p:nvGrpSpPr>
          <p:grpSpPr>
            <a:xfrm>
              <a:off x="4768023" y="3265952"/>
              <a:ext cx="567463" cy="694591"/>
              <a:chOff x="1597418" y="2470252"/>
              <a:chExt cx="567463" cy="694591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900682C-F96C-63A5-1818-DA3D65F7486B}"/>
                  </a:ext>
                </a:extLst>
              </p:cNvPr>
              <p:cNvSpPr txBox="1"/>
              <p:nvPr/>
            </p:nvSpPr>
            <p:spPr>
              <a:xfrm>
                <a:off x="1597418" y="2938252"/>
                <a:ext cx="567463" cy="226591"/>
              </a:xfrm>
              <a:prstGeom prst="rect">
                <a:avLst/>
              </a:prstGeom>
              <a:noFill/>
            </p:spPr>
            <p:txBody>
              <a:bodyPr wrap="none" lIns="0" tIns="72000" rIns="0" bIns="0" rtlCol="0" anchor="ctr" anchorCtr="0">
                <a:spAutoFit/>
              </a:bodyPr>
              <a:lstStyle/>
              <a:p>
                <a:pPr algn="ctr"/>
                <a:r>
                  <a:rPr lang="en-US" altLang="ko-KR" sz="10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대지 파괴 </a:t>
                </a:r>
                <a:endParaRPr lang="en-US" altLang="ko-KR" sz="10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8440BEEF-33E5-2449-DA78-409ACA567217}"/>
                  </a:ext>
                </a:extLst>
              </p:cNvPr>
              <p:cNvGrpSpPr/>
              <p:nvPr/>
            </p:nvGrpSpPr>
            <p:grpSpPr>
              <a:xfrm>
                <a:off x="1647149" y="2470252"/>
                <a:ext cx="468000" cy="468000"/>
                <a:chOff x="1683008" y="2636726"/>
                <a:chExt cx="468000" cy="468000"/>
              </a:xfrm>
            </p:grpSpPr>
            <p:sp>
              <p:nvSpPr>
                <p:cNvPr id="52" name="타원 51">
                  <a:extLst>
                    <a:ext uri="{FF2B5EF4-FFF2-40B4-BE49-F238E27FC236}">
                      <a16:creationId xmlns:a16="http://schemas.microsoft.com/office/drawing/2014/main" id="{77F13ADA-BD81-0982-E512-069CE67B8363}"/>
                    </a:ext>
                  </a:extLst>
                </p:cNvPr>
                <p:cNvSpPr/>
                <p:nvPr/>
              </p:nvSpPr>
              <p:spPr>
                <a:xfrm>
                  <a:off x="1683008" y="2636726"/>
                  <a:ext cx="468000" cy="468000"/>
                </a:xfrm>
                <a:prstGeom prst="ellipse">
                  <a:avLst/>
                </a:prstGeom>
                <a:solidFill>
                  <a:srgbClr val="14161B"/>
                </a:solidFill>
                <a:ln w="6350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48" name="그림 47" descr="댄스, 예술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02286FEC-9720-10D1-4533-BD4B369DD28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83008" y="2636726"/>
                  <a:ext cx="468000" cy="468000"/>
                </a:xfrm>
                <a:prstGeom prst="rect">
                  <a:avLst/>
                </a:prstGeom>
              </p:spPr>
            </p:pic>
          </p:grp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FB309BF-B95E-BFFA-F8CE-A29C881C5EFD}"/>
                </a:ext>
              </a:extLst>
            </p:cNvPr>
            <p:cNvSpPr txBox="1"/>
            <p:nvPr/>
          </p:nvSpPr>
          <p:spPr>
            <a:xfrm>
              <a:off x="3521754" y="4062785"/>
              <a:ext cx="3060000" cy="54000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>
              <a:defPPr>
                <a:defRPr lang="ko-KR"/>
              </a:defPPr>
              <a:lvl1pPr lvl="0" algn="ctr" defTabSz="914400">
                <a:defRPr sz="900">
                  <a:solidFill>
                    <a:srgbClr val="FFFDE7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</a:lstStyle>
            <a:p>
              <a:r>
                <a:rPr lang="en-US" altLang="ko-KR" dirty="0"/>
                <a:t>[</a:t>
              </a:r>
              <a:r>
                <a:rPr lang="ko-KR" altLang="en-US" dirty="0"/>
                <a:t>토</a:t>
              </a:r>
              <a:r>
                <a:rPr lang="en-US" altLang="ko-KR" dirty="0"/>
                <a:t>] </a:t>
              </a:r>
              <a:r>
                <a:rPr lang="ko-KR" altLang="en-US" dirty="0"/>
                <a:t>속성으로 변경되고</a:t>
              </a:r>
              <a:r>
                <a:rPr lang="en-US" altLang="ko-KR" dirty="0"/>
                <a:t>, </a:t>
              </a:r>
            </a:p>
            <a:p>
              <a:r>
                <a:rPr lang="ko-KR" altLang="en-US" dirty="0"/>
                <a:t>공격 적중 시 </a:t>
              </a:r>
              <a:r>
                <a:rPr lang="en-US" altLang="ko-KR" dirty="0">
                  <a:solidFill>
                    <a:srgbClr val="FFFF99"/>
                  </a:solidFill>
                </a:rPr>
                <a:t>3.0/3.5/4.0/4.5/5.0</a:t>
              </a:r>
              <a:r>
                <a:rPr lang="ko-KR" altLang="en-US" dirty="0"/>
                <a:t>초 동안 지진에 걸립니다</a:t>
              </a:r>
              <a:r>
                <a:rPr lang="en-US" altLang="ko-KR" dirty="0"/>
                <a:t>.</a:t>
              </a: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43359220-61E2-AF70-3CFE-439EF57BDAD5}"/>
              </a:ext>
            </a:extLst>
          </p:cNvPr>
          <p:cNvGrpSpPr/>
          <p:nvPr/>
        </p:nvGrpSpPr>
        <p:grpSpPr>
          <a:xfrm>
            <a:off x="8476409" y="2728075"/>
            <a:ext cx="3240000" cy="1980000"/>
            <a:chOff x="7144201" y="2728075"/>
            <a:chExt cx="3240000" cy="198000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753FE47-E982-9FF7-5A29-1B303747B62B}"/>
                </a:ext>
              </a:extLst>
            </p:cNvPr>
            <p:cNvSpPr/>
            <p:nvPr/>
          </p:nvSpPr>
          <p:spPr>
            <a:xfrm>
              <a:off x="7144201" y="2728075"/>
              <a:ext cx="3240000" cy="1980000"/>
            </a:xfrm>
            <a:prstGeom prst="rect">
              <a:avLst/>
            </a:prstGeom>
            <a:solidFill>
              <a:srgbClr val="14161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8AC9555E-991E-3E10-F9DF-A3D9D4FFFFAD}"/>
                </a:ext>
              </a:extLst>
            </p:cNvPr>
            <p:cNvGrpSpPr/>
            <p:nvPr/>
          </p:nvGrpSpPr>
          <p:grpSpPr>
            <a:xfrm>
              <a:off x="8421159" y="3265952"/>
              <a:ext cx="686085" cy="694591"/>
              <a:chOff x="2723509" y="2470252"/>
              <a:chExt cx="686085" cy="694591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5E8F090-B3DD-88CB-477C-FD1D462B676E}"/>
                  </a:ext>
                </a:extLst>
              </p:cNvPr>
              <p:cNvSpPr txBox="1"/>
              <p:nvPr/>
            </p:nvSpPr>
            <p:spPr>
              <a:xfrm>
                <a:off x="2723509" y="2938252"/>
                <a:ext cx="686085" cy="226591"/>
              </a:xfrm>
              <a:prstGeom prst="rect">
                <a:avLst/>
              </a:prstGeom>
              <a:noFill/>
            </p:spPr>
            <p:txBody>
              <a:bodyPr wrap="none" lIns="0" tIns="72000" rIns="0" bIns="0" rtlCol="0" anchor="ctr" anchorCtr="0">
                <a:spAutoFit/>
              </a:bodyPr>
              <a:lstStyle/>
              <a:p>
                <a:pPr algn="ctr"/>
                <a:r>
                  <a:rPr lang="en-US" altLang="ko-KR" sz="10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내려치는 창 </a:t>
                </a:r>
                <a:endParaRPr lang="en-US" altLang="ko-KR" sz="10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grpSp>
            <p:nvGrpSpPr>
              <p:cNvPr id="80" name="그룹 79">
                <a:extLst>
                  <a:ext uri="{FF2B5EF4-FFF2-40B4-BE49-F238E27FC236}">
                    <a16:creationId xmlns:a16="http://schemas.microsoft.com/office/drawing/2014/main" id="{66E7B455-9EF2-6DAF-B14F-3B0BA195F47D}"/>
                  </a:ext>
                </a:extLst>
              </p:cNvPr>
              <p:cNvGrpSpPr/>
              <p:nvPr/>
            </p:nvGrpSpPr>
            <p:grpSpPr>
              <a:xfrm>
                <a:off x="2832549" y="2470252"/>
                <a:ext cx="468002" cy="468000"/>
                <a:chOff x="2832549" y="2470252"/>
                <a:chExt cx="468002" cy="468000"/>
              </a:xfrm>
            </p:grpSpPr>
            <p:sp>
              <p:nvSpPr>
                <p:cNvPr id="50" name="타원 49">
                  <a:extLst>
                    <a:ext uri="{FF2B5EF4-FFF2-40B4-BE49-F238E27FC236}">
                      <a16:creationId xmlns:a16="http://schemas.microsoft.com/office/drawing/2014/main" id="{3884575E-03B5-3EBB-CDDC-854ED046C345}"/>
                    </a:ext>
                  </a:extLst>
                </p:cNvPr>
                <p:cNvSpPr/>
                <p:nvPr/>
              </p:nvSpPr>
              <p:spPr>
                <a:xfrm>
                  <a:off x="2832549" y="2470252"/>
                  <a:ext cx="468000" cy="468000"/>
                </a:xfrm>
                <a:prstGeom prst="ellipse">
                  <a:avLst/>
                </a:prstGeom>
                <a:solidFill>
                  <a:srgbClr val="14161B"/>
                </a:solidFill>
                <a:ln w="6350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34" name="그림 33" descr="그래픽, 만화 영화, 예술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2CCE372E-A1D8-A81E-203E-10AE29ACC7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32551" y="2470252"/>
                  <a:ext cx="468000" cy="468000"/>
                </a:xfrm>
                <a:prstGeom prst="rect">
                  <a:avLst/>
                </a:prstGeom>
              </p:spPr>
            </p:pic>
          </p:grp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B3735D6-D6E9-8053-1A94-44BB39D6BAB9}"/>
                </a:ext>
              </a:extLst>
            </p:cNvPr>
            <p:cNvSpPr txBox="1"/>
            <p:nvPr/>
          </p:nvSpPr>
          <p:spPr>
            <a:xfrm>
              <a:off x="7234201" y="4062785"/>
              <a:ext cx="3060000" cy="54000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>
              <a:defPPr>
                <a:defRPr lang="ko-KR"/>
              </a:defPPr>
              <a:lvl1pPr lvl="0" algn="ctr" defTabSz="914400">
                <a:defRPr sz="900">
                  <a:solidFill>
                    <a:srgbClr val="FFFDE7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</a:lstStyle>
            <a:p>
              <a:r>
                <a:rPr lang="ko-KR" altLang="en-US" dirty="0"/>
                <a:t>공격 범위가 </a:t>
              </a:r>
              <a:r>
                <a:rPr lang="en-US" altLang="ko-KR" dirty="0">
                  <a:solidFill>
                    <a:srgbClr val="FF9999"/>
                  </a:solidFill>
                </a:rPr>
                <a:t>20.0%</a:t>
              </a:r>
              <a:r>
                <a:rPr lang="en-US" altLang="ko-KR" dirty="0"/>
                <a:t> </a:t>
              </a:r>
              <a:r>
                <a:rPr lang="ko-KR" altLang="en-US" dirty="0"/>
                <a:t>감소하지만</a:t>
              </a:r>
              <a:r>
                <a:rPr lang="en-US" altLang="ko-KR" dirty="0"/>
                <a:t>, </a:t>
              </a:r>
            </a:p>
            <a:p>
              <a:r>
                <a:rPr lang="ko-KR" altLang="en-US" dirty="0"/>
                <a:t>마우스 위치에 창이 떨어지는 공격을 가합니다</a:t>
              </a:r>
              <a:r>
                <a:rPr lang="en-US" altLang="ko-KR" dirty="0"/>
                <a:t>.</a:t>
              </a:r>
            </a:p>
          </p:txBody>
        </p:sp>
      </p:grp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EFC0EC42-93AC-A7B9-33C0-3C50701DFFEC}"/>
              </a:ext>
            </a:extLst>
          </p:cNvPr>
          <p:cNvCxnSpPr>
            <a:cxnSpLocks/>
          </p:cNvCxnSpPr>
          <p:nvPr/>
        </p:nvCxnSpPr>
        <p:spPr>
          <a:xfrm>
            <a:off x="696000" y="2915274"/>
            <a:ext cx="10800000" cy="0"/>
          </a:xfrm>
          <a:prstGeom prst="line">
            <a:avLst/>
          </a:prstGeom>
          <a:ln w="31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31D3EDF8-5196-BBB4-80DC-DDD8301C3A79}"/>
              </a:ext>
            </a:extLst>
          </p:cNvPr>
          <p:cNvCxnSpPr>
            <a:cxnSpLocks/>
          </p:cNvCxnSpPr>
          <p:nvPr/>
        </p:nvCxnSpPr>
        <p:spPr>
          <a:xfrm>
            <a:off x="696000" y="4895274"/>
            <a:ext cx="10800000" cy="0"/>
          </a:xfrm>
          <a:prstGeom prst="line">
            <a:avLst/>
          </a:prstGeom>
          <a:ln w="3175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EF8E0D11-6525-C013-2590-320AE7A966DE}"/>
              </a:ext>
            </a:extLst>
          </p:cNvPr>
          <p:cNvCxnSpPr>
            <a:cxnSpLocks/>
          </p:cNvCxnSpPr>
          <p:nvPr/>
        </p:nvCxnSpPr>
        <p:spPr>
          <a:xfrm>
            <a:off x="5236409" y="1177091"/>
            <a:ext cx="0" cy="1121968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  <a:alpha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D6993E09-C575-836E-8A5E-E1EB38675AC3}"/>
              </a:ext>
            </a:extLst>
          </p:cNvPr>
          <p:cNvCxnSpPr>
            <a:cxnSpLocks/>
          </p:cNvCxnSpPr>
          <p:nvPr/>
        </p:nvCxnSpPr>
        <p:spPr>
          <a:xfrm>
            <a:off x="8476409" y="1177091"/>
            <a:ext cx="0" cy="1121968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  <a:alpha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2FD1DE30-DFEB-FF2B-0FDA-FA4C40A9ECFB}"/>
              </a:ext>
            </a:extLst>
          </p:cNvPr>
          <p:cNvCxnSpPr>
            <a:cxnSpLocks/>
          </p:cNvCxnSpPr>
          <p:nvPr/>
        </p:nvCxnSpPr>
        <p:spPr>
          <a:xfrm>
            <a:off x="5236409" y="3157091"/>
            <a:ext cx="0" cy="1121968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  <a:alpha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293596B0-337C-1C30-F427-D8CF349F4803}"/>
              </a:ext>
            </a:extLst>
          </p:cNvPr>
          <p:cNvCxnSpPr>
            <a:cxnSpLocks/>
          </p:cNvCxnSpPr>
          <p:nvPr/>
        </p:nvCxnSpPr>
        <p:spPr>
          <a:xfrm>
            <a:off x="8476409" y="3157091"/>
            <a:ext cx="0" cy="1121968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  <a:alpha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A328AC3-5F64-0BB5-F206-64927C3DD2F1}"/>
              </a:ext>
            </a:extLst>
          </p:cNvPr>
          <p:cNvCxnSpPr>
            <a:cxnSpLocks/>
          </p:cNvCxnSpPr>
          <p:nvPr/>
        </p:nvCxnSpPr>
        <p:spPr>
          <a:xfrm>
            <a:off x="1988789" y="1177091"/>
            <a:ext cx="0" cy="1121968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  <a:alpha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CA7475D-2015-E3CD-A417-8332D84C88E6}"/>
              </a:ext>
            </a:extLst>
          </p:cNvPr>
          <p:cNvGrpSpPr/>
          <p:nvPr/>
        </p:nvGrpSpPr>
        <p:grpSpPr>
          <a:xfrm>
            <a:off x="755311" y="3401183"/>
            <a:ext cx="1016304" cy="633785"/>
            <a:chOff x="416907" y="3429000"/>
            <a:chExt cx="1016304" cy="633785"/>
          </a:xfrm>
        </p:grpSpPr>
        <p:pic>
          <p:nvPicPr>
            <p:cNvPr id="10" name="그림 9" descr="스크린샷, 폰트, 상징, 그래픽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BFC5D2B0-EA76-F545-3C9D-2F26677090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406" t="47419" r="35653" b="4009"/>
            <a:stretch>
              <a:fillRect/>
            </a:stretch>
          </p:blipFill>
          <p:spPr>
            <a:xfrm>
              <a:off x="746193" y="3429000"/>
              <a:ext cx="357733" cy="37439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2B15849-56A6-5A8C-706A-43E3DF73D0EB}"/>
                </a:ext>
              </a:extLst>
            </p:cNvPr>
            <p:cNvSpPr txBox="1"/>
            <p:nvPr/>
          </p:nvSpPr>
          <p:spPr>
            <a:xfrm>
              <a:off x="416907" y="3872545"/>
              <a:ext cx="1016304" cy="190240"/>
            </a:xfrm>
            <a:prstGeom prst="rect">
              <a:avLst/>
            </a:prstGeom>
            <a:noFill/>
          </p:spPr>
          <p:txBody>
            <a:bodyPr wrap="none" lIns="0" tIns="36000" rIns="0" bIns="0" rtlCol="0" anchor="ctr" anchorCtr="0">
              <a:spAutoFit/>
            </a:bodyPr>
            <a:lstStyle/>
            <a:p>
              <a:r>
                <a:rPr lang="en-US" altLang="ko-KR" sz="10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[</a:t>
              </a:r>
              <a:r>
                <a:rPr lang="ko-KR" altLang="en-US" sz="10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전투 스타일 변화</a:t>
              </a:r>
              <a:r>
                <a:rPr lang="en-US" altLang="ko-KR" sz="10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] 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C424BEB-9C87-8B26-C7CD-C891B1D05450}"/>
              </a:ext>
            </a:extLst>
          </p:cNvPr>
          <p:cNvGrpSpPr/>
          <p:nvPr/>
        </p:nvGrpSpPr>
        <p:grpSpPr>
          <a:xfrm>
            <a:off x="755311" y="1421183"/>
            <a:ext cx="1016304" cy="633785"/>
            <a:chOff x="-768663" y="3401183"/>
            <a:chExt cx="1016304" cy="633785"/>
          </a:xfrm>
        </p:grpSpPr>
        <p:pic>
          <p:nvPicPr>
            <p:cNvPr id="29" name="그림 28" descr="스크린샷, 폰트, 상징, 그래픽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ACE37A10-A018-E33F-8B65-F501A0D591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7419" r="69319" b="4009"/>
            <a:stretch>
              <a:fillRect/>
            </a:stretch>
          </p:blipFill>
          <p:spPr>
            <a:xfrm>
              <a:off x="-437883" y="3401183"/>
              <a:ext cx="354745" cy="374399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3FE24D7-2FDA-52D9-0F03-6F84CC1DA510}"/>
                </a:ext>
              </a:extLst>
            </p:cNvPr>
            <p:cNvSpPr txBox="1"/>
            <p:nvPr/>
          </p:nvSpPr>
          <p:spPr>
            <a:xfrm>
              <a:off x="-768663" y="3844728"/>
              <a:ext cx="1016304" cy="190240"/>
            </a:xfrm>
            <a:prstGeom prst="rect">
              <a:avLst/>
            </a:prstGeom>
            <a:noFill/>
          </p:spPr>
          <p:txBody>
            <a:bodyPr wrap="none" lIns="0" tIns="36000" rIns="0" bIns="0" rtlCol="0" anchor="ctr" anchorCtr="0">
              <a:spAutoFit/>
            </a:bodyPr>
            <a:lstStyle/>
            <a:p>
              <a:r>
                <a:rPr lang="en-US" altLang="ko-KR" sz="10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[</a:t>
              </a:r>
              <a:r>
                <a:rPr lang="ko-KR" altLang="en-US" sz="10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파티 기여도 향상</a:t>
              </a:r>
              <a:r>
                <a:rPr lang="en-US" altLang="ko-KR" sz="10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] </a:t>
              </a: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8F8ED5B-1692-8390-BEF5-82C4037C83BE}"/>
              </a:ext>
            </a:extLst>
          </p:cNvPr>
          <p:cNvGrpSpPr/>
          <p:nvPr/>
        </p:nvGrpSpPr>
        <p:grpSpPr>
          <a:xfrm>
            <a:off x="696000" y="5381183"/>
            <a:ext cx="1134926" cy="633785"/>
            <a:chOff x="-885551" y="3401183"/>
            <a:chExt cx="1134926" cy="633785"/>
          </a:xfrm>
        </p:grpSpPr>
        <p:pic>
          <p:nvPicPr>
            <p:cNvPr id="35" name="그림 34" descr="스크린샷, 폰트, 상징, 그래픽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461E5959-4D62-E0A2-AACC-8FC86C2C6B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485" t="47419" r="2897" b="4009"/>
            <a:stretch>
              <a:fillRect/>
            </a:stretch>
          </p:blipFill>
          <p:spPr>
            <a:xfrm>
              <a:off x="-495081" y="3401183"/>
              <a:ext cx="353987" cy="374399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CD55E86-FCB1-C262-35DD-B565A13127F9}"/>
                </a:ext>
              </a:extLst>
            </p:cNvPr>
            <p:cNvSpPr txBox="1"/>
            <p:nvPr/>
          </p:nvSpPr>
          <p:spPr>
            <a:xfrm>
              <a:off x="-885551" y="3844728"/>
              <a:ext cx="1134926" cy="190240"/>
            </a:xfrm>
            <a:prstGeom prst="rect">
              <a:avLst/>
            </a:prstGeom>
            <a:noFill/>
          </p:spPr>
          <p:txBody>
            <a:bodyPr wrap="none" lIns="0" tIns="36000" rIns="0" bIns="0" rtlCol="0" anchor="ctr" anchorCtr="0">
              <a:spAutoFit/>
            </a:bodyPr>
            <a:lstStyle/>
            <a:p>
              <a:r>
                <a:rPr lang="en-US" altLang="ko-KR" sz="1000" dirty="0">
                  <a:solidFill>
                    <a:srgbClr val="FFC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[</a:t>
              </a:r>
              <a:r>
                <a:rPr lang="ko-KR" altLang="en-US" sz="1000" dirty="0">
                  <a:solidFill>
                    <a:srgbClr val="FFC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스킬의 방향성 결정</a:t>
              </a:r>
              <a:r>
                <a:rPr lang="en-US" altLang="ko-KR" sz="1000" dirty="0">
                  <a:solidFill>
                    <a:srgbClr val="FFC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]</a:t>
              </a:r>
              <a:r>
                <a:rPr lang="ko-KR" altLang="en-US" sz="1000" dirty="0">
                  <a:solidFill>
                    <a:srgbClr val="FFC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endParaRPr lang="en-US" altLang="ko-KR" sz="1000" dirty="0">
                <a:solidFill>
                  <a:srgbClr val="FFC00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B3A8B2DD-BE0A-2848-BFF8-183888F79563}"/>
              </a:ext>
            </a:extLst>
          </p:cNvPr>
          <p:cNvCxnSpPr>
            <a:cxnSpLocks/>
          </p:cNvCxnSpPr>
          <p:nvPr/>
        </p:nvCxnSpPr>
        <p:spPr>
          <a:xfrm>
            <a:off x="1988789" y="3157091"/>
            <a:ext cx="0" cy="1121968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  <a:alpha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EEC68A33-1663-CD3D-48BB-F3FF97E92D36}"/>
              </a:ext>
            </a:extLst>
          </p:cNvPr>
          <p:cNvCxnSpPr>
            <a:cxnSpLocks/>
          </p:cNvCxnSpPr>
          <p:nvPr/>
        </p:nvCxnSpPr>
        <p:spPr>
          <a:xfrm>
            <a:off x="1988789" y="5137091"/>
            <a:ext cx="0" cy="1121968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  <a:alpha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228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7ACD94EA-CF52-9CE0-A8F1-8132DE77FCA8}"/>
              </a:ext>
            </a:extLst>
          </p:cNvPr>
          <p:cNvSpPr/>
          <p:nvPr/>
        </p:nvSpPr>
        <p:spPr>
          <a:xfrm>
            <a:off x="475591" y="748075"/>
            <a:ext cx="11240818" cy="5940000"/>
          </a:xfrm>
          <a:prstGeom prst="rect">
            <a:avLst/>
          </a:prstGeom>
          <a:solidFill>
            <a:srgbClr val="14161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27FB02E-9E0C-6F00-BF89-9A7CB18491EA}"/>
              </a:ext>
            </a:extLst>
          </p:cNvPr>
          <p:cNvSpPr/>
          <p:nvPr/>
        </p:nvSpPr>
        <p:spPr>
          <a:xfrm>
            <a:off x="3616409" y="4708075"/>
            <a:ext cx="3240000" cy="1980000"/>
          </a:xfrm>
          <a:prstGeom prst="rect">
            <a:avLst/>
          </a:prstGeom>
          <a:solidFill>
            <a:srgbClr val="14161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BFA3583-3A63-02D3-D4AA-2AD1FDB201EA}"/>
              </a:ext>
            </a:extLst>
          </p:cNvPr>
          <p:cNvSpPr/>
          <p:nvPr/>
        </p:nvSpPr>
        <p:spPr>
          <a:xfrm>
            <a:off x="6856409" y="4708075"/>
            <a:ext cx="3240000" cy="1980000"/>
          </a:xfrm>
          <a:prstGeom prst="rect">
            <a:avLst/>
          </a:prstGeom>
          <a:solidFill>
            <a:srgbClr val="14161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E7A1522-DA5C-79DC-4F7B-E3005A3D44CE}"/>
              </a:ext>
            </a:extLst>
          </p:cNvPr>
          <p:cNvSpPr/>
          <p:nvPr/>
        </p:nvSpPr>
        <p:spPr>
          <a:xfrm>
            <a:off x="5236409" y="748075"/>
            <a:ext cx="3240000" cy="1980000"/>
          </a:xfrm>
          <a:prstGeom prst="rect">
            <a:avLst/>
          </a:prstGeom>
          <a:solidFill>
            <a:srgbClr val="14161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D31D30E-6550-688B-5435-602B3CFC42FA}"/>
              </a:ext>
            </a:extLst>
          </p:cNvPr>
          <p:cNvSpPr/>
          <p:nvPr/>
        </p:nvSpPr>
        <p:spPr>
          <a:xfrm>
            <a:off x="8476409" y="748075"/>
            <a:ext cx="3240000" cy="1980000"/>
          </a:xfrm>
          <a:prstGeom prst="rect">
            <a:avLst/>
          </a:prstGeom>
          <a:solidFill>
            <a:srgbClr val="14161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43698D7-6A5D-D27C-BFFE-350A71BBD69B}"/>
              </a:ext>
            </a:extLst>
          </p:cNvPr>
          <p:cNvSpPr/>
          <p:nvPr/>
        </p:nvSpPr>
        <p:spPr>
          <a:xfrm>
            <a:off x="1996409" y="748075"/>
            <a:ext cx="3240000" cy="1980000"/>
          </a:xfrm>
          <a:prstGeom prst="rect">
            <a:avLst/>
          </a:prstGeom>
          <a:solidFill>
            <a:srgbClr val="14161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EBBA11E-B369-CB9A-D1D5-BF6DBFCE92CE}"/>
              </a:ext>
            </a:extLst>
          </p:cNvPr>
          <p:cNvSpPr/>
          <p:nvPr/>
        </p:nvSpPr>
        <p:spPr>
          <a:xfrm>
            <a:off x="1996409" y="2728075"/>
            <a:ext cx="3240000" cy="1980000"/>
          </a:xfrm>
          <a:prstGeom prst="rect">
            <a:avLst/>
          </a:prstGeom>
          <a:solidFill>
            <a:srgbClr val="14161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2E6A164-7EA5-655D-C87C-32F2CCC534CF}"/>
              </a:ext>
            </a:extLst>
          </p:cNvPr>
          <p:cNvSpPr/>
          <p:nvPr/>
        </p:nvSpPr>
        <p:spPr>
          <a:xfrm>
            <a:off x="5236409" y="2728075"/>
            <a:ext cx="3240000" cy="1980000"/>
          </a:xfrm>
          <a:prstGeom prst="rect">
            <a:avLst/>
          </a:prstGeom>
          <a:solidFill>
            <a:srgbClr val="14161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68A7352-0318-EE23-4BF1-75AC55AB59DB}"/>
              </a:ext>
            </a:extLst>
          </p:cNvPr>
          <p:cNvSpPr/>
          <p:nvPr/>
        </p:nvSpPr>
        <p:spPr>
          <a:xfrm>
            <a:off x="8476409" y="2728075"/>
            <a:ext cx="3240000" cy="1980000"/>
          </a:xfrm>
          <a:prstGeom prst="rect">
            <a:avLst/>
          </a:prstGeom>
          <a:solidFill>
            <a:srgbClr val="14161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9653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3343</TotalTime>
  <Words>2624</Words>
  <Application>Microsoft Office PowerPoint</Application>
  <PresentationFormat>와이드스크린</PresentationFormat>
  <Paragraphs>605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Noto Sans KR</vt:lpstr>
      <vt:lpstr>Pretendard Medium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홍진선(2017184037)</dc:creator>
  <cp:lastModifiedBy>홍진선(2017184037)</cp:lastModifiedBy>
  <cp:revision>123</cp:revision>
  <dcterms:created xsi:type="dcterms:W3CDTF">2025-06-06T11:22:44Z</dcterms:created>
  <dcterms:modified xsi:type="dcterms:W3CDTF">2025-06-25T12:50:19Z</dcterms:modified>
</cp:coreProperties>
</file>