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F1"/>
    <a:srgbClr val="FFF4F4"/>
    <a:srgbClr val="EEFAFE"/>
    <a:srgbClr val="E7F7FD"/>
    <a:srgbClr val="CCEEFF"/>
    <a:srgbClr val="00FFFF"/>
    <a:srgbClr val="1A2B42"/>
    <a:srgbClr val="DCF4FC"/>
    <a:srgbClr val="FF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0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E69D0-E3CF-4E1D-AE01-8963D259A614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8E404-DCF6-4DA5-810A-11ECBF7C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6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5FF0D-2ACD-3C6F-66C6-4CBB656EE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05E6FD-1C09-62FD-37C6-7D49A0842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B8872-25FE-25DA-E763-73A19A1A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B9448-FDAC-20FD-E2EC-069D17A5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77F93-0D94-34E5-5678-B100DD3B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3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081B7-4F72-EB65-FFD9-CF7459EB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9AFF3D-0B05-B978-78F1-A88BF1731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34DFD-7D75-21DA-BB4C-E9DFC208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D75A0-2A1A-FAF9-7932-997CF2B0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2DF49-1510-02D5-FE0D-98772633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6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15D863-EC9B-B058-F56C-BD6D532FC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BA1C4-09BE-7D7D-28A8-7144EBF2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F8A6F-D1DC-7D1D-A070-7BE63015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E9049-7753-D34D-9045-519F7192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0F240-087C-3857-63F2-A4C75CDB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FEC93-4AD6-3F5C-4C94-48D2D801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0BEC1-C8FD-34FD-C01F-C95C84D3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725CC-2667-959B-C7FD-4970A2D8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70EC2-285C-B022-A94B-3DD388A8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7D0E0-58C0-FA17-B8BE-5C694D82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5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C182E-C712-28BC-8F8B-87123F5A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824C80-E8BD-2892-DEE4-01ACE375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49D64-B4D7-BA57-3192-83B17062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58C95-15DC-82A2-E364-62126F6E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99F5D-89D7-091E-BD92-3D4A4347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A2670-6DD0-E6FA-ACC0-9F884CC9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6D7DF-8BE3-F090-3D89-7E0DDE666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EEFFB-B12A-F0D3-0F9F-513B9D65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0DC6B-987E-547A-4516-397356F7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B15E1D-9B49-285A-1F9F-06737553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5992C-6090-E63F-2853-462EA1EC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0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C5B48-B408-8BA0-220A-0F3FE596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09D72-FA86-9F7B-8168-1FB5C136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C97C2-D5C4-50A7-C9C3-4CC68D875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7CB6C7-2E4A-F048-0024-EFE4907E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EEA7E2-3DE2-A5F2-3D8C-B3D5F4421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C6861A-FF0C-CB58-A533-632BFAD9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7506E4-0C72-5E38-61A3-B4EC1AAE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A434F-02BB-0775-F906-72686B0B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F8385-D178-324A-8D01-6EE6412F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2E2B54-BD18-3BFB-6E63-702AB6B7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B8D1A8-A490-0843-BC55-E23D799F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C67632-98B0-5779-7A46-ACC17677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5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127248-D11C-177E-5947-10C68B06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4049E5-BF37-C4FC-7B5D-B3158F57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CC5619-44A2-7207-681A-17BB5718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9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DD719-4973-B848-5A3A-578BA015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E218F-C812-2B21-A09A-9D7FA40B9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83F78-6CDB-C4D7-AD4C-5BC94AFE7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53EF0-175B-09B7-D84E-6E1E2EE7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4F282-F1F3-17EE-95EC-A02EE03C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55609-80D9-2AE8-34D3-0612B953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61BE5-F093-5E61-C992-462A01E1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1F0BEB-BC48-352B-1DD3-46A82603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44424-9E03-A73E-91EA-3A8422B2A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709B3-092B-643B-3350-F5091FDE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7648D-E6CE-14F4-1B6A-ADD9681E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9F33B-EBC3-8C3A-AF49-1B4B07A0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081C57-46F5-758E-6D94-EA00CA88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4A8EF-8E78-4890-CA4D-BF858308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D5C45-EBD7-97A9-2550-526B67F7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BD8FC-9805-74D3-3182-1CE65C192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E85E5-4075-536F-ADE4-E066E8B98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2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의류, 인간의 얼굴, 의상 디자인, 사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2868049-6700-081D-B530-42253EB06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70440" y="1979270"/>
            <a:ext cx="3301818" cy="487872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6AE096-1C56-BA3E-E185-6AEAC846D83B}"/>
              </a:ext>
            </a:extLst>
          </p:cNvPr>
          <p:cNvGrpSpPr/>
          <p:nvPr/>
        </p:nvGrpSpPr>
        <p:grpSpPr>
          <a:xfrm>
            <a:off x="1264039" y="963607"/>
            <a:ext cx="5436104" cy="1015663"/>
            <a:chOff x="4367224" y="1574157"/>
            <a:chExt cx="5436104" cy="10156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493E22-0B9D-9361-3347-4A47CB4650C1}"/>
                </a:ext>
              </a:extLst>
            </p:cNvPr>
            <p:cNvSpPr txBox="1"/>
            <p:nvPr/>
          </p:nvSpPr>
          <p:spPr>
            <a:xfrm>
              <a:off x="4367224" y="1574157"/>
              <a:ext cx="54361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n w="85725">
                    <a:solidFill>
                      <a:schemeClr val="tx1"/>
                    </a:solidFill>
                  </a:ln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하늘을 품은 뇌운</a:t>
              </a:r>
              <a:r>
                <a:rPr lang="en-US" altLang="ko-KR" sz="3600" dirty="0">
                  <a:ln w="85725">
                    <a:solidFill>
                      <a:schemeClr val="tx1"/>
                    </a:solidFill>
                  </a:ln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, </a:t>
              </a:r>
              <a:r>
                <a:rPr lang="ko-KR" altLang="en-US" sz="6000" dirty="0">
                  <a:ln w="85725">
                    <a:solidFill>
                      <a:schemeClr val="tx1"/>
                    </a:solidFill>
                  </a:ln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가람</a:t>
              </a:r>
              <a:endParaRPr lang="ko-KR" altLang="en-US" sz="5400" dirty="0">
                <a:ln w="85725">
                  <a:solidFill>
                    <a:schemeClr val="tx1"/>
                  </a:solidFill>
                </a:ln>
                <a:latin typeface="빛의 계승자 Bold" panose="020B0600000101010101" pitchFamily="50" charset="-127"/>
                <a:ea typeface="빛의 계승자 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639B79-0C53-A229-2DE1-06726A42B39D}"/>
                </a:ext>
              </a:extLst>
            </p:cNvPr>
            <p:cNvSpPr txBox="1"/>
            <p:nvPr/>
          </p:nvSpPr>
          <p:spPr>
            <a:xfrm>
              <a:off x="4367224" y="1574157"/>
              <a:ext cx="54361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하늘을 품은 뇌운</a:t>
              </a:r>
              <a:r>
                <a:rPr lang="en-US" altLang="ko-KR" sz="3600" dirty="0">
                  <a:solidFill>
                    <a:schemeClr val="bg1"/>
                  </a:solidFill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, </a:t>
              </a:r>
              <a:r>
                <a:rPr lang="ko-KR" altLang="en-US" sz="6000" dirty="0">
                  <a:solidFill>
                    <a:schemeClr val="bg1"/>
                  </a:solidFill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가람</a:t>
              </a:r>
              <a:endParaRPr lang="ko-KR" altLang="en-US" sz="5400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4AB628-6603-4A68-93F2-639FAE8E72AE}"/>
              </a:ext>
            </a:extLst>
          </p:cNvPr>
          <p:cNvSpPr txBox="1"/>
          <p:nvPr/>
        </p:nvSpPr>
        <p:spPr>
          <a:xfrm>
            <a:off x="3463359" y="197927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컨셉 문서</a:t>
            </a:r>
          </a:p>
        </p:txBody>
      </p:sp>
    </p:spTree>
    <p:extLst>
      <p:ext uri="{BB962C8B-B14F-4D97-AF65-F5344CB8AC3E}">
        <p14:creationId xmlns:p14="http://schemas.microsoft.com/office/powerpoint/2010/main" val="8650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8C2515-8E18-21BC-47D0-1016EE832FA3}"/>
              </a:ext>
            </a:extLst>
          </p:cNvPr>
          <p:cNvSpPr txBox="1"/>
          <p:nvPr/>
        </p:nvSpPr>
        <p:spPr>
          <a:xfrm>
            <a:off x="1148423" y="1678329"/>
            <a:ext cx="1749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성격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외형 컨셉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전투 컨셉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스킬 컨셉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모션 컨셉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38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22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Pretendard</vt:lpstr>
      <vt:lpstr>맑은 고딕</vt:lpstr>
      <vt:lpstr>빛의 계승자 Bold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8</cp:revision>
  <dcterms:created xsi:type="dcterms:W3CDTF">2025-08-30T09:28:31Z</dcterms:created>
  <dcterms:modified xsi:type="dcterms:W3CDTF">2025-09-05T10:57:45Z</dcterms:modified>
</cp:coreProperties>
</file>