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1759F-F2E0-E9AE-AD6E-4C26853626DB}"/>
              </a:ext>
            </a:extLst>
          </p:cNvPr>
          <p:cNvSpPr txBox="1"/>
          <p:nvPr/>
        </p:nvSpPr>
        <p:spPr>
          <a:xfrm>
            <a:off x="1256708" y="1304342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effectLst/>
              </a:rPr>
              <a:t>리트루기아</a:t>
            </a:r>
            <a:endParaRPr lang="en-US" altLang="ko-KR" sz="4400" b="1" dirty="0">
              <a:effectLst/>
            </a:endParaRP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2400" b="1" dirty="0"/>
              <a:t>부채 스킬 기획서</a:t>
            </a:r>
            <a:endParaRPr lang="en-US" altLang="ko-KR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C5679300-6A63-4F5F-4F17-6F86ABAF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139618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2024-09-03T06:29:58Z</dcterms:created>
  <dcterms:modified xsi:type="dcterms:W3CDTF">2024-09-03T07:11:04Z</dcterms:modified>
</cp:coreProperties>
</file>