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0" r:id="rId2"/>
    <p:sldId id="297" r:id="rId3"/>
    <p:sldId id="260" r:id="rId4"/>
    <p:sldId id="292" r:id="rId5"/>
    <p:sldId id="294" r:id="rId6"/>
    <p:sldId id="268" r:id="rId7"/>
    <p:sldId id="263" r:id="rId8"/>
    <p:sldId id="291" r:id="rId9"/>
    <p:sldId id="259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61B"/>
    <a:srgbClr val="FFFDE7"/>
    <a:srgbClr val="FF9999"/>
    <a:srgbClr val="36AC36"/>
    <a:srgbClr val="B7A900"/>
    <a:srgbClr val="FFECB2"/>
    <a:srgbClr val="DAF6DD"/>
    <a:srgbClr val="FFC000"/>
    <a:srgbClr val="FBE8A5"/>
    <a:srgbClr val="FFB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5" autoAdjust="0"/>
    <p:restoredTop sz="94110" autoAdjust="0"/>
  </p:normalViewPr>
  <p:slideViewPr>
    <p:cSldViewPr snapToGrid="0" showGuides="1">
      <p:cViewPr>
        <p:scale>
          <a:sx n="75" d="100"/>
          <a:sy n="75" d="100"/>
        </p:scale>
        <p:origin x="470" y="43"/>
      </p:cViewPr>
      <p:guideLst>
        <p:guide orient="horz" pos="2160"/>
        <p:guide pos="3840"/>
        <p:guide orient="horz" pos="4201"/>
        <p:guide orient="horz" pos="9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906C0-9848-E073-D378-3127BC61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8A60C5-DDB5-0AB9-D436-2FD48BAF2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7EE75A-798F-B89B-F95C-347696B48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BC82F-B15A-E40F-6A73-9DBB21C83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2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C1395-64A5-7FA6-995F-8B180DC38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4" name="그룹 2333">
            <a:extLst>
              <a:ext uri="{FF2B5EF4-FFF2-40B4-BE49-F238E27FC236}">
                <a16:creationId xmlns:a16="http://schemas.microsoft.com/office/drawing/2014/main" id="{EB16279B-4AE1-6B5B-104F-D74922932E11}"/>
              </a:ext>
            </a:extLst>
          </p:cNvPr>
          <p:cNvGrpSpPr/>
          <p:nvPr/>
        </p:nvGrpSpPr>
        <p:grpSpPr>
          <a:xfrm>
            <a:off x="192088" y="3819631"/>
            <a:ext cx="7566139" cy="2809729"/>
            <a:chOff x="192088" y="3819631"/>
            <a:chExt cx="7566139" cy="2809729"/>
          </a:xfrm>
        </p:grpSpPr>
        <p:pic>
          <p:nvPicPr>
            <p:cNvPr id="2333" name="그림 2332" descr="사각형, 라인, 직사각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7021903-5004-58B1-3CF7-E9A80975F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878"/>
            <a:stretch>
              <a:fillRect/>
            </a:stretch>
          </p:blipFill>
          <p:spPr>
            <a:xfrm>
              <a:off x="4510938" y="3819631"/>
              <a:ext cx="3247289" cy="2809729"/>
            </a:xfrm>
            <a:prstGeom prst="rect">
              <a:avLst/>
            </a:prstGeom>
          </p:spPr>
        </p:pic>
        <p:pic>
          <p:nvPicPr>
            <p:cNvPr id="2285" name="그림 2284" descr="사각형, 라인, 직사각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8643A5A-A1F3-26C3-F8DB-53A7EA3FA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88" y="3819631"/>
              <a:ext cx="4322660" cy="2809729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C36B0E-3C30-8C79-968E-E0EF297D0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21434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5D9E24F-A5FD-0626-AD70-4433E4345234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C448CD-F399-E52E-844D-A801F142D83A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4913FE-D47E-43A4-3685-994C1C9B918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D977368-770A-CA34-7664-0CFBC105E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30733"/>
              </p:ext>
            </p:extLst>
          </p:nvPr>
        </p:nvGraphicFramePr>
        <p:xfrm>
          <a:off x="192088" y="2091461"/>
          <a:ext cx="7527448" cy="15398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03586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035862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035862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460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035862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CFB6CD99-3484-B7AF-8A2F-C1C49A986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8CD2E5A5-567E-E934-3C0B-1365DA952029}"/>
              </a:ext>
            </a:extLst>
          </p:cNvPr>
          <p:cNvGrpSpPr/>
          <p:nvPr/>
        </p:nvGrpSpPr>
        <p:grpSpPr>
          <a:xfrm>
            <a:off x="8651913" y="2076295"/>
            <a:ext cx="3348000" cy="4592793"/>
            <a:chOff x="8648928" y="2076295"/>
            <a:chExt cx="3348000" cy="4592793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6616570-9E26-BFEA-A1E0-D71D4DD4C776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39412BE-7D6C-7974-6D49-DAB9E63FFA22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1132" name="그룹 1131">
                  <a:extLst>
                    <a:ext uri="{FF2B5EF4-FFF2-40B4-BE49-F238E27FC236}">
                      <a16:creationId xmlns:a16="http://schemas.microsoft.com/office/drawing/2014/main" id="{95AADA81-7DF3-AF94-3A2A-79D1BE155CCF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1142" name="그룹 1141">
                    <a:extLst>
                      <a:ext uri="{FF2B5EF4-FFF2-40B4-BE49-F238E27FC236}">
                        <a16:creationId xmlns:a16="http://schemas.microsoft.com/office/drawing/2014/main" id="{131557B6-E408-D2BF-FC6C-D3A782875E97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1201" name="직사각형 1200">
                      <a:extLst>
                        <a:ext uri="{FF2B5EF4-FFF2-40B4-BE49-F238E27FC236}">
                          <a16:creationId xmlns:a16="http://schemas.microsoft.com/office/drawing/2014/main" id="{62D9C3B3-9044-CEF3-75C3-C9CC1298B6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1202" name="그림 1201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F016B85D-9768-ECDD-7A0F-72DEF25BC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143" name="그룹 1142">
                    <a:extLst>
                      <a:ext uri="{FF2B5EF4-FFF2-40B4-BE49-F238E27FC236}">
                        <a16:creationId xmlns:a16="http://schemas.microsoft.com/office/drawing/2014/main" id="{9AF755FB-6C81-1000-2676-000F937F0E30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2110"/>
                    <a:chOff x="4889297" y="2195741"/>
                    <a:chExt cx="2983103" cy="1322110"/>
                  </a:xfrm>
                </p:grpSpPr>
                <p:grpSp>
                  <p:nvGrpSpPr>
                    <p:cNvPr id="1182" name="그룹 1181">
                      <a:extLst>
                        <a:ext uri="{FF2B5EF4-FFF2-40B4-BE49-F238E27FC236}">
                          <a16:creationId xmlns:a16="http://schemas.microsoft.com/office/drawing/2014/main" id="{3E8C0CB3-6889-7B14-5A28-BDF8B55EFB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74399"/>
                      <a:chOff x="329248" y="1118183"/>
                      <a:chExt cx="2983103" cy="374399"/>
                    </a:xfrm>
                  </p:grpSpPr>
                  <p:cxnSp>
                    <p:nvCxnSpPr>
                      <p:cNvPr id="1198" name="직선 연결선 1197">
                        <a:extLst>
                          <a:ext uri="{FF2B5EF4-FFF2-40B4-BE49-F238E27FC236}">
                            <a16:creationId xmlns:a16="http://schemas.microsoft.com/office/drawing/2014/main" id="{4A04E91F-6435-1B55-EF74-846BFFD389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199" name="그림 1198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48FF0ACB-3A6F-3CC5-0EA2-0AC40250C0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7419" r="69319" b="4009"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00" name="TextBox 1199">
                        <a:extLst>
                          <a:ext uri="{FF2B5EF4-FFF2-40B4-BE49-F238E27FC236}">
                            <a16:creationId xmlns:a16="http://schemas.microsoft.com/office/drawing/2014/main" id="{14BA0D7C-8619-B992-1EA9-B8C037ACE9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313076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1183" name="TextBox 1182">
                      <a:extLst>
                        <a:ext uri="{FF2B5EF4-FFF2-40B4-BE49-F238E27FC236}">
                          <a16:creationId xmlns:a16="http://schemas.microsoft.com/office/drawing/2014/main" id="{B6592A65-1ED4-B7C2-C853-1404893D84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8534" y="3394740"/>
                      <a:ext cx="76463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무력화 단계 증가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1184" name="TextBox 1183">
                      <a:extLst>
                        <a:ext uri="{FF2B5EF4-FFF2-40B4-BE49-F238E27FC236}">
                          <a16:creationId xmlns:a16="http://schemas.microsoft.com/office/drawing/2014/main" id="{046FEDA5-43E1-FD0E-D8E5-2975112E0F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6504" y="3147186"/>
                      <a:ext cx="368691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뇌진탕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1185" name="그룹 1184">
                      <a:extLst>
                        <a:ext uri="{FF2B5EF4-FFF2-40B4-BE49-F238E27FC236}">
                          <a16:creationId xmlns:a16="http://schemas.microsoft.com/office/drawing/2014/main" id="{345C1FDE-5460-C7BF-C420-35CAF1A59C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1196" name="타원 1195">
                        <a:extLst>
                          <a:ext uri="{FF2B5EF4-FFF2-40B4-BE49-F238E27FC236}">
                            <a16:creationId xmlns:a16="http://schemas.microsoft.com/office/drawing/2014/main" id="{641043E7-636C-6E61-A6ED-4C35AE4A2D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197" name="그림 1196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ADF7016-5439-FC3D-2C93-703D12175B2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86" name="TextBox 1185">
                      <a:extLst>
                        <a:ext uri="{FF2B5EF4-FFF2-40B4-BE49-F238E27FC236}">
                          <a16:creationId xmlns:a16="http://schemas.microsoft.com/office/drawing/2014/main" id="{86438E64-1B9F-5F6E-C68B-CDC7EE8654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1888" y="3394740"/>
                      <a:ext cx="54662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시너지 </a:t>
                      </a:r>
                      <a:r>
                        <a:rPr lang="ko-KR" altLang="en-US"/>
                        <a:t>효과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1187" name="TextBox 1186">
                      <a:extLst>
                        <a:ext uri="{FF2B5EF4-FFF2-40B4-BE49-F238E27FC236}">
                          <a16:creationId xmlns:a16="http://schemas.microsoft.com/office/drawing/2014/main" id="{F5074243-25AC-1514-82DC-AD11BB7A67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926" y="3147186"/>
                      <a:ext cx="506549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약점 공략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1188" name="그룹 1187">
                      <a:extLst>
                        <a:ext uri="{FF2B5EF4-FFF2-40B4-BE49-F238E27FC236}">
                          <a16:creationId xmlns:a16="http://schemas.microsoft.com/office/drawing/2014/main" id="{E9696426-022C-9F36-14DE-42B2AA9B8F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1194" name="타원 1193">
                        <a:extLst>
                          <a:ext uri="{FF2B5EF4-FFF2-40B4-BE49-F238E27FC236}">
                            <a16:creationId xmlns:a16="http://schemas.microsoft.com/office/drawing/2014/main" id="{1E417EEA-D524-5CDB-E63A-9BC9455763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195" name="그림 1194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55AB324A-260A-01CE-65AB-3B0374302DB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89" name="TextBox 1188">
                      <a:extLst>
                        <a:ext uri="{FF2B5EF4-FFF2-40B4-BE49-F238E27FC236}">
                          <a16:creationId xmlns:a16="http://schemas.microsoft.com/office/drawing/2014/main" id="{9ADC345E-5952-4612-EB06-174744D92D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7424" y="3147186"/>
                      <a:ext cx="718145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1190" name="그룹 1189">
                      <a:extLst>
                        <a:ext uri="{FF2B5EF4-FFF2-40B4-BE49-F238E27FC236}">
                          <a16:creationId xmlns:a16="http://schemas.microsoft.com/office/drawing/2014/main" id="{3C8D006C-229A-AA8F-DEB9-B82CDC078C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1192" name="타원 1191">
                        <a:extLst>
                          <a:ext uri="{FF2B5EF4-FFF2-40B4-BE49-F238E27FC236}">
                            <a16:creationId xmlns:a16="http://schemas.microsoft.com/office/drawing/2014/main" id="{BDDAAA96-4995-7FE9-5412-EAD24880DA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1193" name="그림 1192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2AC4423-372B-B8D6-1734-E2BCF1AA808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91" name="TextBox 1190">
                      <a:extLst>
                        <a:ext uri="{FF2B5EF4-FFF2-40B4-BE49-F238E27FC236}">
                          <a16:creationId xmlns:a16="http://schemas.microsoft.com/office/drawing/2014/main" id="{10731DA7-4C7F-6373-A60C-75F3551FDE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1470" y="3394740"/>
                      <a:ext cx="67005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1144" name="그룹 1143">
                    <a:extLst>
                      <a:ext uri="{FF2B5EF4-FFF2-40B4-BE49-F238E27FC236}">
                        <a16:creationId xmlns:a16="http://schemas.microsoft.com/office/drawing/2014/main" id="{8329C143-1C59-F985-427F-9F3F50FDC56C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2110"/>
                    <a:chOff x="4889575" y="3672146"/>
                    <a:chExt cx="2982547" cy="1322110"/>
                  </a:xfrm>
                </p:grpSpPr>
                <p:grpSp>
                  <p:nvGrpSpPr>
                    <p:cNvPr id="1162" name="그룹 1161">
                      <a:extLst>
                        <a:ext uri="{FF2B5EF4-FFF2-40B4-BE49-F238E27FC236}">
                          <a16:creationId xmlns:a16="http://schemas.microsoft.com/office/drawing/2014/main" id="{4E4EE735-B8C3-FFE6-5D62-ADECFEC208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74399"/>
                      <a:chOff x="329248" y="2514129"/>
                      <a:chExt cx="2982547" cy="374399"/>
                    </a:xfrm>
                  </p:grpSpPr>
                  <p:cxnSp>
                    <p:nvCxnSpPr>
                      <p:cNvPr id="1179" name="직선 연결선 1178">
                        <a:extLst>
                          <a:ext uri="{FF2B5EF4-FFF2-40B4-BE49-F238E27FC236}">
                            <a16:creationId xmlns:a16="http://schemas.microsoft.com/office/drawing/2014/main" id="{093CEE62-DD55-5ADF-21F9-B256D96E60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180" name="그림 1179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47422F18-53C6-9460-E00C-20EF44697BF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406" t="47419" r="35653" b="4009"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81" name="TextBox 1180">
                        <a:extLst>
                          <a:ext uri="{FF2B5EF4-FFF2-40B4-BE49-F238E27FC236}">
                            <a16:creationId xmlns:a16="http://schemas.microsoft.com/office/drawing/2014/main" id="{42F60D9D-CEB8-938B-6F45-ED9F254B03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709022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1163" name="그룹 1162">
                      <a:extLst>
                        <a:ext uri="{FF2B5EF4-FFF2-40B4-BE49-F238E27FC236}">
                          <a16:creationId xmlns:a16="http://schemas.microsoft.com/office/drawing/2014/main" id="{5EACB2F0-EEFD-673C-8400-4B54D0FC37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11470" y="4155591"/>
                      <a:ext cx="2709904" cy="838665"/>
                      <a:chOff x="5011470" y="4155591"/>
                      <a:chExt cx="2709904" cy="838665"/>
                    </a:xfrm>
                  </p:grpSpPr>
                  <p:sp>
                    <p:nvSpPr>
                      <p:cNvPr id="1164" name="TextBox 1163">
                        <a:extLst>
                          <a:ext uri="{FF2B5EF4-FFF2-40B4-BE49-F238E27FC236}">
                            <a16:creationId xmlns:a16="http://schemas.microsoft.com/office/drawing/2014/main" id="{2303BBAF-A322-0942-3A61-BF937F41B7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5822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1165" name="TextBox 1164">
                        <a:extLst>
                          <a:ext uri="{FF2B5EF4-FFF2-40B4-BE49-F238E27FC236}">
                            <a16:creationId xmlns:a16="http://schemas.microsoft.com/office/drawing/2014/main" id="{708837E0-7C13-F3CC-C341-DA91B45A43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7575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대지 파괴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1166" name="그룹 1165">
                        <a:extLst>
                          <a:ext uri="{FF2B5EF4-FFF2-40B4-BE49-F238E27FC236}">
                            <a16:creationId xmlns:a16="http://schemas.microsoft.com/office/drawing/2014/main" id="{9EFD2603-21DC-888A-AD12-9095454C21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1177" name="타원 1176">
                          <a:extLst>
                            <a:ext uri="{FF2B5EF4-FFF2-40B4-BE49-F238E27FC236}">
                              <a16:creationId xmlns:a16="http://schemas.microsoft.com/office/drawing/2014/main" id="{05AB578E-AB64-E5EA-E4EB-9E1D58EFB6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178" name="그림 1177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29CF22F-3CBD-249A-9C2A-6E7444E251E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167" name="TextBox 1166">
                        <a:extLst>
                          <a:ext uri="{FF2B5EF4-FFF2-40B4-BE49-F238E27FC236}">
                            <a16:creationId xmlns:a16="http://schemas.microsoft.com/office/drawing/2014/main" id="{CF6F4911-8E03-B475-057B-767C594A36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4871145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원거리 시전 </a:t>
                        </a:r>
                      </a:p>
                    </p:txBody>
                  </p:sp>
                  <p:sp>
                    <p:nvSpPr>
                      <p:cNvPr id="1168" name="TextBox 1167">
                        <a:extLst>
                          <a:ext uri="{FF2B5EF4-FFF2-40B4-BE49-F238E27FC236}">
                            <a16:creationId xmlns:a16="http://schemas.microsoft.com/office/drawing/2014/main" id="{D5248F11-B03A-117C-B5CC-FE0BB8AFF1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9027" y="4623591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내려치는 창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1169" name="그룹 1168">
                        <a:extLst>
                          <a:ext uri="{FF2B5EF4-FFF2-40B4-BE49-F238E27FC236}">
                            <a16:creationId xmlns:a16="http://schemas.microsoft.com/office/drawing/2014/main" id="{E6A6E808-ED48-8648-0B76-66CB8C8092A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1175" name="타원 1174">
                          <a:extLst>
                            <a:ext uri="{FF2B5EF4-FFF2-40B4-BE49-F238E27FC236}">
                              <a16:creationId xmlns:a16="http://schemas.microsoft.com/office/drawing/2014/main" id="{1A244EB6-84A9-876A-C013-D58FC78A22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176" name="그림 1175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A68EAAE0-3A39-578D-1AB3-019A043A386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170" name="TextBox 1169">
                        <a:extLst>
                          <a:ext uri="{FF2B5EF4-FFF2-40B4-BE49-F238E27FC236}">
                            <a16:creationId xmlns:a16="http://schemas.microsoft.com/office/drawing/2014/main" id="{13A9692F-5B7C-8989-69C6-993FC31828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1171" name="TextBox 1170">
                        <a:extLst>
                          <a:ext uri="{FF2B5EF4-FFF2-40B4-BE49-F238E27FC236}">
                            <a16:creationId xmlns:a16="http://schemas.microsoft.com/office/drawing/2014/main" id="{9B3797F7-98D4-CEF4-7F2C-303391B4A8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3223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집중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1172" name="그룹 1171">
                        <a:extLst>
                          <a:ext uri="{FF2B5EF4-FFF2-40B4-BE49-F238E27FC236}">
                            <a16:creationId xmlns:a16="http://schemas.microsoft.com/office/drawing/2014/main" id="{7A37E586-0DB8-E7FB-0C80-069996D15D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1173" name="타원 1172">
                          <a:extLst>
                            <a:ext uri="{FF2B5EF4-FFF2-40B4-BE49-F238E27FC236}">
                              <a16:creationId xmlns:a16="http://schemas.microsoft.com/office/drawing/2014/main" id="{CD65D821-3C9E-5E22-C4A7-14CF0CCB1E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174" name="그림 1173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1B189838-9D57-EA1C-D282-A9D925C2822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145" name="그룹 1144">
                    <a:extLst>
                      <a:ext uri="{FF2B5EF4-FFF2-40B4-BE49-F238E27FC236}">
                        <a16:creationId xmlns:a16="http://schemas.microsoft.com/office/drawing/2014/main" id="{5525104D-96B6-A4DB-45BA-0E3BA111EEE3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437600"/>
                    <a:chOff x="4888828" y="5120580"/>
                    <a:chExt cx="2984040" cy="1437600"/>
                  </a:xfrm>
                </p:grpSpPr>
                <p:grpSp>
                  <p:nvGrpSpPr>
                    <p:cNvPr id="1146" name="그룹 1145">
                      <a:extLst>
                        <a:ext uri="{FF2B5EF4-FFF2-40B4-BE49-F238E27FC236}">
                          <a16:creationId xmlns:a16="http://schemas.microsoft.com/office/drawing/2014/main" id="{C0413431-306C-17A0-B8DB-CF8BE290D0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74399"/>
                      <a:chOff x="329248" y="3910075"/>
                      <a:chExt cx="2984040" cy="374399"/>
                    </a:xfrm>
                  </p:grpSpPr>
                  <p:cxnSp>
                    <p:nvCxnSpPr>
                      <p:cNvPr id="1159" name="직선 연결선 1158">
                        <a:extLst>
                          <a:ext uri="{FF2B5EF4-FFF2-40B4-BE49-F238E27FC236}">
                            <a16:creationId xmlns:a16="http://schemas.microsoft.com/office/drawing/2014/main" id="{BFE717EA-F43A-6927-EA28-8B57E9F2E8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1160" name="그림 1159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4F40BC63-7CBF-721C-1BA5-739F43F6A7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6485" t="47419" r="2897" b="4009"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61" name="TextBox 1160">
                        <a:extLst>
                          <a:ext uri="{FF2B5EF4-FFF2-40B4-BE49-F238E27FC236}">
                            <a16:creationId xmlns:a16="http://schemas.microsoft.com/office/drawing/2014/main" id="{418DCAE6-5183-54D2-C990-C6F05EFFA9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104968"/>
                        <a:ext cx="101309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9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1147" name="그룹 1146">
                      <a:extLst>
                        <a:ext uri="{FF2B5EF4-FFF2-40B4-BE49-F238E27FC236}">
                          <a16:creationId xmlns:a16="http://schemas.microsoft.com/office/drawing/2014/main" id="{A8D20CD8-7FCD-4E91-65E5-A27949974A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795" y="5596405"/>
                      <a:ext cx="1907186" cy="961775"/>
                      <a:chOff x="5394795" y="5596405"/>
                      <a:chExt cx="1907186" cy="961775"/>
                    </a:xfrm>
                  </p:grpSpPr>
                  <p:sp>
                    <p:nvSpPr>
                      <p:cNvPr id="1149" name="TextBox 1148">
                        <a:extLst>
                          <a:ext uri="{FF2B5EF4-FFF2-40B4-BE49-F238E27FC236}">
                            <a16:creationId xmlns:a16="http://schemas.microsoft.com/office/drawing/2014/main" id="{77EE47C7-B71F-133E-5299-15202920A5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4795" y="6311959"/>
                        <a:ext cx="937757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1150" name="TextBox 1149">
                        <a:extLst>
                          <a:ext uri="{FF2B5EF4-FFF2-40B4-BE49-F238E27FC236}">
                            <a16:creationId xmlns:a16="http://schemas.microsoft.com/office/drawing/2014/main" id="{C3D6BEE0-5BFA-269B-82C3-B60AA6AED2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0398" y="6064405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빠른 준비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1151" name="그룹 1150">
                        <a:extLst>
                          <a:ext uri="{FF2B5EF4-FFF2-40B4-BE49-F238E27FC236}">
                            <a16:creationId xmlns:a16="http://schemas.microsoft.com/office/drawing/2014/main" id="{FBEA9D00-409C-0AF5-D5EB-3D852BADBA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1157" name="타원 1156">
                          <a:extLst>
                            <a:ext uri="{FF2B5EF4-FFF2-40B4-BE49-F238E27FC236}">
                              <a16:creationId xmlns:a16="http://schemas.microsoft.com/office/drawing/2014/main" id="{902F5269-425E-F3B7-F3FF-5EA6B53382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158" name="그림 1157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D00885B-14E3-4653-E560-14C7D3CADBE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152" name="TextBox 1151">
                        <a:extLst>
                          <a:ext uri="{FF2B5EF4-FFF2-40B4-BE49-F238E27FC236}">
                            <a16:creationId xmlns:a16="http://schemas.microsoft.com/office/drawing/2014/main" id="{A5E01B79-47AB-09AA-E4CC-BDC5626E2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068" y="6311959"/>
                        <a:ext cx="80791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게이지를 소모하여 </a:t>
                        </a:r>
                      </a:p>
                      <a:p>
                        <a:r>
                          <a:rPr lang="ko-KR" altLang="en-US" dirty="0"/>
                          <a:t>피해량 증가</a:t>
                        </a:r>
                      </a:p>
                    </p:txBody>
                  </p:sp>
                  <p:sp>
                    <p:nvSpPr>
                      <p:cNvPr id="1153" name="TextBox 1152">
                        <a:extLst>
                          <a:ext uri="{FF2B5EF4-FFF2-40B4-BE49-F238E27FC236}">
                            <a16:creationId xmlns:a16="http://schemas.microsoft.com/office/drawing/2014/main" id="{CC848F7F-BC91-81EF-6AFB-9DC12AB2DD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1851" y="6064405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최후의 판단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1154" name="그룹 1153">
                        <a:extLst>
                          <a:ext uri="{FF2B5EF4-FFF2-40B4-BE49-F238E27FC236}">
                            <a16:creationId xmlns:a16="http://schemas.microsoft.com/office/drawing/2014/main" id="{99424C02-5853-B2FD-E14C-706F615D33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1155" name="타원 1154">
                          <a:extLst>
                            <a:ext uri="{FF2B5EF4-FFF2-40B4-BE49-F238E27FC236}">
                              <a16:creationId xmlns:a16="http://schemas.microsoft.com/office/drawing/2014/main" id="{BF11B4EF-B69E-5B62-84AF-394A195499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1156" name="그림 1155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1DA6907D-8D13-E8FD-1DD3-5424B6EA121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517E4A93-B485-D875-B8D9-22CD30155E22}"/>
                    </a:ext>
                  </a:extLst>
                </p:cNvPr>
                <p:cNvGrpSpPr/>
                <p:nvPr/>
              </p:nvGrpSpPr>
              <p:grpSpPr>
                <a:xfrm>
                  <a:off x="10458420" y="2106868"/>
                  <a:ext cx="1369482" cy="141286"/>
                  <a:chOff x="8398810" y="2108948"/>
                  <a:chExt cx="1369482" cy="141286"/>
                </a:xfrm>
              </p:grpSpPr>
              <p:sp>
                <p:nvSpPr>
                  <p:cNvPr id="1207" name="TextBox 1206">
                    <a:extLst>
                      <a:ext uri="{FF2B5EF4-FFF2-40B4-BE49-F238E27FC236}">
                        <a16:creationId xmlns:a16="http://schemas.microsoft.com/office/drawing/2014/main" id="{498C9594-D635-19BE-43C7-6D738611D753}"/>
                      </a:ext>
                    </a:extLst>
                  </p:cNvPr>
                  <p:cNvSpPr txBox="1"/>
                  <p:nvPr/>
                </p:nvSpPr>
                <p:spPr>
                  <a:xfrm>
                    <a:off x="9266552" y="2108948"/>
                    <a:ext cx="501740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이펙트 변경</a:t>
                    </a:r>
                    <a:endParaRPr lang="en-US" altLang="ko-KR" dirty="0"/>
                  </a:p>
                </p:txBody>
              </p:sp>
              <p:sp>
                <p:nvSpPr>
                  <p:cNvPr id="35" name="별: 꼭짓점 5개 34">
                    <a:extLst>
                      <a:ext uri="{FF2B5EF4-FFF2-40B4-BE49-F238E27FC236}">
                        <a16:creationId xmlns:a16="http://schemas.microsoft.com/office/drawing/2014/main" id="{840D3233-BF0B-9851-AE75-CC545FFFE909}"/>
                      </a:ext>
                    </a:extLst>
                  </p:cNvPr>
                  <p:cNvSpPr/>
                  <p:nvPr/>
                </p:nvSpPr>
                <p:spPr>
                  <a:xfrm>
                    <a:off x="9083256" y="2111962"/>
                    <a:ext cx="135256" cy="135256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1F11D25-0093-473F-0D7B-4957AFF5EC55}"/>
                      </a:ext>
                    </a:extLst>
                  </p:cNvPr>
                  <p:cNvSpPr txBox="1"/>
                  <p:nvPr/>
                </p:nvSpPr>
                <p:spPr>
                  <a:xfrm>
                    <a:off x="8582106" y="2108948"/>
                    <a:ext cx="407163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모션 변경</a:t>
                    </a:r>
                    <a:endParaRPr lang="en-US" altLang="ko-KR" dirty="0"/>
                  </a:p>
                </p:txBody>
              </p:sp>
              <p:sp>
                <p:nvSpPr>
                  <p:cNvPr id="10" name="별: 꼭짓점 5개 9">
                    <a:extLst>
                      <a:ext uri="{FF2B5EF4-FFF2-40B4-BE49-F238E27FC236}">
                        <a16:creationId xmlns:a16="http://schemas.microsoft.com/office/drawing/2014/main" id="{E8E626F4-5752-E826-1378-1911CB119995}"/>
                      </a:ext>
                    </a:extLst>
                  </p:cNvPr>
                  <p:cNvSpPr/>
                  <p:nvPr/>
                </p:nvSpPr>
                <p:spPr>
                  <a:xfrm>
                    <a:off x="8398810" y="211196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34" name="별: 꼭짓점 5개 33">
                <a:extLst>
                  <a:ext uri="{FF2B5EF4-FFF2-40B4-BE49-F238E27FC236}">
                    <a16:creationId xmlns:a16="http://schemas.microsoft.com/office/drawing/2014/main" id="{7A5A3F72-C399-7ED1-0BAC-2DCFEEA33FAC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B3AB94F2-3D05-6CDB-258E-F528298B649D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5개 10">
              <a:extLst>
                <a:ext uri="{FF2B5EF4-FFF2-40B4-BE49-F238E27FC236}">
                  <a16:creationId xmlns:a16="http://schemas.microsoft.com/office/drawing/2014/main" id="{B225EDA2-3EDF-9170-D9D3-8C125462195F}"/>
                </a:ext>
              </a:extLst>
            </p:cNvPr>
            <p:cNvSpPr/>
            <p:nvPr/>
          </p:nvSpPr>
          <p:spPr>
            <a:xfrm>
              <a:off x="10440947" y="4135545"/>
              <a:ext cx="135256" cy="13525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16" name="타원 2315">
            <a:extLst>
              <a:ext uri="{FF2B5EF4-FFF2-40B4-BE49-F238E27FC236}">
                <a16:creationId xmlns:a16="http://schemas.microsoft.com/office/drawing/2014/main" id="{B942FBFD-C141-BBD8-4473-7C349C68839A}"/>
              </a:ext>
            </a:extLst>
          </p:cNvPr>
          <p:cNvSpPr/>
          <p:nvPr/>
        </p:nvSpPr>
        <p:spPr>
          <a:xfrm>
            <a:off x="5137085" y="4489571"/>
            <a:ext cx="1382400" cy="138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22" name="직선 연결선 2321">
            <a:extLst>
              <a:ext uri="{FF2B5EF4-FFF2-40B4-BE49-F238E27FC236}">
                <a16:creationId xmlns:a16="http://schemas.microsoft.com/office/drawing/2014/main" id="{59ADF436-B834-32C1-93DF-B1B26BB47C1D}"/>
              </a:ext>
            </a:extLst>
          </p:cNvPr>
          <p:cNvCxnSpPr>
            <a:cxnSpLocks/>
          </p:cNvCxnSpPr>
          <p:nvPr/>
        </p:nvCxnSpPr>
        <p:spPr>
          <a:xfrm>
            <a:off x="5137085" y="5180771"/>
            <a:ext cx="13824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3" name="직선 연결선 2322">
            <a:extLst>
              <a:ext uri="{FF2B5EF4-FFF2-40B4-BE49-F238E27FC236}">
                <a16:creationId xmlns:a16="http://schemas.microsoft.com/office/drawing/2014/main" id="{A9EDE4FB-4B45-6315-029C-339E3F6F1401}"/>
              </a:ext>
            </a:extLst>
          </p:cNvPr>
          <p:cNvCxnSpPr>
            <a:cxnSpLocks/>
            <a:stCxn id="2316" idx="0"/>
            <a:endCxn id="2316" idx="4"/>
          </p:cNvCxnSpPr>
          <p:nvPr/>
        </p:nvCxnSpPr>
        <p:spPr>
          <a:xfrm>
            <a:off x="5828285" y="4489571"/>
            <a:ext cx="0" cy="13824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6" name="그룹 2285">
            <a:extLst>
              <a:ext uri="{FF2B5EF4-FFF2-40B4-BE49-F238E27FC236}">
                <a16:creationId xmlns:a16="http://schemas.microsoft.com/office/drawing/2014/main" id="{7296F88A-8EB2-C5AA-FCC2-A96051C49E89}"/>
              </a:ext>
            </a:extLst>
          </p:cNvPr>
          <p:cNvGrpSpPr/>
          <p:nvPr/>
        </p:nvGrpSpPr>
        <p:grpSpPr>
          <a:xfrm>
            <a:off x="410797" y="3919200"/>
            <a:ext cx="3071825" cy="322994"/>
            <a:chOff x="7453221" y="3130933"/>
            <a:chExt cx="3071825" cy="322994"/>
          </a:xfrm>
        </p:grpSpPr>
        <p:grpSp>
          <p:nvGrpSpPr>
            <p:cNvPr id="2287" name="그룹 2286">
              <a:extLst>
                <a:ext uri="{FF2B5EF4-FFF2-40B4-BE49-F238E27FC236}">
                  <a16:creationId xmlns:a16="http://schemas.microsoft.com/office/drawing/2014/main" id="{35690391-F79C-4D9E-284C-C14BAB0BB2E1}"/>
                </a:ext>
              </a:extLst>
            </p:cNvPr>
            <p:cNvGrpSpPr/>
            <p:nvPr/>
          </p:nvGrpSpPr>
          <p:grpSpPr>
            <a:xfrm>
              <a:off x="7453221" y="3130933"/>
              <a:ext cx="2486938" cy="322994"/>
              <a:chOff x="7453221" y="3130933"/>
              <a:chExt cx="2486938" cy="322994"/>
            </a:xfrm>
          </p:grpSpPr>
          <p:sp>
            <p:nvSpPr>
              <p:cNvPr id="2289" name="직사각형 2288">
                <a:extLst>
                  <a:ext uri="{FF2B5EF4-FFF2-40B4-BE49-F238E27FC236}">
                    <a16:creationId xmlns:a16="http://schemas.microsoft.com/office/drawing/2014/main" id="{631DCDC7-3C7D-091F-D7C4-E786D9715A57}"/>
                  </a:ext>
                </a:extLst>
              </p:cNvPr>
              <p:cNvSpPr/>
              <p:nvPr/>
            </p:nvSpPr>
            <p:spPr>
              <a:xfrm>
                <a:off x="7453221" y="3130933"/>
                <a:ext cx="2486938" cy="32299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90" name="그룹 2289">
                <a:extLst>
                  <a:ext uri="{FF2B5EF4-FFF2-40B4-BE49-F238E27FC236}">
                    <a16:creationId xmlns:a16="http://schemas.microsoft.com/office/drawing/2014/main" id="{F258307F-2601-E6EB-24B1-33D08910B8A3}"/>
                  </a:ext>
                </a:extLst>
              </p:cNvPr>
              <p:cNvGrpSpPr/>
              <p:nvPr/>
            </p:nvGrpSpPr>
            <p:grpSpPr>
              <a:xfrm>
                <a:off x="7543921" y="3202430"/>
                <a:ext cx="2305539" cy="180000"/>
                <a:chOff x="9191580" y="6276291"/>
                <a:chExt cx="2305539" cy="180000"/>
              </a:xfrm>
            </p:grpSpPr>
            <p:grpSp>
              <p:nvGrpSpPr>
                <p:cNvPr id="2291" name="그룹 2290">
                  <a:extLst>
                    <a:ext uri="{FF2B5EF4-FFF2-40B4-BE49-F238E27FC236}">
                      <a16:creationId xmlns:a16="http://schemas.microsoft.com/office/drawing/2014/main" id="{9DD4EB6C-622F-7E0E-B40F-B026F45A743E}"/>
                    </a:ext>
                  </a:extLst>
                </p:cNvPr>
                <p:cNvGrpSpPr/>
                <p:nvPr/>
              </p:nvGrpSpPr>
              <p:grpSpPr>
                <a:xfrm>
                  <a:off x="9191580" y="6276291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298" name="타원 2297">
                    <a:extLst>
                      <a:ext uri="{FF2B5EF4-FFF2-40B4-BE49-F238E27FC236}">
                        <a16:creationId xmlns:a16="http://schemas.microsoft.com/office/drawing/2014/main" id="{541D61C8-34BB-3166-84BF-1F03DB21EF87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99" name="TextBox 2298">
                    <a:extLst>
                      <a:ext uri="{FF2B5EF4-FFF2-40B4-BE49-F238E27FC236}">
                        <a16:creationId xmlns:a16="http://schemas.microsoft.com/office/drawing/2014/main" id="{5A83EDD5-B7F1-522B-26C4-D851409EB6B7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92" name="그룹 2291">
                  <a:extLst>
                    <a:ext uri="{FF2B5EF4-FFF2-40B4-BE49-F238E27FC236}">
                      <a16:creationId xmlns:a16="http://schemas.microsoft.com/office/drawing/2014/main" id="{9F5B1ED6-2374-D5D6-A519-6C2E33C8E23C}"/>
                    </a:ext>
                  </a:extLst>
                </p:cNvPr>
                <p:cNvGrpSpPr/>
                <p:nvPr/>
              </p:nvGrpSpPr>
              <p:grpSpPr>
                <a:xfrm>
                  <a:off x="9927744" y="6276291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96" name="타원 2295">
                    <a:extLst>
                      <a:ext uri="{FF2B5EF4-FFF2-40B4-BE49-F238E27FC236}">
                        <a16:creationId xmlns:a16="http://schemas.microsoft.com/office/drawing/2014/main" id="{CD8F7D4C-B856-D3C2-5E41-B050373D3ED9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97" name="TextBox 2296">
                    <a:extLst>
                      <a:ext uri="{FF2B5EF4-FFF2-40B4-BE49-F238E27FC236}">
                        <a16:creationId xmlns:a16="http://schemas.microsoft.com/office/drawing/2014/main" id="{583B75DF-4021-A62C-F4A8-315158D02CB8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93" name="그룹 2292">
                  <a:extLst>
                    <a:ext uri="{FF2B5EF4-FFF2-40B4-BE49-F238E27FC236}">
                      <a16:creationId xmlns:a16="http://schemas.microsoft.com/office/drawing/2014/main" id="{5DBD5480-F70C-AAA7-D836-FC13BA33A437}"/>
                    </a:ext>
                  </a:extLst>
                </p:cNvPr>
                <p:cNvGrpSpPr/>
                <p:nvPr/>
              </p:nvGrpSpPr>
              <p:grpSpPr>
                <a:xfrm>
                  <a:off x="10769390" y="6276291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94" name="타원 2293">
                    <a:extLst>
                      <a:ext uri="{FF2B5EF4-FFF2-40B4-BE49-F238E27FC236}">
                        <a16:creationId xmlns:a16="http://schemas.microsoft.com/office/drawing/2014/main" id="{C82D8D7E-4BA0-CA50-E4BB-04530ACF965F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95" name="TextBox 2294">
                    <a:extLst>
                      <a:ext uri="{FF2B5EF4-FFF2-40B4-BE49-F238E27FC236}">
                        <a16:creationId xmlns:a16="http://schemas.microsoft.com/office/drawing/2014/main" id="{E0402D31-5D95-F365-1CD8-7BFB5313DFE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9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이동 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2288" name="TextBox 2287">
              <a:extLst>
                <a:ext uri="{FF2B5EF4-FFF2-40B4-BE49-F238E27FC236}">
                  <a16:creationId xmlns:a16="http://schemas.microsoft.com/office/drawing/2014/main" id="{51669B27-6142-CD7C-888D-C9B83EB1E8BD}"/>
                </a:ext>
              </a:extLst>
            </p:cNvPr>
            <p:cNvSpPr txBox="1"/>
            <p:nvPr/>
          </p:nvSpPr>
          <p:spPr>
            <a:xfrm>
              <a:off x="9992848" y="3281742"/>
              <a:ext cx="532198" cy="15946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35998" rIns="0" bIns="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</p:grpSp>
      <p:sp>
        <p:nvSpPr>
          <p:cNvPr id="2300" name="타원 2299">
            <a:extLst>
              <a:ext uri="{FF2B5EF4-FFF2-40B4-BE49-F238E27FC236}">
                <a16:creationId xmlns:a16="http://schemas.microsoft.com/office/drawing/2014/main" id="{72BFF359-87DF-B7F3-9AB6-35AC8372067A}"/>
              </a:ext>
            </a:extLst>
          </p:cNvPr>
          <p:cNvSpPr/>
          <p:nvPr/>
        </p:nvSpPr>
        <p:spPr>
          <a:xfrm>
            <a:off x="410797" y="4663676"/>
            <a:ext cx="1728000" cy="17280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01" name="직선 연결선 2300">
            <a:extLst>
              <a:ext uri="{FF2B5EF4-FFF2-40B4-BE49-F238E27FC236}">
                <a16:creationId xmlns:a16="http://schemas.microsoft.com/office/drawing/2014/main" id="{4013F0BD-E0C4-EDAA-7306-96C558EE5406}"/>
              </a:ext>
            </a:extLst>
          </p:cNvPr>
          <p:cNvCxnSpPr>
            <a:cxnSpLocks/>
            <a:stCxn id="2300" idx="2"/>
          </p:cNvCxnSpPr>
          <p:nvPr/>
        </p:nvCxnSpPr>
        <p:spPr>
          <a:xfrm>
            <a:off x="410797" y="5527676"/>
            <a:ext cx="864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2" name="원호 2301">
            <a:extLst>
              <a:ext uri="{FF2B5EF4-FFF2-40B4-BE49-F238E27FC236}">
                <a16:creationId xmlns:a16="http://schemas.microsoft.com/office/drawing/2014/main" id="{5DD55091-53BC-B7A9-00D6-19CC79A51429}"/>
              </a:ext>
            </a:extLst>
          </p:cNvPr>
          <p:cNvSpPr/>
          <p:nvPr/>
        </p:nvSpPr>
        <p:spPr>
          <a:xfrm>
            <a:off x="410797" y="5288058"/>
            <a:ext cx="864000" cy="524264"/>
          </a:xfrm>
          <a:prstGeom prst="arc">
            <a:avLst>
              <a:gd name="adj1" fmla="val 10909771"/>
              <a:gd name="adj2" fmla="val 21478286"/>
            </a:avLst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3" name="TextBox 2302">
            <a:extLst>
              <a:ext uri="{FF2B5EF4-FFF2-40B4-BE49-F238E27FC236}">
                <a16:creationId xmlns:a16="http://schemas.microsoft.com/office/drawing/2014/main" id="{BC3E3F8C-2038-0B1E-B241-53684FEB4D4C}"/>
              </a:ext>
            </a:extLst>
          </p:cNvPr>
          <p:cNvSpPr txBox="1"/>
          <p:nvPr/>
        </p:nvSpPr>
        <p:spPr>
          <a:xfrm>
            <a:off x="431905" y="5119816"/>
            <a:ext cx="821784" cy="3077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>
                <a:effectLst>
                  <a:glow rad="127000">
                    <a:schemeClr val="bg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1000" dirty="0"/>
              <a:t>4m</a:t>
            </a:r>
          </a:p>
        </p:txBody>
      </p:sp>
      <p:grpSp>
        <p:nvGrpSpPr>
          <p:cNvPr id="2304" name="그룹 2303">
            <a:extLst>
              <a:ext uri="{FF2B5EF4-FFF2-40B4-BE49-F238E27FC236}">
                <a16:creationId xmlns:a16="http://schemas.microsoft.com/office/drawing/2014/main" id="{B361F8AA-400B-0177-DC49-076758D25605}"/>
              </a:ext>
            </a:extLst>
          </p:cNvPr>
          <p:cNvGrpSpPr/>
          <p:nvPr/>
        </p:nvGrpSpPr>
        <p:grpSpPr>
          <a:xfrm>
            <a:off x="955091" y="5310918"/>
            <a:ext cx="639410" cy="616808"/>
            <a:chOff x="2621735" y="5108025"/>
            <a:chExt cx="319705" cy="308404"/>
          </a:xfrm>
        </p:grpSpPr>
        <p:sp>
          <p:nvSpPr>
            <p:cNvPr id="2305" name="사각형: 둥근 모서리 2304">
              <a:extLst>
                <a:ext uri="{FF2B5EF4-FFF2-40B4-BE49-F238E27FC236}">
                  <a16:creationId xmlns:a16="http://schemas.microsoft.com/office/drawing/2014/main" id="{8908BDE8-1CA9-E8FD-8F1B-9AF6A4CE0E4F}"/>
                </a:ext>
              </a:extLst>
            </p:cNvPr>
            <p:cNvSpPr/>
            <p:nvPr/>
          </p:nvSpPr>
          <p:spPr>
            <a:xfrm>
              <a:off x="2621735" y="5290176"/>
              <a:ext cx="319705" cy="8799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06" name="타원 2305">
              <a:extLst>
                <a:ext uri="{FF2B5EF4-FFF2-40B4-BE49-F238E27FC236}">
                  <a16:creationId xmlns:a16="http://schemas.microsoft.com/office/drawing/2014/main" id="{284C2BEC-77F3-EB17-117D-701EA45E12A7}"/>
                </a:ext>
              </a:extLst>
            </p:cNvPr>
            <p:cNvSpPr/>
            <p:nvPr/>
          </p:nvSpPr>
          <p:spPr>
            <a:xfrm>
              <a:off x="2699334" y="5251922"/>
              <a:ext cx="164507" cy="16450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2307" name="직선 화살표 연결선 2306">
              <a:extLst>
                <a:ext uri="{FF2B5EF4-FFF2-40B4-BE49-F238E27FC236}">
                  <a16:creationId xmlns:a16="http://schemas.microsoft.com/office/drawing/2014/main" id="{0E055B22-893E-E795-3237-95C25E88A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888" y="5108025"/>
              <a:ext cx="0" cy="1438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8" name="타원 2307">
            <a:extLst>
              <a:ext uri="{FF2B5EF4-FFF2-40B4-BE49-F238E27FC236}">
                <a16:creationId xmlns:a16="http://schemas.microsoft.com/office/drawing/2014/main" id="{007B09A3-D0AF-203E-FCB3-7B292ECB4B6C}"/>
              </a:ext>
            </a:extLst>
          </p:cNvPr>
          <p:cNvSpPr/>
          <p:nvPr/>
        </p:nvSpPr>
        <p:spPr>
          <a:xfrm>
            <a:off x="2782242" y="4823737"/>
            <a:ext cx="1382400" cy="138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09" name="직선 연결선 2308">
            <a:extLst>
              <a:ext uri="{FF2B5EF4-FFF2-40B4-BE49-F238E27FC236}">
                <a16:creationId xmlns:a16="http://schemas.microsoft.com/office/drawing/2014/main" id="{168E07BC-2595-334E-B488-2F3C4EBCD41C}"/>
              </a:ext>
            </a:extLst>
          </p:cNvPr>
          <p:cNvCxnSpPr>
            <a:cxnSpLocks/>
            <a:stCxn id="2308" idx="2"/>
          </p:cNvCxnSpPr>
          <p:nvPr/>
        </p:nvCxnSpPr>
        <p:spPr>
          <a:xfrm>
            <a:off x="2782242" y="5514937"/>
            <a:ext cx="6912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0" name="원호 2309">
            <a:extLst>
              <a:ext uri="{FF2B5EF4-FFF2-40B4-BE49-F238E27FC236}">
                <a16:creationId xmlns:a16="http://schemas.microsoft.com/office/drawing/2014/main" id="{A1DCA79D-635B-3ADF-31D3-1D99E5218BBD}"/>
              </a:ext>
            </a:extLst>
          </p:cNvPr>
          <p:cNvSpPr/>
          <p:nvPr/>
        </p:nvSpPr>
        <p:spPr>
          <a:xfrm>
            <a:off x="2782242" y="5323243"/>
            <a:ext cx="691200" cy="419411"/>
          </a:xfrm>
          <a:prstGeom prst="arc">
            <a:avLst>
              <a:gd name="adj1" fmla="val 10909771"/>
              <a:gd name="adj2" fmla="val 21478286"/>
            </a:avLst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1" name="TextBox 2310">
            <a:extLst>
              <a:ext uri="{FF2B5EF4-FFF2-40B4-BE49-F238E27FC236}">
                <a16:creationId xmlns:a16="http://schemas.microsoft.com/office/drawing/2014/main" id="{9E02A016-8463-5F4D-5C90-FDC35D3EB977}"/>
              </a:ext>
            </a:extLst>
          </p:cNvPr>
          <p:cNvSpPr txBox="1"/>
          <p:nvPr/>
        </p:nvSpPr>
        <p:spPr>
          <a:xfrm>
            <a:off x="2799128" y="5234815"/>
            <a:ext cx="65742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>
                <a:effectLst>
                  <a:glow rad="127000">
                    <a:schemeClr val="bg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1000" dirty="0"/>
              <a:t>3.2m</a:t>
            </a:r>
          </a:p>
        </p:txBody>
      </p:sp>
      <p:grpSp>
        <p:nvGrpSpPr>
          <p:cNvPr id="2312" name="그룹 2311">
            <a:extLst>
              <a:ext uri="{FF2B5EF4-FFF2-40B4-BE49-F238E27FC236}">
                <a16:creationId xmlns:a16="http://schemas.microsoft.com/office/drawing/2014/main" id="{6946F0C7-C257-0EDD-3421-C3EE1FE21909}"/>
              </a:ext>
            </a:extLst>
          </p:cNvPr>
          <p:cNvGrpSpPr/>
          <p:nvPr/>
        </p:nvGrpSpPr>
        <p:grpSpPr>
          <a:xfrm>
            <a:off x="3136850" y="5310918"/>
            <a:ext cx="639410" cy="616808"/>
            <a:chOff x="2621735" y="5108025"/>
            <a:chExt cx="319705" cy="308404"/>
          </a:xfrm>
        </p:grpSpPr>
        <p:sp>
          <p:nvSpPr>
            <p:cNvPr id="2313" name="사각형: 둥근 모서리 2312">
              <a:extLst>
                <a:ext uri="{FF2B5EF4-FFF2-40B4-BE49-F238E27FC236}">
                  <a16:creationId xmlns:a16="http://schemas.microsoft.com/office/drawing/2014/main" id="{6F4889FF-550A-E154-DD17-E9F3535D4933}"/>
                </a:ext>
              </a:extLst>
            </p:cNvPr>
            <p:cNvSpPr/>
            <p:nvPr/>
          </p:nvSpPr>
          <p:spPr>
            <a:xfrm>
              <a:off x="2621735" y="5290176"/>
              <a:ext cx="319705" cy="8799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14" name="타원 2313">
              <a:extLst>
                <a:ext uri="{FF2B5EF4-FFF2-40B4-BE49-F238E27FC236}">
                  <a16:creationId xmlns:a16="http://schemas.microsoft.com/office/drawing/2014/main" id="{0E9F6826-C732-7693-DEA1-F2EE44EE69FC}"/>
                </a:ext>
              </a:extLst>
            </p:cNvPr>
            <p:cNvSpPr/>
            <p:nvPr/>
          </p:nvSpPr>
          <p:spPr>
            <a:xfrm>
              <a:off x="2699334" y="5251922"/>
              <a:ext cx="164507" cy="16450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2315" name="직선 화살표 연결선 2314">
              <a:extLst>
                <a:ext uri="{FF2B5EF4-FFF2-40B4-BE49-F238E27FC236}">
                  <a16:creationId xmlns:a16="http://schemas.microsoft.com/office/drawing/2014/main" id="{086404FE-18A3-4F37-031C-FD6D7B40E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888" y="5108025"/>
              <a:ext cx="0" cy="1438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4" name="TextBox 2323">
            <a:extLst>
              <a:ext uri="{FF2B5EF4-FFF2-40B4-BE49-F238E27FC236}">
                <a16:creationId xmlns:a16="http://schemas.microsoft.com/office/drawing/2014/main" id="{932260A6-9615-5807-078C-86E1524F6D0F}"/>
              </a:ext>
            </a:extLst>
          </p:cNvPr>
          <p:cNvSpPr txBox="1"/>
          <p:nvPr/>
        </p:nvSpPr>
        <p:spPr>
          <a:xfrm>
            <a:off x="815995" y="6481394"/>
            <a:ext cx="875387" cy="1232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기본 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</a:p>
        </p:txBody>
      </p:sp>
      <p:sp>
        <p:nvSpPr>
          <p:cNvPr id="2325" name="TextBox 2324">
            <a:extLst>
              <a:ext uri="{FF2B5EF4-FFF2-40B4-BE49-F238E27FC236}">
                <a16:creationId xmlns:a16="http://schemas.microsoft.com/office/drawing/2014/main" id="{AAAFC663-ECE7-D55D-ABC5-765F1E9E9C88}"/>
              </a:ext>
            </a:extLst>
          </p:cNvPr>
          <p:cNvSpPr txBox="1"/>
          <p:nvPr/>
        </p:nvSpPr>
        <p:spPr>
          <a:xfrm>
            <a:off x="2634395" y="6391676"/>
            <a:ext cx="1696453" cy="1232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[ 2T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‘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집중 공략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’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선택 시 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</a:p>
        </p:txBody>
      </p:sp>
      <p:sp>
        <p:nvSpPr>
          <p:cNvPr id="2326" name="TextBox 2325">
            <a:extLst>
              <a:ext uri="{FF2B5EF4-FFF2-40B4-BE49-F238E27FC236}">
                <a16:creationId xmlns:a16="http://schemas.microsoft.com/office/drawing/2014/main" id="{8B0DACBD-ED10-C3B5-4D7D-8EE0BE866184}"/>
              </a:ext>
            </a:extLst>
          </p:cNvPr>
          <p:cNvSpPr txBox="1"/>
          <p:nvPr/>
        </p:nvSpPr>
        <p:spPr>
          <a:xfrm>
            <a:off x="4930225" y="6439932"/>
            <a:ext cx="1796119" cy="1232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[ 2T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‘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내려치는 창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’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선택 시 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</a:p>
        </p:txBody>
      </p:sp>
      <p:grpSp>
        <p:nvGrpSpPr>
          <p:cNvPr id="2317" name="그룹 2316">
            <a:extLst>
              <a:ext uri="{FF2B5EF4-FFF2-40B4-BE49-F238E27FC236}">
                <a16:creationId xmlns:a16="http://schemas.microsoft.com/office/drawing/2014/main" id="{AE080B8E-5441-F70E-E472-742C2D7E869C}"/>
              </a:ext>
            </a:extLst>
          </p:cNvPr>
          <p:cNvGrpSpPr/>
          <p:nvPr/>
        </p:nvGrpSpPr>
        <p:grpSpPr>
          <a:xfrm>
            <a:off x="5285125" y="5180771"/>
            <a:ext cx="1086321" cy="1086321"/>
            <a:chOff x="7827607" y="3979138"/>
            <a:chExt cx="1086321" cy="1086321"/>
          </a:xfrm>
        </p:grpSpPr>
        <p:grpSp>
          <p:nvGrpSpPr>
            <p:cNvPr id="2318" name="그룹 2317">
              <a:extLst>
                <a:ext uri="{FF2B5EF4-FFF2-40B4-BE49-F238E27FC236}">
                  <a16:creationId xmlns:a16="http://schemas.microsoft.com/office/drawing/2014/main" id="{9B62AC11-53E8-EC3C-D430-DDF01332AD36}"/>
                </a:ext>
              </a:extLst>
            </p:cNvPr>
            <p:cNvGrpSpPr/>
            <p:nvPr/>
          </p:nvGrpSpPr>
          <p:grpSpPr>
            <a:xfrm>
              <a:off x="8051062" y="4357791"/>
              <a:ext cx="639410" cy="329014"/>
              <a:chOff x="2621735" y="5251922"/>
              <a:chExt cx="319705" cy="164507"/>
            </a:xfrm>
          </p:grpSpPr>
          <p:sp>
            <p:nvSpPr>
              <p:cNvPr id="2320" name="사각형: 둥근 모서리 2319">
                <a:extLst>
                  <a:ext uri="{FF2B5EF4-FFF2-40B4-BE49-F238E27FC236}">
                    <a16:creationId xmlns:a16="http://schemas.microsoft.com/office/drawing/2014/main" id="{907532A0-93F6-B020-ACA7-D7899BAFE9C2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21" name="타원 2320">
                <a:extLst>
                  <a:ext uri="{FF2B5EF4-FFF2-40B4-BE49-F238E27FC236}">
                    <a16:creationId xmlns:a16="http://schemas.microsoft.com/office/drawing/2014/main" id="{A3153890-072C-265C-F83A-5702C939F609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19" name="타원 2318">
              <a:extLst>
                <a:ext uri="{FF2B5EF4-FFF2-40B4-BE49-F238E27FC236}">
                  <a16:creationId xmlns:a16="http://schemas.microsoft.com/office/drawing/2014/main" id="{14B1421A-6B04-8693-571C-7F65CDE7DBDB}"/>
                </a:ext>
              </a:extLst>
            </p:cNvPr>
            <p:cNvSpPr/>
            <p:nvPr/>
          </p:nvSpPr>
          <p:spPr>
            <a:xfrm>
              <a:off x="7827607" y="3979138"/>
              <a:ext cx="1086321" cy="1086321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852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1F35E-4CAC-33B2-CB86-DE91DEC8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B520E7D-503E-1DB6-738F-6C63B2DE8AC5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C929487-0057-8F61-A9D5-F28856F010C3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7E4C8D-48F3-0EF7-D541-F06E06D0D86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C907E78-6151-32C1-FA78-CB631B44A4F8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0B62B82-3D4D-5644-BC72-A37CCC26C25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44" name="그룹 2243">
            <a:extLst>
              <a:ext uri="{FF2B5EF4-FFF2-40B4-BE49-F238E27FC236}">
                <a16:creationId xmlns:a16="http://schemas.microsoft.com/office/drawing/2014/main" id="{FB42458D-D400-253F-1259-7D7382A8099E}"/>
              </a:ext>
            </a:extLst>
          </p:cNvPr>
          <p:cNvGrpSpPr/>
          <p:nvPr/>
        </p:nvGrpSpPr>
        <p:grpSpPr>
          <a:xfrm>
            <a:off x="1388701" y="800247"/>
            <a:ext cx="9414598" cy="5678049"/>
            <a:chOff x="1388701" y="800247"/>
            <a:chExt cx="9414598" cy="5678049"/>
          </a:xfrm>
        </p:grpSpPr>
        <p:pic>
          <p:nvPicPr>
            <p:cNvPr id="2191" name="그림 2190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208FF1E-C63A-C8A4-16BD-BEF649E57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419" r="69319" b="4009"/>
            <a:stretch>
              <a:fillRect/>
            </a:stretch>
          </p:blipFill>
          <p:spPr>
            <a:xfrm>
              <a:off x="1783601" y="1424696"/>
              <a:ext cx="354745" cy="374399"/>
            </a:xfrm>
            <a:prstGeom prst="rect">
              <a:avLst/>
            </a:prstGeom>
          </p:spPr>
        </p:pic>
        <p:sp>
          <p:nvSpPr>
            <p:cNvPr id="2192" name="TextBox 2191">
              <a:extLst>
                <a:ext uri="{FF2B5EF4-FFF2-40B4-BE49-F238E27FC236}">
                  <a16:creationId xmlns:a16="http://schemas.microsoft.com/office/drawing/2014/main" id="{955CE141-C531-55D7-413C-239F352BB290}"/>
                </a:ext>
              </a:extLst>
            </p:cNvPr>
            <p:cNvSpPr txBox="1"/>
            <p:nvPr/>
          </p:nvSpPr>
          <p:spPr>
            <a:xfrm>
              <a:off x="1419158" y="1799095"/>
              <a:ext cx="1083630" cy="335646"/>
            </a:xfrm>
            <a:prstGeom prst="rect">
              <a:avLst/>
            </a:prstGeom>
            <a:noFill/>
          </p:spPr>
          <p:txBody>
            <a:bodyPr wrap="none" lIns="0" tIns="180000" rIns="0" bIns="0" rtlCol="0" anchor="ctr" anchorCtr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 </a:t>
              </a:r>
              <a:r>
                <a:rPr lang="ko-KR" altLang="en-US" sz="1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파티 기여도 향상 </a:t>
              </a:r>
              <a:r>
                <a:rPr lang="en-US" altLang="ko-KR" sz="1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</a:p>
          </p:txBody>
        </p:sp>
        <p:pic>
          <p:nvPicPr>
            <p:cNvPr id="2172" name="그림 2171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5D5E1E8-7C56-A8D0-6167-39D30221A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06" t="47419" r="35653" b="4009"/>
            <a:stretch>
              <a:fillRect/>
            </a:stretch>
          </p:blipFill>
          <p:spPr>
            <a:xfrm>
              <a:off x="1782107" y="3610740"/>
              <a:ext cx="357733" cy="374399"/>
            </a:xfrm>
            <a:prstGeom prst="rect">
              <a:avLst/>
            </a:prstGeom>
          </p:spPr>
        </p:pic>
        <p:sp>
          <p:nvSpPr>
            <p:cNvPr id="2173" name="TextBox 2172">
              <a:extLst>
                <a:ext uri="{FF2B5EF4-FFF2-40B4-BE49-F238E27FC236}">
                  <a16:creationId xmlns:a16="http://schemas.microsoft.com/office/drawing/2014/main" id="{3621A2A7-6CBF-21FB-0DDF-6B033759C5C6}"/>
                </a:ext>
              </a:extLst>
            </p:cNvPr>
            <p:cNvSpPr txBox="1"/>
            <p:nvPr/>
          </p:nvSpPr>
          <p:spPr>
            <a:xfrm>
              <a:off x="1448012" y="3985139"/>
              <a:ext cx="1025922" cy="335646"/>
            </a:xfrm>
            <a:prstGeom prst="rect">
              <a:avLst/>
            </a:prstGeom>
            <a:noFill/>
          </p:spPr>
          <p:txBody>
            <a:bodyPr wrap="none" lIns="0" tIns="180000" rIns="0" bIns="0" rtlCol="0" anchor="ctr" anchorCtr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전투 스타일 변화</a:t>
              </a:r>
              <a:r>
                <a:rPr lang="en-US" altLang="ko-KR" sz="1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 </a:t>
              </a:r>
            </a:p>
          </p:txBody>
        </p:sp>
        <p:pic>
          <p:nvPicPr>
            <p:cNvPr id="2152" name="그림 2151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4363FC2-9E7A-6D4F-2687-01124F64B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85" t="47419" r="2897" b="4009"/>
            <a:stretch>
              <a:fillRect/>
            </a:stretch>
          </p:blipFill>
          <p:spPr>
            <a:xfrm>
              <a:off x="1783980" y="5470293"/>
              <a:ext cx="353987" cy="374399"/>
            </a:xfrm>
            <a:prstGeom prst="rect">
              <a:avLst/>
            </a:prstGeom>
          </p:spPr>
        </p:pic>
        <p:sp>
          <p:nvSpPr>
            <p:cNvPr id="2153" name="TextBox 2152">
              <a:extLst>
                <a:ext uri="{FF2B5EF4-FFF2-40B4-BE49-F238E27FC236}">
                  <a16:creationId xmlns:a16="http://schemas.microsoft.com/office/drawing/2014/main" id="{271536C3-D3DB-7BB1-D211-0C61C74B8794}"/>
                </a:ext>
              </a:extLst>
            </p:cNvPr>
            <p:cNvSpPr txBox="1"/>
            <p:nvPr/>
          </p:nvSpPr>
          <p:spPr>
            <a:xfrm>
              <a:off x="1388701" y="5844692"/>
              <a:ext cx="1144544" cy="335646"/>
            </a:xfrm>
            <a:prstGeom prst="rect">
              <a:avLst/>
            </a:prstGeom>
            <a:noFill/>
          </p:spPr>
          <p:txBody>
            <a:bodyPr wrap="none" lIns="0" tIns="180000" rIns="0" bIns="0" rtlCol="0" anchor="ctr" anchorCtr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b="1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스킬의 방향성 결정</a:t>
              </a:r>
              <a:r>
                <a:rPr lang="en-US" altLang="ko-KR" sz="1000" b="1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ko-KR" altLang="en-US" sz="1000" b="1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endParaRPr lang="en-US" altLang="ko-KR" sz="1000" b="1" dirty="0">
                <a:solidFill>
                  <a:srgbClr val="FFC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EF0DC120-CB58-76CE-4A26-9BD6ED1D4A4D}"/>
                </a:ext>
              </a:extLst>
            </p:cNvPr>
            <p:cNvGrpSpPr/>
            <p:nvPr/>
          </p:nvGrpSpPr>
          <p:grpSpPr>
            <a:xfrm>
              <a:off x="2808030" y="1453228"/>
              <a:ext cx="7995269" cy="652981"/>
              <a:chOff x="2808030" y="1453228"/>
              <a:chExt cx="7995269" cy="652981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AFCAC93F-98B0-FD18-42E5-E9E611183F76}"/>
                  </a:ext>
                </a:extLst>
              </p:cNvPr>
              <p:cNvSpPr/>
              <p:nvPr/>
            </p:nvSpPr>
            <p:spPr>
              <a:xfrm>
                <a:off x="2808031" y="1453228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6" name="TextBox 2175">
                <a:extLst>
                  <a:ext uri="{FF2B5EF4-FFF2-40B4-BE49-F238E27FC236}">
                    <a16:creationId xmlns:a16="http://schemas.microsoft.com/office/drawing/2014/main" id="{884AA6CA-722A-F981-98F5-4E864E602B3C}"/>
                  </a:ext>
                </a:extLst>
              </p:cNvPr>
              <p:cNvSpPr txBox="1"/>
              <p:nvPr/>
            </p:nvSpPr>
            <p:spPr>
              <a:xfrm>
                <a:off x="3543229" y="1702774"/>
                <a:ext cx="4135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뇌진탕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714B411-7A1A-308A-E3BA-CBB6886629CB}"/>
                  </a:ext>
                </a:extLst>
              </p:cNvPr>
              <p:cNvGrpSpPr/>
              <p:nvPr/>
            </p:nvGrpSpPr>
            <p:grpSpPr>
              <a:xfrm>
                <a:off x="2808030" y="1453228"/>
                <a:ext cx="612347" cy="652981"/>
                <a:chOff x="2112575" y="1453228"/>
                <a:chExt cx="612347" cy="652981"/>
              </a:xfrm>
            </p:grpSpPr>
            <p:sp>
              <p:nvSpPr>
                <p:cNvPr id="2264" name="직사각형 2263">
                  <a:extLst>
                    <a:ext uri="{FF2B5EF4-FFF2-40B4-BE49-F238E27FC236}">
                      <a16:creationId xmlns:a16="http://schemas.microsoft.com/office/drawing/2014/main" id="{8379BF90-B2D6-E23E-7530-B1046502892A}"/>
                    </a:ext>
                  </a:extLst>
                </p:cNvPr>
                <p:cNvSpPr/>
                <p:nvPr/>
              </p:nvSpPr>
              <p:spPr>
                <a:xfrm>
                  <a:off x="2112575" y="1453228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77" name="그룹 2176">
                  <a:extLst>
                    <a:ext uri="{FF2B5EF4-FFF2-40B4-BE49-F238E27FC236}">
                      <a16:creationId xmlns:a16="http://schemas.microsoft.com/office/drawing/2014/main" id="{602A791E-204B-CE71-D834-1EF89B455E97}"/>
                    </a:ext>
                  </a:extLst>
                </p:cNvPr>
                <p:cNvGrpSpPr/>
                <p:nvPr/>
              </p:nvGrpSpPr>
              <p:grpSpPr>
                <a:xfrm>
                  <a:off x="2184748" y="1545718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2188" name="타원 2187">
                    <a:extLst>
                      <a:ext uri="{FF2B5EF4-FFF2-40B4-BE49-F238E27FC236}">
                        <a16:creationId xmlns:a16="http://schemas.microsoft.com/office/drawing/2014/main" id="{376D0F9D-EC29-C4FB-F7E8-230B9EB18E8B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9" name="그림 2188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6173246A-3227-8657-6522-34E46990A6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C4FD77-C82B-9326-53F3-8D58903C5053}"/>
                  </a:ext>
                </a:extLst>
              </p:cNvPr>
              <p:cNvSpPr txBox="1"/>
              <p:nvPr/>
            </p:nvSpPr>
            <p:spPr>
              <a:xfrm>
                <a:off x="4470788" y="1702774"/>
                <a:ext cx="23019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스킬의 무력화 단계가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중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으로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37F119F8-151C-93EF-C8F6-6755A93F5350}"/>
                </a:ext>
              </a:extLst>
            </p:cNvPr>
            <p:cNvGrpSpPr/>
            <p:nvPr/>
          </p:nvGrpSpPr>
          <p:grpSpPr>
            <a:xfrm>
              <a:off x="2808030" y="2106209"/>
              <a:ext cx="7995269" cy="652981"/>
              <a:chOff x="2808030" y="2106209"/>
              <a:chExt cx="7995269" cy="652981"/>
            </a:xfrm>
          </p:grpSpPr>
          <p:sp>
            <p:nvSpPr>
              <p:cNvPr id="2257" name="직사각형 2256">
                <a:extLst>
                  <a:ext uri="{FF2B5EF4-FFF2-40B4-BE49-F238E27FC236}">
                    <a16:creationId xmlns:a16="http://schemas.microsoft.com/office/drawing/2014/main" id="{CAE155E4-CFB9-0744-0666-737AD9A1FCBC}"/>
                  </a:ext>
                </a:extLst>
              </p:cNvPr>
              <p:cNvSpPr/>
              <p:nvPr/>
            </p:nvSpPr>
            <p:spPr>
              <a:xfrm>
                <a:off x="2808031" y="2106209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9" name="TextBox 2178">
                <a:extLst>
                  <a:ext uri="{FF2B5EF4-FFF2-40B4-BE49-F238E27FC236}">
                    <a16:creationId xmlns:a16="http://schemas.microsoft.com/office/drawing/2014/main" id="{E6CE937E-01E9-B59B-51B9-B8E33096CDC5}"/>
                  </a:ext>
                </a:extLst>
              </p:cNvPr>
              <p:cNvSpPr txBox="1"/>
              <p:nvPr/>
            </p:nvSpPr>
            <p:spPr>
              <a:xfrm>
                <a:off x="3543229" y="2355755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약점 공략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2880925-9415-209A-CF8A-5160D4062303}"/>
                  </a:ext>
                </a:extLst>
              </p:cNvPr>
              <p:cNvGrpSpPr/>
              <p:nvPr/>
            </p:nvGrpSpPr>
            <p:grpSpPr>
              <a:xfrm>
                <a:off x="2808030" y="2106209"/>
                <a:ext cx="612347" cy="652981"/>
                <a:chOff x="2112575" y="2106209"/>
                <a:chExt cx="612347" cy="652981"/>
              </a:xfrm>
            </p:grpSpPr>
            <p:sp>
              <p:nvSpPr>
                <p:cNvPr id="2265" name="직사각형 2264">
                  <a:extLst>
                    <a:ext uri="{FF2B5EF4-FFF2-40B4-BE49-F238E27FC236}">
                      <a16:creationId xmlns:a16="http://schemas.microsoft.com/office/drawing/2014/main" id="{EADE4733-3B7B-DEB8-F69D-8B5BF183F4E7}"/>
                    </a:ext>
                  </a:extLst>
                </p:cNvPr>
                <p:cNvSpPr/>
                <p:nvPr/>
              </p:nvSpPr>
              <p:spPr>
                <a:xfrm>
                  <a:off x="2112575" y="2106209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0" name="그룹 2179">
                  <a:extLst>
                    <a:ext uri="{FF2B5EF4-FFF2-40B4-BE49-F238E27FC236}">
                      <a16:creationId xmlns:a16="http://schemas.microsoft.com/office/drawing/2014/main" id="{2CDD4393-D901-5E22-CD64-349EFC528119}"/>
                    </a:ext>
                  </a:extLst>
                </p:cNvPr>
                <p:cNvGrpSpPr/>
                <p:nvPr/>
              </p:nvGrpSpPr>
              <p:grpSpPr>
                <a:xfrm>
                  <a:off x="2184748" y="2198699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2186" name="타원 2185">
                    <a:extLst>
                      <a:ext uri="{FF2B5EF4-FFF2-40B4-BE49-F238E27FC236}">
                        <a16:creationId xmlns:a16="http://schemas.microsoft.com/office/drawing/2014/main" id="{215B2D40-C7B7-3B9E-EBAF-DFF93284F558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7" name="그림 2186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2A7F579-1017-C0AD-3B6B-D2A7D4661D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F29B6C-8D65-3327-D5CA-0742F0EC4747}"/>
                  </a:ext>
                </a:extLst>
              </p:cNvPr>
              <p:cNvSpPr txBox="1"/>
              <p:nvPr/>
            </p:nvSpPr>
            <p:spPr>
              <a:xfrm>
                <a:off x="4470788" y="2355755"/>
                <a:ext cx="50494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공격에 적중된 적은 </a:t>
                </a:r>
                <a:r>
                  <a:rPr lang="en-US" altLang="ko-KR" sz="1000" dirty="0">
                    <a:solidFill>
                      <a:srgbClr val="B7A9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16.0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동안 자신 및 파티원의 치명타 공격에 받는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8.0%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CE7A4D0-5E08-63F3-8A6B-B659619823FC}"/>
                </a:ext>
              </a:extLst>
            </p:cNvPr>
            <p:cNvGrpSpPr/>
            <p:nvPr/>
          </p:nvGrpSpPr>
          <p:grpSpPr>
            <a:xfrm>
              <a:off x="2808030" y="5172334"/>
              <a:ext cx="7995269" cy="652981"/>
              <a:chOff x="2808030" y="5172334"/>
              <a:chExt cx="7995269" cy="652981"/>
            </a:xfrm>
          </p:grpSpPr>
          <p:sp>
            <p:nvSpPr>
              <p:cNvPr id="2262" name="직사각형 2261">
                <a:extLst>
                  <a:ext uri="{FF2B5EF4-FFF2-40B4-BE49-F238E27FC236}">
                    <a16:creationId xmlns:a16="http://schemas.microsoft.com/office/drawing/2014/main" id="{CA3A6534-1EF1-CF3E-E8BD-29DEA617D112}"/>
                  </a:ext>
                </a:extLst>
              </p:cNvPr>
              <p:cNvSpPr/>
              <p:nvPr/>
            </p:nvSpPr>
            <p:spPr>
              <a:xfrm>
                <a:off x="2808031" y="5172334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2" name="TextBox 2141">
                <a:extLst>
                  <a:ext uri="{FF2B5EF4-FFF2-40B4-BE49-F238E27FC236}">
                    <a16:creationId xmlns:a16="http://schemas.microsoft.com/office/drawing/2014/main" id="{531D1B25-6669-3E12-0097-12F92D9A0E27}"/>
                  </a:ext>
                </a:extLst>
              </p:cNvPr>
              <p:cNvSpPr txBox="1"/>
              <p:nvPr/>
            </p:nvSpPr>
            <p:spPr>
              <a:xfrm>
                <a:off x="3543229" y="5421880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1000" dirty="0">
                    <a:solidFill>
                      <a:schemeClr val="tx1"/>
                    </a:solidFill>
                  </a:rPr>
                  <a:t> 빠른 준비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3B1D7A6-A51F-5865-0D4C-7111C77884DB}"/>
                  </a:ext>
                </a:extLst>
              </p:cNvPr>
              <p:cNvGrpSpPr/>
              <p:nvPr/>
            </p:nvGrpSpPr>
            <p:grpSpPr>
              <a:xfrm>
                <a:off x="2808030" y="5172334"/>
                <a:ext cx="612347" cy="652981"/>
                <a:chOff x="2112575" y="5172334"/>
                <a:chExt cx="612347" cy="652981"/>
              </a:xfrm>
            </p:grpSpPr>
            <p:sp>
              <p:nvSpPr>
                <p:cNvPr id="2270" name="직사각형 2269">
                  <a:extLst>
                    <a:ext uri="{FF2B5EF4-FFF2-40B4-BE49-F238E27FC236}">
                      <a16:creationId xmlns:a16="http://schemas.microsoft.com/office/drawing/2014/main" id="{F7466807-F755-F1CB-7022-D0BCDC26C6BD}"/>
                    </a:ext>
                  </a:extLst>
                </p:cNvPr>
                <p:cNvSpPr/>
                <p:nvPr/>
              </p:nvSpPr>
              <p:spPr>
                <a:xfrm>
                  <a:off x="2112575" y="5172334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3" name="그룹 2142">
                  <a:extLst>
                    <a:ext uri="{FF2B5EF4-FFF2-40B4-BE49-F238E27FC236}">
                      <a16:creationId xmlns:a16="http://schemas.microsoft.com/office/drawing/2014/main" id="{BA1FD08E-432F-790B-78B5-F00817418E6C}"/>
                    </a:ext>
                  </a:extLst>
                </p:cNvPr>
                <p:cNvGrpSpPr/>
                <p:nvPr/>
              </p:nvGrpSpPr>
              <p:grpSpPr>
                <a:xfrm>
                  <a:off x="2184748" y="5264824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2149" name="타원 2148">
                    <a:extLst>
                      <a:ext uri="{FF2B5EF4-FFF2-40B4-BE49-F238E27FC236}">
                        <a16:creationId xmlns:a16="http://schemas.microsoft.com/office/drawing/2014/main" id="{91FF111A-3D76-2897-459A-19C3258ED579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50" name="그림 2149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3CE2EE2-9A6D-97F5-571E-8056E02DC2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B5D762-1E9B-9A6C-EA8B-C69FDBA1B42B}"/>
                  </a:ext>
                </a:extLst>
              </p:cNvPr>
              <p:cNvSpPr txBox="1"/>
              <p:nvPr/>
            </p:nvSpPr>
            <p:spPr>
              <a:xfrm>
                <a:off x="4470787" y="5421880"/>
                <a:ext cx="20422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재사용 대기시간이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11.0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감소합니다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2240" name="그룹 2239">
              <a:extLst>
                <a:ext uri="{FF2B5EF4-FFF2-40B4-BE49-F238E27FC236}">
                  <a16:creationId xmlns:a16="http://schemas.microsoft.com/office/drawing/2014/main" id="{64C2F83B-C5EC-F293-C9EA-693A6A715D54}"/>
                </a:ext>
              </a:extLst>
            </p:cNvPr>
            <p:cNvGrpSpPr/>
            <p:nvPr/>
          </p:nvGrpSpPr>
          <p:grpSpPr>
            <a:xfrm>
              <a:off x="2808030" y="5825315"/>
              <a:ext cx="7995269" cy="652981"/>
              <a:chOff x="2808030" y="5825315"/>
              <a:chExt cx="7995269" cy="652981"/>
            </a:xfrm>
          </p:grpSpPr>
          <p:sp>
            <p:nvSpPr>
              <p:cNvPr id="2263" name="직사각형 2262">
                <a:extLst>
                  <a:ext uri="{FF2B5EF4-FFF2-40B4-BE49-F238E27FC236}">
                    <a16:creationId xmlns:a16="http://schemas.microsoft.com/office/drawing/2014/main" id="{B7A91368-2727-A2CB-6A9C-B8A04DD09B9C}"/>
                  </a:ext>
                </a:extLst>
              </p:cNvPr>
              <p:cNvSpPr/>
              <p:nvPr/>
            </p:nvSpPr>
            <p:spPr>
              <a:xfrm>
                <a:off x="2808031" y="5825315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5" name="TextBox 2144">
                <a:extLst>
                  <a:ext uri="{FF2B5EF4-FFF2-40B4-BE49-F238E27FC236}">
                    <a16:creationId xmlns:a16="http://schemas.microsoft.com/office/drawing/2014/main" id="{E99419A5-71D4-75AB-3B7D-107EFE675F5F}"/>
                  </a:ext>
                </a:extLst>
              </p:cNvPr>
              <p:cNvSpPr txBox="1"/>
              <p:nvPr/>
            </p:nvSpPr>
            <p:spPr>
              <a:xfrm>
                <a:off x="3543229" y="6074861"/>
                <a:ext cx="686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최후의 판단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D0499B46-520F-389D-1680-ED25AFD1BBBE}"/>
                  </a:ext>
                </a:extLst>
              </p:cNvPr>
              <p:cNvGrpSpPr/>
              <p:nvPr/>
            </p:nvGrpSpPr>
            <p:grpSpPr>
              <a:xfrm>
                <a:off x="2808030" y="5825315"/>
                <a:ext cx="612347" cy="652981"/>
                <a:chOff x="2112575" y="5825315"/>
                <a:chExt cx="612347" cy="652981"/>
              </a:xfrm>
            </p:grpSpPr>
            <p:sp>
              <p:nvSpPr>
                <p:cNvPr id="2271" name="직사각형 2270">
                  <a:extLst>
                    <a:ext uri="{FF2B5EF4-FFF2-40B4-BE49-F238E27FC236}">
                      <a16:creationId xmlns:a16="http://schemas.microsoft.com/office/drawing/2014/main" id="{572F8D5A-B053-7A13-477B-78CE17F73DE0}"/>
                    </a:ext>
                  </a:extLst>
                </p:cNvPr>
                <p:cNvSpPr/>
                <p:nvPr/>
              </p:nvSpPr>
              <p:spPr>
                <a:xfrm>
                  <a:off x="2112575" y="5825315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6" name="그룹 2145">
                  <a:extLst>
                    <a:ext uri="{FF2B5EF4-FFF2-40B4-BE49-F238E27FC236}">
                      <a16:creationId xmlns:a16="http://schemas.microsoft.com/office/drawing/2014/main" id="{10B118EF-26BA-5CC8-4D50-B78DBE28365E}"/>
                    </a:ext>
                  </a:extLst>
                </p:cNvPr>
                <p:cNvGrpSpPr/>
                <p:nvPr/>
              </p:nvGrpSpPr>
              <p:grpSpPr>
                <a:xfrm>
                  <a:off x="2184748" y="5917805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2147" name="타원 2146">
                    <a:extLst>
                      <a:ext uri="{FF2B5EF4-FFF2-40B4-BE49-F238E27FC236}">
                        <a16:creationId xmlns:a16="http://schemas.microsoft.com/office/drawing/2014/main" id="{377575CC-0EC4-88FB-2564-66AADEB512D8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48" name="그림 214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ABC81C4-AC5A-F018-2F9D-D6969F072A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C7A8C8-3A49-B16B-50D6-B3AF6B4F70D5}"/>
                  </a:ext>
                </a:extLst>
              </p:cNvPr>
              <p:cNvSpPr txBox="1"/>
              <p:nvPr/>
            </p:nvSpPr>
            <p:spPr>
              <a:xfrm>
                <a:off x="4470788" y="5997917"/>
                <a:ext cx="37991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듀얼 게이지를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소모하지만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적에게 주는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190.4%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보유한 듀얼 게이지가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미만이면 적용 되지 않습니다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EC8EDEC-B511-C617-69CF-11C6C3572E1E}"/>
                </a:ext>
              </a:extLst>
            </p:cNvPr>
            <p:cNvGrpSpPr/>
            <p:nvPr/>
          </p:nvGrpSpPr>
          <p:grpSpPr>
            <a:xfrm>
              <a:off x="2808030" y="800247"/>
              <a:ext cx="7995269" cy="652981"/>
              <a:chOff x="2808030" y="800247"/>
              <a:chExt cx="7995269" cy="652981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9FD701FD-1B7F-A5FE-3597-93F7910C48EE}"/>
                  </a:ext>
                </a:extLst>
              </p:cNvPr>
              <p:cNvSpPr/>
              <p:nvPr/>
            </p:nvSpPr>
            <p:spPr>
              <a:xfrm>
                <a:off x="2808031" y="800247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B823F7C-B978-56D1-8C18-94A1009E4459}"/>
                  </a:ext>
                </a:extLst>
              </p:cNvPr>
              <p:cNvGrpSpPr/>
              <p:nvPr/>
            </p:nvGrpSpPr>
            <p:grpSpPr>
              <a:xfrm>
                <a:off x="2808030" y="800247"/>
                <a:ext cx="612347" cy="652981"/>
                <a:chOff x="2112575" y="800247"/>
                <a:chExt cx="612347" cy="652981"/>
              </a:xfrm>
            </p:grpSpPr>
            <p:sp>
              <p:nvSpPr>
                <p:cNvPr id="2266" name="직사각형 2265">
                  <a:extLst>
                    <a:ext uri="{FF2B5EF4-FFF2-40B4-BE49-F238E27FC236}">
                      <a16:creationId xmlns:a16="http://schemas.microsoft.com/office/drawing/2014/main" id="{BD347777-6112-3AA4-FB7C-4A31016A85A1}"/>
                    </a:ext>
                  </a:extLst>
                </p:cNvPr>
                <p:cNvSpPr/>
                <p:nvPr/>
              </p:nvSpPr>
              <p:spPr>
                <a:xfrm>
                  <a:off x="2112575" y="800247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2" name="그룹 2181">
                  <a:extLst>
                    <a:ext uri="{FF2B5EF4-FFF2-40B4-BE49-F238E27FC236}">
                      <a16:creationId xmlns:a16="http://schemas.microsoft.com/office/drawing/2014/main" id="{137A5C16-3956-61E8-A45E-CB9D7C45E91E}"/>
                    </a:ext>
                  </a:extLst>
                </p:cNvPr>
                <p:cNvGrpSpPr/>
                <p:nvPr/>
              </p:nvGrpSpPr>
              <p:grpSpPr>
                <a:xfrm>
                  <a:off x="2184748" y="892737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2184" name="타원 2183">
                    <a:extLst>
                      <a:ext uri="{FF2B5EF4-FFF2-40B4-BE49-F238E27FC236}">
                        <a16:creationId xmlns:a16="http://schemas.microsoft.com/office/drawing/2014/main" id="{5A0B9256-B7E3-0743-9C0A-6FFAC3DA1B59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5" name="그림 2184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A363167-2EEA-B1F4-F080-343C0EDEE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C32EC2-B90A-13D9-4BCD-7EBA1C9F226F}"/>
                  </a:ext>
                </a:extLst>
              </p:cNvPr>
              <p:cNvSpPr txBox="1"/>
              <p:nvPr/>
            </p:nvSpPr>
            <p:spPr>
              <a:xfrm>
                <a:off x="4470787" y="1049793"/>
                <a:ext cx="18947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레벨이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만큼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181" name="TextBox 2180">
                <a:extLst>
                  <a:ext uri="{FF2B5EF4-FFF2-40B4-BE49-F238E27FC236}">
                    <a16:creationId xmlns:a16="http://schemas.microsoft.com/office/drawing/2014/main" id="{F0A66963-3E1A-E0A8-3F54-590765DF3705}"/>
                  </a:ext>
                </a:extLst>
              </p:cNvPr>
              <p:cNvSpPr txBox="1"/>
              <p:nvPr/>
            </p:nvSpPr>
            <p:spPr>
              <a:xfrm>
                <a:off x="3543229" y="1049793"/>
                <a:ext cx="8047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C82015A1-E75A-D4AD-B492-FA7356FF9B1C}"/>
                </a:ext>
              </a:extLst>
            </p:cNvPr>
            <p:cNvGrpSpPr/>
            <p:nvPr/>
          </p:nvGrpSpPr>
          <p:grpSpPr>
            <a:xfrm>
              <a:off x="2808030" y="2986291"/>
              <a:ext cx="7995269" cy="1958943"/>
              <a:chOff x="2808030" y="2986291"/>
              <a:chExt cx="7995269" cy="1958943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A1DC7CB-5831-C7F2-731B-FCCB183E88F1}"/>
                  </a:ext>
                </a:extLst>
              </p:cNvPr>
              <p:cNvGrpSpPr/>
              <p:nvPr/>
            </p:nvGrpSpPr>
            <p:grpSpPr>
              <a:xfrm>
                <a:off x="2808030" y="3639272"/>
                <a:ext cx="7995269" cy="652981"/>
                <a:chOff x="2808030" y="3639272"/>
                <a:chExt cx="7995269" cy="652981"/>
              </a:xfrm>
            </p:grpSpPr>
            <p:sp>
              <p:nvSpPr>
                <p:cNvPr id="2259" name="직사각형 2258">
                  <a:extLst>
                    <a:ext uri="{FF2B5EF4-FFF2-40B4-BE49-F238E27FC236}">
                      <a16:creationId xmlns:a16="http://schemas.microsoft.com/office/drawing/2014/main" id="{F4602F75-6565-1C8D-1D84-35FDA076A1C8}"/>
                    </a:ext>
                  </a:extLst>
                </p:cNvPr>
                <p:cNvSpPr/>
                <p:nvPr/>
              </p:nvSpPr>
              <p:spPr>
                <a:xfrm>
                  <a:off x="2808031" y="3639272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7" name="TextBox 2156">
                  <a:extLst>
                    <a:ext uri="{FF2B5EF4-FFF2-40B4-BE49-F238E27FC236}">
                      <a16:creationId xmlns:a16="http://schemas.microsoft.com/office/drawing/2014/main" id="{5C7C14A6-A03C-2CD2-4ACB-A84DBABE962B}"/>
                    </a:ext>
                  </a:extLst>
                </p:cNvPr>
                <p:cNvSpPr txBox="1"/>
                <p:nvPr/>
              </p:nvSpPr>
              <p:spPr>
                <a:xfrm>
                  <a:off x="3543229" y="3888818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대지 파괴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8295C401-F86A-34A7-7BB7-F348DA00B186}"/>
                    </a:ext>
                  </a:extLst>
                </p:cNvPr>
                <p:cNvGrpSpPr/>
                <p:nvPr/>
              </p:nvGrpSpPr>
              <p:grpSpPr>
                <a:xfrm>
                  <a:off x="2808030" y="3639272"/>
                  <a:ext cx="612347" cy="652981"/>
                  <a:chOff x="2112575" y="3639272"/>
                  <a:chExt cx="612347" cy="652981"/>
                </a:xfrm>
              </p:grpSpPr>
              <p:sp>
                <p:nvSpPr>
                  <p:cNvPr id="2267" name="직사각형 2266">
                    <a:extLst>
                      <a:ext uri="{FF2B5EF4-FFF2-40B4-BE49-F238E27FC236}">
                        <a16:creationId xmlns:a16="http://schemas.microsoft.com/office/drawing/2014/main" id="{52C83F24-4DFE-D48E-3FAC-76C975127373}"/>
                      </a:ext>
                    </a:extLst>
                  </p:cNvPr>
                  <p:cNvSpPr/>
                  <p:nvPr/>
                </p:nvSpPr>
                <p:spPr>
                  <a:xfrm>
                    <a:off x="2112575" y="3639272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58" name="그룹 2157">
                    <a:extLst>
                      <a:ext uri="{FF2B5EF4-FFF2-40B4-BE49-F238E27FC236}">
                        <a16:creationId xmlns:a16="http://schemas.microsoft.com/office/drawing/2014/main" id="{344EA978-6AD8-5625-0953-680FFA8DB688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73176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2169" name="타원 2168">
                      <a:extLst>
                        <a:ext uri="{FF2B5EF4-FFF2-40B4-BE49-F238E27FC236}">
                          <a16:creationId xmlns:a16="http://schemas.microsoft.com/office/drawing/2014/main" id="{BCDA0CD5-C21D-2313-A3A2-C8C3CD38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70" name="그림 2169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59BB6505-C7E5-C2CB-6129-C1F568F351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230F63C-4D21-E1D5-8704-A472D1208EED}"/>
                    </a:ext>
                  </a:extLst>
                </p:cNvPr>
                <p:cNvSpPr txBox="1"/>
                <p:nvPr/>
              </p:nvSpPr>
              <p:spPr>
                <a:xfrm>
                  <a:off x="4470788" y="3888818"/>
                  <a:ext cx="34785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속성으로 변경되고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적중 시 </a:t>
                  </a:r>
                  <a:r>
                    <a:rPr lang="en-US" altLang="ko-KR" sz="1000" dirty="0">
                      <a:solidFill>
                        <a:srgbClr val="B7A9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5.0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초 동안 지진에 걸립니다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6F0CE9D-AAF7-13B8-9E22-150F724F703D}"/>
                    </a:ext>
                  </a:extLst>
                </p:cNvPr>
                <p:cNvSpPr txBox="1"/>
                <p:nvPr/>
              </p:nvSpPr>
              <p:spPr>
                <a:xfrm>
                  <a:off x="3543229" y="4042706"/>
                  <a:ext cx="532424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723757F8-02C4-992A-C1A6-25DC030BED1E}"/>
                  </a:ext>
                </a:extLst>
              </p:cNvPr>
              <p:cNvGrpSpPr/>
              <p:nvPr/>
            </p:nvGrpSpPr>
            <p:grpSpPr>
              <a:xfrm>
                <a:off x="2808030" y="4292253"/>
                <a:ext cx="7995269" cy="652981"/>
                <a:chOff x="2808030" y="4292253"/>
                <a:chExt cx="7995269" cy="652981"/>
              </a:xfrm>
            </p:grpSpPr>
            <p:sp>
              <p:nvSpPr>
                <p:cNvPr id="2260" name="직사각형 2259">
                  <a:extLst>
                    <a:ext uri="{FF2B5EF4-FFF2-40B4-BE49-F238E27FC236}">
                      <a16:creationId xmlns:a16="http://schemas.microsoft.com/office/drawing/2014/main" id="{FB9820C2-2891-91F7-EB2A-B834A05FA727}"/>
                    </a:ext>
                  </a:extLst>
                </p:cNvPr>
                <p:cNvSpPr/>
                <p:nvPr/>
              </p:nvSpPr>
              <p:spPr>
                <a:xfrm>
                  <a:off x="2808031" y="4292253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0" name="TextBox 2159">
                  <a:extLst>
                    <a:ext uri="{FF2B5EF4-FFF2-40B4-BE49-F238E27FC236}">
                      <a16:creationId xmlns:a16="http://schemas.microsoft.com/office/drawing/2014/main" id="{E209E308-FD85-CA8C-B1C6-3E31F31D0382}"/>
                    </a:ext>
                  </a:extLst>
                </p:cNvPr>
                <p:cNvSpPr txBox="1"/>
                <p:nvPr/>
              </p:nvSpPr>
              <p:spPr>
                <a:xfrm>
                  <a:off x="3543229" y="4541799"/>
                  <a:ext cx="68608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내려치는 창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16E96D1F-BB87-6CF7-6370-E0966A38C8BD}"/>
                    </a:ext>
                  </a:extLst>
                </p:cNvPr>
                <p:cNvGrpSpPr/>
                <p:nvPr/>
              </p:nvGrpSpPr>
              <p:grpSpPr>
                <a:xfrm>
                  <a:off x="2808030" y="4292253"/>
                  <a:ext cx="612347" cy="652981"/>
                  <a:chOff x="2112575" y="4292253"/>
                  <a:chExt cx="612347" cy="652981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5542FF5A-1E5F-DDD8-A6C3-4F296C66BB8E}"/>
                      </a:ext>
                    </a:extLst>
                  </p:cNvPr>
                  <p:cNvSpPr/>
                  <p:nvPr/>
                </p:nvSpPr>
                <p:spPr>
                  <a:xfrm>
                    <a:off x="2112575" y="4292253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1" name="그룹 2160">
                    <a:extLst>
                      <a:ext uri="{FF2B5EF4-FFF2-40B4-BE49-F238E27FC236}">
                        <a16:creationId xmlns:a16="http://schemas.microsoft.com/office/drawing/2014/main" id="{C61357A7-3F60-2623-14F2-5E91034B371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7" y="4384743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2167" name="타원 2166">
                      <a:extLst>
                        <a:ext uri="{FF2B5EF4-FFF2-40B4-BE49-F238E27FC236}">
                          <a16:creationId xmlns:a16="http://schemas.microsoft.com/office/drawing/2014/main" id="{13D8F12E-F51A-EBAC-FDD6-044FA414E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8" name="그림 2167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60B8E0B0-6D0D-19AC-5822-7F7560841D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DDCF916-2FDB-387B-2BEB-9EFD80B2AEF4}"/>
                    </a:ext>
                  </a:extLst>
                </p:cNvPr>
                <p:cNvSpPr txBox="1"/>
                <p:nvPr/>
              </p:nvSpPr>
              <p:spPr>
                <a:xfrm>
                  <a:off x="4470788" y="4541799"/>
                  <a:ext cx="41742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감소하지만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마우스 위치에 창이 떨어지는 공격을 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EB19E51-3DA1-EAF1-02D1-6857B8EECEFA}"/>
                    </a:ext>
                  </a:extLst>
                </p:cNvPr>
                <p:cNvSpPr txBox="1"/>
                <p:nvPr/>
              </p:nvSpPr>
              <p:spPr>
                <a:xfrm>
                  <a:off x="3543229" y="4695687"/>
                  <a:ext cx="449068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87F8B491-21AD-F068-8713-FEDEFDD91531}"/>
                  </a:ext>
                </a:extLst>
              </p:cNvPr>
              <p:cNvGrpSpPr/>
              <p:nvPr/>
            </p:nvGrpSpPr>
            <p:grpSpPr>
              <a:xfrm>
                <a:off x="2808030" y="2986291"/>
                <a:ext cx="7995269" cy="652981"/>
                <a:chOff x="2808030" y="2986291"/>
                <a:chExt cx="7995269" cy="652981"/>
              </a:xfrm>
            </p:grpSpPr>
            <p:sp>
              <p:nvSpPr>
                <p:cNvPr id="2261" name="직사각형 2260">
                  <a:extLst>
                    <a:ext uri="{FF2B5EF4-FFF2-40B4-BE49-F238E27FC236}">
                      <a16:creationId xmlns:a16="http://schemas.microsoft.com/office/drawing/2014/main" id="{ADA12C70-429B-C23D-913E-DD9C5BE3F06D}"/>
                    </a:ext>
                  </a:extLst>
                </p:cNvPr>
                <p:cNvSpPr/>
                <p:nvPr/>
              </p:nvSpPr>
              <p:spPr>
                <a:xfrm>
                  <a:off x="2808031" y="2986291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3" name="TextBox 2162">
                  <a:extLst>
                    <a:ext uri="{FF2B5EF4-FFF2-40B4-BE49-F238E27FC236}">
                      <a16:creationId xmlns:a16="http://schemas.microsoft.com/office/drawing/2014/main" id="{6D7C230C-C0AA-7770-C3DA-22C785A787D4}"/>
                    </a:ext>
                  </a:extLst>
                </p:cNvPr>
                <p:cNvSpPr txBox="1"/>
                <p:nvPr/>
              </p:nvSpPr>
              <p:spPr>
                <a:xfrm>
                  <a:off x="3543229" y="3235837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집중 공략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5ED58D63-1227-AB20-0888-23A1D8729CA0}"/>
                    </a:ext>
                  </a:extLst>
                </p:cNvPr>
                <p:cNvGrpSpPr/>
                <p:nvPr/>
              </p:nvGrpSpPr>
              <p:grpSpPr>
                <a:xfrm>
                  <a:off x="2808030" y="2986291"/>
                  <a:ext cx="612347" cy="652981"/>
                  <a:chOff x="2112575" y="2986291"/>
                  <a:chExt cx="612347" cy="652981"/>
                </a:xfrm>
              </p:grpSpPr>
              <p:sp>
                <p:nvSpPr>
                  <p:cNvPr id="2269" name="직사각형 2268">
                    <a:extLst>
                      <a:ext uri="{FF2B5EF4-FFF2-40B4-BE49-F238E27FC236}">
                        <a16:creationId xmlns:a16="http://schemas.microsoft.com/office/drawing/2014/main" id="{619CED1A-3328-761E-9D9E-53836FFD44CD}"/>
                      </a:ext>
                    </a:extLst>
                  </p:cNvPr>
                  <p:cNvSpPr/>
                  <p:nvPr/>
                </p:nvSpPr>
                <p:spPr>
                  <a:xfrm>
                    <a:off x="2112575" y="2986291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4" name="그룹 2163">
                    <a:extLst>
                      <a:ext uri="{FF2B5EF4-FFF2-40B4-BE49-F238E27FC236}">
                        <a16:creationId xmlns:a16="http://schemas.microsoft.com/office/drawing/2014/main" id="{B73EAC95-BFBA-6D27-7148-FD703F4ECADD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07878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F02357C9-598B-CE92-AD25-E37BE5153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6" name="그림 216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6211143-C9C3-3A7D-862C-6149154B3D4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A453FA8-CBB9-2272-689D-C2B18CDB8569}"/>
                    </a:ext>
                  </a:extLst>
                </p:cNvPr>
                <p:cNvSpPr txBox="1"/>
                <p:nvPr/>
              </p:nvSpPr>
              <p:spPr>
                <a:xfrm>
                  <a:off x="4470787" y="3235837"/>
                  <a:ext cx="324447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감소하고 즉시 창을 바닥에 내려찍습니다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3D29D26-DC5A-99F5-ED5B-DA2C630A721A}"/>
                    </a:ext>
                  </a:extLst>
                </p:cNvPr>
                <p:cNvSpPr txBox="1"/>
                <p:nvPr/>
              </p:nvSpPr>
              <p:spPr>
                <a:xfrm>
                  <a:off x="3543229" y="3389725"/>
                  <a:ext cx="760051" cy="14407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&amp;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생략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053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D98EC40-AC72-2FA5-202D-01EE7FA83A66}"/>
              </a:ext>
            </a:extLst>
          </p:cNvPr>
          <p:cNvGrpSpPr/>
          <p:nvPr/>
        </p:nvGrpSpPr>
        <p:grpSpPr>
          <a:xfrm>
            <a:off x="189103" y="748075"/>
            <a:ext cx="7402704" cy="4831843"/>
            <a:chOff x="189103" y="748075"/>
            <a:chExt cx="7402704" cy="4831843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D4935603-4D25-50FB-2C06-8C7D459EB7C4}"/>
                </a:ext>
              </a:extLst>
            </p:cNvPr>
            <p:cNvSpPr/>
            <p:nvPr/>
          </p:nvSpPr>
          <p:spPr>
            <a:xfrm>
              <a:off x="3760626" y="3058395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8A79BA8-009D-C674-0EBF-37327CCE9C78}"/>
                </a:ext>
              </a:extLst>
            </p:cNvPr>
            <p:cNvGrpSpPr/>
            <p:nvPr/>
          </p:nvGrpSpPr>
          <p:grpSpPr>
            <a:xfrm>
              <a:off x="189103" y="748075"/>
              <a:ext cx="3407172" cy="4831841"/>
              <a:chOff x="189103" y="748075"/>
              <a:chExt cx="3407172" cy="483184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F369AA5-4576-40EB-2877-0A983392056D}"/>
                  </a:ext>
                </a:extLst>
              </p:cNvPr>
              <p:cNvSpPr/>
              <p:nvPr/>
            </p:nvSpPr>
            <p:spPr>
              <a:xfrm>
                <a:off x="189104" y="959274"/>
                <a:ext cx="3407171" cy="462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C6E854D-4397-7579-F2B0-BF389239F0E7}"/>
                  </a:ext>
                </a:extLst>
              </p:cNvPr>
              <p:cNvSpPr/>
              <p:nvPr/>
            </p:nvSpPr>
            <p:spPr>
              <a:xfrm>
                <a:off x="189104" y="959274"/>
                <a:ext cx="3407170" cy="444040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8" name="TextBox 65">
                <a:extLst>
                  <a:ext uri="{FF2B5EF4-FFF2-40B4-BE49-F238E27FC236}">
                    <a16:creationId xmlns:a16="http://schemas.microsoft.com/office/drawing/2014/main" id="{A1A411C7-7C4F-7EDB-BF0F-0AD90F625FE8}"/>
                  </a:ext>
                </a:extLst>
              </p:cNvPr>
              <p:cNvSpPr txBox="1"/>
              <p:nvPr/>
            </p:nvSpPr>
            <p:spPr>
              <a:xfrm>
                <a:off x="360860" y="1112045"/>
                <a:ext cx="3063659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등 뒤로 창을 돌리며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오른손에서 왼손으로 창을 옮겨 쥡니다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 </a:t>
                </a:r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2D5D9788-C5F8-DABB-A9C3-6430E39A6753}"/>
                  </a:ext>
                </a:extLst>
              </p:cNvPr>
              <p:cNvGrpSpPr/>
              <p:nvPr/>
            </p:nvGrpSpPr>
            <p:grpSpPr>
              <a:xfrm>
                <a:off x="189103" y="748075"/>
                <a:ext cx="1341571" cy="211199"/>
                <a:chOff x="189104" y="611308"/>
                <a:chExt cx="1341571" cy="211199"/>
              </a:xfrm>
            </p:grpSpPr>
            <p:sp>
              <p:nvSpPr>
                <p:cNvPr id="40" name="TextBox 70">
                  <a:extLst>
                    <a:ext uri="{FF2B5EF4-FFF2-40B4-BE49-F238E27FC236}">
                      <a16:creationId xmlns:a16="http://schemas.microsoft.com/office/drawing/2014/main" id="{4ECF2F0A-D181-F0EE-F835-6806287E1AA2}"/>
                    </a:ext>
                  </a:extLst>
                </p:cNvPr>
                <p:cNvSpPr txBox="1"/>
                <p:nvPr/>
              </p:nvSpPr>
              <p:spPr>
                <a:xfrm>
                  <a:off x="189104" y="611308"/>
                  <a:ext cx="189906" cy="211199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  <p:sp>
              <p:nvSpPr>
                <p:cNvPr id="124" name="TextBox 70">
                  <a:extLst>
                    <a:ext uri="{FF2B5EF4-FFF2-40B4-BE49-F238E27FC236}">
                      <a16:creationId xmlns:a16="http://schemas.microsoft.com/office/drawing/2014/main" id="{BF8B787F-4FD9-4E9F-A951-26A3EC3C9B82}"/>
                    </a:ext>
                  </a:extLst>
                </p:cNvPr>
                <p:cNvSpPr txBox="1"/>
                <p:nvPr/>
              </p:nvSpPr>
              <p:spPr>
                <a:xfrm>
                  <a:off x="379010" y="611308"/>
                  <a:ext cx="1151665" cy="211199"/>
                </a:xfrm>
                <a:prstGeom prst="homePlate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</p:grpSp>
          <p:pic>
            <p:nvPicPr>
              <p:cNvPr id="108" name="그림 107" descr="무기, 벽, 사람, 스탠딩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5C3E5A9-0B66-05DB-124C-C15C29EAF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5086" y="1547427"/>
                <a:ext cx="2315207" cy="1653720"/>
              </a:xfrm>
              <a:prstGeom prst="rect">
                <a:avLst/>
              </a:prstGeom>
            </p:spPr>
          </p:pic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267E01AB-0F7A-0FF9-8A04-9B717718B4EC}"/>
                  </a:ext>
                </a:extLst>
              </p:cNvPr>
              <p:cNvGrpSpPr/>
              <p:nvPr/>
            </p:nvGrpSpPr>
            <p:grpSpPr>
              <a:xfrm>
                <a:off x="324555" y="3636971"/>
                <a:ext cx="3136268" cy="1817713"/>
                <a:chOff x="356563" y="3465372"/>
                <a:chExt cx="3136268" cy="1817713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06042A27-F664-501E-6662-98FDCB66ADBE}"/>
                    </a:ext>
                  </a:extLst>
                </p:cNvPr>
                <p:cNvGrpSpPr/>
                <p:nvPr/>
              </p:nvGrpSpPr>
              <p:grpSpPr>
                <a:xfrm>
                  <a:off x="356563" y="3465372"/>
                  <a:ext cx="1506301" cy="1817713"/>
                  <a:chOff x="356563" y="4025512"/>
                  <a:chExt cx="1506301" cy="1817713"/>
                </a:xfrm>
              </p:grpSpPr>
              <p:pic>
                <p:nvPicPr>
                  <p:cNvPr id="2050" name="Picture 2">
                    <a:extLst>
                      <a:ext uri="{FF2B5EF4-FFF2-40B4-BE49-F238E27FC236}">
                        <a16:creationId xmlns:a16="http://schemas.microsoft.com/office/drawing/2014/main" id="{A16193B6-2A29-E689-886B-B1674B91C0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156" t="12793" r="15625" b="15614"/>
                  <a:stretch>
                    <a:fillRect/>
                  </a:stretch>
                </p:blipFill>
                <p:spPr bwMode="auto">
                  <a:xfrm>
                    <a:off x="356563" y="4167009"/>
                    <a:ext cx="1506301" cy="1314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43" name="TextBox 4">
                    <a:extLst>
                      <a:ext uri="{FF2B5EF4-FFF2-40B4-BE49-F238E27FC236}">
                        <a16:creationId xmlns:a16="http://schemas.microsoft.com/office/drawing/2014/main" id="{88B3B9AE-75EF-2928-318A-613EFC9E3820}"/>
                      </a:ext>
                    </a:extLst>
                  </p:cNvPr>
                  <p:cNvSpPr txBox="1"/>
                  <p:nvPr/>
                </p:nvSpPr>
                <p:spPr>
                  <a:xfrm>
                    <a:off x="753847" y="4025512"/>
                    <a:ext cx="71173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/>
                      <a:t> [</a:t>
                    </a:r>
                    <a:r>
                      <a:rPr lang="ko-KR" altLang="en-US" sz="801" dirty="0"/>
                      <a:t>트레일 이펙트</a:t>
                    </a:r>
                    <a:r>
                      <a:rPr lang="en-US" altLang="ko-KR" sz="801" dirty="0"/>
                      <a:t>] </a:t>
                    </a:r>
                    <a:endParaRPr lang="ko-KR" altLang="en-US" sz="801" dirty="0"/>
                  </a:p>
                </p:txBody>
              </p:sp>
              <p:sp>
                <p:nvSpPr>
                  <p:cNvPr id="18" name="TextBox 4">
                    <a:extLst>
                      <a:ext uri="{FF2B5EF4-FFF2-40B4-BE49-F238E27FC236}">
                        <a16:creationId xmlns:a16="http://schemas.microsoft.com/office/drawing/2014/main" id="{A6D44013-2E70-434E-5542-A3C426E30CA7}"/>
                      </a:ext>
                    </a:extLst>
                  </p:cNvPr>
                  <p:cNvSpPr txBox="1"/>
                  <p:nvPr/>
                </p:nvSpPr>
                <p:spPr>
                  <a:xfrm>
                    <a:off x="541682" y="5521924"/>
                    <a:ext cx="1136062" cy="321301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36000" rIns="7200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▲  창의 날 부분을 따라</a:t>
                    </a:r>
                    <a:endParaRPr lang="en-US" altLang="ko-KR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      트레일 이펙트 형성</a:t>
                    </a:r>
                    <a:endParaRPr lang="ko-KR" altLang="en-US" sz="801" dirty="0"/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8283C5AE-3FEF-C77E-FE98-405CB1BFEE42}"/>
                    </a:ext>
                  </a:extLst>
                </p:cNvPr>
                <p:cNvGrpSpPr/>
                <p:nvPr/>
              </p:nvGrpSpPr>
              <p:grpSpPr>
                <a:xfrm>
                  <a:off x="1951963" y="3465372"/>
                  <a:ext cx="1540868" cy="1656002"/>
                  <a:chOff x="1951963" y="4025512"/>
                  <a:chExt cx="1540868" cy="1656002"/>
                </a:xfrm>
              </p:grpSpPr>
              <p:pic>
                <p:nvPicPr>
                  <p:cNvPr id="129" name="그림 128" descr="화이트, 디자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E64C7B5-4104-9B9D-B5FE-A709D8D16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2524" t="24287" r="33363" b="23982"/>
                  <a:stretch>
                    <a:fillRect/>
                  </a:stretch>
                </p:blipFill>
                <p:spPr>
                  <a:xfrm>
                    <a:off x="1951963" y="4167009"/>
                    <a:ext cx="1540868" cy="1314946"/>
                  </a:xfrm>
                  <a:prstGeom prst="rect">
                    <a:avLst/>
                  </a:prstGeom>
                </p:spPr>
              </p:pic>
              <p:sp>
                <p:nvSpPr>
                  <p:cNvPr id="144" name="TextBox 4">
                    <a:extLst>
                      <a:ext uri="{FF2B5EF4-FFF2-40B4-BE49-F238E27FC236}">
                        <a16:creationId xmlns:a16="http://schemas.microsoft.com/office/drawing/2014/main" id="{CEE2BA0F-F25E-45EE-8C30-1B1023D2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2148522" y="4025512"/>
                    <a:ext cx="1147750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/>
                      <a:t> [</a:t>
                    </a:r>
                    <a:r>
                      <a:rPr lang="ko-KR" altLang="en-US" sz="801" dirty="0"/>
                      <a:t>클래스 마크 형상화 예시</a:t>
                    </a:r>
                    <a:r>
                      <a:rPr lang="en-US" altLang="ko-KR" sz="801" dirty="0"/>
                      <a:t>] </a:t>
                    </a:r>
                    <a:endParaRPr lang="ko-KR" altLang="en-US" sz="801" dirty="0"/>
                  </a:p>
                </p:txBody>
              </p:sp>
              <p:sp>
                <p:nvSpPr>
                  <p:cNvPr id="21" name="TextBox 4">
                    <a:extLst>
                      <a:ext uri="{FF2B5EF4-FFF2-40B4-BE49-F238E27FC236}">
                        <a16:creationId xmlns:a16="http://schemas.microsoft.com/office/drawing/2014/main" id="{BF9B1F1B-21F6-3463-1A6C-0D2A0BA0A673}"/>
                      </a:ext>
                    </a:extLst>
                  </p:cNvPr>
                  <p:cNvSpPr txBox="1"/>
                  <p:nvPr/>
                </p:nvSpPr>
                <p:spPr>
                  <a:xfrm>
                    <a:off x="2107077" y="5521924"/>
                    <a:ext cx="1230640" cy="159590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36000" rIns="7200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▲  캐릭터의 발 밑에 형성</a:t>
                    </a:r>
                    <a:endParaRPr lang="ko-KR" altLang="en-US" sz="801" dirty="0"/>
                  </a:p>
                </p:txBody>
              </p:sp>
            </p:grp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A906A01-ACFD-6C3B-E613-0F5BD3099129}"/>
                </a:ext>
              </a:extLst>
            </p:cNvPr>
            <p:cNvGrpSpPr/>
            <p:nvPr/>
          </p:nvGrpSpPr>
          <p:grpSpPr>
            <a:xfrm>
              <a:off x="4184637" y="748075"/>
              <a:ext cx="3407170" cy="4831843"/>
              <a:chOff x="4678652" y="748075"/>
              <a:chExt cx="3407170" cy="483184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3FBD3AA-A93D-2C11-9D50-734670692C49}"/>
                  </a:ext>
                </a:extLst>
              </p:cNvPr>
              <p:cNvSpPr/>
              <p:nvPr/>
            </p:nvSpPr>
            <p:spPr>
              <a:xfrm>
                <a:off x="4678652" y="959276"/>
                <a:ext cx="3407170" cy="46206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E395805-F7D0-C47B-595F-0283DBD0B2C2}"/>
                  </a:ext>
                </a:extLst>
              </p:cNvPr>
              <p:cNvSpPr/>
              <p:nvPr/>
            </p:nvSpPr>
            <p:spPr>
              <a:xfrm>
                <a:off x="4678653" y="959274"/>
                <a:ext cx="3407169" cy="444040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2" name="TextBox 65">
                <a:extLst>
                  <a:ext uri="{FF2B5EF4-FFF2-40B4-BE49-F238E27FC236}">
                    <a16:creationId xmlns:a16="http://schemas.microsoft.com/office/drawing/2014/main" id="{EEAB9B4B-1C48-CDB6-8A7E-A062580A67CF}"/>
                  </a:ext>
                </a:extLst>
              </p:cNvPr>
              <p:cNvSpPr txBox="1"/>
              <p:nvPr/>
            </p:nvSpPr>
            <p:spPr>
              <a:xfrm>
                <a:off x="5294439" y="1112045"/>
                <a:ext cx="2175596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무릎을 굽히며 창을 지면에 내려 꽂습니다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577D56A9-C1F9-5318-BEF5-3C31FB2E3787}"/>
                  </a:ext>
                </a:extLst>
              </p:cNvPr>
              <p:cNvGrpSpPr/>
              <p:nvPr/>
            </p:nvGrpSpPr>
            <p:grpSpPr>
              <a:xfrm>
                <a:off x="4678653" y="748075"/>
                <a:ext cx="1341571" cy="211199"/>
                <a:chOff x="189104" y="611308"/>
                <a:chExt cx="1341571" cy="211199"/>
              </a:xfrm>
            </p:grpSpPr>
            <p:sp>
              <p:nvSpPr>
                <p:cNvPr id="131" name="TextBox 70">
                  <a:extLst>
                    <a:ext uri="{FF2B5EF4-FFF2-40B4-BE49-F238E27FC236}">
                      <a16:creationId xmlns:a16="http://schemas.microsoft.com/office/drawing/2014/main" id="{D0DE7E53-A9AF-4074-B472-FD4A784A4C2C}"/>
                    </a:ext>
                  </a:extLst>
                </p:cNvPr>
                <p:cNvSpPr txBox="1"/>
                <p:nvPr/>
              </p:nvSpPr>
              <p:spPr>
                <a:xfrm>
                  <a:off x="189104" y="611308"/>
                  <a:ext cx="189906" cy="211199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2" name="TextBox 70">
                  <a:extLst>
                    <a:ext uri="{FF2B5EF4-FFF2-40B4-BE49-F238E27FC236}">
                      <a16:creationId xmlns:a16="http://schemas.microsoft.com/office/drawing/2014/main" id="{F48D1F79-1AC8-E69F-698B-F0CDB92FD8FF}"/>
                    </a:ext>
                  </a:extLst>
                </p:cNvPr>
                <p:cNvSpPr txBox="1"/>
                <p:nvPr/>
              </p:nvSpPr>
              <p:spPr>
                <a:xfrm>
                  <a:off x="379010" y="611308"/>
                  <a:ext cx="1151665" cy="2111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</p:grpSp>
          <p:pic>
            <p:nvPicPr>
              <p:cNvPr id="19" name="그림 18" descr="지상, 블랙, 개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6DDE095-D9B8-B6EC-11C1-EF7ECEAE0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6708" y="1547427"/>
                <a:ext cx="2231058" cy="1589027"/>
              </a:xfrm>
              <a:prstGeom prst="rect">
                <a:avLst/>
              </a:prstGeom>
            </p:spPr>
          </p:pic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0500B94-77C8-E15A-C241-298A77550C18}"/>
                  </a:ext>
                </a:extLst>
              </p:cNvPr>
              <p:cNvGrpSpPr/>
              <p:nvPr/>
            </p:nvGrpSpPr>
            <p:grpSpPr>
              <a:xfrm>
                <a:off x="4816062" y="3465372"/>
                <a:ext cx="3132350" cy="1989312"/>
                <a:chOff x="4868559" y="3909412"/>
                <a:chExt cx="3132350" cy="1989312"/>
              </a:xfrm>
            </p:grpSpPr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FD27B059-32C4-1273-70E7-B545AB6CF606}"/>
                    </a:ext>
                  </a:extLst>
                </p:cNvPr>
                <p:cNvGrpSpPr/>
                <p:nvPr/>
              </p:nvGrpSpPr>
              <p:grpSpPr>
                <a:xfrm>
                  <a:off x="4868559" y="3909412"/>
                  <a:ext cx="2822421" cy="1989312"/>
                  <a:chOff x="4868559" y="3909412"/>
                  <a:chExt cx="2822421" cy="1989312"/>
                </a:xfrm>
              </p:grpSpPr>
              <p:sp>
                <p:nvSpPr>
                  <p:cNvPr id="2" name="TextBox 4">
                    <a:extLst>
                      <a:ext uri="{FF2B5EF4-FFF2-40B4-BE49-F238E27FC236}">
                        <a16:creationId xmlns:a16="http://schemas.microsoft.com/office/drawing/2014/main" id="{FF673A98-7CF1-D3D6-5559-213AF2E2FB20}"/>
                      </a:ext>
                    </a:extLst>
                  </p:cNvPr>
                  <p:cNvSpPr txBox="1"/>
                  <p:nvPr/>
                </p:nvSpPr>
                <p:spPr>
                  <a:xfrm>
                    <a:off x="5233043" y="3909412"/>
                    <a:ext cx="82875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/>
                      <a:t> [</a:t>
                    </a:r>
                    <a:r>
                      <a:rPr lang="ko-KR" altLang="en-US" sz="801" dirty="0"/>
                      <a:t>공격 이펙트 예시</a:t>
                    </a:r>
                    <a:r>
                      <a:rPr lang="en-US" altLang="ko-KR" sz="801" dirty="0"/>
                      <a:t>] </a:t>
                    </a:r>
                    <a:endParaRPr lang="ko-KR" altLang="en-US" sz="801" dirty="0"/>
                  </a:p>
                </p:txBody>
              </p:sp>
              <p:pic>
                <p:nvPicPr>
                  <p:cNvPr id="16" name="그림 15" descr="블랙, 어둠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7FA36BA-D9AF-B775-1294-EEB14A39D0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8559" y="4059313"/>
                    <a:ext cx="1762776" cy="1674637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4">
                    <a:extLst>
                      <a:ext uri="{FF2B5EF4-FFF2-40B4-BE49-F238E27FC236}">
                        <a16:creationId xmlns:a16="http://schemas.microsoft.com/office/drawing/2014/main" id="{5C54D14C-12E9-1116-2898-2FCFCF9B557F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559" y="5739134"/>
                    <a:ext cx="2822421" cy="159590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36000" rIns="7200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▲  창을 꽂는 모션을 따라</a:t>
                    </a:r>
                    <a:r>
                      <a:rPr lang="en-US" altLang="ko-KR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</a:t>
                    </a:r>
                    <a:r>
                      <a:rPr lang="ko-KR" altLang="en-US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푸른 빛의 용이 낙하하며 충격파 발생</a:t>
                    </a:r>
                    <a:endParaRPr lang="ko-KR" altLang="en-US" sz="801" dirty="0"/>
                  </a:p>
                </p:txBody>
              </p:sp>
            </p:grp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7EAAC109-1E5A-D11E-AF3F-62459AEE1BDD}"/>
                    </a:ext>
                  </a:extLst>
                </p:cNvPr>
                <p:cNvGrpSpPr/>
                <p:nvPr/>
              </p:nvGrpSpPr>
              <p:grpSpPr>
                <a:xfrm>
                  <a:off x="6942558" y="3909412"/>
                  <a:ext cx="1058351" cy="1306835"/>
                  <a:chOff x="6908047" y="4694222"/>
                  <a:chExt cx="1058351" cy="1306835"/>
                </a:xfrm>
              </p:grpSpPr>
              <p:pic>
                <p:nvPicPr>
                  <p:cNvPr id="17" name="Picture 8">
                    <a:extLst>
                      <a:ext uri="{FF2B5EF4-FFF2-40B4-BE49-F238E27FC236}">
                        <a16:creationId xmlns:a16="http://schemas.microsoft.com/office/drawing/2014/main" id="{BE5FEDC3-8B48-7410-CAB9-039FD97BD1D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2231" t="79554" r="20987" b="3744"/>
                  <a:stretch>
                    <a:fillRect/>
                  </a:stretch>
                </p:blipFill>
                <p:spPr bwMode="auto">
                  <a:xfrm>
                    <a:off x="6908047" y="4880606"/>
                    <a:ext cx="1058351" cy="8800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" name="TextBox 4">
                    <a:extLst>
                      <a:ext uri="{FF2B5EF4-FFF2-40B4-BE49-F238E27FC236}">
                        <a16:creationId xmlns:a16="http://schemas.microsoft.com/office/drawing/2014/main" id="{0664579A-E7D9-E761-245B-BBA3BFE88275}"/>
                      </a:ext>
                    </a:extLst>
                  </p:cNvPr>
                  <p:cNvSpPr txBox="1"/>
                  <p:nvPr/>
                </p:nvSpPr>
                <p:spPr>
                  <a:xfrm>
                    <a:off x="7151086" y="4694222"/>
                    <a:ext cx="57227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/>
                      <a:t>[</a:t>
                    </a:r>
                    <a:r>
                      <a:rPr lang="ko-KR" altLang="en-US" sz="801" dirty="0"/>
                      <a:t>잔여 이펙트</a:t>
                    </a:r>
                    <a:r>
                      <a:rPr lang="en-US" altLang="ko-KR" sz="801" dirty="0"/>
                      <a:t>]</a:t>
                    </a:r>
                    <a:endParaRPr lang="ko-KR" altLang="en-US" sz="801" dirty="0"/>
                  </a:p>
                </p:txBody>
              </p:sp>
              <p:sp>
                <p:nvSpPr>
                  <p:cNvPr id="28" name="TextBox 4">
                    <a:extLst>
                      <a:ext uri="{FF2B5EF4-FFF2-40B4-BE49-F238E27FC236}">
                        <a16:creationId xmlns:a16="http://schemas.microsoft.com/office/drawing/2014/main" id="{B515DA70-3D05-4DB9-2E19-196EB8D9DAB5}"/>
                      </a:ext>
                    </a:extLst>
                  </p:cNvPr>
                  <p:cNvSpPr txBox="1"/>
                  <p:nvPr/>
                </p:nvSpPr>
                <p:spPr>
                  <a:xfrm>
                    <a:off x="6930907" y="5841467"/>
                    <a:ext cx="1012631" cy="159590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36000" rIns="7200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80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▲  지면에 균열 형성</a:t>
                    </a:r>
                    <a:endParaRPr lang="ko-KR" altLang="en-US" sz="80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4CB2DD-D053-D6E2-8437-07BE2C398B29}"/>
              </a:ext>
            </a:extLst>
          </p:cNvPr>
          <p:cNvSpPr/>
          <p:nvPr/>
        </p:nvSpPr>
        <p:spPr>
          <a:xfrm>
            <a:off x="189103" y="4199362"/>
            <a:ext cx="5459857" cy="24697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AD55A4-1DF8-44C9-7123-1C515B26A015}"/>
              </a:ext>
            </a:extLst>
          </p:cNvPr>
          <p:cNvSpPr/>
          <p:nvPr/>
        </p:nvSpPr>
        <p:spPr>
          <a:xfrm>
            <a:off x="189103" y="4199362"/>
            <a:ext cx="3056866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6564C9B2-226F-688A-0BB9-4EAAE82C6D65}"/>
              </a:ext>
            </a:extLst>
          </p:cNvPr>
          <p:cNvSpPr txBox="1"/>
          <p:nvPr/>
        </p:nvSpPr>
        <p:spPr>
          <a:xfrm>
            <a:off x="234216" y="4352132"/>
            <a:ext cx="2966641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오른손으로 창을 등 뒤에서 돌리며 왼손으로 옮겨 쥡니다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B780192-0FC9-9CCD-0B30-E14F16240F9F}"/>
              </a:ext>
            </a:extLst>
          </p:cNvPr>
          <p:cNvGrpSpPr/>
          <p:nvPr/>
        </p:nvGrpSpPr>
        <p:grpSpPr>
          <a:xfrm>
            <a:off x="189103" y="3988163"/>
            <a:ext cx="1341571" cy="211199"/>
            <a:chOff x="189104" y="611308"/>
            <a:chExt cx="1341571" cy="211199"/>
          </a:xfrm>
        </p:grpSpPr>
        <p:sp>
          <p:nvSpPr>
            <p:cNvPr id="35" name="TextBox 70">
              <a:extLst>
                <a:ext uri="{FF2B5EF4-FFF2-40B4-BE49-F238E27FC236}">
                  <a16:creationId xmlns:a16="http://schemas.microsoft.com/office/drawing/2014/main" id="{0799C2D1-29A8-32BA-5CA4-D15E31AEF762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１</a:t>
              </a:r>
            </a:p>
          </p:txBody>
        </p:sp>
        <p:sp>
          <p:nvSpPr>
            <p:cNvPr id="36" name="TextBox 70">
              <a:extLst>
                <a:ext uri="{FF2B5EF4-FFF2-40B4-BE49-F238E27FC236}">
                  <a16:creationId xmlns:a16="http://schemas.microsoft.com/office/drawing/2014/main" id="{4CADE575-B788-F4A4-A591-E3A59B763FF7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homePlat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82808D6-BE3F-44F5-84DD-D292F18255E1}"/>
              </a:ext>
            </a:extLst>
          </p:cNvPr>
          <p:cNvSpPr txBox="1"/>
          <p:nvPr/>
        </p:nvSpPr>
        <p:spPr>
          <a:xfrm>
            <a:off x="9562883" y="3619694"/>
            <a:ext cx="938657" cy="28934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254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청룡진 변형 </a:t>
            </a:r>
            <a:r>
              <a:rPr lang="en-US" altLang="ko-KR" sz="1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B0D220-E594-997E-2D56-77FEE23001CD}"/>
              </a:ext>
            </a:extLst>
          </p:cNvPr>
          <p:cNvSpPr txBox="1"/>
          <p:nvPr/>
        </p:nvSpPr>
        <p:spPr>
          <a:xfrm>
            <a:off x="10689828" y="3764366"/>
            <a:ext cx="1524456" cy="141286"/>
          </a:xfrm>
          <a:prstGeom prst="rect">
            <a:avLst/>
          </a:prstGeom>
          <a:noFill/>
        </p:spPr>
        <p:txBody>
          <a:bodyPr wrap="none" lIns="0" tIns="18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2T </a:t>
            </a:r>
            <a:r>
              <a:rPr lang="ko-KR" altLang="en-US" dirty="0">
                <a:solidFill>
                  <a:schemeClr val="tx1"/>
                </a:solidFill>
              </a:rPr>
              <a:t>트라이포드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내려치는 창</a:t>
            </a:r>
            <a:r>
              <a:rPr lang="en-US" altLang="ko-KR" dirty="0">
                <a:solidFill>
                  <a:schemeClr val="tx1"/>
                </a:solidFill>
              </a:rPr>
              <a:t>’ </a:t>
            </a:r>
            <a:r>
              <a:rPr lang="ko-KR" altLang="en-US" dirty="0">
                <a:solidFill>
                  <a:schemeClr val="tx1"/>
                </a:solidFill>
              </a:rPr>
              <a:t>선택 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B9FB94-515B-0497-3C95-EE7FE7EC30D7}"/>
              </a:ext>
            </a:extLst>
          </p:cNvPr>
          <p:cNvSpPr txBox="1"/>
          <p:nvPr/>
        </p:nvSpPr>
        <p:spPr>
          <a:xfrm>
            <a:off x="6096000" y="3619694"/>
            <a:ext cx="938657" cy="28934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254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청룡진 변형</a:t>
            </a:r>
            <a:r>
              <a:rPr lang="en-US" altLang="ko-KR" sz="10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1FD847-6D21-72E1-74FE-130DB7B3FEAB}"/>
              </a:ext>
            </a:extLst>
          </p:cNvPr>
          <p:cNvSpPr txBox="1"/>
          <p:nvPr/>
        </p:nvSpPr>
        <p:spPr>
          <a:xfrm>
            <a:off x="7222945" y="3764366"/>
            <a:ext cx="1436291" cy="141286"/>
          </a:xfrm>
          <a:prstGeom prst="rect">
            <a:avLst/>
          </a:prstGeom>
          <a:noFill/>
        </p:spPr>
        <p:txBody>
          <a:bodyPr wrap="none" lIns="0" tIns="18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2T </a:t>
            </a:r>
            <a:r>
              <a:rPr lang="ko-KR" altLang="en-US" dirty="0">
                <a:solidFill>
                  <a:schemeClr val="tx1"/>
                </a:solidFill>
              </a:rPr>
              <a:t>트라이포드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대지 파괴</a:t>
            </a:r>
            <a:r>
              <a:rPr lang="en-US" altLang="ko-KR" dirty="0">
                <a:solidFill>
                  <a:schemeClr val="tx1"/>
                </a:solidFill>
              </a:rPr>
              <a:t>’ </a:t>
            </a:r>
            <a:r>
              <a:rPr lang="ko-KR" altLang="en-US" dirty="0">
                <a:solidFill>
                  <a:schemeClr val="tx1"/>
                </a:solidFill>
              </a:rPr>
              <a:t>선택 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5CFF42-6607-2AB0-E740-C529A7E0BEA9}"/>
              </a:ext>
            </a:extLst>
          </p:cNvPr>
          <p:cNvSpPr txBox="1"/>
          <p:nvPr/>
        </p:nvSpPr>
        <p:spPr>
          <a:xfrm>
            <a:off x="6311379" y="4052523"/>
            <a:ext cx="952184" cy="264397"/>
          </a:xfrm>
          <a:prstGeom prst="rect">
            <a:avLst/>
          </a:prstGeom>
          <a:noFill/>
        </p:spPr>
        <p:txBody>
          <a:bodyPr wrap="none" lIns="0" tIns="18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이펙트 색상 변경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푸른 빛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밝은 노란빛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376AB5-2158-6F86-3D50-064C42563873}"/>
              </a:ext>
            </a:extLst>
          </p:cNvPr>
          <p:cNvSpPr txBox="1"/>
          <p:nvPr/>
        </p:nvSpPr>
        <p:spPr>
          <a:xfrm>
            <a:off x="10570919" y="4052523"/>
            <a:ext cx="407163" cy="264397"/>
          </a:xfrm>
          <a:prstGeom prst="rect">
            <a:avLst/>
          </a:prstGeom>
          <a:noFill/>
        </p:spPr>
        <p:txBody>
          <a:bodyPr wrap="none" lIns="0" tIns="18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모션 변경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5263F-7F03-1FB1-4C80-FC3A52B67C51}"/>
              </a:ext>
            </a:extLst>
          </p:cNvPr>
          <p:cNvSpPr txBox="1"/>
          <p:nvPr/>
        </p:nvSpPr>
        <p:spPr>
          <a:xfrm>
            <a:off x="192088" y="405449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트라이포드 선택에 따른 변경 사항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3A2155C-AE84-114E-D3D0-9CDD4E4939D2}"/>
              </a:ext>
            </a:extLst>
          </p:cNvPr>
          <p:cNvGrpSpPr/>
          <p:nvPr/>
        </p:nvGrpSpPr>
        <p:grpSpPr>
          <a:xfrm>
            <a:off x="192088" y="887640"/>
            <a:ext cx="5255733" cy="2256357"/>
            <a:chOff x="189103" y="887640"/>
            <a:chExt cx="5255733" cy="2256357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843F038-C44F-1A7C-0D03-9579BB12BD90}"/>
                </a:ext>
              </a:extLst>
            </p:cNvPr>
            <p:cNvSpPr/>
            <p:nvPr/>
          </p:nvSpPr>
          <p:spPr>
            <a:xfrm>
              <a:off x="189103" y="1011416"/>
              <a:ext cx="5255733" cy="2132581"/>
            </a:xfrm>
            <a:prstGeom prst="rect">
              <a:avLst/>
            </a:prstGeom>
            <a:noFill/>
            <a:ln>
              <a:solidFill>
                <a:srgbClr val="FBE8A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4D97AE-06C7-62A9-E3FD-58778F090142}"/>
                </a:ext>
              </a:extLst>
            </p:cNvPr>
            <p:cNvSpPr/>
            <p:nvPr/>
          </p:nvSpPr>
          <p:spPr>
            <a:xfrm>
              <a:off x="320159" y="887640"/>
              <a:ext cx="720796" cy="247554"/>
            </a:xfrm>
            <a:prstGeom prst="rect">
              <a:avLst/>
            </a:prstGeom>
            <a:solidFill>
              <a:srgbClr val="FBE8A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54000" rIns="108000" bIns="54000" rtlCol="0" anchor="ctr">
              <a:spAutoFit/>
            </a:bodyPr>
            <a:lstStyle/>
            <a:p>
              <a:pPr algn="ctr" defTabSz="914400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SemiBold" panose="02000703000000020004" pitchFamily="2" charset="-127"/>
                </a:rPr>
                <a:t>집중 공략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A951B69-1EF6-6F1E-0ABF-36F01030953C}"/>
              </a:ext>
            </a:extLst>
          </p:cNvPr>
          <p:cNvGrpSpPr/>
          <p:nvPr/>
        </p:nvGrpSpPr>
        <p:grpSpPr>
          <a:xfrm>
            <a:off x="6846915" y="1870226"/>
            <a:ext cx="670055" cy="838665"/>
            <a:chOff x="6846915" y="1870226"/>
            <a:chExt cx="670055" cy="8386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F6F9BE-640C-FA48-3774-F44A2496528C}"/>
                </a:ext>
              </a:extLst>
            </p:cNvPr>
            <p:cNvSpPr txBox="1"/>
            <p:nvPr/>
          </p:nvSpPr>
          <p:spPr>
            <a:xfrm>
              <a:off x="6846915" y="2585780"/>
              <a:ext cx="6700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 기절 효과 추가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9992A1-FC64-9483-0368-D7A6EA2C398E}"/>
                </a:ext>
              </a:extLst>
            </p:cNvPr>
            <p:cNvSpPr txBox="1"/>
            <p:nvPr/>
          </p:nvSpPr>
          <p:spPr>
            <a:xfrm>
              <a:off x="6928668" y="2338226"/>
              <a:ext cx="506549" cy="247554"/>
            </a:xfrm>
            <a:prstGeom prst="rect">
              <a:avLst/>
            </a:prstGeom>
            <a:noFill/>
          </p:spPr>
          <p:txBody>
            <a:bodyPr wrap="none" lIns="0" tIns="72000" rIns="0" bIns="3600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대지 파괴 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15ED219-49C9-E744-B13B-E88301E0065B}"/>
                </a:ext>
              </a:extLst>
            </p:cNvPr>
            <p:cNvGrpSpPr/>
            <p:nvPr/>
          </p:nvGrpSpPr>
          <p:grpSpPr>
            <a:xfrm>
              <a:off x="6947942" y="1870226"/>
              <a:ext cx="468000" cy="468000"/>
              <a:chOff x="1683008" y="2636726"/>
              <a:chExt cx="468000" cy="468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6215C30E-5926-9AB0-A2CD-B4252515C896}"/>
                  </a:ext>
                </a:extLst>
              </p:cNvPr>
              <p:cNvSpPr/>
              <p:nvPr/>
            </p:nvSpPr>
            <p:spPr>
              <a:xfrm>
                <a:off x="1683008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그림 71" descr="댄스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859A6E4-E863-E127-B51A-F477DDF64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008" y="2636726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37F97A-4436-7023-E192-31E692B68A42}"/>
              </a:ext>
            </a:extLst>
          </p:cNvPr>
          <p:cNvGrpSpPr/>
          <p:nvPr/>
        </p:nvGrpSpPr>
        <p:grpSpPr>
          <a:xfrm>
            <a:off x="7809133" y="1870226"/>
            <a:ext cx="814326" cy="838665"/>
            <a:chOff x="7809133" y="1870226"/>
            <a:chExt cx="814326" cy="83866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82536F-385E-FD0A-6E7B-7A624827ECF7}"/>
                </a:ext>
              </a:extLst>
            </p:cNvPr>
            <p:cNvSpPr txBox="1"/>
            <p:nvPr/>
          </p:nvSpPr>
          <p:spPr>
            <a:xfrm>
              <a:off x="7809133" y="2585780"/>
              <a:ext cx="81432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마우스 위치로 공격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D1F10B-A7D4-01DA-4B9E-6B558FD03B23}"/>
                </a:ext>
              </a:extLst>
            </p:cNvPr>
            <p:cNvSpPr txBox="1"/>
            <p:nvPr/>
          </p:nvSpPr>
          <p:spPr>
            <a:xfrm>
              <a:off x="7910120" y="2338226"/>
              <a:ext cx="612347" cy="247554"/>
            </a:xfrm>
            <a:prstGeom prst="rect">
              <a:avLst/>
            </a:prstGeom>
            <a:noFill/>
          </p:spPr>
          <p:txBody>
            <a:bodyPr wrap="none" lIns="0" tIns="72000" rIns="0" bIns="3600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내려치는 창 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64EAACB-5AA7-F20D-D402-25341E82B4CE}"/>
                </a:ext>
              </a:extLst>
            </p:cNvPr>
            <p:cNvGrpSpPr/>
            <p:nvPr/>
          </p:nvGrpSpPr>
          <p:grpSpPr>
            <a:xfrm>
              <a:off x="7982291" y="1870226"/>
              <a:ext cx="468002" cy="468000"/>
              <a:chOff x="2832549" y="2470252"/>
              <a:chExt cx="468002" cy="4680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6C4864E0-5DD3-F7E4-0740-25FBBBD9D31C}"/>
                  </a:ext>
                </a:extLst>
              </p:cNvPr>
              <p:cNvSpPr/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69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48EAE41-0E52-2567-7171-1DDA44AEB6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D57CFF0-A009-82F5-075C-8328AF11B3D6}"/>
              </a:ext>
            </a:extLst>
          </p:cNvPr>
          <p:cNvGrpSpPr/>
          <p:nvPr/>
        </p:nvGrpSpPr>
        <p:grpSpPr>
          <a:xfrm>
            <a:off x="382411" y="1380574"/>
            <a:ext cx="468000" cy="468000"/>
            <a:chOff x="416330" y="2636726"/>
            <a:chExt cx="468000" cy="468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B190875-B8C4-735A-306F-F33AAEABF3E2}"/>
                </a:ext>
              </a:extLst>
            </p:cNvPr>
            <p:cNvSpPr/>
            <p:nvPr/>
          </p:nvSpPr>
          <p:spPr>
            <a:xfrm>
              <a:off x="416330" y="2636726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8" name="그림 67" descr="그린, 상징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A5CA0F0-9D46-A70F-5F90-20559E846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30" y="2636726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D84190-2727-397B-C281-F93FAD633A40}"/>
              </a:ext>
            </a:extLst>
          </p:cNvPr>
          <p:cNvGrpSpPr/>
          <p:nvPr/>
        </p:nvGrpSpPr>
        <p:grpSpPr>
          <a:xfrm>
            <a:off x="1210993" y="1380574"/>
            <a:ext cx="3727703" cy="159462"/>
            <a:chOff x="1210993" y="1380574"/>
            <a:chExt cx="3727703" cy="15946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FE5D3A8-BBFB-AE3D-2850-0C358D5F6B5B}"/>
                </a:ext>
              </a:extLst>
            </p:cNvPr>
            <p:cNvSpPr txBox="1"/>
            <p:nvPr/>
          </p:nvSpPr>
          <p:spPr>
            <a:xfrm>
              <a:off x="1727986" y="1391056"/>
              <a:ext cx="1639354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모션과 이펙트를 생략하고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310">
              <a:extLst>
                <a:ext uri="{FF2B5EF4-FFF2-40B4-BE49-F238E27FC236}">
                  <a16:creationId xmlns:a16="http://schemas.microsoft.com/office/drawing/2014/main" id="{3DB40289-0897-4C3B-A1B3-2A7085C2FB0A}"/>
                </a:ext>
              </a:extLst>
            </p:cNvPr>
            <p:cNvSpPr/>
            <p:nvPr/>
          </p:nvSpPr>
          <p:spPr>
            <a:xfrm>
              <a:off x="1210993" y="1380574"/>
              <a:ext cx="51699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9" name="직사각형 310">
              <a:extLst>
                <a:ext uri="{FF2B5EF4-FFF2-40B4-BE49-F238E27FC236}">
                  <a16:creationId xmlns:a16="http://schemas.microsoft.com/office/drawing/2014/main" id="{3A2C64CA-08A1-BAA5-407B-3F4AACAC63AB}"/>
                </a:ext>
              </a:extLst>
            </p:cNvPr>
            <p:cNvSpPr/>
            <p:nvPr/>
          </p:nvSpPr>
          <p:spPr>
            <a:xfrm>
              <a:off x="3445805" y="1380574"/>
              <a:ext cx="302377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3EDEF9-098F-1684-F2E7-9C40A173F245}"/>
                </a:ext>
              </a:extLst>
            </p:cNvPr>
            <p:cNvSpPr txBox="1"/>
            <p:nvPr/>
          </p:nvSpPr>
          <p:spPr>
            <a:xfrm>
              <a:off x="3748182" y="1391056"/>
              <a:ext cx="1190514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바로 진행합니다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76C333-B94F-9D63-D085-BA2816398B6A}"/>
              </a:ext>
            </a:extLst>
          </p:cNvPr>
          <p:cNvSpPr txBox="1"/>
          <p:nvPr/>
        </p:nvSpPr>
        <p:spPr>
          <a:xfrm>
            <a:off x="388785" y="1870226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집중 공략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6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6428F-6D1D-5C76-0D89-AE72FF47B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3E54D204-1877-B9D2-7B53-9E84EF6B5EAA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DEBA6CD4-8C7E-A504-A90D-B17E476343D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BBC179C-88C5-6012-FD13-610149E1B32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AE2D39AD-12B5-1739-8256-E9CBDE2FF3F2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C1B529E-1E25-2927-F293-C7E37A8CF3D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9517E8-4013-A325-6337-01C61FDE7224}"/>
              </a:ext>
            </a:extLst>
          </p:cNvPr>
          <p:cNvGrpSpPr/>
          <p:nvPr/>
        </p:nvGrpSpPr>
        <p:grpSpPr>
          <a:xfrm>
            <a:off x="176855" y="633655"/>
            <a:ext cx="6283691" cy="5605099"/>
            <a:chOff x="163798" y="633655"/>
            <a:chExt cx="6283691" cy="5605099"/>
          </a:xfrm>
        </p:grpSpPr>
        <p:grpSp>
          <p:nvGrpSpPr>
            <p:cNvPr id="424" name="그룹 423">
              <a:extLst>
                <a:ext uri="{FF2B5EF4-FFF2-40B4-BE49-F238E27FC236}">
                  <a16:creationId xmlns:a16="http://schemas.microsoft.com/office/drawing/2014/main" id="{ED08D2DB-41A4-F764-F10F-8D12A405469E}"/>
                </a:ext>
              </a:extLst>
            </p:cNvPr>
            <p:cNvGrpSpPr/>
            <p:nvPr/>
          </p:nvGrpSpPr>
          <p:grpSpPr>
            <a:xfrm>
              <a:off x="267926" y="1334698"/>
              <a:ext cx="5327099" cy="4848647"/>
              <a:chOff x="267926" y="1334698"/>
              <a:chExt cx="5327099" cy="4848647"/>
            </a:xfrm>
          </p:grpSpPr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9023384D-FA87-5C83-6B6E-6C5E82441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74" y="1334698"/>
                <a:ext cx="0" cy="4848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29CB7195-C6EF-CF6D-3D3E-FC0B5EA62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817" y="1334698"/>
                <a:ext cx="0" cy="48486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AB08A5F5-4070-7AF9-A758-080DFCE99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695" y="1334698"/>
                <a:ext cx="0" cy="48486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연결선 427">
                <a:extLst>
                  <a:ext uri="{FF2B5EF4-FFF2-40B4-BE49-F238E27FC236}">
                    <a16:creationId xmlns:a16="http://schemas.microsoft.com/office/drawing/2014/main" id="{36303EA8-16FB-B216-90C7-E60EC0E9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5210" y="1334698"/>
                <a:ext cx="0" cy="4848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직선 연결선 428">
                <a:extLst>
                  <a:ext uri="{FF2B5EF4-FFF2-40B4-BE49-F238E27FC236}">
                    <a16:creationId xmlns:a16="http://schemas.microsoft.com/office/drawing/2014/main" id="{B02CB161-5E0C-8CD7-5F56-CCA5A7431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5453" y="1334698"/>
                <a:ext cx="0" cy="48486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직선 연결선 429">
                <a:extLst>
                  <a:ext uri="{FF2B5EF4-FFF2-40B4-BE49-F238E27FC236}">
                    <a16:creationId xmlns:a16="http://schemas.microsoft.com/office/drawing/2014/main" id="{D6128A67-1D37-9800-7ED6-2A49EA4FB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331" y="1334698"/>
                <a:ext cx="0" cy="48486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C5F2F76F-78E8-5B11-FE5F-3E99E367E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5089" y="1334698"/>
                <a:ext cx="0" cy="48486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2" name="그룹 431">
                <a:extLst>
                  <a:ext uri="{FF2B5EF4-FFF2-40B4-BE49-F238E27FC236}">
                    <a16:creationId xmlns:a16="http://schemas.microsoft.com/office/drawing/2014/main" id="{CD5C3796-670D-2215-40F4-275BC842BD99}"/>
                  </a:ext>
                </a:extLst>
              </p:cNvPr>
              <p:cNvGrpSpPr/>
              <p:nvPr/>
            </p:nvGrpSpPr>
            <p:grpSpPr>
              <a:xfrm>
                <a:off x="267926" y="1334698"/>
                <a:ext cx="575903" cy="4848647"/>
                <a:chOff x="1200793" y="1061414"/>
                <a:chExt cx="576000" cy="2091600"/>
              </a:xfrm>
            </p:grpSpPr>
            <p:cxnSp>
              <p:nvCxnSpPr>
                <p:cNvPr id="503" name="직선 연결선 502">
                  <a:extLst>
                    <a:ext uri="{FF2B5EF4-FFF2-40B4-BE49-F238E27FC236}">
                      <a16:creationId xmlns:a16="http://schemas.microsoft.com/office/drawing/2014/main" id="{C713E92D-8DA7-867D-2898-97E8F3AB6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직선 연결선 503">
                  <a:extLst>
                    <a:ext uri="{FF2B5EF4-FFF2-40B4-BE49-F238E27FC236}">
                      <a16:creationId xmlns:a16="http://schemas.microsoft.com/office/drawing/2014/main" id="{D7718A19-D423-19E2-9DED-3A4CB1B93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직선 연결선 504">
                  <a:extLst>
                    <a:ext uri="{FF2B5EF4-FFF2-40B4-BE49-F238E27FC236}">
                      <a16:creationId xmlns:a16="http://schemas.microsoft.com/office/drawing/2014/main" id="{5791BE8E-90CD-646C-D738-8CFB7AF81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직선 연결선 505">
                  <a:extLst>
                    <a:ext uri="{FF2B5EF4-FFF2-40B4-BE49-F238E27FC236}">
                      <a16:creationId xmlns:a16="http://schemas.microsoft.com/office/drawing/2014/main" id="{299DE186-BC4F-8E6B-2D4C-B7FA969AC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직선 연결선 506">
                  <a:extLst>
                    <a:ext uri="{FF2B5EF4-FFF2-40B4-BE49-F238E27FC236}">
                      <a16:creationId xmlns:a16="http://schemas.microsoft.com/office/drawing/2014/main" id="{705DA69D-8B9C-73B4-C8D8-360EA824E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직선 연결선 507">
                  <a:extLst>
                    <a:ext uri="{FF2B5EF4-FFF2-40B4-BE49-F238E27FC236}">
                      <a16:creationId xmlns:a16="http://schemas.microsoft.com/office/drawing/2014/main" id="{4CFD342D-FD29-8EF9-3087-2B8431B60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직선 연결선 508">
                  <a:extLst>
                    <a:ext uri="{FF2B5EF4-FFF2-40B4-BE49-F238E27FC236}">
                      <a16:creationId xmlns:a16="http://schemas.microsoft.com/office/drawing/2014/main" id="{526EFF8D-3951-CA64-B8A8-2728663C4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직선 연결선 509">
                  <a:extLst>
                    <a:ext uri="{FF2B5EF4-FFF2-40B4-BE49-F238E27FC236}">
                      <a16:creationId xmlns:a16="http://schemas.microsoft.com/office/drawing/2014/main" id="{2447C955-A653-79F8-7BF9-DD3018BA9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직선 연결선 510">
                  <a:extLst>
                    <a:ext uri="{FF2B5EF4-FFF2-40B4-BE49-F238E27FC236}">
                      <a16:creationId xmlns:a16="http://schemas.microsoft.com/office/drawing/2014/main" id="{BCB0109C-1DFC-1C6B-04AD-325BE6108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3" name="그룹 432">
                <a:extLst>
                  <a:ext uri="{FF2B5EF4-FFF2-40B4-BE49-F238E27FC236}">
                    <a16:creationId xmlns:a16="http://schemas.microsoft.com/office/drawing/2014/main" id="{74DB1C53-E887-5A1E-2E74-A88B7FBF8A9C}"/>
                  </a:ext>
                </a:extLst>
              </p:cNvPr>
              <p:cNvGrpSpPr/>
              <p:nvPr/>
            </p:nvGrpSpPr>
            <p:grpSpPr>
              <a:xfrm>
                <a:off x="987805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4F19069A-92C5-CA6F-9650-948BD0266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직선 연결선 494">
                  <a:extLst>
                    <a:ext uri="{FF2B5EF4-FFF2-40B4-BE49-F238E27FC236}">
                      <a16:creationId xmlns:a16="http://schemas.microsoft.com/office/drawing/2014/main" id="{1F371409-54FA-E191-60BC-FB8FF7DC0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직선 연결선 495">
                  <a:extLst>
                    <a:ext uri="{FF2B5EF4-FFF2-40B4-BE49-F238E27FC236}">
                      <a16:creationId xmlns:a16="http://schemas.microsoft.com/office/drawing/2014/main" id="{056A4DC5-F23A-23C2-13B2-2A9BF1555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직선 연결선 496">
                  <a:extLst>
                    <a:ext uri="{FF2B5EF4-FFF2-40B4-BE49-F238E27FC236}">
                      <a16:creationId xmlns:a16="http://schemas.microsoft.com/office/drawing/2014/main" id="{ABE82BA8-6F75-1955-2CF3-9E6CC0689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직선 연결선 497">
                  <a:extLst>
                    <a:ext uri="{FF2B5EF4-FFF2-40B4-BE49-F238E27FC236}">
                      <a16:creationId xmlns:a16="http://schemas.microsoft.com/office/drawing/2014/main" id="{3572E207-8FBF-AF3A-4052-395053C7C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직선 연결선 498">
                  <a:extLst>
                    <a:ext uri="{FF2B5EF4-FFF2-40B4-BE49-F238E27FC236}">
                      <a16:creationId xmlns:a16="http://schemas.microsoft.com/office/drawing/2014/main" id="{A1BD8529-F112-91AA-BF23-1287D688E8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직선 연결선 499">
                  <a:extLst>
                    <a:ext uri="{FF2B5EF4-FFF2-40B4-BE49-F238E27FC236}">
                      <a16:creationId xmlns:a16="http://schemas.microsoft.com/office/drawing/2014/main" id="{77C485B4-1DAA-FFBA-88B2-DB7F916C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직선 연결선 500">
                  <a:extLst>
                    <a:ext uri="{FF2B5EF4-FFF2-40B4-BE49-F238E27FC236}">
                      <a16:creationId xmlns:a16="http://schemas.microsoft.com/office/drawing/2014/main" id="{A9F71ACB-297E-3FEF-B98A-F88BBA9FE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직선 연결선 501">
                  <a:extLst>
                    <a:ext uri="{FF2B5EF4-FFF2-40B4-BE49-F238E27FC236}">
                      <a16:creationId xmlns:a16="http://schemas.microsoft.com/office/drawing/2014/main" id="{0CAE1BD0-7826-DCF4-9A57-454996B18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4" name="그룹 433">
                <a:extLst>
                  <a:ext uri="{FF2B5EF4-FFF2-40B4-BE49-F238E27FC236}">
                    <a16:creationId xmlns:a16="http://schemas.microsoft.com/office/drawing/2014/main" id="{ADFECE0C-3E2B-C84D-60D9-0CD3B27FD078}"/>
                  </a:ext>
                </a:extLst>
              </p:cNvPr>
              <p:cNvGrpSpPr/>
              <p:nvPr/>
            </p:nvGrpSpPr>
            <p:grpSpPr>
              <a:xfrm>
                <a:off x="1707683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0D80070-D979-3EEA-CC1A-56B8EEF80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69546475-22B1-0951-F777-B09022E00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6C268F56-13AA-02E9-2E15-CD4454ECF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81A9058E-E941-1F1E-055B-62398DBB12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087046D6-A8A1-75F8-EE84-EB0F82079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898359DC-FDD3-6D8E-31C1-D3F4D0E61A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4B5D0E6-387F-2FF2-8C1B-1266F45A3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1CBABF66-D2D9-B631-A803-95CF5495E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BCABD5A-3ED2-3666-C9DC-F3EBCBB5C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5" name="그룹 434">
                <a:extLst>
                  <a:ext uri="{FF2B5EF4-FFF2-40B4-BE49-F238E27FC236}">
                    <a16:creationId xmlns:a16="http://schemas.microsoft.com/office/drawing/2014/main" id="{8E2EB23E-4034-8D86-810C-2F8F78BD9A9F}"/>
                  </a:ext>
                </a:extLst>
              </p:cNvPr>
              <p:cNvGrpSpPr/>
              <p:nvPr/>
            </p:nvGrpSpPr>
            <p:grpSpPr>
              <a:xfrm>
                <a:off x="2427562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288CD4D9-3FE3-D836-3BCC-A3A9B6613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8909305B-4783-77FD-3436-600B9EA0E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2AA78D46-A5D3-44E0-495F-94936B2148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FF2C0FF1-1CE1-7115-EC7E-AE2117EC6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C88CA583-CA6D-3988-C9B4-F2D6B3FE2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76F15E7A-D7DD-100B-34DE-387EF50296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C22BF803-9E09-CD55-03F4-3F138A0AD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C1D49F06-D284-08DE-A006-E2CE3465B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EDB7C698-29FF-3845-D337-0EF510354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6" name="그룹 435">
                <a:extLst>
                  <a:ext uri="{FF2B5EF4-FFF2-40B4-BE49-F238E27FC236}">
                    <a16:creationId xmlns:a16="http://schemas.microsoft.com/office/drawing/2014/main" id="{E38C4BA4-36EB-3F86-66BA-81FED59295E8}"/>
                  </a:ext>
                </a:extLst>
              </p:cNvPr>
              <p:cNvGrpSpPr/>
              <p:nvPr/>
            </p:nvGrpSpPr>
            <p:grpSpPr>
              <a:xfrm>
                <a:off x="3147441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F2C3A67F-311B-8F54-7318-EFBDA841A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C8361DD4-DB62-C2FD-ADF6-670318389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4F052CFF-AB1B-C8AC-79F5-DA8BDE442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18A61848-8765-6F6F-C92F-C1288F1B6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F724D74C-2E86-1249-775E-3B0B77240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AD6F3986-9F78-C13F-0296-2853D7D4E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1B45C380-EE34-95D0-B81A-A7A3B944B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4B7CC951-1BDC-A6F3-B41D-00A386ED36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4C7F1BE7-0C49-88EB-4E17-11BA5712F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7" name="그룹 436">
                <a:extLst>
                  <a:ext uri="{FF2B5EF4-FFF2-40B4-BE49-F238E27FC236}">
                    <a16:creationId xmlns:a16="http://schemas.microsoft.com/office/drawing/2014/main" id="{D7485170-47FB-9B6D-3ECE-5CC04799401E}"/>
                  </a:ext>
                </a:extLst>
              </p:cNvPr>
              <p:cNvGrpSpPr/>
              <p:nvPr/>
            </p:nvGrpSpPr>
            <p:grpSpPr>
              <a:xfrm>
                <a:off x="3867319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DE382884-9FDC-D2D1-12C8-0994CC283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BC7A278B-CC80-B25D-1278-7B7950910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442B76CE-8FB1-829E-C4BA-BEBC0E83B4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78B6CD2D-8A04-4DC8-51D0-74608EA13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EDEB1AB9-A252-53ED-777A-6E219E3E4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8C2098A-6345-E773-4C00-D1A0B14DDC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A384EF62-2020-E54A-A7AD-9C9541F24F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B2E305CE-93CD-5564-E3C1-156111819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7C048423-C771-0841-B13C-6189CA371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8" name="그룹 437">
                <a:extLst>
                  <a:ext uri="{FF2B5EF4-FFF2-40B4-BE49-F238E27FC236}">
                    <a16:creationId xmlns:a16="http://schemas.microsoft.com/office/drawing/2014/main" id="{8DA000D1-6650-8002-E928-B36814D6D198}"/>
                  </a:ext>
                </a:extLst>
              </p:cNvPr>
              <p:cNvGrpSpPr/>
              <p:nvPr/>
            </p:nvGrpSpPr>
            <p:grpSpPr>
              <a:xfrm>
                <a:off x="4587198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49" name="직선 연결선 448">
                  <a:extLst>
                    <a:ext uri="{FF2B5EF4-FFF2-40B4-BE49-F238E27FC236}">
                      <a16:creationId xmlns:a16="http://schemas.microsoft.com/office/drawing/2014/main" id="{EEAF3455-0173-6731-0913-E9447676A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292D010C-6E47-FCC7-13A7-0002C0784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9D492AFE-C5BB-9B1B-DD5C-0F7DCA85D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F344ABA6-322D-B42B-D03D-3809AB2F9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2F6A9F90-2525-2EC0-ED2B-56F84A81D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815A61A1-660E-9E2A-2565-F57299490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395850-CCB5-C4ED-90BE-9F4F7E8FC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C044C422-71FB-A116-9320-4BCF50741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26C72195-506B-B6BE-634A-08DF164ED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9" name="그룹 438">
                <a:extLst>
                  <a:ext uri="{FF2B5EF4-FFF2-40B4-BE49-F238E27FC236}">
                    <a16:creationId xmlns:a16="http://schemas.microsoft.com/office/drawing/2014/main" id="{819B3E90-75C6-F066-342F-E9FC1C120EC5}"/>
                  </a:ext>
                </a:extLst>
              </p:cNvPr>
              <p:cNvGrpSpPr/>
              <p:nvPr/>
            </p:nvGrpSpPr>
            <p:grpSpPr>
              <a:xfrm>
                <a:off x="5307074" y="1334698"/>
                <a:ext cx="287951" cy="4848647"/>
                <a:chOff x="1914025" y="1061414"/>
                <a:chExt cx="288000" cy="2091600"/>
              </a:xfrm>
            </p:grpSpPr>
            <p:cxnSp>
              <p:nvCxnSpPr>
                <p:cNvPr id="440" name="직선 연결선 439">
                  <a:extLst>
                    <a:ext uri="{FF2B5EF4-FFF2-40B4-BE49-F238E27FC236}">
                      <a16:creationId xmlns:a16="http://schemas.microsoft.com/office/drawing/2014/main" id="{F4723E5E-20AE-6190-F46A-324E97868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직선 연결선 440">
                  <a:extLst>
                    <a:ext uri="{FF2B5EF4-FFF2-40B4-BE49-F238E27FC236}">
                      <a16:creationId xmlns:a16="http://schemas.microsoft.com/office/drawing/2014/main" id="{598B8B7A-FBEC-3F98-516F-A1A6DDAB0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직선 연결선 441">
                  <a:extLst>
                    <a:ext uri="{FF2B5EF4-FFF2-40B4-BE49-F238E27FC236}">
                      <a16:creationId xmlns:a16="http://schemas.microsoft.com/office/drawing/2014/main" id="{4BB6E8D6-0224-294D-65B3-376E677FB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직선 연결선 442">
                  <a:extLst>
                    <a:ext uri="{FF2B5EF4-FFF2-40B4-BE49-F238E27FC236}">
                      <a16:creationId xmlns:a16="http://schemas.microsoft.com/office/drawing/2014/main" id="{8B4FEEA4-3BCA-F8F4-8A02-B49521F8D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직선 연결선 443">
                  <a:extLst>
                    <a:ext uri="{FF2B5EF4-FFF2-40B4-BE49-F238E27FC236}">
                      <a16:creationId xmlns:a16="http://schemas.microsoft.com/office/drawing/2014/main" id="{E34A6ED6-57B5-FE0A-5E08-5638792CA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ABCFBA8-CCF1-D361-72F6-B06AC518E8A2}"/>
                </a:ext>
              </a:extLst>
            </p:cNvPr>
            <p:cNvGrpSpPr/>
            <p:nvPr/>
          </p:nvGrpSpPr>
          <p:grpSpPr>
            <a:xfrm>
              <a:off x="189102" y="633655"/>
              <a:ext cx="4098985" cy="312514"/>
              <a:chOff x="1499244" y="773556"/>
              <a:chExt cx="3875530" cy="27910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F02297-5539-F983-F5A6-11BCD5ED1599}"/>
                  </a:ext>
                </a:extLst>
              </p:cNvPr>
              <p:cNvSpPr txBox="1"/>
              <p:nvPr/>
            </p:nvSpPr>
            <p:spPr>
              <a:xfrm>
                <a:off x="2426910" y="773556"/>
                <a:ext cx="913916" cy="1100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F9943-C15D-B87E-0248-C1C4FA8F425E}"/>
                  </a:ext>
                </a:extLst>
              </p:cNvPr>
              <p:cNvSpPr txBox="1"/>
              <p:nvPr/>
            </p:nvSpPr>
            <p:spPr>
              <a:xfrm>
                <a:off x="1499244" y="915340"/>
                <a:ext cx="2021831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(75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44DF0934-C8E1-A16F-A331-3835346D1044}"/>
                  </a:ext>
                </a:extLst>
              </p:cNvPr>
              <p:cNvSpPr txBox="1"/>
              <p:nvPr/>
            </p:nvSpPr>
            <p:spPr>
              <a:xfrm>
                <a:off x="3756097" y="915340"/>
                <a:ext cx="1618677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(45 frame) </a:t>
                </a:r>
              </a:p>
            </p:txBody>
          </p: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0B9B8CA5-0952-7C54-64F8-CC22392E4ACC}"/>
                </a:ext>
              </a:extLst>
            </p:cNvPr>
            <p:cNvGrpSpPr/>
            <p:nvPr/>
          </p:nvGrpSpPr>
          <p:grpSpPr>
            <a:xfrm>
              <a:off x="195939" y="1217005"/>
              <a:ext cx="4319272" cy="187841"/>
              <a:chOff x="195939" y="1010698"/>
              <a:chExt cx="4319272" cy="18784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F83FC02-0516-933E-A502-89D0D3E9A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939" y="1010698"/>
                <a:ext cx="0" cy="187841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E73987E3-D598-1E49-B4AF-24F88A4744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5575" y="1017552"/>
                <a:ext cx="0" cy="180987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4C415ECB-7F66-1E6C-912B-138ABDB691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5211" y="1017552"/>
                <a:ext cx="0" cy="180987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84B5CFA-512F-B9D2-4CD0-23976163BCD0}"/>
                </a:ext>
              </a:extLst>
            </p:cNvPr>
            <p:cNvSpPr txBox="1"/>
            <p:nvPr/>
          </p:nvSpPr>
          <p:spPr>
            <a:xfrm>
              <a:off x="5603174" y="4854201"/>
              <a:ext cx="600657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F6070AB-EBAF-356E-83B9-B6DF66F1447B}"/>
                </a:ext>
              </a:extLst>
            </p:cNvPr>
            <p:cNvSpPr txBox="1"/>
            <p:nvPr/>
          </p:nvSpPr>
          <p:spPr>
            <a:xfrm>
              <a:off x="5603176" y="4129780"/>
              <a:ext cx="635923" cy="2769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타격 지점</a:t>
              </a:r>
              <a:r>
                <a:rPr lang="en-US" altLang="ko-KR" sz="9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</a:p>
            <a:p>
              <a:endParaRPr lang="en-US" altLang="ko-KR" sz="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(+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피격 처리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55953E59-0E1E-E3EC-E9B6-117B51700855}"/>
                </a:ext>
              </a:extLst>
            </p:cNvPr>
            <p:cNvSpPr txBox="1"/>
            <p:nvPr/>
          </p:nvSpPr>
          <p:spPr>
            <a:xfrm>
              <a:off x="5603178" y="5440194"/>
              <a:ext cx="744927" cy="2769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ko-KR" altLang="en-US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9635932-AC87-AEB8-FCDD-68890429C2DA}"/>
                </a:ext>
              </a:extLst>
            </p:cNvPr>
            <p:cNvSpPr txBox="1"/>
            <p:nvPr/>
          </p:nvSpPr>
          <p:spPr>
            <a:xfrm>
              <a:off x="5603175" y="2453206"/>
              <a:ext cx="844314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BF24599-97E9-DD0A-211F-B96CAEFBFE80}"/>
                </a:ext>
              </a:extLst>
            </p:cNvPr>
            <p:cNvSpPr txBox="1"/>
            <p:nvPr/>
          </p:nvSpPr>
          <p:spPr>
            <a:xfrm>
              <a:off x="5603173" y="2054561"/>
              <a:ext cx="357001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BD9C7C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</a:p>
          </p:txBody>
        </p:sp>
        <p:sp>
          <p:nvSpPr>
            <p:cNvPr id="313" name="직사각형 310">
              <a:extLst>
                <a:ext uri="{FF2B5EF4-FFF2-40B4-BE49-F238E27FC236}">
                  <a16:creationId xmlns:a16="http://schemas.microsoft.com/office/drawing/2014/main" id="{FBF42722-1718-031F-4F6B-BCF8D99B269B}"/>
                </a:ext>
              </a:extLst>
            </p:cNvPr>
            <p:cNvSpPr/>
            <p:nvPr/>
          </p:nvSpPr>
          <p:spPr>
            <a:xfrm>
              <a:off x="195641" y="1440034"/>
              <a:ext cx="2160000" cy="344023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314" name="직사각형 9">
              <a:extLst>
                <a:ext uri="{FF2B5EF4-FFF2-40B4-BE49-F238E27FC236}">
                  <a16:creationId xmlns:a16="http://schemas.microsoft.com/office/drawing/2014/main" id="{B03BE5C2-8814-D9BA-3DBA-5148DCFC9871}"/>
                </a:ext>
              </a:extLst>
            </p:cNvPr>
            <p:cNvSpPr/>
            <p:nvPr/>
          </p:nvSpPr>
          <p:spPr>
            <a:xfrm>
              <a:off x="3435641" y="1439966"/>
              <a:ext cx="2160000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12" name="직사각형 2">
              <a:extLst>
                <a:ext uri="{FF2B5EF4-FFF2-40B4-BE49-F238E27FC236}">
                  <a16:creationId xmlns:a16="http://schemas.microsoft.com/office/drawing/2014/main" id="{1B6CC353-A11D-0D2A-5F8C-8C85D297A26C}"/>
                </a:ext>
              </a:extLst>
            </p:cNvPr>
            <p:cNvSpPr/>
            <p:nvPr/>
          </p:nvSpPr>
          <p:spPr>
            <a:xfrm>
              <a:off x="2355641" y="1439966"/>
              <a:ext cx="1080000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DBAFFE39-1170-1EFA-61E1-46899F045175}"/>
                </a:ext>
              </a:extLst>
            </p:cNvPr>
            <p:cNvGrpSpPr/>
            <p:nvPr/>
          </p:nvGrpSpPr>
          <p:grpSpPr>
            <a:xfrm>
              <a:off x="3061289" y="4124170"/>
              <a:ext cx="452047" cy="344262"/>
              <a:chOff x="1624124" y="4124170"/>
              <a:chExt cx="452047" cy="344262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ECBFC01A-CC73-E90F-4B1B-C90CAAA7CDDC}"/>
                  </a:ext>
                </a:extLst>
              </p:cNvPr>
              <p:cNvSpPr/>
              <p:nvPr/>
            </p:nvSpPr>
            <p:spPr>
              <a:xfrm rot="10800000">
                <a:off x="1792845" y="4124170"/>
                <a:ext cx="121555" cy="138203"/>
              </a:xfrm>
              <a:prstGeom prst="triangle">
                <a:avLst/>
              </a:prstGeom>
              <a:solidFill>
                <a:srgbClr val="FFD1D1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25000" lnSpcReduction="20000"/>
              </a:bodyPr>
              <a:lstStyle/>
              <a:p>
                <a:pPr algn="ctr"/>
                <a:endParaRPr lang="ko-KR" altLang="en-US" sz="1799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454EEAF4-CED5-A72A-A5B9-65FD33EE5457}"/>
                  </a:ext>
                </a:extLst>
              </p:cNvPr>
              <p:cNvGrpSpPr/>
              <p:nvPr/>
            </p:nvGrpSpPr>
            <p:grpSpPr>
              <a:xfrm>
                <a:off x="1624124" y="4261555"/>
                <a:ext cx="452047" cy="206877"/>
                <a:chOff x="9615616" y="3401971"/>
                <a:chExt cx="452398" cy="184761"/>
              </a:xfrm>
            </p:grpSpPr>
            <p:cxnSp>
              <p:nvCxnSpPr>
                <p:cNvPr id="322" name="직선 연결선 321">
                  <a:extLst>
                    <a:ext uri="{FF2B5EF4-FFF2-40B4-BE49-F238E27FC236}">
                      <a16:creationId xmlns:a16="http://schemas.microsoft.com/office/drawing/2014/main" id="{550AF082-6A84-4632-BB98-5F00CEB98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43693" y="3401971"/>
                  <a:ext cx="0" cy="143822"/>
                </a:xfrm>
                <a:prstGeom prst="line">
                  <a:avLst/>
                </a:prstGeom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직사각형 262">
                  <a:extLst>
                    <a:ext uri="{FF2B5EF4-FFF2-40B4-BE49-F238E27FC236}">
                      <a16:creationId xmlns:a16="http://schemas.microsoft.com/office/drawing/2014/main" id="{5AACB986-49F4-F447-D1D6-60E5B680D83F}"/>
                    </a:ext>
                  </a:extLst>
                </p:cNvPr>
                <p:cNvSpPr/>
                <p:nvPr/>
              </p:nvSpPr>
              <p:spPr>
                <a:xfrm>
                  <a:off x="9615616" y="3476668"/>
                  <a:ext cx="452398" cy="11006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1" dirty="0">
                      <a:ln w="317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피격 이상 </a:t>
                  </a:r>
                  <a:endParaRPr lang="en-US" altLang="ko-KR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4775DD43-3FEF-0C96-86BE-CF98F4BED14F}"/>
                </a:ext>
              </a:extLst>
            </p:cNvPr>
            <p:cNvSpPr txBox="1"/>
            <p:nvPr/>
          </p:nvSpPr>
          <p:spPr>
            <a:xfrm>
              <a:off x="3370789" y="1808133"/>
              <a:ext cx="138999" cy="946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45</a:t>
              </a:r>
            </a:p>
          </p:txBody>
        </p: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A7F3BD71-649D-9E18-8FBB-EAF7F505B82B}"/>
                </a:ext>
              </a:extLst>
            </p:cNvPr>
            <p:cNvCxnSpPr>
              <a:cxnSpLocks/>
              <a:endCxn id="211" idx="1"/>
            </p:cNvCxnSpPr>
            <p:nvPr/>
          </p:nvCxnSpPr>
          <p:spPr>
            <a:xfrm flipV="1">
              <a:off x="195937" y="4923451"/>
              <a:ext cx="5407237" cy="1"/>
            </a:xfrm>
            <a:prstGeom prst="straightConnector1">
              <a:avLst/>
            </a:prstGeom>
            <a:ln w="9525">
              <a:solidFill>
                <a:schemeClr val="accent5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28B99447-C0E5-B8DF-F607-F85C83108197}"/>
                </a:ext>
              </a:extLst>
            </p:cNvPr>
            <p:cNvCxnSpPr>
              <a:cxnSpLocks/>
              <a:endCxn id="217" idx="1"/>
            </p:cNvCxnSpPr>
            <p:nvPr/>
          </p:nvCxnSpPr>
          <p:spPr>
            <a:xfrm flipV="1">
              <a:off x="195936" y="4268280"/>
              <a:ext cx="5407240" cy="6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4C097B07-14AB-DC4A-ABC2-754365BE0157}"/>
                </a:ext>
              </a:extLst>
            </p:cNvPr>
            <p:cNvCxnSpPr>
              <a:cxnSpLocks/>
              <a:endCxn id="239" idx="1"/>
            </p:cNvCxnSpPr>
            <p:nvPr/>
          </p:nvCxnSpPr>
          <p:spPr>
            <a:xfrm>
              <a:off x="195939" y="5578691"/>
              <a:ext cx="5407239" cy="3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31AADC26-255A-B0CC-B7F4-126F6D1DD128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 flipV="1">
              <a:off x="195936" y="2522456"/>
              <a:ext cx="5407239" cy="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E939416F-C0A6-665E-38C3-C17545FD5C20}"/>
                </a:ext>
              </a:extLst>
            </p:cNvPr>
            <p:cNvCxnSpPr>
              <a:cxnSpLocks/>
              <a:endCxn id="247" idx="1"/>
            </p:cNvCxnSpPr>
            <p:nvPr/>
          </p:nvCxnSpPr>
          <p:spPr>
            <a:xfrm flipV="1">
              <a:off x="195936" y="2123811"/>
              <a:ext cx="5407237" cy="3"/>
            </a:xfrm>
            <a:prstGeom prst="line">
              <a:avLst/>
            </a:prstGeom>
            <a:ln w="9525">
              <a:solidFill>
                <a:srgbClr val="BD9C7C"/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0" name="그룹 529">
              <a:extLst>
                <a:ext uri="{FF2B5EF4-FFF2-40B4-BE49-F238E27FC236}">
                  <a16:creationId xmlns:a16="http://schemas.microsoft.com/office/drawing/2014/main" id="{F0D1F98C-D5ED-1D4C-28B9-DEC90ED31A43}"/>
                </a:ext>
              </a:extLst>
            </p:cNvPr>
            <p:cNvGrpSpPr/>
            <p:nvPr/>
          </p:nvGrpSpPr>
          <p:grpSpPr>
            <a:xfrm>
              <a:off x="195942" y="3554471"/>
              <a:ext cx="6193845" cy="138499"/>
              <a:chOff x="195942" y="3542035"/>
              <a:chExt cx="6193845" cy="138499"/>
            </a:xfrm>
          </p:grpSpPr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8C006634-2778-2DA1-2977-856C9FABCA15}"/>
                  </a:ext>
                </a:extLst>
              </p:cNvPr>
              <p:cNvCxnSpPr>
                <a:cxnSpLocks/>
                <a:endCxn id="215" idx="1"/>
              </p:cNvCxnSpPr>
              <p:nvPr/>
            </p:nvCxnSpPr>
            <p:spPr>
              <a:xfrm flipV="1">
                <a:off x="195942" y="3611285"/>
                <a:ext cx="5407240" cy="2"/>
              </a:xfrm>
              <a:prstGeom prst="straightConnector1">
                <a:avLst/>
              </a:prstGeom>
              <a:ln w="9525">
                <a:solidFill>
                  <a:schemeClr val="accent4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15ABEB1-93D8-5DD8-DA01-46F92DBA642D}"/>
                  </a:ext>
                </a:extLst>
              </p:cNvPr>
              <p:cNvSpPr txBox="1"/>
              <p:nvPr/>
            </p:nvSpPr>
            <p:spPr>
              <a:xfrm>
                <a:off x="5603182" y="3542035"/>
                <a:ext cx="786605" cy="138499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00B0F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 </a:t>
                </a:r>
                <a:r>
                  <a:rPr lang="en-US" altLang="ko-KR" sz="900" b="1" dirty="0">
                    <a:solidFill>
                      <a:srgbClr val="00B0F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(VFX)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A7E546E-762B-FD90-9E03-343F714617BA}"/>
                </a:ext>
              </a:extLst>
            </p:cNvPr>
            <p:cNvGrpSpPr/>
            <p:nvPr/>
          </p:nvGrpSpPr>
          <p:grpSpPr>
            <a:xfrm>
              <a:off x="195641" y="3407720"/>
              <a:ext cx="5402057" cy="432000"/>
              <a:chOff x="195641" y="3407720"/>
              <a:chExt cx="5402057" cy="432000"/>
            </a:xfrm>
          </p:grpSpPr>
          <p:sp>
            <p:nvSpPr>
              <p:cNvPr id="266" name="화살표: 오각형 265">
                <a:extLst>
                  <a:ext uri="{FF2B5EF4-FFF2-40B4-BE49-F238E27FC236}">
                    <a16:creationId xmlns:a16="http://schemas.microsoft.com/office/drawing/2014/main" id="{907F69C1-7762-A4A0-8E00-1D989B5321D2}"/>
                  </a:ext>
                </a:extLst>
              </p:cNvPr>
              <p:cNvSpPr/>
              <p:nvPr/>
            </p:nvSpPr>
            <p:spPr>
              <a:xfrm>
                <a:off x="2357698" y="3462483"/>
                <a:ext cx="1080000" cy="322474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낙하 후 충격파</a:t>
                </a: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AB31F182-13F9-A8BF-389A-B3D696422ECC}"/>
                  </a:ext>
                </a:extLst>
              </p:cNvPr>
              <p:cNvGrpSpPr/>
              <p:nvPr/>
            </p:nvGrpSpPr>
            <p:grpSpPr>
              <a:xfrm>
                <a:off x="195641" y="3407720"/>
                <a:ext cx="2160000" cy="432000"/>
                <a:chOff x="195641" y="3300775"/>
                <a:chExt cx="2160000" cy="432000"/>
              </a:xfrm>
            </p:grpSpPr>
            <p:sp>
              <p:nvSpPr>
                <p:cNvPr id="240" name="화살표: 오각형 239">
                  <a:extLst>
                    <a:ext uri="{FF2B5EF4-FFF2-40B4-BE49-F238E27FC236}">
                      <a16:creationId xmlns:a16="http://schemas.microsoft.com/office/drawing/2014/main" id="{B15617C5-93DC-2183-6E6A-FC8D130FDFCE}"/>
                    </a:ext>
                  </a:extLst>
                </p:cNvPr>
                <p:cNvSpPr/>
                <p:nvPr/>
              </p:nvSpPr>
              <p:spPr>
                <a:xfrm>
                  <a:off x="195641" y="3300775"/>
                  <a:ext cx="2160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트레일 이펙트</a:t>
                  </a:r>
                </a:p>
              </p:txBody>
            </p:sp>
            <p:sp>
              <p:nvSpPr>
                <p:cNvPr id="251" name="화살표: 오각형 250">
                  <a:extLst>
                    <a:ext uri="{FF2B5EF4-FFF2-40B4-BE49-F238E27FC236}">
                      <a16:creationId xmlns:a16="http://schemas.microsoft.com/office/drawing/2014/main" id="{82686522-ED9A-997C-64E0-1933C0AB3480}"/>
                    </a:ext>
                  </a:extLst>
                </p:cNvPr>
                <p:cNvSpPr/>
                <p:nvPr/>
              </p:nvSpPr>
              <p:spPr>
                <a:xfrm>
                  <a:off x="195641" y="3516775"/>
                  <a:ext cx="2160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발 밑에 푸른빛의 클래스 마크 형성</a:t>
                  </a:r>
                </a:p>
              </p:txBody>
            </p:sp>
          </p:grpSp>
          <p:sp>
            <p:nvSpPr>
              <p:cNvPr id="254" name="화살표: 오각형 253">
                <a:extLst>
                  <a:ext uri="{FF2B5EF4-FFF2-40B4-BE49-F238E27FC236}">
                    <a16:creationId xmlns:a16="http://schemas.microsoft.com/office/drawing/2014/main" id="{F9153ED8-FEA3-902D-AD34-0885D94B7774}"/>
                  </a:ext>
                </a:extLst>
              </p:cNvPr>
              <p:cNvSpPr/>
              <p:nvPr/>
            </p:nvSpPr>
            <p:spPr>
              <a:xfrm>
                <a:off x="3437698" y="3462483"/>
                <a:ext cx="2160000" cy="322474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잔여 이펙트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(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 균열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47EF2A7-F510-AF9D-7893-3DCE29E7B2AA}"/>
                </a:ext>
              </a:extLst>
            </p:cNvPr>
            <p:cNvSpPr/>
            <p:nvPr/>
          </p:nvSpPr>
          <p:spPr>
            <a:xfrm flipV="1">
              <a:off x="195939" y="1334703"/>
              <a:ext cx="5400000" cy="5119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955D37-1058-0F73-FDD7-1A7D2BF5BD2B}"/>
                </a:ext>
              </a:extLst>
            </p:cNvPr>
            <p:cNvSpPr txBox="1"/>
            <p:nvPr/>
          </p:nvSpPr>
          <p:spPr>
            <a:xfrm>
              <a:off x="5577936" y="1287706"/>
              <a:ext cx="374545" cy="137991"/>
            </a:xfrm>
            <a:prstGeom prst="rect">
              <a:avLst/>
            </a:prstGeom>
            <a:noFill/>
          </p:spPr>
          <p:txBody>
            <a:bodyPr wrap="none" lIns="53999" tIns="0" rIns="35998" bIns="0" rtlCol="0" anchor="ctr" anchorCtr="0">
              <a:normAutofit/>
            </a:bodyPr>
            <a:lstStyle/>
            <a:p>
              <a:r>
                <a:rPr lang="ko-KR" altLang="en-US" sz="801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</a:t>
              </a:r>
              <a:endParaRPr lang="en-US" altLang="ko-KR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20FE90-2B41-AED2-F817-9B0322309AE2}"/>
                </a:ext>
              </a:extLst>
            </p:cNvPr>
            <p:cNvSpPr txBox="1"/>
            <p:nvPr/>
          </p:nvSpPr>
          <p:spPr>
            <a:xfrm>
              <a:off x="2292008" y="1141585"/>
              <a:ext cx="121828" cy="12323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B30102-E760-7327-FFA1-3FD9DDCEF0BE}"/>
                </a:ext>
              </a:extLst>
            </p:cNvPr>
            <p:cNvSpPr txBox="1"/>
            <p:nvPr/>
          </p:nvSpPr>
          <p:spPr>
            <a:xfrm>
              <a:off x="4456144" y="1141585"/>
              <a:ext cx="121828" cy="12323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chemeClr val="tx1"/>
                  </a:solidFill>
                  <a:effectLst/>
                </a:rPr>
                <a:t>60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C26E5B-3219-6A68-A19F-B559F567EDF0}"/>
                </a:ext>
              </a:extLst>
            </p:cNvPr>
            <p:cNvSpPr txBox="1"/>
            <p:nvPr/>
          </p:nvSpPr>
          <p:spPr>
            <a:xfrm>
              <a:off x="163798" y="1141582"/>
              <a:ext cx="60915" cy="12323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801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B28B79CF-6E26-3986-95A4-AE450C7D7EBD}"/>
                </a:ext>
              </a:extLst>
            </p:cNvPr>
            <p:cNvGrpSpPr/>
            <p:nvPr/>
          </p:nvGrpSpPr>
          <p:grpSpPr>
            <a:xfrm>
              <a:off x="866134" y="1129987"/>
              <a:ext cx="4411353" cy="242708"/>
              <a:chOff x="866134" y="1129987"/>
              <a:chExt cx="4411353" cy="24270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F68404-C15E-27E8-EB22-D523000E2CC0}"/>
                  </a:ext>
                </a:extLst>
              </p:cNvPr>
              <p:cNvSpPr txBox="1"/>
              <p:nvPr/>
            </p:nvSpPr>
            <p:spPr>
              <a:xfrm>
                <a:off x="866134" y="1202841"/>
                <a:ext cx="93952" cy="16985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242A7F-ADB9-A1CE-5FA9-5B3BB2C30108}"/>
                  </a:ext>
                </a:extLst>
              </p:cNvPr>
              <p:cNvSpPr txBox="1"/>
              <p:nvPr/>
            </p:nvSpPr>
            <p:spPr>
              <a:xfrm>
                <a:off x="1584143" y="1202841"/>
                <a:ext cx="93952" cy="16985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06F091-126D-28A6-9D03-54967BD5CB43}"/>
                  </a:ext>
                </a:extLst>
              </p:cNvPr>
              <p:cNvSpPr txBox="1"/>
              <p:nvPr/>
            </p:nvSpPr>
            <p:spPr>
              <a:xfrm>
                <a:off x="3027638" y="1202841"/>
                <a:ext cx="93952" cy="1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D3DE13-4ED2-D444-E116-1E372ED829E8}"/>
                  </a:ext>
                </a:extLst>
              </p:cNvPr>
              <p:cNvSpPr txBox="1"/>
              <p:nvPr/>
            </p:nvSpPr>
            <p:spPr>
              <a:xfrm>
                <a:off x="3745646" y="1202841"/>
                <a:ext cx="93952" cy="1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8B6CA-B008-D03B-41A5-15BF975B94A6}"/>
                  </a:ext>
                </a:extLst>
              </p:cNvPr>
              <p:cNvSpPr txBox="1"/>
              <p:nvPr/>
            </p:nvSpPr>
            <p:spPr>
              <a:xfrm>
                <a:off x="5183535" y="1202836"/>
                <a:ext cx="93952" cy="1698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DA32B44C-CC18-132B-9A5A-4D704127474B}"/>
                  </a:ext>
                </a:extLst>
              </p:cNvPr>
              <p:cNvSpPr txBox="1"/>
              <p:nvPr/>
            </p:nvSpPr>
            <p:spPr>
              <a:xfrm>
                <a:off x="1235509" y="1129987"/>
                <a:ext cx="138999" cy="1698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15</a:t>
                </a:r>
              </a:p>
            </p:txBody>
          </p:sp>
        </p:grpSp>
        <p:sp>
          <p:nvSpPr>
            <p:cNvPr id="242" name="직사각형 262">
              <a:extLst>
                <a:ext uri="{FF2B5EF4-FFF2-40B4-BE49-F238E27FC236}">
                  <a16:creationId xmlns:a16="http://schemas.microsoft.com/office/drawing/2014/main" id="{E72D55CA-003A-F6E4-AC59-42E6F9D19ED6}"/>
                </a:ext>
              </a:extLst>
            </p:cNvPr>
            <p:cNvSpPr/>
            <p:nvPr/>
          </p:nvSpPr>
          <p:spPr>
            <a:xfrm>
              <a:off x="3436022" y="2434176"/>
              <a:ext cx="1080858" cy="176555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340" name="직사각형 262">
              <a:extLst>
                <a:ext uri="{FF2B5EF4-FFF2-40B4-BE49-F238E27FC236}">
                  <a16:creationId xmlns:a16="http://schemas.microsoft.com/office/drawing/2014/main" id="{E9BE665B-DC62-E67D-B0C6-E87729DF5A56}"/>
                </a:ext>
              </a:extLst>
            </p:cNvPr>
            <p:cNvSpPr/>
            <p:nvPr/>
          </p:nvSpPr>
          <p:spPr>
            <a:xfrm>
              <a:off x="3436022" y="2037300"/>
              <a:ext cx="1080858" cy="176555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전투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cxnSp>
          <p:nvCxnSpPr>
            <p:cNvPr id="513" name="직선 연결선 512">
              <a:extLst>
                <a:ext uri="{FF2B5EF4-FFF2-40B4-BE49-F238E27FC236}">
                  <a16:creationId xmlns:a16="http://schemas.microsoft.com/office/drawing/2014/main" id="{5DEC95E6-F1FC-2BC2-78BB-B5CAAE572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936" y="1223859"/>
              <a:ext cx="0" cy="18098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0B1D45-F4DC-6C4D-AED6-A1C02ADA49BE}"/>
                </a:ext>
              </a:extLst>
            </p:cNvPr>
            <p:cNvSpPr txBox="1"/>
            <p:nvPr/>
          </p:nvSpPr>
          <p:spPr>
            <a:xfrm>
              <a:off x="5533675" y="1141580"/>
              <a:ext cx="121828" cy="12323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chemeClr val="tx1"/>
                  </a:solidFill>
                  <a:effectLst/>
                </a:rPr>
                <a:t>75</a:t>
              </a:r>
            </a:p>
          </p:txBody>
        </p:sp>
        <p:sp>
          <p:nvSpPr>
            <p:cNvPr id="256" name="직사각형 260">
              <a:extLst>
                <a:ext uri="{FF2B5EF4-FFF2-40B4-BE49-F238E27FC236}">
                  <a16:creationId xmlns:a16="http://schemas.microsoft.com/office/drawing/2014/main" id="{53D85BD7-1A61-E486-C244-3DDF6FE2E957}"/>
                </a:ext>
              </a:extLst>
            </p:cNvPr>
            <p:cNvSpPr/>
            <p:nvPr/>
          </p:nvSpPr>
          <p:spPr>
            <a:xfrm>
              <a:off x="197699" y="1962573"/>
              <a:ext cx="216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돌리기</a:t>
              </a:r>
            </a:p>
          </p:txBody>
        </p:sp>
        <p:sp>
          <p:nvSpPr>
            <p:cNvPr id="260" name="직사각형 262">
              <a:extLst>
                <a:ext uri="{FF2B5EF4-FFF2-40B4-BE49-F238E27FC236}">
                  <a16:creationId xmlns:a16="http://schemas.microsoft.com/office/drawing/2014/main" id="{69C3E72A-ED61-67C8-B872-B8787A299DD2}"/>
                </a:ext>
              </a:extLst>
            </p:cNvPr>
            <p:cNvSpPr/>
            <p:nvPr/>
          </p:nvSpPr>
          <p:spPr>
            <a:xfrm>
              <a:off x="2356022" y="1962573"/>
              <a:ext cx="108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내려 꽂기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116C18B-364A-D5F9-1C27-E5079C8C627F}"/>
                </a:ext>
              </a:extLst>
            </p:cNvPr>
            <p:cNvSpPr/>
            <p:nvPr/>
          </p:nvSpPr>
          <p:spPr>
            <a:xfrm>
              <a:off x="195936" y="1361439"/>
              <a:ext cx="5400000" cy="48773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1799" dirty="0"/>
            </a:p>
          </p:txBody>
        </p: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34F39734-C820-BE0D-8E37-414A1D1DD0EE}"/>
                </a:ext>
              </a:extLst>
            </p:cNvPr>
            <p:cNvGrpSpPr/>
            <p:nvPr/>
          </p:nvGrpSpPr>
          <p:grpSpPr>
            <a:xfrm>
              <a:off x="195936" y="5442029"/>
              <a:ext cx="1735694" cy="293308"/>
              <a:chOff x="195936" y="5442029"/>
              <a:chExt cx="1735694" cy="293308"/>
            </a:xfrm>
          </p:grpSpPr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33FFA199-AC56-52FD-0469-D85EB50BDFE7}"/>
                  </a:ext>
                </a:extLst>
              </p:cNvPr>
              <p:cNvSpPr/>
              <p:nvPr/>
            </p:nvSpPr>
            <p:spPr>
              <a:xfrm>
                <a:off x="195936" y="5442029"/>
                <a:ext cx="72000" cy="1368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 lnSpcReduction="10000"/>
              </a:bodyPr>
              <a:lstStyle/>
              <a:p>
                <a:pPr algn="ctr"/>
                <a:endPara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34" name="직사각형 262">
                <a:extLst>
                  <a:ext uri="{FF2B5EF4-FFF2-40B4-BE49-F238E27FC236}">
                    <a16:creationId xmlns:a16="http://schemas.microsoft.com/office/drawing/2014/main" id="{BBF765BC-17BB-074C-B921-6197B80F6F55}"/>
                  </a:ext>
                </a:extLst>
              </p:cNvPr>
              <p:cNvSpPr/>
              <p:nvPr/>
            </p:nvSpPr>
            <p:spPr>
              <a:xfrm>
                <a:off x="317924" y="5612226"/>
                <a:ext cx="1613706" cy="1231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 </a:t>
                </a:r>
                <a:r>
                  <a:rPr lang="en-US" altLang="ko-KR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: </a:t>
                </a:r>
                <a:r>
                  <a:rPr lang="ko-KR" altLang="en-US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연가 공법</a:t>
                </a:r>
                <a:r>
                  <a:rPr lang="en-US" altLang="ko-KR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치명타 적중률 증가</a:t>
                </a:r>
                <a:r>
                  <a:rPr lang="en-US" altLang="ko-KR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 </a:t>
                </a:r>
                <a:endPara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536" name="연결선: 꺾임 535">
                <a:extLst>
                  <a:ext uri="{FF2B5EF4-FFF2-40B4-BE49-F238E27FC236}">
                    <a16:creationId xmlns:a16="http://schemas.microsoft.com/office/drawing/2014/main" id="{F5777999-2441-5CB4-F28C-20902936D01D}"/>
                  </a:ext>
                </a:extLst>
              </p:cNvPr>
              <p:cNvCxnSpPr>
                <a:stCxn id="524" idx="2"/>
                <a:endCxn id="534" idx="1"/>
              </p:cNvCxnSpPr>
              <p:nvPr/>
            </p:nvCxnSpPr>
            <p:spPr>
              <a:xfrm rot="16200000" flipH="1">
                <a:off x="227454" y="5583311"/>
                <a:ext cx="94953" cy="85988"/>
              </a:xfrm>
              <a:prstGeom prst="bentConnector2">
                <a:avLst/>
              </a:prstGeom>
              <a:ln w="9525">
                <a:solidFill>
                  <a:srgbClr val="00B05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8DA9D58-88FA-9858-09D9-56FD351E17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3436057" y="5411889"/>
              <a:ext cx="0" cy="13080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1B9B9C9-0BF7-53F5-3ABA-0A5E48820BE7}"/>
                </a:ext>
              </a:extLst>
            </p:cNvPr>
            <p:cNvSpPr/>
            <p:nvPr/>
          </p:nvSpPr>
          <p:spPr>
            <a:xfrm>
              <a:off x="3400057" y="5542693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spAutoFit/>
            </a:bodyPr>
            <a:lstStyle/>
            <a:p>
              <a:endParaRPr lang="ko-KR" altLang="en-US" sz="8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직사각형 262">
              <a:extLst>
                <a:ext uri="{FF2B5EF4-FFF2-40B4-BE49-F238E27FC236}">
                  <a16:creationId xmlns:a16="http://schemas.microsoft.com/office/drawing/2014/main" id="{020917C1-B9A5-6040-72DE-7AE9EF6E17E6}"/>
                </a:ext>
              </a:extLst>
            </p:cNvPr>
            <p:cNvSpPr/>
            <p:nvPr/>
          </p:nvSpPr>
          <p:spPr>
            <a:xfrm>
              <a:off x="3472057" y="5150618"/>
              <a:ext cx="1326769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18000" rIns="0" bIns="18000" rtlCol="0" anchor="ctr" anchorCtr="0">
              <a:spAutoFit/>
            </a:bodyPr>
            <a:lstStyle/>
            <a:p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1T 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‘약점 공략’ 선택 시 </a:t>
              </a:r>
            </a:p>
          </p:txBody>
        </p:sp>
        <p:sp>
          <p:nvSpPr>
            <p:cNvPr id="8" name="직사각형 262">
              <a:extLst>
                <a:ext uri="{FF2B5EF4-FFF2-40B4-BE49-F238E27FC236}">
                  <a16:creationId xmlns:a16="http://schemas.microsoft.com/office/drawing/2014/main" id="{D35FE9FE-D95D-7925-CC67-266B1BC2DC96}"/>
                </a:ext>
              </a:extLst>
            </p:cNvPr>
            <p:cNvSpPr/>
            <p:nvPr/>
          </p:nvSpPr>
          <p:spPr>
            <a:xfrm>
              <a:off x="3436056" y="5302521"/>
              <a:ext cx="2025613" cy="174851"/>
            </a:xfrm>
            <a:prstGeom prst="homePlate">
              <a:avLst/>
            </a:prstGeom>
            <a:solidFill>
              <a:srgbClr val="DAF6DD"/>
            </a:solidFill>
            <a:ln w="9525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18000" rIns="0" bIns="18000" rtlCol="0" anchor="ctr" anchorCtr="0">
              <a:spAutoFit/>
            </a:bodyPr>
            <a:lstStyle/>
            <a:p>
              <a:r>
                <a:rPr lang="ko-KR" altLang="en-US" sz="900" dirty="0" err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공격에 받는 피해 증가 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64A6CF8-C1A3-8206-9644-430948E892D9}"/>
                </a:ext>
              </a:extLst>
            </p:cNvPr>
            <p:cNvCxnSpPr>
              <a:cxnSpLocks/>
              <a:stCxn id="20" idx="4"/>
              <a:endCxn id="36" idx="1"/>
            </p:cNvCxnSpPr>
            <p:nvPr/>
          </p:nvCxnSpPr>
          <p:spPr>
            <a:xfrm>
              <a:off x="3436057" y="5614693"/>
              <a:ext cx="0" cy="15432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262">
              <a:extLst>
                <a:ext uri="{FF2B5EF4-FFF2-40B4-BE49-F238E27FC236}">
                  <a16:creationId xmlns:a16="http://schemas.microsoft.com/office/drawing/2014/main" id="{9A1C7C54-B1BE-C302-ABA0-93402B3C18D1}"/>
                </a:ext>
              </a:extLst>
            </p:cNvPr>
            <p:cNvSpPr/>
            <p:nvPr/>
          </p:nvSpPr>
          <p:spPr>
            <a:xfrm>
              <a:off x="3436057" y="5681590"/>
              <a:ext cx="852030" cy="174851"/>
            </a:xfrm>
            <a:prstGeom prst="homePlate">
              <a:avLst/>
            </a:prstGeom>
            <a:solidFill>
              <a:srgbClr val="DAF6DD"/>
            </a:solidFill>
            <a:ln w="9525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18000" rIns="0" bIns="18000" rtlCol="0" anchor="ctr" anchorCtr="0">
              <a:spAutoFit/>
            </a:bodyPr>
            <a:lstStyle/>
            <a:p>
              <a:r>
                <a:rPr lang="ko-KR" altLang="en-US" sz="900" dirty="0" err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지진</a:t>
              </a:r>
            </a:p>
          </p:txBody>
        </p:sp>
        <p:sp>
          <p:nvSpPr>
            <p:cNvPr id="42" name="직사각형 262">
              <a:extLst>
                <a:ext uri="{FF2B5EF4-FFF2-40B4-BE49-F238E27FC236}">
                  <a16:creationId xmlns:a16="http://schemas.microsoft.com/office/drawing/2014/main" id="{6E4212F2-1DEB-D409-3A03-04C0C7874132}"/>
                </a:ext>
              </a:extLst>
            </p:cNvPr>
            <p:cNvSpPr/>
            <p:nvPr/>
          </p:nvSpPr>
          <p:spPr>
            <a:xfrm>
              <a:off x="3472057" y="5870036"/>
              <a:ext cx="1326769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18000" rIns="0" bIns="18000" rtlCol="0" anchor="ctr" anchorCtr="0">
              <a:spAutoFit/>
            </a:bodyPr>
            <a:lstStyle/>
            <a:p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2T 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‘대지 파괴’ 선택 시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47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102B1362-DC07-8CAB-5907-51EAE2E85353}"/>
              </a:ext>
            </a:extLst>
          </p:cNvPr>
          <p:cNvGrpSpPr/>
          <p:nvPr/>
        </p:nvGrpSpPr>
        <p:grpSpPr>
          <a:xfrm>
            <a:off x="267926" y="1334698"/>
            <a:ext cx="5327099" cy="4848647"/>
            <a:chOff x="267926" y="1334698"/>
            <a:chExt cx="5327099" cy="4848647"/>
          </a:xfrm>
        </p:grpSpPr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037056F6-2192-34F1-2B0E-E321F6322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55574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D8840816-1DF8-7479-DB18-D89BA613F298}"/>
                </a:ext>
              </a:extLst>
            </p:cNvPr>
            <p:cNvCxnSpPr>
              <a:cxnSpLocks/>
            </p:cNvCxnSpPr>
            <p:nvPr/>
          </p:nvCxnSpPr>
          <p:spPr>
            <a:xfrm>
              <a:off x="915817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7DFD3E08-A0BB-AEAE-46C5-310C504408A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95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2A764EDE-07ED-52B7-12EF-DF5B91B1E2FF}"/>
                </a:ext>
              </a:extLst>
            </p:cNvPr>
            <p:cNvCxnSpPr>
              <a:cxnSpLocks/>
            </p:cNvCxnSpPr>
            <p:nvPr/>
          </p:nvCxnSpPr>
          <p:spPr>
            <a:xfrm>
              <a:off x="4515210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3907F8FB-F5CF-8FCA-ED33-EAE3768D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075453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FF6D97FA-0AB2-7F1D-86BF-D14391BC84B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31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3E7360C2-A847-F328-B55C-16CD1B3D64ED}"/>
                </a:ext>
              </a:extLst>
            </p:cNvPr>
            <p:cNvCxnSpPr>
              <a:cxnSpLocks/>
            </p:cNvCxnSpPr>
            <p:nvPr/>
          </p:nvCxnSpPr>
          <p:spPr>
            <a:xfrm>
              <a:off x="5235089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801A9EB0-EC7D-BEBB-F565-4B07E5FBB30C}"/>
                </a:ext>
              </a:extLst>
            </p:cNvPr>
            <p:cNvGrpSpPr/>
            <p:nvPr/>
          </p:nvGrpSpPr>
          <p:grpSpPr>
            <a:xfrm>
              <a:off x="267926" y="1334698"/>
              <a:ext cx="575903" cy="4848647"/>
              <a:chOff x="1200793" y="1061414"/>
              <a:chExt cx="576000" cy="2091600"/>
            </a:xfrm>
          </p:grpSpPr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BBFCB6E-F687-9376-64C7-C568F3872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65E5F27C-262A-25CF-6662-0811F0A81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FAC385BF-6B68-F53A-CF67-5C1636A69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 505">
                <a:extLst>
                  <a:ext uri="{FF2B5EF4-FFF2-40B4-BE49-F238E27FC236}">
                    <a16:creationId xmlns:a16="http://schemas.microsoft.com/office/drawing/2014/main" id="{397B7588-AB1A-E70A-2484-EF697B494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 506">
                <a:extLst>
                  <a:ext uri="{FF2B5EF4-FFF2-40B4-BE49-F238E27FC236}">
                    <a16:creationId xmlns:a16="http://schemas.microsoft.com/office/drawing/2014/main" id="{3D9D2DC3-3D6A-C57F-ED17-FE83708AA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id="{11EF5293-6A8D-B38B-13FB-D438CC315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>
                <a:extLst>
                  <a:ext uri="{FF2B5EF4-FFF2-40B4-BE49-F238E27FC236}">
                    <a16:creationId xmlns:a16="http://schemas.microsoft.com/office/drawing/2014/main" id="{B2228F2F-70DF-D576-DCFC-76E74786C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>
                <a:extLst>
                  <a:ext uri="{FF2B5EF4-FFF2-40B4-BE49-F238E27FC236}">
                    <a16:creationId xmlns:a16="http://schemas.microsoft.com/office/drawing/2014/main" id="{C2CE0798-C6FB-D469-2809-05114E5B1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132998F-5524-F917-06D6-19F1EE33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90354147-2B6D-1F7F-CC12-E1B1D7DBBD4E}"/>
                </a:ext>
              </a:extLst>
            </p:cNvPr>
            <p:cNvGrpSpPr/>
            <p:nvPr/>
          </p:nvGrpSpPr>
          <p:grpSpPr>
            <a:xfrm>
              <a:off x="987805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E47CFBBB-D5B8-A1B4-648A-BB911E00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33B70BAB-9187-EC75-FC18-F17DFACF1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0BCBDDF0-5BB6-9EF6-0804-5C9EC6864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 496">
                <a:extLst>
                  <a:ext uri="{FF2B5EF4-FFF2-40B4-BE49-F238E27FC236}">
                    <a16:creationId xmlns:a16="http://schemas.microsoft.com/office/drawing/2014/main" id="{D4DF49F1-BAEA-6F0E-D0F1-1F3F407B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33346071-537B-4FC4-769B-EEA4141D0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7E820F91-C0AD-ED35-E89C-769CA0768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id="{1798060B-5C0F-54E9-F902-301FB39F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2D4F8C50-6CBA-5ECD-90B7-70906E7DC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35C616E6-9C28-281A-86B6-1F728418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D9E1F9EA-2992-20B6-1B62-897CF795E26D}"/>
                </a:ext>
              </a:extLst>
            </p:cNvPr>
            <p:cNvGrpSpPr/>
            <p:nvPr/>
          </p:nvGrpSpPr>
          <p:grpSpPr>
            <a:xfrm>
              <a:off x="1707683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85" name="직선 연결선 484">
                <a:extLst>
                  <a:ext uri="{FF2B5EF4-FFF2-40B4-BE49-F238E27FC236}">
                    <a16:creationId xmlns:a16="http://schemas.microsoft.com/office/drawing/2014/main" id="{642BB60D-64BD-168D-11AD-B56A0B06F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 485">
                <a:extLst>
                  <a:ext uri="{FF2B5EF4-FFF2-40B4-BE49-F238E27FC236}">
                    <a16:creationId xmlns:a16="http://schemas.microsoft.com/office/drawing/2014/main" id="{7BB4DC50-E9AC-557C-DB77-B1E3F6E13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 486">
                <a:extLst>
                  <a:ext uri="{FF2B5EF4-FFF2-40B4-BE49-F238E27FC236}">
                    <a16:creationId xmlns:a16="http://schemas.microsoft.com/office/drawing/2014/main" id="{C1E0528D-3A74-0A6F-FE7D-86C7D2C9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 487">
                <a:extLst>
                  <a:ext uri="{FF2B5EF4-FFF2-40B4-BE49-F238E27FC236}">
                    <a16:creationId xmlns:a16="http://schemas.microsoft.com/office/drawing/2014/main" id="{99AAC2A2-271D-3A0C-1CF8-EA9638381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7055BE55-20D7-245A-1B98-7BA4BAED6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FF0F2C2C-FE50-9E4E-4616-446EE01C8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A988783-CD4E-2B48-92AA-97096699C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75C5F292-CBAA-D68E-F459-B76CAB3F4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C83BEFBD-5391-087A-4596-8C16F8350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B6D10B8-2F23-BB8A-F109-FC5E5F27486C}"/>
                </a:ext>
              </a:extLst>
            </p:cNvPr>
            <p:cNvGrpSpPr/>
            <p:nvPr/>
          </p:nvGrpSpPr>
          <p:grpSpPr>
            <a:xfrm>
              <a:off x="2427562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FDBE531-17B6-5E4F-471E-479E5E258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 476">
                <a:extLst>
                  <a:ext uri="{FF2B5EF4-FFF2-40B4-BE49-F238E27FC236}">
                    <a16:creationId xmlns:a16="http://schemas.microsoft.com/office/drawing/2014/main" id="{E1A47F13-6A39-E7EE-8C72-C45DDD1CD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6606A3CE-AE57-91BF-2AC5-5EFE87064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 478">
                <a:extLst>
                  <a:ext uri="{FF2B5EF4-FFF2-40B4-BE49-F238E27FC236}">
                    <a16:creationId xmlns:a16="http://schemas.microsoft.com/office/drawing/2014/main" id="{A304C01A-774C-986B-D879-D8BA3158B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 479">
                <a:extLst>
                  <a:ext uri="{FF2B5EF4-FFF2-40B4-BE49-F238E27FC236}">
                    <a16:creationId xmlns:a16="http://schemas.microsoft.com/office/drawing/2014/main" id="{78AA1F44-AA03-F75E-4EFF-E55D71070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 480">
                <a:extLst>
                  <a:ext uri="{FF2B5EF4-FFF2-40B4-BE49-F238E27FC236}">
                    <a16:creationId xmlns:a16="http://schemas.microsoft.com/office/drawing/2014/main" id="{61D08B32-1569-B09E-403F-5B238D7C2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 481">
                <a:extLst>
                  <a:ext uri="{FF2B5EF4-FFF2-40B4-BE49-F238E27FC236}">
                    <a16:creationId xmlns:a16="http://schemas.microsoft.com/office/drawing/2014/main" id="{46DD3C82-EFFB-7875-4252-A88D1244B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 482">
                <a:extLst>
                  <a:ext uri="{FF2B5EF4-FFF2-40B4-BE49-F238E27FC236}">
                    <a16:creationId xmlns:a16="http://schemas.microsoft.com/office/drawing/2014/main" id="{616C2723-0728-F3D6-9776-969469DC8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 483">
                <a:extLst>
                  <a:ext uri="{FF2B5EF4-FFF2-40B4-BE49-F238E27FC236}">
                    <a16:creationId xmlns:a16="http://schemas.microsoft.com/office/drawing/2014/main" id="{E7F93490-B537-BD28-D596-103E8F0FC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3C65D309-784E-F77F-B5E5-FD0FBB670BC4}"/>
                </a:ext>
              </a:extLst>
            </p:cNvPr>
            <p:cNvGrpSpPr/>
            <p:nvPr/>
          </p:nvGrpSpPr>
          <p:grpSpPr>
            <a:xfrm>
              <a:off x="3147441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67" name="직선 연결선 466">
                <a:extLst>
                  <a:ext uri="{FF2B5EF4-FFF2-40B4-BE49-F238E27FC236}">
                    <a16:creationId xmlns:a16="http://schemas.microsoft.com/office/drawing/2014/main" id="{5EC970B3-FFC0-534F-FDB5-C5578D348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B89B113B-1CF7-174A-E05B-0B56A467C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직선 연결선 468">
                <a:extLst>
                  <a:ext uri="{FF2B5EF4-FFF2-40B4-BE49-F238E27FC236}">
                    <a16:creationId xmlns:a16="http://schemas.microsoft.com/office/drawing/2014/main" id="{4BA19207-032F-0A9A-F034-31801C120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 469">
                <a:extLst>
                  <a:ext uri="{FF2B5EF4-FFF2-40B4-BE49-F238E27FC236}">
                    <a16:creationId xmlns:a16="http://schemas.microsoft.com/office/drawing/2014/main" id="{5DC0CA95-738C-CBDE-CA69-9EFD4FEA3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E4ED14AD-3A37-7AC3-ED7A-6A2623D0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 471">
                <a:extLst>
                  <a:ext uri="{FF2B5EF4-FFF2-40B4-BE49-F238E27FC236}">
                    <a16:creationId xmlns:a16="http://schemas.microsoft.com/office/drawing/2014/main" id="{B8FE9C14-223B-3957-9C92-39DD569E3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 472">
                <a:extLst>
                  <a:ext uri="{FF2B5EF4-FFF2-40B4-BE49-F238E27FC236}">
                    <a16:creationId xmlns:a16="http://schemas.microsoft.com/office/drawing/2014/main" id="{A6586DBB-F85D-E5D7-8AC4-31A9E00F7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 473">
                <a:extLst>
                  <a:ext uri="{FF2B5EF4-FFF2-40B4-BE49-F238E27FC236}">
                    <a16:creationId xmlns:a16="http://schemas.microsoft.com/office/drawing/2014/main" id="{C59E04A4-3FED-17DF-A66B-0654EB472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EC7CBF0A-41F9-EB43-8626-122CBBB86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그룹 436">
              <a:extLst>
                <a:ext uri="{FF2B5EF4-FFF2-40B4-BE49-F238E27FC236}">
                  <a16:creationId xmlns:a16="http://schemas.microsoft.com/office/drawing/2014/main" id="{0A8B6654-6D34-1F8C-E747-0880439C1FB0}"/>
                </a:ext>
              </a:extLst>
            </p:cNvPr>
            <p:cNvGrpSpPr/>
            <p:nvPr/>
          </p:nvGrpSpPr>
          <p:grpSpPr>
            <a:xfrm>
              <a:off x="3867319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D53F2E5F-2292-F8CD-5C40-9A40EFFC2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>
                <a:extLst>
                  <a:ext uri="{FF2B5EF4-FFF2-40B4-BE49-F238E27FC236}">
                    <a16:creationId xmlns:a16="http://schemas.microsoft.com/office/drawing/2014/main" id="{43CAC9C7-E3DE-C45D-34B4-0C066BF28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7F04D262-04A5-4143-251B-7FD1D86C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직선 연결선 460">
                <a:extLst>
                  <a:ext uri="{FF2B5EF4-FFF2-40B4-BE49-F238E27FC236}">
                    <a16:creationId xmlns:a16="http://schemas.microsoft.com/office/drawing/2014/main" id="{9F20D5B4-7167-23C8-9274-F5AEE50B7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직선 연결선 461">
                <a:extLst>
                  <a:ext uri="{FF2B5EF4-FFF2-40B4-BE49-F238E27FC236}">
                    <a16:creationId xmlns:a16="http://schemas.microsoft.com/office/drawing/2014/main" id="{556124A9-BBF6-051A-1C14-303EF44D0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F5081356-D3EF-0C01-026A-F0245C7DA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0EEBDB90-19DD-7B40-09CB-C8CB457B9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2077A0F2-5539-702B-6582-DD73F151F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03CDAEB9-05EF-50E7-D398-EABAA7A9D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그룹 437">
              <a:extLst>
                <a:ext uri="{FF2B5EF4-FFF2-40B4-BE49-F238E27FC236}">
                  <a16:creationId xmlns:a16="http://schemas.microsoft.com/office/drawing/2014/main" id="{4BEF78F0-39C9-448D-D582-696711722FBA}"/>
                </a:ext>
              </a:extLst>
            </p:cNvPr>
            <p:cNvGrpSpPr/>
            <p:nvPr/>
          </p:nvGrpSpPr>
          <p:grpSpPr>
            <a:xfrm>
              <a:off x="4587198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4A9E1E7C-E946-DFF5-6BF9-D9D4053C8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00859793-25D7-AC70-A8DC-6EF1B00FD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331918FD-A648-CD8B-1FBD-40B7D5A2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D0F7EB57-1344-E611-7416-5F2A3A3FF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05BF7F00-ED82-A1A6-405D-9F7748CF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36E66B3C-819A-840C-3463-32FD565F4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E4402725-5170-46D8-E426-51BBC6F7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25EE9B48-DE9F-C070-E070-D56D6A344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96D79818-3F25-F405-E70C-5AA3539D7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D1EC346F-B361-5C0C-087E-1613E6FC1710}"/>
                </a:ext>
              </a:extLst>
            </p:cNvPr>
            <p:cNvGrpSpPr/>
            <p:nvPr/>
          </p:nvGrpSpPr>
          <p:grpSpPr>
            <a:xfrm>
              <a:off x="5307074" y="1334698"/>
              <a:ext cx="287951" cy="4848647"/>
              <a:chOff x="1914025" y="1061414"/>
              <a:chExt cx="288000" cy="2091600"/>
            </a:xfrm>
          </p:grpSpPr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526F07A5-CCDD-BAE9-7482-511CBC523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F39DDE70-C3DC-81B5-C3C9-E1D4D7DF4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F3241760-5334-8831-FFF7-FD3DC657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3730A6A7-7395-2A0E-1D27-E511F1317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66A37208-B3F6-7946-472C-DB63904E9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0CC7B-7325-DAEF-7497-65D8F2F71312}"/>
              </a:ext>
            </a:extLst>
          </p:cNvPr>
          <p:cNvGrpSpPr/>
          <p:nvPr/>
        </p:nvGrpSpPr>
        <p:grpSpPr>
          <a:xfrm>
            <a:off x="189102" y="633655"/>
            <a:ext cx="4098985" cy="312514"/>
            <a:chOff x="1499244" y="773556"/>
            <a:chExt cx="3875530" cy="279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CC6671-272E-2FEB-4566-273F33DD6EF8}"/>
                </a:ext>
              </a:extLst>
            </p:cNvPr>
            <p:cNvSpPr txBox="1"/>
            <p:nvPr/>
          </p:nvSpPr>
          <p:spPr>
            <a:xfrm>
              <a:off x="2426910" y="773556"/>
              <a:ext cx="913916" cy="1100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A945B2-4448-12EA-74BC-6CC645E8115D}"/>
                </a:ext>
              </a:extLst>
            </p:cNvPr>
            <p:cNvSpPr txBox="1"/>
            <p:nvPr/>
          </p:nvSpPr>
          <p:spPr>
            <a:xfrm>
              <a:off x="1499244" y="915340"/>
              <a:ext cx="2021831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4AB0715-0653-5107-4AE9-C4CC52E7B26D}"/>
                </a:ext>
              </a:extLst>
            </p:cNvPr>
            <p:cNvSpPr txBox="1"/>
            <p:nvPr/>
          </p:nvSpPr>
          <p:spPr>
            <a:xfrm>
              <a:off x="3756097" y="915340"/>
              <a:ext cx="1618677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E04E92D1-1D12-2972-9EE8-DFC788626B28}"/>
              </a:ext>
            </a:extLst>
          </p:cNvPr>
          <p:cNvGrpSpPr/>
          <p:nvPr/>
        </p:nvGrpSpPr>
        <p:grpSpPr>
          <a:xfrm>
            <a:off x="195939" y="1217005"/>
            <a:ext cx="4319272" cy="187841"/>
            <a:chOff x="195939" y="1010698"/>
            <a:chExt cx="4319272" cy="18784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E9E73C5-F677-979C-C967-42135DBAE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939" y="1010698"/>
              <a:ext cx="0" cy="18784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2DF1EC-AF96-91F0-D43F-E61DC2F75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575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F397CE-2EE3-15AA-28E4-9125AE24B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5211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84326BE-FE7B-745A-963D-D7AF3CAB2AFC}"/>
              </a:ext>
            </a:extLst>
          </p:cNvPr>
          <p:cNvSpPr txBox="1"/>
          <p:nvPr/>
        </p:nvSpPr>
        <p:spPr>
          <a:xfrm>
            <a:off x="5603174" y="4854201"/>
            <a:ext cx="600657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슈퍼 </a:t>
            </a:r>
            <a:r>
              <a:rPr lang="ko-KR" altLang="en-US" sz="9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아머</a:t>
            </a:r>
            <a:endParaRPr lang="en-US" altLang="ko-KR" sz="9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154C7DB-A0EB-AC6D-DA6B-41C2FEEF4C65}"/>
              </a:ext>
            </a:extLst>
          </p:cNvPr>
          <p:cNvSpPr txBox="1"/>
          <p:nvPr/>
        </p:nvSpPr>
        <p:spPr>
          <a:xfrm>
            <a:off x="5603176" y="4129780"/>
            <a:ext cx="635923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타격 지점</a:t>
            </a:r>
            <a:r>
              <a:rPr lang="en-US" altLang="ko-KR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</a:p>
          <a:p>
            <a:endParaRPr lang="en-US" altLang="ko-KR" sz="200" dirty="0">
              <a:solidFill>
                <a:schemeClr val="accent2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(+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피격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666567-6A6A-7944-9934-565F187E548C}"/>
              </a:ext>
            </a:extLst>
          </p:cNvPr>
          <p:cNvSpPr txBox="1"/>
          <p:nvPr/>
        </p:nvSpPr>
        <p:spPr>
          <a:xfrm>
            <a:off x="5603178" y="5440194"/>
            <a:ext cx="744927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버프</a:t>
            </a:r>
            <a:r>
              <a: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900" b="1" dirty="0" err="1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디버프</a:t>
            </a:r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발동 지점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E445D23-B777-974C-59F4-DEA7BF9DE654}"/>
              </a:ext>
            </a:extLst>
          </p:cNvPr>
          <p:cNvSpPr txBox="1"/>
          <p:nvPr/>
        </p:nvSpPr>
        <p:spPr>
          <a:xfrm>
            <a:off x="5603175" y="2453206"/>
            <a:ext cx="844314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캔슬 가능 지점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D04F413-79BE-5BDA-12CA-610D31F62C5A}"/>
              </a:ext>
            </a:extLst>
          </p:cNvPr>
          <p:cNvSpPr txBox="1"/>
          <p:nvPr/>
        </p:nvSpPr>
        <p:spPr>
          <a:xfrm>
            <a:off x="5603173" y="2054561"/>
            <a:ext cx="357001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BD9C7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모션</a:t>
            </a:r>
          </a:p>
        </p:txBody>
      </p:sp>
      <p:sp>
        <p:nvSpPr>
          <p:cNvPr id="313" name="직사각형 310">
            <a:extLst>
              <a:ext uri="{FF2B5EF4-FFF2-40B4-BE49-F238E27FC236}">
                <a16:creationId xmlns:a16="http://schemas.microsoft.com/office/drawing/2014/main" id="{24FD0377-EB98-AB20-1977-39625485CFB5}"/>
              </a:ext>
            </a:extLst>
          </p:cNvPr>
          <p:cNvSpPr/>
          <p:nvPr/>
        </p:nvSpPr>
        <p:spPr>
          <a:xfrm>
            <a:off x="195641" y="1440034"/>
            <a:ext cx="2160000" cy="34402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314" name="직사각형 9">
            <a:extLst>
              <a:ext uri="{FF2B5EF4-FFF2-40B4-BE49-F238E27FC236}">
                <a16:creationId xmlns:a16="http://schemas.microsoft.com/office/drawing/2014/main" id="{E81F9951-5EDC-5340-469A-93781239E84E}"/>
              </a:ext>
            </a:extLst>
          </p:cNvPr>
          <p:cNvSpPr/>
          <p:nvPr/>
        </p:nvSpPr>
        <p:spPr>
          <a:xfrm>
            <a:off x="3435641" y="1439966"/>
            <a:ext cx="216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312" name="직사각형 2">
            <a:extLst>
              <a:ext uri="{FF2B5EF4-FFF2-40B4-BE49-F238E27FC236}">
                <a16:creationId xmlns:a16="http://schemas.microsoft.com/office/drawing/2014/main" id="{2E0F9435-34F3-F4CC-9023-22EEB6497FF8}"/>
              </a:ext>
            </a:extLst>
          </p:cNvPr>
          <p:cNvSpPr/>
          <p:nvPr/>
        </p:nvSpPr>
        <p:spPr>
          <a:xfrm>
            <a:off x="2355641" y="1439966"/>
            <a:ext cx="108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F4450B5F-4FE3-36C0-0B96-46C6686E94F0}"/>
              </a:ext>
            </a:extLst>
          </p:cNvPr>
          <p:cNvGrpSpPr/>
          <p:nvPr/>
        </p:nvGrpSpPr>
        <p:grpSpPr>
          <a:xfrm>
            <a:off x="3061289" y="4124170"/>
            <a:ext cx="452047" cy="344262"/>
            <a:chOff x="1624124" y="4124170"/>
            <a:chExt cx="452047" cy="344262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4124" y="4261555"/>
              <a:ext cx="452047" cy="206877"/>
              <a:chOff x="9615616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693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5616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9A35BA06-4FBC-1B37-D0F6-2B83F4D402F1}"/>
              </a:ext>
            </a:extLst>
          </p:cNvPr>
          <p:cNvSpPr txBox="1"/>
          <p:nvPr/>
        </p:nvSpPr>
        <p:spPr>
          <a:xfrm>
            <a:off x="3370789" y="1808133"/>
            <a:ext cx="138999" cy="946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45</a:t>
            </a: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C5F6752F-228F-09C7-1D3B-64D2AEE4086D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5937" y="4923451"/>
            <a:ext cx="5407237" cy="1"/>
          </a:xfrm>
          <a:prstGeom prst="straightConnector1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28E28727-9A8B-C4B7-B431-83147E3F012E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195936" y="4268280"/>
            <a:ext cx="5407240" cy="6"/>
          </a:xfrm>
          <a:prstGeom prst="straightConnector1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892C99EB-814E-2884-6028-039675FDED2F}"/>
              </a:ext>
            </a:extLst>
          </p:cNvPr>
          <p:cNvCxnSpPr>
            <a:cxnSpLocks/>
            <a:endCxn id="239" idx="1"/>
          </p:cNvCxnSpPr>
          <p:nvPr/>
        </p:nvCxnSpPr>
        <p:spPr>
          <a:xfrm>
            <a:off x="195939" y="5578691"/>
            <a:ext cx="5407239" cy="3"/>
          </a:xfrm>
          <a:prstGeom prst="straightConnector1">
            <a:avLst/>
          </a:prstGeom>
          <a:ln w="9525">
            <a:solidFill>
              <a:srgbClr val="00B05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C091C32-D0D5-E9B1-BCAA-5064B242E114}"/>
              </a:ext>
            </a:extLst>
          </p:cNvPr>
          <p:cNvCxnSpPr>
            <a:cxnSpLocks/>
            <a:endCxn id="244" idx="1"/>
          </p:cNvCxnSpPr>
          <p:nvPr/>
        </p:nvCxnSpPr>
        <p:spPr>
          <a:xfrm flipV="1">
            <a:off x="195936" y="2522456"/>
            <a:ext cx="5407239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EADEE436-C687-18F3-3EED-9DB7555B7550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195936" y="2123811"/>
            <a:ext cx="5407237" cy="3"/>
          </a:xfrm>
          <a:prstGeom prst="line">
            <a:avLst/>
          </a:prstGeom>
          <a:ln w="9525">
            <a:solidFill>
              <a:srgbClr val="BD9C7C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B62891E9-E970-5DA2-3754-8ACC7032C472}"/>
              </a:ext>
            </a:extLst>
          </p:cNvPr>
          <p:cNvGrpSpPr/>
          <p:nvPr/>
        </p:nvGrpSpPr>
        <p:grpSpPr>
          <a:xfrm>
            <a:off x="195942" y="3555526"/>
            <a:ext cx="6193845" cy="138499"/>
            <a:chOff x="195942" y="3542035"/>
            <a:chExt cx="6193845" cy="138499"/>
          </a:xfrm>
        </p:grpSpPr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D05E2565-79AE-F11C-13C0-8AC6A6CA0E3C}"/>
                </a:ext>
              </a:extLst>
            </p:cNvPr>
            <p:cNvCxnSpPr>
              <a:cxnSpLocks/>
              <a:endCxn id="215" idx="1"/>
            </p:cNvCxnSpPr>
            <p:nvPr/>
          </p:nvCxnSpPr>
          <p:spPr>
            <a:xfrm flipV="1">
              <a:off x="195942" y="3611285"/>
              <a:ext cx="5407240" cy="2"/>
            </a:xfrm>
            <a:prstGeom prst="straightConnector1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C7715E6-4A0A-9A9B-3D76-FF707A3BBF25}"/>
                </a:ext>
              </a:extLst>
            </p:cNvPr>
            <p:cNvSpPr txBox="1"/>
            <p:nvPr/>
          </p:nvSpPr>
          <p:spPr>
            <a:xfrm>
              <a:off x="5603182" y="3542035"/>
              <a:ext cx="786605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 </a:t>
              </a:r>
              <a:r>
                <a:rPr lang="en-US" altLang="ko-KR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(VFX)</a:t>
              </a:r>
            </a:p>
          </p:txBody>
        </p:sp>
      </p:grpSp>
      <p:sp>
        <p:nvSpPr>
          <p:cNvPr id="266" name="화살표: 오각형 265">
            <a:extLst>
              <a:ext uri="{FF2B5EF4-FFF2-40B4-BE49-F238E27FC236}">
                <a16:creationId xmlns:a16="http://schemas.microsoft.com/office/drawing/2014/main" id="{FEED3798-7EF3-B53C-87B0-419FA0394C96}"/>
              </a:ext>
            </a:extLst>
          </p:cNvPr>
          <p:cNvSpPr/>
          <p:nvPr/>
        </p:nvSpPr>
        <p:spPr>
          <a:xfrm>
            <a:off x="2357698" y="3463538"/>
            <a:ext cx="108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용 낙하 후 충격파</a:t>
            </a:r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8C96D885-05DF-ECCD-CAE8-CCC58F44097F}"/>
              </a:ext>
            </a:extLst>
          </p:cNvPr>
          <p:cNvGrpSpPr/>
          <p:nvPr/>
        </p:nvGrpSpPr>
        <p:grpSpPr>
          <a:xfrm>
            <a:off x="195641" y="3300775"/>
            <a:ext cx="2160000" cy="648000"/>
            <a:chOff x="195641" y="3300775"/>
            <a:chExt cx="2160000" cy="432000"/>
          </a:xfrm>
        </p:grpSpPr>
        <p:sp>
          <p:nvSpPr>
            <p:cNvPr id="240" name="화살표: 오각형 239">
              <a:extLst>
                <a:ext uri="{FF2B5EF4-FFF2-40B4-BE49-F238E27FC236}">
                  <a16:creationId xmlns:a16="http://schemas.microsoft.com/office/drawing/2014/main" id="{35ADF8B2-FF62-7CF5-0927-914244F6B9F7}"/>
                </a:ext>
              </a:extLst>
            </p:cNvPr>
            <p:cNvSpPr/>
            <p:nvPr/>
          </p:nvSpPr>
          <p:spPr>
            <a:xfrm>
              <a:off x="195641" y="3300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트레일 이펙트</a:t>
              </a:r>
            </a:p>
          </p:txBody>
        </p:sp>
        <p:sp>
          <p:nvSpPr>
            <p:cNvPr id="251" name="화살표: 오각형 250">
              <a:extLst>
                <a:ext uri="{FF2B5EF4-FFF2-40B4-BE49-F238E27FC236}">
                  <a16:creationId xmlns:a16="http://schemas.microsoft.com/office/drawing/2014/main" id="{EA1A1029-A570-9F01-DA6E-3F75C226E484}"/>
                </a:ext>
              </a:extLst>
            </p:cNvPr>
            <p:cNvSpPr/>
            <p:nvPr/>
          </p:nvSpPr>
          <p:spPr>
            <a:xfrm>
              <a:off x="195641" y="3516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발 밑에 푸른빛의 클래스 마크 형성</a:t>
              </a:r>
            </a:p>
          </p:txBody>
        </p:sp>
      </p:grpSp>
      <p:sp>
        <p:nvSpPr>
          <p:cNvPr id="254" name="화살표: 오각형 253">
            <a:extLst>
              <a:ext uri="{FF2B5EF4-FFF2-40B4-BE49-F238E27FC236}">
                <a16:creationId xmlns:a16="http://schemas.microsoft.com/office/drawing/2014/main" id="{85112740-B7EC-A930-9FDE-F4766F4A1916}"/>
              </a:ext>
            </a:extLst>
          </p:cNvPr>
          <p:cNvSpPr/>
          <p:nvPr/>
        </p:nvSpPr>
        <p:spPr>
          <a:xfrm>
            <a:off x="3437698" y="3463538"/>
            <a:ext cx="216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9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5A9821-06BD-75E5-8564-030BFDBDE96D}"/>
              </a:ext>
            </a:extLst>
          </p:cNvPr>
          <p:cNvSpPr/>
          <p:nvPr/>
        </p:nvSpPr>
        <p:spPr>
          <a:xfrm flipV="1">
            <a:off x="195939" y="1334703"/>
            <a:ext cx="5400000" cy="5119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ko-KR" altLang="en-US" sz="1799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42B170-E0D9-3219-2E4C-D56D0876E80A}"/>
              </a:ext>
            </a:extLst>
          </p:cNvPr>
          <p:cNvSpPr txBox="1"/>
          <p:nvPr/>
        </p:nvSpPr>
        <p:spPr>
          <a:xfrm>
            <a:off x="5577936" y="1287706"/>
            <a:ext cx="374545" cy="137991"/>
          </a:xfrm>
          <a:prstGeom prst="rect">
            <a:avLst/>
          </a:prstGeom>
          <a:noFill/>
        </p:spPr>
        <p:txBody>
          <a:bodyPr wrap="none" lIns="53999" tIns="0" rIns="35998" bIns="0" rtlCol="0" anchor="ctr" anchorCtr="0">
            <a:normAutofit/>
          </a:bodyPr>
          <a:lstStyle/>
          <a:p>
            <a:r>
              <a:rPr lang="ko-KR" altLang="en-US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</a:t>
            </a:r>
            <a:endParaRPr lang="en-US" altLang="ko-KR" sz="801" b="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4AF4B-C0DF-A363-7E3C-803B083E13F4}"/>
              </a:ext>
            </a:extLst>
          </p:cNvPr>
          <p:cNvSpPr txBox="1"/>
          <p:nvPr/>
        </p:nvSpPr>
        <p:spPr>
          <a:xfrm>
            <a:off x="2292008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73B44-F057-3299-A685-DE3BC0AF802D}"/>
              </a:ext>
            </a:extLst>
          </p:cNvPr>
          <p:cNvSpPr txBox="1"/>
          <p:nvPr/>
        </p:nvSpPr>
        <p:spPr>
          <a:xfrm>
            <a:off x="4456144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60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174B0-35AA-B276-53CF-C1B5F43FADBD}"/>
              </a:ext>
            </a:extLst>
          </p:cNvPr>
          <p:cNvSpPr txBox="1"/>
          <p:nvPr/>
        </p:nvSpPr>
        <p:spPr>
          <a:xfrm>
            <a:off x="163798" y="1141582"/>
            <a:ext cx="60915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0</a:t>
            </a:r>
          </a:p>
        </p:txBody>
      </p: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44C79C1A-C32B-1FE3-9F69-062D827159C4}"/>
              </a:ext>
            </a:extLst>
          </p:cNvPr>
          <p:cNvGrpSpPr/>
          <p:nvPr/>
        </p:nvGrpSpPr>
        <p:grpSpPr>
          <a:xfrm>
            <a:off x="866134" y="1129987"/>
            <a:ext cx="4411353" cy="242708"/>
            <a:chOff x="866134" y="1129987"/>
            <a:chExt cx="4411353" cy="2427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9DC33-DDBF-E156-D628-B6720DA61C35}"/>
                </a:ext>
              </a:extLst>
            </p:cNvPr>
            <p:cNvSpPr txBox="1"/>
            <p:nvPr/>
          </p:nvSpPr>
          <p:spPr>
            <a:xfrm>
              <a:off x="866134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E1D31-1DDF-D3D7-7ECB-50170DE9C690}"/>
                </a:ext>
              </a:extLst>
            </p:cNvPr>
            <p:cNvSpPr txBox="1"/>
            <p:nvPr/>
          </p:nvSpPr>
          <p:spPr>
            <a:xfrm>
              <a:off x="1584143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3FEE1-5818-7340-BF4B-E20103B30D62}"/>
                </a:ext>
              </a:extLst>
            </p:cNvPr>
            <p:cNvSpPr txBox="1"/>
            <p:nvPr/>
          </p:nvSpPr>
          <p:spPr>
            <a:xfrm>
              <a:off x="3027638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F7B0FE-DF43-831B-CC66-126F21806E5B}"/>
                </a:ext>
              </a:extLst>
            </p:cNvPr>
            <p:cNvSpPr txBox="1"/>
            <p:nvPr/>
          </p:nvSpPr>
          <p:spPr>
            <a:xfrm>
              <a:off x="3745646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38E3B-F88E-EB41-6F7A-FC5F50DBDD19}"/>
                </a:ext>
              </a:extLst>
            </p:cNvPr>
            <p:cNvSpPr txBox="1"/>
            <p:nvPr/>
          </p:nvSpPr>
          <p:spPr>
            <a:xfrm>
              <a:off x="5183535" y="1202836"/>
              <a:ext cx="93952" cy="1698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129987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</p:grpSp>
      <p:sp>
        <p:nvSpPr>
          <p:cNvPr id="242" name="직사각형 262">
            <a:extLst>
              <a:ext uri="{FF2B5EF4-FFF2-40B4-BE49-F238E27FC236}">
                <a16:creationId xmlns:a16="http://schemas.microsoft.com/office/drawing/2014/main" id="{D99CBA48-0667-A2E4-8BE1-4D099037F17A}"/>
              </a:ext>
            </a:extLst>
          </p:cNvPr>
          <p:cNvSpPr/>
          <p:nvPr/>
        </p:nvSpPr>
        <p:spPr>
          <a:xfrm>
            <a:off x="3436022" y="2434176"/>
            <a:ext cx="1080858" cy="176555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40" name="직사각형 262">
            <a:extLst>
              <a:ext uri="{FF2B5EF4-FFF2-40B4-BE49-F238E27FC236}">
                <a16:creationId xmlns:a16="http://schemas.microsoft.com/office/drawing/2014/main" id="{9EBAC376-46C7-452F-276F-7B22AB7A078F}"/>
              </a:ext>
            </a:extLst>
          </p:cNvPr>
          <p:cNvSpPr/>
          <p:nvPr/>
        </p:nvSpPr>
        <p:spPr>
          <a:xfrm>
            <a:off x="3436022" y="2037300"/>
            <a:ext cx="1080858" cy="176555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이후 전투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94B03C4C-8891-610E-FF73-94F03A1692D1}"/>
              </a:ext>
            </a:extLst>
          </p:cNvPr>
          <p:cNvCxnSpPr>
            <a:cxnSpLocks/>
          </p:cNvCxnSpPr>
          <p:nvPr/>
        </p:nvCxnSpPr>
        <p:spPr>
          <a:xfrm flipV="1">
            <a:off x="5595936" y="1223859"/>
            <a:ext cx="0" cy="18098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24B72-BFCC-08C7-4744-92C1470909A4}"/>
              </a:ext>
            </a:extLst>
          </p:cNvPr>
          <p:cNvSpPr txBox="1"/>
          <p:nvPr/>
        </p:nvSpPr>
        <p:spPr>
          <a:xfrm>
            <a:off x="5533675" y="1141580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75</a:t>
            </a:r>
          </a:p>
        </p:txBody>
      </p:sp>
      <p:sp>
        <p:nvSpPr>
          <p:cNvPr id="523" name="화살표: 오각형 522">
            <a:extLst>
              <a:ext uri="{FF2B5EF4-FFF2-40B4-BE49-F238E27FC236}">
                <a16:creationId xmlns:a16="http://schemas.microsoft.com/office/drawing/2014/main" id="{4EEE826D-E249-9951-F983-D977BE6CCC1F}"/>
              </a:ext>
            </a:extLst>
          </p:cNvPr>
          <p:cNvSpPr/>
          <p:nvPr/>
        </p:nvSpPr>
        <p:spPr>
          <a:xfrm>
            <a:off x="3437698" y="6463694"/>
            <a:ext cx="2160000" cy="322474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1T 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트라이포드 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‘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약점 공략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’ 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선택 시</a:t>
            </a:r>
            <a:endParaRPr lang="en-US" altLang="ko-KR" sz="9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치명타 공격에 받는 피해 증가</a:t>
            </a:r>
          </a:p>
        </p:txBody>
      </p:sp>
      <p:sp>
        <p:nvSpPr>
          <p:cNvPr id="256" name="직사각형 260">
            <a:extLst>
              <a:ext uri="{FF2B5EF4-FFF2-40B4-BE49-F238E27FC236}">
                <a16:creationId xmlns:a16="http://schemas.microsoft.com/office/drawing/2014/main" id="{4A126DB7-40DC-4151-E583-03A244B6E743}"/>
              </a:ext>
            </a:extLst>
          </p:cNvPr>
          <p:cNvSpPr/>
          <p:nvPr/>
        </p:nvSpPr>
        <p:spPr>
          <a:xfrm>
            <a:off x="197699" y="1962573"/>
            <a:ext cx="216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돌리기</a:t>
            </a:r>
          </a:p>
        </p:txBody>
      </p:sp>
      <p:sp>
        <p:nvSpPr>
          <p:cNvPr id="260" name="직사각형 262">
            <a:extLst>
              <a:ext uri="{FF2B5EF4-FFF2-40B4-BE49-F238E27FC236}">
                <a16:creationId xmlns:a16="http://schemas.microsoft.com/office/drawing/2014/main" id="{58DD88E7-83ED-E34D-91D8-8D36350A7CE4}"/>
              </a:ext>
            </a:extLst>
          </p:cNvPr>
          <p:cNvSpPr/>
          <p:nvPr/>
        </p:nvSpPr>
        <p:spPr>
          <a:xfrm>
            <a:off x="2356022" y="1962573"/>
            <a:ext cx="108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내려 꽂기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98EA03-BA50-B124-8EDB-AC23EF2255CA}"/>
              </a:ext>
            </a:extLst>
          </p:cNvPr>
          <p:cNvSpPr/>
          <p:nvPr/>
        </p:nvSpPr>
        <p:spPr>
          <a:xfrm>
            <a:off x="195936" y="1361439"/>
            <a:ext cx="5400000" cy="4877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799" dirty="0"/>
          </a:p>
        </p:txBody>
      </p:sp>
      <p:grpSp>
        <p:nvGrpSpPr>
          <p:cNvPr id="540" name="그룹 539">
            <a:extLst>
              <a:ext uri="{FF2B5EF4-FFF2-40B4-BE49-F238E27FC236}">
                <a16:creationId xmlns:a16="http://schemas.microsoft.com/office/drawing/2014/main" id="{53560501-0639-7EA7-D41E-4829F12E57C7}"/>
              </a:ext>
            </a:extLst>
          </p:cNvPr>
          <p:cNvGrpSpPr/>
          <p:nvPr/>
        </p:nvGrpSpPr>
        <p:grpSpPr>
          <a:xfrm>
            <a:off x="195936" y="5442029"/>
            <a:ext cx="1472802" cy="293308"/>
            <a:chOff x="195936" y="5442029"/>
            <a:chExt cx="1472802" cy="293308"/>
          </a:xfrm>
        </p:grpSpPr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5A0A196D-4D62-A1BA-0C5F-2C82590BF810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34" name="직사각형 262">
              <a:extLst>
                <a:ext uri="{FF2B5EF4-FFF2-40B4-BE49-F238E27FC236}">
                  <a16:creationId xmlns:a16="http://schemas.microsoft.com/office/drawing/2014/main" id="{5352DAE4-2499-0E80-CFF2-883D432EFA3C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 공법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적중률 증가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 </a:t>
              </a:r>
              <a:endPara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36" name="연결선: 꺾임 535">
              <a:extLst>
                <a:ext uri="{FF2B5EF4-FFF2-40B4-BE49-F238E27FC236}">
                  <a16:creationId xmlns:a16="http://schemas.microsoft.com/office/drawing/2014/main" id="{1567AC1F-EB39-8D3A-0C25-AF52F0695A2A}"/>
                </a:ext>
              </a:extLst>
            </p:cNvPr>
            <p:cNvCxnSpPr>
              <a:stCxn id="524" idx="2"/>
              <a:endCxn id="534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D85B1ED1-BD0F-0A25-651D-8A3CA69AB59A}"/>
              </a:ext>
            </a:extLst>
          </p:cNvPr>
          <p:cNvGrpSpPr/>
          <p:nvPr/>
        </p:nvGrpSpPr>
        <p:grpSpPr>
          <a:xfrm>
            <a:off x="3289466" y="5442029"/>
            <a:ext cx="1472802" cy="293308"/>
            <a:chOff x="195936" y="5442029"/>
            <a:chExt cx="1472802" cy="293308"/>
          </a:xfrm>
        </p:grpSpPr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E67A25D8-C8D9-9209-F0C6-DE93F0310422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43" name="직사각형 262">
              <a:extLst>
                <a:ext uri="{FF2B5EF4-FFF2-40B4-BE49-F238E27FC236}">
                  <a16:creationId xmlns:a16="http://schemas.microsoft.com/office/drawing/2014/main" id="{B1BEA1C9-3396-EDFA-F33B-1758065BCD52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치명타 공격에 받는 피해 증가 </a:t>
              </a:r>
            </a:p>
          </p:txBody>
        </p:sp>
        <p:cxnSp>
          <p:nvCxnSpPr>
            <p:cNvPr id="544" name="연결선: 꺾임 543">
              <a:extLst>
                <a:ext uri="{FF2B5EF4-FFF2-40B4-BE49-F238E27FC236}">
                  <a16:creationId xmlns:a16="http://schemas.microsoft.com/office/drawing/2014/main" id="{1E8219E8-4203-C15E-5D89-E39A579354D7}"/>
                </a:ext>
              </a:extLst>
            </p:cNvPr>
            <p:cNvCxnSpPr>
              <a:stCxn id="542" idx="2"/>
              <a:endCxn id="543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설명선: 굽은 선 545">
            <a:extLst>
              <a:ext uri="{FF2B5EF4-FFF2-40B4-BE49-F238E27FC236}">
                <a16:creationId xmlns:a16="http://schemas.microsoft.com/office/drawing/2014/main" id="{95BC6167-7D10-5F4B-8B8C-597D3F8C9606}"/>
              </a:ext>
            </a:extLst>
          </p:cNvPr>
          <p:cNvSpPr/>
          <p:nvPr/>
        </p:nvSpPr>
        <p:spPr>
          <a:xfrm>
            <a:off x="3945909" y="5315090"/>
            <a:ext cx="1331578" cy="123111"/>
          </a:xfrm>
          <a:prstGeom prst="borderCallout2">
            <a:avLst>
              <a:gd name="adj1" fmla="val 142365"/>
              <a:gd name="adj2" fmla="val -6662"/>
              <a:gd name="adj3" fmla="val 142365"/>
              <a:gd name="adj4" fmla="val -40995"/>
              <a:gd name="adj5" fmla="val 214148"/>
              <a:gd name="adj6" fmla="val -44996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치명타 공격에 받는 피해 증가 </a:t>
            </a:r>
          </a:p>
        </p:txBody>
      </p: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2EA30-83A1-58DE-58E0-7F0A91B74CC7}"/>
              </a:ext>
            </a:extLst>
          </p:cNvPr>
          <p:cNvSpPr txBox="1"/>
          <p:nvPr/>
        </p:nvSpPr>
        <p:spPr>
          <a:xfrm>
            <a:off x="192088" y="222073"/>
            <a:ext cx="878446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연출 추가 설명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E1A433-A89B-E07F-C949-94E6DF20616C}"/>
              </a:ext>
            </a:extLst>
          </p:cNvPr>
          <p:cNvGrpSpPr/>
          <p:nvPr/>
        </p:nvGrpSpPr>
        <p:grpSpPr>
          <a:xfrm>
            <a:off x="192088" y="696306"/>
            <a:ext cx="11807825" cy="844839"/>
            <a:chOff x="192088" y="801080"/>
            <a:chExt cx="11094629" cy="844840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2CDDAF-9432-50B2-9473-2220C4D55125}"/>
                </a:ext>
              </a:extLst>
            </p:cNvPr>
            <p:cNvGrpSpPr/>
            <p:nvPr/>
          </p:nvGrpSpPr>
          <p:grpSpPr>
            <a:xfrm>
              <a:off x="192088" y="801080"/>
              <a:ext cx="11094629" cy="844840"/>
              <a:chOff x="192088" y="513080"/>
              <a:chExt cx="11094629" cy="288000"/>
            </a:xfrm>
            <a:solidFill>
              <a:schemeClr val="bg1"/>
            </a:solidFill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A2A4BF63-3C91-B573-BA09-957D2F73FDA6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98451CC-5F4F-CE64-FF5F-CFD64B3977A1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중심이 안정적인 회전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AE9DE64-852C-F28D-8124-4D0FFA49DB50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0.5s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584971D-7A6E-1CE3-2039-9D0A71881A7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53D2CF2-8AC3-489D-E16C-907C9BCA8A17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9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572A820-6F41-64CA-DF59-26A24A6650AE}"/>
                </a:ext>
              </a:extLst>
            </p:cNvPr>
            <p:cNvGrpSpPr/>
            <p:nvPr/>
          </p:nvGrpSpPr>
          <p:grpSpPr>
            <a:xfrm>
              <a:off x="3190227" y="882955"/>
              <a:ext cx="1882906" cy="680029"/>
              <a:chOff x="3190227" y="867789"/>
              <a:chExt cx="1882906" cy="680029"/>
            </a:xfrm>
          </p:grpSpPr>
          <p:sp>
            <p:nvSpPr>
              <p:cNvPr id="141" name="TextBox 70">
                <a:extLst>
                  <a:ext uri="{FF2B5EF4-FFF2-40B4-BE49-F238E27FC236}">
                    <a16:creationId xmlns:a16="http://schemas.microsoft.com/office/drawing/2014/main" id="{9118182D-0A75-F179-CE40-3BFED504C1C7}"/>
                  </a:ext>
                </a:extLst>
              </p:cNvPr>
              <p:cNvSpPr txBox="1"/>
              <p:nvPr/>
            </p:nvSpPr>
            <p:spPr>
              <a:xfrm>
                <a:off x="3190227" y="867789"/>
                <a:ext cx="1005837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제자리 회전</a:t>
                </a:r>
              </a:p>
            </p:txBody>
          </p:sp>
          <p:sp>
            <p:nvSpPr>
              <p:cNvPr id="142" name="TextBox 70">
                <a:extLst>
                  <a:ext uri="{FF2B5EF4-FFF2-40B4-BE49-F238E27FC236}">
                    <a16:creationId xmlns:a16="http://schemas.microsoft.com/office/drawing/2014/main" id="{CC664F7E-8F18-480C-901D-AD053C8C43A2}"/>
                  </a:ext>
                </a:extLst>
              </p:cNvPr>
              <p:cNvSpPr txBox="1"/>
              <p:nvPr/>
            </p:nvSpPr>
            <p:spPr>
              <a:xfrm>
                <a:off x="3192804" y="1130616"/>
                <a:ext cx="1063524" cy="1584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1] </a:t>
                </a:r>
                <a:r>
                  <a:rPr lang="ko-KR" altLang="en-US" sz="800" dirty="0"/>
                  <a:t>에너지 흡수</a:t>
                </a:r>
              </a:p>
            </p:txBody>
          </p:sp>
          <p:sp>
            <p:nvSpPr>
              <p:cNvPr id="143" name="TextBox 70">
                <a:extLst>
                  <a:ext uri="{FF2B5EF4-FFF2-40B4-BE49-F238E27FC236}">
                    <a16:creationId xmlns:a16="http://schemas.microsoft.com/office/drawing/2014/main" id="{1D8AD87A-7EE6-695A-2C3E-3AC7A0E6B2BF}"/>
                  </a:ext>
                </a:extLst>
              </p:cNvPr>
              <p:cNvSpPr txBox="1"/>
              <p:nvPr/>
            </p:nvSpPr>
            <p:spPr>
              <a:xfrm>
                <a:off x="3192806" y="1389418"/>
                <a:ext cx="1880327" cy="158400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ko-KR" dirty="0"/>
                  <a:t>[</a:t>
                </a:r>
                <a:r>
                  <a:rPr lang="ko-KR" altLang="en-US" dirty="0"/>
                  <a:t>슈퍼 </a:t>
                </a:r>
                <a:r>
                  <a:rPr lang="ko-KR" altLang="en-US" dirty="0" err="1"/>
                  <a:t>아머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피격 이상 면역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상태 이상 면역</a:t>
                </a: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957BAA41-C846-8069-2313-C19E75838AAA}"/>
                </a:ext>
              </a:extLst>
            </p:cNvPr>
            <p:cNvGrpSpPr/>
            <p:nvPr/>
          </p:nvGrpSpPr>
          <p:grpSpPr>
            <a:xfrm>
              <a:off x="5621230" y="882955"/>
              <a:ext cx="5162266" cy="681090"/>
              <a:chOff x="5621230" y="867789"/>
              <a:chExt cx="5162266" cy="6810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EEA8B0DA-A225-4158-EDB0-34F875D5385A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5162266" cy="159462"/>
                <a:chOff x="5621230" y="819296"/>
                <a:chExt cx="5162266" cy="159462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A70F52C-E582-DD1C-E1E3-3CB1CD80FF2E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4589868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왼손으로 잡아 목 뒤에 걸칩니다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무릎을 굽혀 자세를 낮추고 제자리에서 한바퀴 회전합니다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140" name="TextBox 70">
                  <a:extLst>
                    <a:ext uri="{FF2B5EF4-FFF2-40B4-BE49-F238E27FC236}">
                      <a16:creationId xmlns:a16="http://schemas.microsoft.com/office/drawing/2014/main" id="{848C1E39-9B14-F7E0-9B46-FAA5BF037C9E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FEF9C5C8-7515-9C8B-A73C-B0B54A37FAAF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137" name="TextBox 70">
                  <a:extLst>
                    <a:ext uri="{FF2B5EF4-FFF2-40B4-BE49-F238E27FC236}">
                      <a16:creationId xmlns:a16="http://schemas.microsoft.com/office/drawing/2014/main" id="{3557272C-1858-D435-6255-6EEDE14189E1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CB72C422-7939-924E-4BD9-648B1D1FA686}"/>
                    </a:ext>
                  </a:extLst>
                </p:cNvPr>
                <p:cNvSpPr txBox="1"/>
                <p:nvPr/>
              </p:nvSpPr>
              <p:spPr>
                <a:xfrm>
                  <a:off x="6197881" y="1142216"/>
                  <a:ext cx="4451069" cy="138499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캐릭터가 주변의 에너지를 흡수하며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모인 에너지는 클래스 마크의 형상을 띈 후 사라집니다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B61BCF98-F332-9EF3-758C-0E045A899FA1}"/>
                  </a:ext>
                </a:extLst>
              </p:cNvPr>
              <p:cNvGrpSpPr/>
              <p:nvPr/>
            </p:nvGrpSpPr>
            <p:grpSpPr>
              <a:xfrm>
                <a:off x="5626913" y="1389417"/>
                <a:ext cx="3412421" cy="159462"/>
                <a:chOff x="5626913" y="1419736"/>
                <a:chExt cx="3412421" cy="159462"/>
              </a:xfrm>
            </p:grpSpPr>
            <p:sp>
              <p:nvSpPr>
                <p:cNvPr id="135" name="TextBox 70">
                  <a:extLst>
                    <a:ext uri="{FF2B5EF4-FFF2-40B4-BE49-F238E27FC236}">
                      <a16:creationId xmlns:a16="http://schemas.microsoft.com/office/drawing/2014/main" id="{56403E61-61DA-ECF4-647D-2B75F7E64C0D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endParaRPr lang="ko-KR" altLang="en-US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CFE4BD2-1218-0615-D492-603876086346}"/>
                    </a:ext>
                  </a:extLst>
                </p:cNvPr>
                <p:cNvSpPr txBox="1"/>
                <p:nvPr/>
              </p:nvSpPr>
              <p:spPr>
                <a:xfrm>
                  <a:off x="6197881" y="1434393"/>
                  <a:ext cx="2841453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스킬을 시전하는 동안 피격 이상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&amp;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이상에 면역이 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BE0921-BCB4-09BE-A039-B45A8D68F553}"/>
              </a:ext>
            </a:extLst>
          </p:cNvPr>
          <p:cNvGrpSpPr/>
          <p:nvPr/>
        </p:nvGrpSpPr>
        <p:grpSpPr>
          <a:xfrm>
            <a:off x="192088" y="2322987"/>
            <a:ext cx="11995663" cy="1045019"/>
            <a:chOff x="135377" y="5262849"/>
            <a:chExt cx="11995663" cy="104501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9343ABD-10ED-3402-AC6E-5C3962914026}"/>
                </a:ext>
              </a:extLst>
            </p:cNvPr>
            <p:cNvGrpSpPr/>
            <p:nvPr/>
          </p:nvGrpSpPr>
          <p:grpSpPr>
            <a:xfrm>
              <a:off x="135377" y="5262849"/>
              <a:ext cx="11995663" cy="1045019"/>
              <a:chOff x="514351" y="2650681"/>
              <a:chExt cx="11271120" cy="1045019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ECCC50-169E-D092-9498-393098346E3E}"/>
                  </a:ext>
                </a:extLst>
              </p:cNvPr>
              <p:cNvGrpSpPr/>
              <p:nvPr/>
            </p:nvGrpSpPr>
            <p:grpSpPr>
              <a:xfrm>
                <a:off x="514351" y="2650681"/>
                <a:ext cx="11094625" cy="1045019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0765F14-4077-B2B0-0E5F-C26D0EE97BA6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8ACB9A9-061B-8A19-C78F-2BC0D8EE67C6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적을 범위 내로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끌어당기기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1FD5EE2-FCA8-AA0C-17E8-0C81A8CBFF74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E15A15D0-01CE-3A0D-76A4-789637317D76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3C7B2B4-DFE6-0CD7-F01C-E3A53C325E41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B5E26F9-F7B5-4AD9-724C-892B1911AD92}"/>
                  </a:ext>
                </a:extLst>
              </p:cNvPr>
              <p:cNvGrpSpPr/>
              <p:nvPr/>
            </p:nvGrpSpPr>
            <p:grpSpPr>
              <a:xfrm>
                <a:off x="5943492" y="2741734"/>
                <a:ext cx="5841979" cy="858103"/>
                <a:chOff x="5943492" y="2732556"/>
                <a:chExt cx="5841979" cy="858103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BB45B7A1-FAF1-1A36-8D41-0E74424BAE40}"/>
                    </a:ext>
                  </a:extLst>
                </p:cNvPr>
                <p:cNvGrpSpPr/>
                <p:nvPr/>
              </p:nvGrpSpPr>
              <p:grpSpPr>
                <a:xfrm>
                  <a:off x="5943492" y="2732556"/>
                  <a:ext cx="2969266" cy="159462"/>
                  <a:chOff x="5621230" y="819296"/>
                  <a:chExt cx="2969267" cy="159462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ABBDBA3-1E92-20F0-375C-0B15FE86C3F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239686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오른쪽 다리를 접으며 창을 찌른 후 강하게 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45" name="TextBox 70">
                    <a:extLst>
                      <a:ext uri="{FF2B5EF4-FFF2-40B4-BE49-F238E27FC236}">
                        <a16:creationId xmlns:a16="http://schemas.microsoft.com/office/drawing/2014/main" id="{961496B0-7743-2762-4982-E13C6151F0D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A9C0D775-A56D-42E5-6F5E-B258C228945D}"/>
                    </a:ext>
                  </a:extLst>
                </p:cNvPr>
                <p:cNvGrpSpPr/>
                <p:nvPr/>
              </p:nvGrpSpPr>
              <p:grpSpPr>
                <a:xfrm>
                  <a:off x="5949175" y="2995381"/>
                  <a:ext cx="5836296" cy="352800"/>
                  <a:chOff x="5626913" y="1131736"/>
                  <a:chExt cx="5836297" cy="352800"/>
                </a:xfrm>
              </p:grpSpPr>
              <p:sp>
                <p:nvSpPr>
                  <p:cNvPr id="42" name="TextBox 70">
                    <a:extLst>
                      <a:ext uri="{FF2B5EF4-FFF2-40B4-BE49-F238E27FC236}">
                        <a16:creationId xmlns:a16="http://schemas.microsoft.com/office/drawing/2014/main" id="{861DB7B4-52AC-9D35-E72A-54A09275288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35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7509D8F-9C8A-AB4A-84BD-43125225968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6159" y="1150401"/>
                    <a:ext cx="5007051" cy="315471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검붉은 에너지가 거대한 창 형상을 띄며 찌르기 모션에 맞춰 찔러 들어갑니다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창을 당길 때에는 창 쪽으로 에너지가 흡수됩니다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26872C7C-A857-78E5-BEFD-0839001F6A95}"/>
                    </a:ext>
                  </a:extLst>
                </p:cNvPr>
                <p:cNvGrpSpPr/>
                <p:nvPr/>
              </p:nvGrpSpPr>
              <p:grpSpPr>
                <a:xfrm>
                  <a:off x="5949175" y="3440815"/>
                  <a:ext cx="4308679" cy="149844"/>
                  <a:chOff x="5626913" y="1424544"/>
                  <a:chExt cx="4308680" cy="149844"/>
                </a:xfrm>
              </p:grpSpPr>
              <p:sp>
                <p:nvSpPr>
                  <p:cNvPr id="40" name="TextBox 70">
                    <a:extLst>
                      <a:ext uri="{FF2B5EF4-FFF2-40B4-BE49-F238E27FC236}">
                        <a16:creationId xmlns:a16="http://schemas.microsoft.com/office/drawing/2014/main" id="{B739F9B9-CD08-ACA1-29E5-79491A75E70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24544"/>
                    <a:ext cx="570968" cy="149844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600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1385F31-DA44-23C5-3748-90C26538A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4394"/>
                    <a:ext cx="3737712" cy="130145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찌르면서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당기면서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당길 때 적중된 적들을 끌어당깁니다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D7E937B-16D9-ADF6-A62D-C63718F2FD42}"/>
                  </a:ext>
                </a:extLst>
              </p:cNvPr>
              <p:cNvGrpSpPr/>
              <p:nvPr/>
            </p:nvGrpSpPr>
            <p:grpSpPr>
              <a:xfrm>
                <a:off x="3512489" y="2746510"/>
                <a:ext cx="1397331" cy="861915"/>
                <a:chOff x="3512489" y="2737365"/>
                <a:chExt cx="1397331" cy="861915"/>
              </a:xfrm>
            </p:grpSpPr>
            <p:sp>
              <p:nvSpPr>
                <p:cNvPr id="33" name="TextBox 70">
                  <a:extLst>
                    <a:ext uri="{FF2B5EF4-FFF2-40B4-BE49-F238E27FC236}">
                      <a16:creationId xmlns:a16="http://schemas.microsoft.com/office/drawing/2014/main" id="{0840575B-3F27-9E14-18E3-895EC2E8DF21}"/>
                    </a:ext>
                  </a:extLst>
                </p:cNvPr>
                <p:cNvSpPr txBox="1"/>
                <p:nvPr/>
              </p:nvSpPr>
              <p:spPr>
                <a:xfrm>
                  <a:off x="3512489" y="2737365"/>
                  <a:ext cx="1397331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창을 찌른 후 당기기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TextBox 70">
                  <a:extLst>
                    <a:ext uri="{FF2B5EF4-FFF2-40B4-BE49-F238E27FC236}">
                      <a16:creationId xmlns:a16="http://schemas.microsoft.com/office/drawing/2014/main" id="{AB4A8819-D0CA-039B-8371-141E096D9FEB}"/>
                    </a:ext>
                  </a:extLst>
                </p:cNvPr>
                <p:cNvSpPr txBox="1"/>
                <p:nvPr/>
              </p:nvSpPr>
              <p:spPr>
                <a:xfrm>
                  <a:off x="3515065" y="2994913"/>
                  <a:ext cx="136124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2-1] </a:t>
                  </a:r>
                  <a:r>
                    <a:rPr lang="ko-KR" altLang="en-US" sz="800" dirty="0"/>
                    <a:t>거대한 창 형상화</a:t>
                  </a:r>
                </a:p>
              </p:txBody>
            </p:sp>
            <p:sp>
              <p:nvSpPr>
                <p:cNvPr id="35" name="TextBox 70">
                  <a:extLst>
                    <a:ext uri="{FF2B5EF4-FFF2-40B4-BE49-F238E27FC236}">
                      <a16:creationId xmlns:a16="http://schemas.microsoft.com/office/drawing/2014/main" id="{741FF2AF-D767-70C2-187E-DEC2001D9177}"/>
                    </a:ext>
                  </a:extLst>
                </p:cNvPr>
                <p:cNvSpPr txBox="1"/>
                <p:nvPr/>
              </p:nvSpPr>
              <p:spPr>
                <a:xfrm>
                  <a:off x="3515069" y="3440880"/>
                  <a:ext cx="660692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801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] 2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</p:grpSp>
        <p:sp>
          <p:nvSpPr>
            <p:cNvPr id="28" name="TextBox 70">
              <a:extLst>
                <a:ext uri="{FF2B5EF4-FFF2-40B4-BE49-F238E27FC236}">
                  <a16:creationId xmlns:a16="http://schemas.microsoft.com/office/drawing/2014/main" id="{494878A2-C60A-FEFA-153F-C9F82539E6A2}"/>
                </a:ext>
              </a:extLst>
            </p:cNvPr>
            <p:cNvSpPr txBox="1"/>
            <p:nvPr/>
          </p:nvSpPr>
          <p:spPr>
            <a:xfrm>
              <a:off x="6561992" y="5616727"/>
              <a:ext cx="240128" cy="159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" tIns="18000" rIns="7200" bIns="18000" rtlCol="0" anchor="ctr">
              <a:noAutofit/>
            </a:bodyPr>
            <a:lstStyle>
              <a:defPPr>
                <a:defRPr lang="ko-KR"/>
              </a:defPPr>
              <a:lvl1pPr algn="ctr">
                <a:defRPr sz="70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800" dirty="0"/>
                <a:t>2-1</a:t>
              </a:r>
              <a:endParaRPr lang="ko-KR" altLang="en-US" sz="80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DD504A1-4A7D-29BE-4E0E-515348D33173}"/>
              </a:ext>
            </a:extLst>
          </p:cNvPr>
          <p:cNvGrpSpPr/>
          <p:nvPr/>
        </p:nvGrpSpPr>
        <p:grpSpPr>
          <a:xfrm>
            <a:off x="192088" y="3634942"/>
            <a:ext cx="11807823" cy="608058"/>
            <a:chOff x="192088" y="5728741"/>
            <a:chExt cx="11807823" cy="60805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AD85054-94B0-6B1A-BB1B-56B3A5A2DC71}"/>
                </a:ext>
              </a:extLst>
            </p:cNvPr>
            <p:cNvGrpSpPr/>
            <p:nvPr/>
          </p:nvGrpSpPr>
          <p:grpSpPr>
            <a:xfrm>
              <a:off x="192088" y="5728741"/>
              <a:ext cx="11807823" cy="608058"/>
              <a:chOff x="192087" y="513080"/>
              <a:chExt cx="11094628" cy="288000"/>
            </a:xfrm>
            <a:solidFill>
              <a:schemeClr val="bg1"/>
            </a:solidFill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627A885-EA3A-4DBB-3DE7-DAADCA64DBC1}"/>
                  </a:ext>
                </a:extLst>
              </p:cNvPr>
              <p:cNvSpPr/>
              <p:nvPr/>
            </p:nvSpPr>
            <p:spPr>
              <a:xfrm>
                <a:off x="192087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  <a:endPara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19A5339-435B-1E98-CBB1-21232E86CB7B}"/>
                  </a:ext>
                </a:extLst>
              </p:cNvPr>
              <p:cNvSpPr/>
              <p:nvPr/>
            </p:nvSpPr>
            <p:spPr>
              <a:xfrm>
                <a:off x="822087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강력한 공격으로 인해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지면이 파이고 균열 형성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C0D17E-675F-3BC9-FAFB-7A7DD04EBD4F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B283D1-B37C-05F0-4D6A-69EBFAD70A8E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6C27DAC-873F-B38E-414F-08F20AA2CA68}"/>
                  </a:ext>
                </a:extLst>
              </p:cNvPr>
              <p:cNvSpPr/>
              <p:nvPr/>
            </p:nvSpPr>
            <p:spPr>
              <a:xfrm>
                <a:off x="5548889" y="513080"/>
                <a:ext cx="5737826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56030D-19FA-DA98-6054-6B8D0B2C42F5}"/>
                </a:ext>
              </a:extLst>
            </p:cNvPr>
            <p:cNvGrpSpPr/>
            <p:nvPr/>
          </p:nvGrpSpPr>
          <p:grpSpPr>
            <a:xfrm>
              <a:off x="3382958" y="5821893"/>
              <a:ext cx="1257622" cy="421754"/>
              <a:chOff x="3190229" y="2522587"/>
              <a:chExt cx="1181661" cy="421754"/>
            </a:xfrm>
          </p:grpSpPr>
          <p:sp>
            <p:nvSpPr>
              <p:cNvPr id="4" name="TextBox 70">
                <a:extLst>
                  <a:ext uri="{FF2B5EF4-FFF2-40B4-BE49-F238E27FC236}">
                    <a16:creationId xmlns:a16="http://schemas.microsoft.com/office/drawing/2014/main" id="{6052A8CD-143E-AC4D-A000-C604F2D083B8}"/>
                  </a:ext>
                </a:extLst>
              </p:cNvPr>
              <p:cNvSpPr txBox="1"/>
              <p:nvPr/>
            </p:nvSpPr>
            <p:spPr>
              <a:xfrm>
                <a:off x="3190229" y="2522587"/>
                <a:ext cx="897657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dirty="0">
                    <a:solidFill>
                      <a:sysClr val="windowText" lastClr="000000"/>
                    </a:solidFill>
                  </a:rPr>
                  <a:t>전투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IDLE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전환 </a:t>
                </a:r>
              </a:p>
            </p:txBody>
          </p:sp>
          <p:sp>
            <p:nvSpPr>
              <p:cNvPr id="149" name="TextBox 70">
                <a:extLst>
                  <a:ext uri="{FF2B5EF4-FFF2-40B4-BE49-F238E27FC236}">
                    <a16:creationId xmlns:a16="http://schemas.microsoft.com/office/drawing/2014/main" id="{6E04A86F-09D6-EA09-F3B8-B92CFA7EED03}"/>
                  </a:ext>
                </a:extLst>
              </p:cNvPr>
              <p:cNvSpPr txBox="1"/>
              <p:nvPr/>
            </p:nvSpPr>
            <p:spPr>
              <a:xfrm>
                <a:off x="3192805" y="2784879"/>
                <a:ext cx="1179085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6] (2) </a:t>
                </a:r>
                <a:r>
                  <a:rPr lang="ko-KR" altLang="en-US" sz="800" dirty="0"/>
                  <a:t>잔여 이펙트 </a:t>
                </a:r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76D86B01-4B40-7C5E-5D71-1B4B1E9B04D5}"/>
                </a:ext>
              </a:extLst>
            </p:cNvPr>
            <p:cNvGrpSpPr/>
            <p:nvPr/>
          </p:nvGrpSpPr>
          <p:grpSpPr>
            <a:xfrm>
              <a:off x="5970213" y="5821627"/>
              <a:ext cx="4666960" cy="422287"/>
              <a:chOff x="5970213" y="4965776"/>
              <a:chExt cx="4666960" cy="422287"/>
            </a:xfrm>
          </p:grpSpPr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EB553F95-51F2-5727-F959-E78A6AFFB307}"/>
                  </a:ext>
                </a:extLst>
              </p:cNvPr>
              <p:cNvGrpSpPr/>
              <p:nvPr/>
            </p:nvGrpSpPr>
            <p:grpSpPr>
              <a:xfrm>
                <a:off x="5970213" y="4965776"/>
                <a:ext cx="4666960" cy="159462"/>
                <a:chOff x="5621230" y="819296"/>
                <a:chExt cx="4385087" cy="159462"/>
              </a:xfrm>
            </p:grpSpPr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1390CAC-DB98-1223-D87D-8C7454F32560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3812689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사용으로 후 딜레이를 캔슬 할 수 있습니다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  <p:sp>
              <p:nvSpPr>
                <p:cNvPr id="167" name="TextBox 70">
                  <a:extLst>
                    <a:ext uri="{FF2B5EF4-FFF2-40B4-BE49-F238E27FC236}">
                      <a16:creationId xmlns:a16="http://schemas.microsoft.com/office/drawing/2014/main" id="{5E162A63-1D9B-9C1E-31F4-1931DAC4145E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9BCE026E-D045-A6A0-3210-27BA126E9296}"/>
                  </a:ext>
                </a:extLst>
              </p:cNvPr>
              <p:cNvGrpSpPr/>
              <p:nvPr/>
            </p:nvGrpSpPr>
            <p:grpSpPr>
              <a:xfrm>
                <a:off x="5976279" y="5228601"/>
                <a:ext cx="2318928" cy="159462"/>
                <a:chOff x="5976279" y="5228601"/>
                <a:chExt cx="2318928" cy="159462"/>
              </a:xfrm>
            </p:grpSpPr>
            <p:sp>
              <p:nvSpPr>
                <p:cNvPr id="159" name="TextBox 70">
                  <a:extLst>
                    <a:ext uri="{FF2B5EF4-FFF2-40B4-BE49-F238E27FC236}">
                      <a16:creationId xmlns:a16="http://schemas.microsoft.com/office/drawing/2014/main" id="{8E0CF90D-8D3C-0929-B935-0F6B7757A6B3}"/>
                    </a:ext>
                  </a:extLst>
                </p:cNvPr>
                <p:cNvSpPr txBox="1"/>
                <p:nvPr/>
              </p:nvSpPr>
              <p:spPr>
                <a:xfrm>
                  <a:off x="5976279" y="5228601"/>
                  <a:ext cx="607672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599BA8A7-198B-65C1-5959-60E864BA6C53}"/>
                    </a:ext>
                  </a:extLst>
                </p:cNvPr>
                <p:cNvSpPr txBox="1"/>
                <p:nvPr/>
              </p:nvSpPr>
              <p:spPr>
                <a:xfrm>
                  <a:off x="6579424" y="5239083"/>
                  <a:ext cx="1715783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6-(2)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의 잔여 이펙트가 지속됩니다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14D531-8E1A-0DC3-AAF3-7FF0BE7BDDB7}"/>
              </a:ext>
            </a:extLst>
          </p:cNvPr>
          <p:cNvGrpSpPr/>
          <p:nvPr/>
        </p:nvGrpSpPr>
        <p:grpSpPr>
          <a:xfrm>
            <a:off x="192088" y="408306"/>
            <a:ext cx="11807825" cy="5928493"/>
            <a:chOff x="136525" y="1263549"/>
            <a:chExt cx="11094627" cy="592849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493A565-3349-D827-B11A-C54984619C01}"/>
                </a:ext>
              </a:extLst>
            </p:cNvPr>
            <p:cNvGrpSpPr/>
            <p:nvPr/>
          </p:nvGrpSpPr>
          <p:grpSpPr>
            <a:xfrm>
              <a:off x="136525" y="1263549"/>
              <a:ext cx="11094627" cy="288000"/>
              <a:chOff x="90805" y="1263549"/>
              <a:chExt cx="11094627" cy="28800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A0A2EA7-7FB6-D73A-D146-FA8055938CB0}"/>
                  </a:ext>
                </a:extLst>
              </p:cNvPr>
              <p:cNvGrpSpPr/>
              <p:nvPr/>
            </p:nvGrpSpPr>
            <p:grpSpPr>
              <a:xfrm>
                <a:off x="90805" y="1263549"/>
                <a:ext cx="11094627" cy="288000"/>
                <a:chOff x="192088" y="513080"/>
                <a:chExt cx="11094629" cy="288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F86AB77-DD0E-6B64-100B-1960155A576B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분류</a:t>
                  </a: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7652171-1699-3E24-D01C-45F26D308DF9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핵심 포인트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584D7E7D-828A-E793-F730-2C0C448E210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예상 시간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3CE0702-8B56-F922-97A0-C1E165AB7272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구성 요소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0B7CF3F-B49B-DDC8-C13B-BAA1297C5B1A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추가 설명</a:t>
                  </a:r>
                </a:p>
              </p:txBody>
            </p:sp>
          </p:grp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EF41D66-95E2-234E-9855-C8F14D0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" y="1551549"/>
                <a:ext cx="1109462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72878C-ADC9-666A-96DD-F004E3F99811}"/>
                </a:ext>
              </a:extLst>
            </p:cNvPr>
            <p:cNvSpPr/>
            <p:nvPr/>
          </p:nvSpPr>
          <p:spPr>
            <a:xfrm>
              <a:off x="136526" y="1263549"/>
              <a:ext cx="11094626" cy="59284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61DFC0D-83DC-7CA3-7F4C-6D90D1E0A2C2}"/>
              </a:ext>
            </a:extLst>
          </p:cNvPr>
          <p:cNvSpPr/>
          <p:nvPr/>
        </p:nvSpPr>
        <p:spPr>
          <a:xfrm>
            <a:off x="6182923" y="251930"/>
            <a:ext cx="4632841" cy="63821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77B17-75C0-DE2C-27A1-BA15AC138E54}"/>
              </a:ext>
            </a:extLst>
          </p:cNvPr>
          <p:cNvSpPr txBox="1"/>
          <p:nvPr/>
        </p:nvSpPr>
        <p:spPr>
          <a:xfrm>
            <a:off x="6232541" y="766786"/>
            <a:ext cx="3945927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트라이포드의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내려치는 창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동작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1, 2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대신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1’, 2’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합니다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DE8C4F6-CC9A-02DB-4634-42360D81536D}"/>
              </a:ext>
            </a:extLst>
          </p:cNvPr>
          <p:cNvGrpSpPr/>
          <p:nvPr/>
        </p:nvGrpSpPr>
        <p:grpSpPr>
          <a:xfrm>
            <a:off x="6228681" y="953721"/>
            <a:ext cx="2104026" cy="2311001"/>
            <a:chOff x="7435460" y="655142"/>
            <a:chExt cx="2104026" cy="231100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1C8593-9981-D8B4-5DAC-16A64783F517}"/>
                </a:ext>
              </a:extLst>
            </p:cNvPr>
            <p:cNvSpPr/>
            <p:nvPr/>
          </p:nvSpPr>
          <p:spPr>
            <a:xfrm>
              <a:off x="7435460" y="655142"/>
              <a:ext cx="2104026" cy="1916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6F97C1F-2919-90E1-4DD3-B0FC1F513435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722061" y="927478"/>
              <a:ext cx="181742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7D2E92-7444-A6E2-70AC-27484135DF99}"/>
                </a:ext>
              </a:extLst>
            </p:cNvPr>
            <p:cNvSpPr txBox="1"/>
            <p:nvPr/>
          </p:nvSpPr>
          <p:spPr>
            <a:xfrm>
              <a:off x="7439383" y="660680"/>
              <a:ext cx="565355" cy="266798"/>
            </a:xfrm>
            <a:prstGeom prst="rect">
              <a:avLst/>
            </a:prstGeom>
            <a:solidFill>
              <a:srgbClr val="333333"/>
            </a:solidFill>
            <a:ln w="12700">
              <a:solidFill>
                <a:srgbClr val="333333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동작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1’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664C6E-9991-10F0-A745-3F1BBCA06B1E}"/>
                </a:ext>
              </a:extLst>
            </p:cNvPr>
            <p:cNvSpPr txBox="1"/>
            <p:nvPr/>
          </p:nvSpPr>
          <p:spPr>
            <a:xfrm>
              <a:off x="8091661" y="732523"/>
              <a:ext cx="676467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돌립니다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65" name="그림 64" descr="야외, 흑백, 비행기, 화이트이(가) 표시된 사진&#10;&#10;자동 생성된 설명">
              <a:extLst>
                <a:ext uri="{FF2B5EF4-FFF2-40B4-BE49-F238E27FC236}">
                  <a16:creationId xmlns:a16="http://schemas.microsoft.com/office/drawing/2014/main" id="{3916A2DF-9FD8-FD1B-0D68-A1A7D3268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62662" y="974308"/>
              <a:ext cx="1849622" cy="1540060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D095A93-D9C4-9AEE-7DF7-8CB7F6AF60C6}"/>
                </a:ext>
              </a:extLst>
            </p:cNvPr>
            <p:cNvSpPr/>
            <p:nvPr/>
          </p:nvSpPr>
          <p:spPr>
            <a:xfrm>
              <a:off x="7435461" y="2571271"/>
              <a:ext cx="2104025" cy="3948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11FA89-E3E5-0852-26B3-B732940DFAA4}"/>
                </a:ext>
              </a:extLst>
            </p:cNvPr>
            <p:cNvSpPr txBox="1"/>
            <p:nvPr/>
          </p:nvSpPr>
          <p:spPr>
            <a:xfrm>
              <a:off x="7754099" y="2712697"/>
              <a:ext cx="1468351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왼손으로만 잡고 돌립니다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F254D2-914D-4B46-5C90-CF6D109A2767}"/>
              </a:ext>
            </a:extLst>
          </p:cNvPr>
          <p:cNvGrpSpPr/>
          <p:nvPr/>
        </p:nvGrpSpPr>
        <p:grpSpPr>
          <a:xfrm>
            <a:off x="8419629" y="953721"/>
            <a:ext cx="2317942" cy="2316082"/>
            <a:chOff x="9626408" y="655142"/>
            <a:chExt cx="2317942" cy="231608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D25F3B5-E174-B77D-0340-3BDDB4C58392}"/>
                </a:ext>
              </a:extLst>
            </p:cNvPr>
            <p:cNvSpPr/>
            <p:nvPr/>
          </p:nvSpPr>
          <p:spPr>
            <a:xfrm>
              <a:off x="9626408" y="2572858"/>
              <a:ext cx="2317942" cy="398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9D25959-E880-FD55-83D9-F83919488F85}"/>
                </a:ext>
              </a:extLst>
            </p:cNvPr>
            <p:cNvSpPr/>
            <p:nvPr/>
          </p:nvSpPr>
          <p:spPr>
            <a:xfrm>
              <a:off x="9626408" y="655142"/>
              <a:ext cx="2317942" cy="19161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8276F34-A2CD-9C97-C597-5E625D13AC85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9909086" y="921940"/>
              <a:ext cx="203526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95C893-52CA-1E6D-47AE-042667EDB9D9}"/>
                </a:ext>
              </a:extLst>
            </p:cNvPr>
            <p:cNvSpPr txBox="1"/>
            <p:nvPr/>
          </p:nvSpPr>
          <p:spPr>
            <a:xfrm>
              <a:off x="10282608" y="732525"/>
              <a:ext cx="1021113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하늘로 찌릅니다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5D07398-6B99-4774-0874-D8FB1248F820}"/>
                </a:ext>
              </a:extLst>
            </p:cNvPr>
            <p:cNvGrpSpPr/>
            <p:nvPr/>
          </p:nvGrpSpPr>
          <p:grpSpPr>
            <a:xfrm>
              <a:off x="10524900" y="997619"/>
              <a:ext cx="520958" cy="1503510"/>
              <a:chOff x="6528774" y="106520"/>
              <a:chExt cx="2064831" cy="5959196"/>
            </a:xfrm>
          </p:grpSpPr>
          <p:pic>
            <p:nvPicPr>
              <p:cNvPr id="78" name="Picture 2">
                <a:extLst>
                  <a:ext uri="{FF2B5EF4-FFF2-40B4-BE49-F238E27FC236}">
                    <a16:creationId xmlns:a16="http://schemas.microsoft.com/office/drawing/2014/main" id="{F1F485CC-BFBD-8B22-31B8-F8B8F2522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78" t="20729" r="24802" b="36130"/>
              <a:stretch/>
            </p:blipFill>
            <p:spPr bwMode="auto">
              <a:xfrm flipH="1">
                <a:off x="6528774" y="3086125"/>
                <a:ext cx="2064831" cy="2306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그림 78" descr="검, 무기, 냉병기, 단검이(가) 표시된 사진&#10;&#10;자동 생성된 설명">
                <a:extLst>
                  <a:ext uri="{FF2B5EF4-FFF2-40B4-BE49-F238E27FC236}">
                    <a16:creationId xmlns:a16="http://schemas.microsoft.com/office/drawing/2014/main" id="{F1BCEB8F-5F5D-3068-D945-6DB7BC2A7D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H="1">
                <a:off x="4963774" y="2559744"/>
                <a:ext cx="5959196" cy="1052748"/>
              </a:xfrm>
              <a:prstGeom prst="rect">
                <a:avLst/>
              </a:prstGeom>
            </p:spPr>
          </p:pic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0C371131-2AD4-CFC9-3538-9BA4798511AA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10749000" y="1102213"/>
              <a:ext cx="0" cy="6471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E4CA3C5-9F78-458D-0765-2828B7B8AB68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1014609" y="1749375"/>
              <a:ext cx="0" cy="630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E20AB6-07A7-F262-4746-037BA308156F}"/>
                </a:ext>
              </a:extLst>
            </p:cNvPr>
            <p:cNvSpPr txBox="1"/>
            <p:nvPr/>
          </p:nvSpPr>
          <p:spPr>
            <a:xfrm>
              <a:off x="9688925" y="2711756"/>
              <a:ext cx="2192908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하늘을 향해 찌르듯 들어 올렸다 내립니다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E739AB0-CE4B-8EAF-B02C-B1D9B3A29AAD}"/>
                </a:ext>
              </a:extLst>
            </p:cNvPr>
            <p:cNvSpPr txBox="1"/>
            <p:nvPr/>
          </p:nvSpPr>
          <p:spPr>
            <a:xfrm>
              <a:off x="9626408" y="655142"/>
              <a:ext cx="565355" cy="266798"/>
            </a:xfrm>
            <a:prstGeom prst="rect">
              <a:avLst/>
            </a:prstGeom>
            <a:solidFill>
              <a:srgbClr val="333333"/>
            </a:solidFill>
            <a:ln w="12700">
              <a:solidFill>
                <a:srgbClr val="333333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동작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2’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D619D0E-6CE4-AEDC-CB27-FF7235EA3D4B}"/>
              </a:ext>
            </a:extLst>
          </p:cNvPr>
          <p:cNvSpPr txBox="1"/>
          <p:nvPr/>
        </p:nvSpPr>
        <p:spPr>
          <a:xfrm>
            <a:off x="482783" y="6455685"/>
            <a:ext cx="4214303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트라이포드의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 공략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선택하면 이펙트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크기가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줄어듭니다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92CB646-8D9C-63BE-4027-7DB3A1950862}"/>
              </a:ext>
            </a:extLst>
          </p:cNvPr>
          <p:cNvGrpSpPr/>
          <p:nvPr/>
        </p:nvGrpSpPr>
        <p:grpSpPr>
          <a:xfrm>
            <a:off x="8419629" y="3362464"/>
            <a:ext cx="2331570" cy="2905709"/>
            <a:chOff x="9626408" y="3219071"/>
            <a:chExt cx="2331570" cy="290570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5B7BDF-AF57-A077-58E6-0CEA2B6C6E42}"/>
                </a:ext>
              </a:extLst>
            </p:cNvPr>
            <p:cNvSpPr/>
            <p:nvPr/>
          </p:nvSpPr>
          <p:spPr>
            <a:xfrm>
              <a:off x="9626408" y="5348443"/>
              <a:ext cx="2317942" cy="776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A20EAF2-8AB3-CE30-92DA-0DF48A555D8D}"/>
                </a:ext>
              </a:extLst>
            </p:cNvPr>
            <p:cNvSpPr/>
            <p:nvPr/>
          </p:nvSpPr>
          <p:spPr>
            <a:xfrm>
              <a:off x="9626408" y="3219071"/>
              <a:ext cx="2317942" cy="2130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그림 83" descr="병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56ED5E63-F978-A97A-173B-CF59CBC57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0" r="38147" b="33336"/>
            <a:stretch/>
          </p:blipFill>
          <p:spPr>
            <a:xfrm>
              <a:off x="10113503" y="3528596"/>
              <a:ext cx="1426881" cy="1785219"/>
            </a:xfrm>
            <a:prstGeom prst="rect">
              <a:avLst/>
            </a:prstGeom>
          </p:spPr>
        </p:pic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08ABA82-6B42-9349-CB7F-D0613FA8712A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9909086" y="3485869"/>
              <a:ext cx="203526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1FD696-842B-4A74-BFBF-D17D69279C3E}"/>
                </a:ext>
              </a:extLst>
            </p:cNvPr>
            <p:cNvSpPr txBox="1"/>
            <p:nvPr/>
          </p:nvSpPr>
          <p:spPr>
            <a:xfrm>
              <a:off x="9626408" y="3219071"/>
              <a:ext cx="565355" cy="266798"/>
            </a:xfrm>
            <a:prstGeom prst="rect">
              <a:avLst/>
            </a:prstGeom>
            <a:solidFill>
              <a:srgbClr val="333333"/>
            </a:solidFill>
            <a:ln w="12700">
              <a:solidFill>
                <a:srgbClr val="333333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이펙트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2’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C716D65-48AF-8B9E-677B-1B8848285252}"/>
                </a:ext>
              </a:extLst>
            </p:cNvPr>
            <p:cNvGrpSpPr/>
            <p:nvPr/>
          </p:nvGrpSpPr>
          <p:grpSpPr>
            <a:xfrm>
              <a:off x="10249468" y="3290915"/>
              <a:ext cx="1708510" cy="123111"/>
              <a:chOff x="8000178" y="3308198"/>
              <a:chExt cx="1708510" cy="12311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D8AFBB-0C0F-3CC9-2B16-DEEDC109A5E8}"/>
                  </a:ext>
                </a:extLst>
              </p:cNvPr>
              <p:cNvSpPr txBox="1"/>
              <p:nvPr/>
            </p:nvSpPr>
            <p:spPr>
              <a:xfrm>
                <a:off x="8000178" y="3308198"/>
                <a:ext cx="408766" cy="123111"/>
              </a:xfrm>
              <a:prstGeom prst="rect">
                <a:avLst/>
              </a:prstGeom>
              <a:solidFill>
                <a:srgbClr val="333333"/>
              </a:solidFill>
            </p:spPr>
            <p:txBody>
              <a:bodyPr wrap="non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이펙트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243745F-FB71-E664-2D51-120628D0320A}"/>
                  </a:ext>
                </a:extLst>
              </p:cNvPr>
              <p:cNvSpPr txBox="1"/>
              <p:nvPr/>
            </p:nvSpPr>
            <p:spPr>
              <a:xfrm>
                <a:off x="8413628" y="3308198"/>
                <a:ext cx="129506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크기가 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20% </a:t>
                </a:r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줄어듭니다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100C66D-2E50-1CC6-1713-11EE93584CD9}"/>
                </a:ext>
              </a:extLst>
            </p:cNvPr>
            <p:cNvGrpSpPr/>
            <p:nvPr/>
          </p:nvGrpSpPr>
          <p:grpSpPr>
            <a:xfrm>
              <a:off x="9806069" y="5613501"/>
              <a:ext cx="1958621" cy="246221"/>
              <a:chOff x="9837571" y="5630915"/>
              <a:chExt cx="1958621" cy="246221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DA6D6C-5A00-82A8-23DF-6A20993F7CA7}"/>
                  </a:ext>
                </a:extLst>
              </p:cNvPr>
              <p:cNvSpPr txBox="1"/>
              <p:nvPr/>
            </p:nvSpPr>
            <p:spPr>
              <a:xfrm>
                <a:off x="9837571" y="5630915"/>
                <a:ext cx="19586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의 바닥에 갈라진 흔적과 함께 </a:t>
                </a:r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창이 바닥에 박혀 있는 이펙트가 생깁니다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0D9B8B-1072-CB2B-EAA4-B241BB259622}"/>
                  </a:ext>
                </a:extLst>
              </p:cNvPr>
              <p:cNvSpPr txBox="1"/>
              <p:nvPr/>
            </p:nvSpPr>
            <p:spPr>
              <a:xfrm>
                <a:off x="9840457" y="5633232"/>
                <a:ext cx="504946" cy="123111"/>
              </a:xfrm>
              <a:prstGeom prst="rect">
                <a:avLst/>
              </a:prstGeom>
              <a:solidFill>
                <a:srgbClr val="333333"/>
              </a:solidFill>
            </p:spPr>
            <p:txBody>
              <a:bodyPr wrap="non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이펙트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2-2</a:t>
                </a:r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910787B-8767-B312-42BE-BAF9A168DD5F}"/>
              </a:ext>
            </a:extLst>
          </p:cNvPr>
          <p:cNvSpPr txBox="1"/>
          <p:nvPr/>
        </p:nvSpPr>
        <p:spPr>
          <a:xfrm>
            <a:off x="6235361" y="328098"/>
            <a:ext cx="1331065" cy="28934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254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청룡진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변형 동작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9BDD23-0AFC-97C2-424F-7211DA2A0139}"/>
              </a:ext>
            </a:extLst>
          </p:cNvPr>
          <p:cNvSpPr txBox="1"/>
          <p:nvPr/>
        </p:nvSpPr>
        <p:spPr>
          <a:xfrm>
            <a:off x="484656" y="6302050"/>
            <a:ext cx="4570871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트라이포드의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대지 파괴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선택하면 이펙트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색깔이 밝은 노란빛으로 변경됩니다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94DDAB-E03B-D79E-7110-54FAE1A7DB04}"/>
              </a:ext>
            </a:extLst>
          </p:cNvPr>
          <p:cNvSpPr txBox="1"/>
          <p:nvPr/>
        </p:nvSpPr>
        <p:spPr>
          <a:xfrm>
            <a:off x="9297275" y="3156441"/>
            <a:ext cx="1453924" cy="123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전투 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돌아갑니다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9255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038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20.0, ‘duration’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4326</TotalTime>
  <Words>1520</Words>
  <Application>Microsoft Office PowerPoint</Application>
  <PresentationFormat>와이드스크린</PresentationFormat>
  <Paragraphs>341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Noto Sans KR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145</cp:revision>
  <dcterms:created xsi:type="dcterms:W3CDTF">2025-06-06T11:22:44Z</dcterms:created>
  <dcterms:modified xsi:type="dcterms:W3CDTF">2025-06-29T12:22:31Z</dcterms:modified>
</cp:coreProperties>
</file>