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2908646" cy="246221"/>
            <a:chOff x="1779942" y="1074464"/>
            <a:chExt cx="2908646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887856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3867529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81250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게임의 전투 방식에 숙련된 유저가 사용할 때 효율이 증가하는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3396179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4980275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7668108" y="6946910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7899925" y="7209032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7668108" y="8013402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7899925" y="8275012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7668108" y="9079894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7899925" y="9341504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0C5BA3-BFAB-6563-96D5-E9674333F63E}"/>
              </a:ext>
            </a:extLst>
          </p:cNvPr>
          <p:cNvGrpSpPr/>
          <p:nvPr/>
        </p:nvGrpSpPr>
        <p:grpSpPr>
          <a:xfrm>
            <a:off x="1779942" y="1073807"/>
            <a:ext cx="3129061" cy="246221"/>
            <a:chOff x="1779942" y="1073807"/>
            <a:chExt cx="3129061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33684-9BF3-44C1-1275-9DF4631442C0}"/>
                </a:ext>
              </a:extLst>
            </p:cNvPr>
            <p:cNvSpPr txBox="1"/>
            <p:nvPr/>
          </p:nvSpPr>
          <p:spPr>
            <a:xfrm>
              <a:off x="1779942" y="107380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근접 전투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E55706-B664-C6A7-C74F-AACAC32639A5}"/>
                </a:ext>
              </a:extLst>
            </p:cNvPr>
            <p:cNvSpPr txBox="1"/>
            <p:nvPr/>
          </p:nvSpPr>
          <p:spPr>
            <a:xfrm>
              <a:off x="2907494" y="1073807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보호막 유지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FECC6F-0744-CCF7-2B4B-F566DCB83A4E}"/>
                </a:ext>
              </a:extLst>
            </p:cNvPr>
            <p:cNvSpPr txBox="1"/>
            <p:nvPr/>
          </p:nvSpPr>
          <p:spPr>
            <a:xfrm>
              <a:off x="4163286" y="1073807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#1:1 </a:t>
              </a:r>
              <a:r>
                <a:rPr lang="ko-KR" altLang="en-US" sz="1000" b="1" dirty="0">
                  <a:latin typeface="+mn-ea"/>
                </a:rPr>
                <a:t>특화</a:t>
              </a:r>
              <a:endParaRPr lang="en-US" altLang="ko-KR" sz="1000" b="1" dirty="0">
                <a:latin typeface="+mn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70330"/>
              </p:ext>
            </p:extLst>
          </p:nvPr>
        </p:nvGraphicFramePr>
        <p:xfrm>
          <a:off x="2286977" y="1995951"/>
          <a:ext cx="7618045" cy="34752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8793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422000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5347252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44555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구분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122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r>
                        <a:rPr lang="ko-KR" sz="1000" dirty="0">
                          <a:effectLst/>
                        </a:rPr>
                        <a:t>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자동 타겟팅으로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6392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스킬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적의 공격을 회피해야 최대의 효율이 나오는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82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전투에 특화된 컨셉을 강조하는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829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스킬</a:t>
                      </a:r>
                      <a:r>
                        <a:rPr lang="en-US" sz="1000" dirty="0">
                          <a:effectLst/>
                        </a:rPr>
                        <a:t> 3 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1224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0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24110"/>
              </p:ext>
            </p:extLst>
          </p:nvPr>
        </p:nvGraphicFramePr>
        <p:xfrm>
          <a:off x="155404" y="2161089"/>
          <a:ext cx="11940140" cy="46147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3639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  <a:gridCol w="10162572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이름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등급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660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30</cp:revision>
  <dcterms:created xsi:type="dcterms:W3CDTF">2024-09-03T06:29:58Z</dcterms:created>
  <dcterms:modified xsi:type="dcterms:W3CDTF">2024-09-25T08:54:20Z</dcterms:modified>
</cp:coreProperties>
</file>