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3147067" y="4461356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5006797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 진입할 수 없게 되지만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있습니다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별은 직접 조작할 수 는 없지만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인공 별이 스킬을 대신 시전한 후 자동으로 회수됩니다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대신 시전하는 동안 다른 행동을 할 수 있습니다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스킬을 시전할 인공 별이 회수되어 있을 때만 사용 가능합니다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속도는 공격 속도에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회수 속도는 이동 속도에 비례합니다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1782657"/>
            <a:ext cx="2927702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 스탯 사용할 수 있게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시전할 때 치명타 적중률이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4748032"/>
            <a:ext cx="6595373" cy="93871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등가교환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 효과로 소모한 게이지 만큼 암흑 에너지가 차오르며 암흑 에너지가 모든 게이지를 차지하게 되면 피해량이 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적중으로 인한 게이지 회복이 불가능해지지만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 효과가 적용되어 있는 동안 별자리 스킬 시전 시 일정한 수 만큼 게이지가 회복됩니다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2663405"/>
            <a:ext cx="7452979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밝기 증가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까지 형성 가능해 지며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스킬에 따라 시전에 필요한 인공 별이 달라집니다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시전할 때  게이지를 소모하며 소모한 개수에 비례하여 현상 스킬의 피해량이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시전에 필요한 인공별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게이지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시전할 때 순행 효과가 발생하며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소모한 게이지 개수에 비례하여 현상 스킬의 피해량이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5511256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6912212" y="1020910"/>
            <a:ext cx="3822178" cy="761747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3056</Words>
  <Application>Microsoft Office PowerPoint</Application>
  <PresentationFormat>와이드스크린</PresentationFormat>
  <Paragraphs>269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46</cp:revision>
  <dcterms:created xsi:type="dcterms:W3CDTF">2025-02-06T08:58:07Z</dcterms:created>
  <dcterms:modified xsi:type="dcterms:W3CDTF">2025-04-03T12:18:22Z</dcterms:modified>
</cp:coreProperties>
</file>