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21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3897D-E996-14D9-66D4-7C44F86EC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EE3C74-72E3-E4AC-AA2B-B5377D0EC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A38B39-E24D-D165-F684-F590B71D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F0FF-B669-435E-9281-29B24F9670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11C902-B849-2A6B-54DC-5385BA70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err="1"/>
              <a:t>LostArk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DF55EF-8FCF-A1C9-8444-34A99B59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B83B-1F87-4688-B482-05184C8B1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543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2C4898-4F53-A1B6-C370-69297B18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C03ACB-1CF0-9704-B4A3-D4041E3F6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C7C812-A160-A653-E87B-411EB8EA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F0FF-B669-435E-9281-29B24F9670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4671E6-0B3B-4E6A-07AD-7D3D67A3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908D4-E55E-658B-E310-424C7BA6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B83B-1F87-4688-B482-05184C8B1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72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4E5A85-1592-5685-368B-DA5EE3A9A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56CB38-DABF-B7EE-351A-20CBD8B07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891B8D-6537-BF83-DCA9-312C2AC4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F0FF-B669-435E-9281-29B24F9670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11C68-2B8E-61F3-68E2-EAA7DDE7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1273F-08F7-AAA6-DFC2-D38E2BE1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B83B-1F87-4688-B482-05184C8B1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1CE5C-8B3B-379F-41E0-4B275025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E58685-91EB-ACDA-16D1-6F02FED2C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C2672-B1F6-8057-96AF-DF411827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F0FF-B669-435E-9281-29B24F9670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DB6BE-707D-0AB6-7F93-7683E751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B71C4-CDC6-4D73-6218-D8C9B2C8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B83B-1F87-4688-B482-05184C8B1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104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29ADA-6A8F-2608-132B-6C6C0599B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6B9562-A853-1566-3728-3E4AB99F9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059D7-33E8-62DE-252E-E8F0371B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F0FF-B669-435E-9281-29B24F9670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A8260-B602-96FC-A4DA-B04BE5E7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6157D-FE49-6306-83A6-C74288E8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B83B-1F87-4688-B482-05184C8B1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606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C49F3-8F48-8145-2F58-09CD7E75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59B7C-15A9-AE52-8DD7-E84BC510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D9944-B542-D055-E3A6-7B6E7709D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B68BC-DF63-08B5-79D8-89106E6A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F0FF-B669-435E-9281-29B24F9670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529E3-2784-7117-8AA3-7FAF3C63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DB5972-3C9B-BC95-5EE8-EAFB0ABD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B83B-1F87-4688-B482-05184C8B1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65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4AF82-6ABF-FA7B-8E7D-64635285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D7434-CA3C-6D06-CB49-B045793F6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50BF83-3F26-DDE7-758A-E764B6D84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5D0F40-7AB0-7A8B-6472-E6D4526C3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A6997C-46EE-1158-FBF5-B0B08AB2C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F08E1A-345A-4B9C-59D3-65C50E64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F0FF-B669-435E-9281-29B24F9670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1F412A-623D-A1FB-0F26-F0924A46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A5BE46-884B-CB27-9AE2-715B56CD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B83B-1F87-4688-B482-05184C8B1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19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BC254-BF1D-2C56-FD7E-9B2A1609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660C29-B66D-9FD4-5022-552AF821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F0FF-B669-435E-9281-29B24F9670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2533AF-A4A3-54BC-AD2E-CFEB2607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36911D-237A-F690-314E-38343EE7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B83B-1F87-4688-B482-05184C8B1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5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70F4B4-66C0-7244-D183-A627F64C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F0FF-B669-435E-9281-29B24F9670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6EB3A5-D935-5D50-4080-FBDA681C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7A918B-A2AD-7D7A-F564-2FCD3465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B83B-1F87-4688-B482-05184C8B1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72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F2B69-8557-0582-D2B8-3A591A3F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B6918-1B21-79CA-D135-D2452240E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52F1C5-B08D-A838-EA26-89B99FD25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0F82B-1DA5-57AB-9F2B-E3EB34B6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F0FF-B669-435E-9281-29B24F9670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EE8F5F-3ADC-1E96-07DE-A5E24F28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6B490-1B9C-5AFA-ECCB-721F714F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B83B-1F87-4688-B482-05184C8B1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92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814F1-1FF3-922A-230A-D0B60601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22B9BB-37C8-0F1F-0050-5445A6840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9F231D-5447-D211-686A-161B8A174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D5DDD-FEA5-D523-5B2C-08AFB53C8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BF0FF-B669-435E-9281-29B24F9670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BA904D-57D2-385B-8A1E-822A1D93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D1B033-6DCE-A2AF-A849-AF7D34A3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B83B-1F87-4688-B482-05184C8B1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14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33C231-9429-341F-2BC1-BB61085B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125B0-7764-6207-C274-BF1279DB8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4F758-7DE8-C4CE-D35B-3B6469C79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9BF0FF-B669-435E-9281-29B24F967092}" type="datetimeFigureOut">
              <a:rPr lang="ko-KR" altLang="en-US" smtClean="0"/>
              <a:t>2025-01-08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86711-A0D0-A1CB-8FE4-09CA0D0A6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BDF60-1D39-9566-C14C-AF9F28200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AB83B-1F87-4688-B482-05184C8B1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4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85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</cp:revision>
  <dcterms:created xsi:type="dcterms:W3CDTF">2025-01-08T09:31:21Z</dcterms:created>
  <dcterms:modified xsi:type="dcterms:W3CDTF">2025-01-08T09:54:34Z</dcterms:modified>
</cp:coreProperties>
</file>