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1" r:id="rId2"/>
    <p:sldId id="276" r:id="rId3"/>
    <p:sldId id="304" r:id="rId4"/>
    <p:sldId id="301" r:id="rId5"/>
    <p:sldId id="302" r:id="rId6"/>
    <p:sldId id="298" r:id="rId7"/>
    <p:sldId id="3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BC"/>
    <a:srgbClr val="AA8056"/>
    <a:srgbClr val="BD9C7C"/>
    <a:srgbClr val="87A87B"/>
    <a:srgbClr val="C7C31B"/>
    <a:srgbClr val="D3E080"/>
    <a:srgbClr val="2A2C35"/>
    <a:srgbClr val="E2E22E"/>
    <a:srgbClr val="EFF093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2277" autoAdjust="0"/>
  </p:normalViewPr>
  <p:slideViewPr>
    <p:cSldViewPr snapToGrid="0" showGuides="1">
      <p:cViewPr>
        <p:scale>
          <a:sx n="100" d="100"/>
          <a:sy n="100" d="100"/>
        </p:scale>
        <p:origin x="58" y="-67"/>
      </p:cViewPr>
      <p:guideLst>
        <p:guide orient="horz" pos="2160"/>
        <p:guide pos="3840"/>
        <p:guide orient="horz" pos="4201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45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8D41-0944-48C2-331C-5603AC4D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BEB68C-089D-87B8-0098-58BF04A0AFC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9BDD6A9-6C86-616B-D2BF-ED9D3B14472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E30488-1091-EA6C-0C99-858B2EBFB7F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96F71-7EAC-C757-DE50-19C61292ABF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0CD7EF-9CBF-1E7A-698A-FAC46003789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2D8ACD-ABA7-6DBC-9743-3A5C041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26054"/>
              </p:ext>
            </p:extLst>
          </p:nvPr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9684D-57C9-C25E-1008-2BDF082EA421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적룡질풍격</a:t>
            </a:r>
            <a:endParaRPr lang="ko-KR" altLang="en-US" sz="1600" b="1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7E11532-A01D-A802-4CC1-35ECCA5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8102" y="887818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47A34-E4A2-05B0-D8FB-7383BB4AE47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E19D-7670-AD49-2C68-69D3527A24AC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5926C0A-870A-C184-3324-8DF83E92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516434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7C2AAE-2E20-A1BE-16FC-65F742879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188919"/>
              </p:ext>
            </p:extLst>
          </p:nvPr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4.0,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0}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53EBE19D-D24E-AADB-6161-5096305ACAF5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BFC9BC6-2E54-E4B2-B334-4809E75738F4}"/>
              </a:ext>
            </a:extLst>
          </p:cNvPr>
          <p:cNvSpPr/>
          <p:nvPr/>
        </p:nvSpPr>
        <p:spPr>
          <a:xfrm>
            <a:off x="8357616" y="4124994"/>
            <a:ext cx="1071854" cy="17149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46F6273-3179-C957-1EA7-5750A9E07B0C}"/>
              </a:ext>
            </a:extLst>
          </p:cNvPr>
          <p:cNvGrpSpPr/>
          <p:nvPr/>
        </p:nvGrpSpPr>
        <p:grpSpPr>
          <a:xfrm>
            <a:off x="8703287" y="4759884"/>
            <a:ext cx="380512" cy="1010033"/>
            <a:chOff x="8807639" y="3073910"/>
            <a:chExt cx="683800" cy="1815084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6DA491-4AEB-0FE4-B225-F96433D4018B}"/>
                </a:ext>
              </a:extLst>
            </p:cNvPr>
            <p:cNvSpPr/>
            <p:nvPr/>
          </p:nvSpPr>
          <p:spPr>
            <a:xfrm>
              <a:off x="8807639" y="3073910"/>
              <a:ext cx="683799" cy="1639157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BF2298E-0CB7-60F8-0689-49AD8E85ECF9}"/>
                </a:ext>
              </a:extLst>
            </p:cNvPr>
            <p:cNvGrpSpPr/>
            <p:nvPr/>
          </p:nvGrpSpPr>
          <p:grpSpPr>
            <a:xfrm>
              <a:off x="8807640" y="4229368"/>
              <a:ext cx="683799" cy="659626"/>
              <a:chOff x="3829212" y="2412758"/>
              <a:chExt cx="683799" cy="65962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9E143E65-44E2-41CF-2772-E98C8CF1A0C2}"/>
                  </a:ext>
                </a:extLst>
              </p:cNvPr>
              <p:cNvSpPr/>
              <p:nvPr/>
            </p:nvSpPr>
            <p:spPr>
              <a:xfrm>
                <a:off x="3829212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CF2B3D0-139C-1277-1701-B66F2EB05155}"/>
                  </a:ext>
                </a:extLst>
              </p:cNvPr>
              <p:cNvSpPr/>
              <p:nvPr/>
            </p:nvSpPr>
            <p:spPr>
              <a:xfrm>
                <a:off x="3995185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58356962-0447-9361-6F8E-744EE49C85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1112" y="2412758"/>
                <a:ext cx="0" cy="3077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E3D190B-FDA4-1C93-BB4B-E8F80F9E2389}"/>
              </a:ext>
            </a:extLst>
          </p:cNvPr>
          <p:cNvSpPr txBox="1"/>
          <p:nvPr/>
        </p:nvSpPr>
        <p:spPr>
          <a:xfrm>
            <a:off x="8424665" y="4219322"/>
            <a:ext cx="937757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전방 찌르기 후 당기기</a:t>
            </a:r>
            <a:endParaRPr lang="en-US" altLang="ko-KR" sz="8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/>
            <a:r>
              <a: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{dmg_1}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8779F90-8CF0-7E2A-F8D4-A9E03792F53E}"/>
              </a:ext>
            </a:extLst>
          </p:cNvPr>
          <p:cNvSpPr/>
          <p:nvPr/>
        </p:nvSpPr>
        <p:spPr>
          <a:xfrm>
            <a:off x="10801156" y="4124994"/>
            <a:ext cx="1188759" cy="17149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DBA4AEC4-381D-C5BC-8717-7BCF284E79EC}"/>
              </a:ext>
            </a:extLst>
          </p:cNvPr>
          <p:cNvGrpSpPr/>
          <p:nvPr/>
        </p:nvGrpSpPr>
        <p:grpSpPr>
          <a:xfrm>
            <a:off x="10849611" y="4505114"/>
            <a:ext cx="1091848" cy="1264449"/>
            <a:chOff x="9592175" y="4828475"/>
            <a:chExt cx="1091848" cy="126444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8051B73-9D2A-08B4-FB9A-A9FF513F1D74}"/>
                </a:ext>
              </a:extLst>
            </p:cNvPr>
            <p:cNvSpPr/>
            <p:nvPr/>
          </p:nvSpPr>
          <p:spPr>
            <a:xfrm>
              <a:off x="10042972" y="5082891"/>
              <a:ext cx="190257" cy="859767"/>
            </a:xfrm>
            <a:prstGeom prst="rect">
              <a:avLst/>
            </a:prstGeom>
            <a:solidFill>
              <a:srgbClr val="AA80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9F24271-74AF-C1D0-ED60-141563664511}"/>
                </a:ext>
              </a:extLst>
            </p:cNvPr>
            <p:cNvGrpSpPr/>
            <p:nvPr/>
          </p:nvGrpSpPr>
          <p:grpSpPr>
            <a:xfrm>
              <a:off x="9947845" y="5745480"/>
              <a:ext cx="380511" cy="347444"/>
              <a:chOff x="6133225" y="2448007"/>
              <a:chExt cx="683799" cy="62437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268D6912-F1EA-B34F-9543-E8D0A88D3FF3}"/>
                  </a:ext>
                </a:extLst>
              </p:cNvPr>
              <p:cNvSpPr/>
              <p:nvPr/>
            </p:nvSpPr>
            <p:spPr>
              <a:xfrm>
                <a:off x="6133225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A4112CB-8211-8406-D3A5-67922515F22B}"/>
                  </a:ext>
                </a:extLst>
              </p:cNvPr>
              <p:cNvSpPr/>
              <p:nvPr/>
            </p:nvSpPr>
            <p:spPr>
              <a:xfrm>
                <a:off x="6299198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7476E61D-E105-A67D-41CB-D39D5E83C34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125" y="2448007"/>
                <a:ext cx="0" cy="2725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4ED3E7-8745-4D63-014D-2A37D431DA60}"/>
                </a:ext>
              </a:extLst>
            </p:cNvPr>
            <p:cNvSpPr/>
            <p:nvPr/>
          </p:nvSpPr>
          <p:spPr>
            <a:xfrm>
              <a:off x="9592175" y="4828475"/>
              <a:ext cx="1091848" cy="254416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94849B-F39A-82A0-14E5-13E0D8EFFAE6}"/>
                </a:ext>
              </a:extLst>
            </p:cNvPr>
            <p:cNvSpPr txBox="1"/>
            <p:nvPr/>
          </p:nvSpPr>
          <p:spPr>
            <a:xfrm>
              <a:off x="10420457" y="5462296"/>
              <a:ext cx="15228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effectLst>
                    <a:glow rad="63500">
                      <a:schemeClr val="bg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8m</a:t>
              </a:r>
            </a:p>
          </p:txBody>
        </p: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28C70DBC-BF47-4906-C98E-5E94DE5B7A0F}"/>
                </a:ext>
              </a:extLst>
            </p:cNvPr>
            <p:cNvSpPr/>
            <p:nvPr/>
          </p:nvSpPr>
          <p:spPr>
            <a:xfrm rot="5400000">
              <a:off x="9812907" y="5367858"/>
              <a:ext cx="837615" cy="311989"/>
            </a:xfrm>
            <a:prstGeom prst="arc">
              <a:avLst>
                <a:gd name="adj1" fmla="val 10909771"/>
                <a:gd name="adj2" fmla="val 21478286"/>
              </a:avLst>
            </a:prstGeom>
            <a:ln w="6350">
              <a:solidFill>
                <a:schemeClr val="accent3"/>
              </a:solidFill>
            </a:ln>
            <a:effectLst>
              <a:glow rad="254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FD8FFE8-904A-7851-8DF2-2DC006297D04}"/>
                </a:ext>
              </a:extLst>
            </p:cNvPr>
            <p:cNvSpPr txBox="1"/>
            <p:nvPr/>
          </p:nvSpPr>
          <p:spPr>
            <a:xfrm>
              <a:off x="10092907" y="5210833"/>
              <a:ext cx="104464" cy="492443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</a:t>
              </a:r>
              <a:endParaRPr lang="en-US" altLang="ko-KR" sz="800" dirty="0">
                <a:solidFill>
                  <a:schemeClr val="bg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동</a:t>
              </a:r>
              <a:endParaRPr lang="en-US" altLang="ko-KR" sz="800" dirty="0">
                <a:solidFill>
                  <a:schemeClr val="bg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r>
                <a:rPr lang="ko-KR" altLang="en-US" sz="800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거리</a:t>
              </a:r>
              <a:endParaRPr lang="en-US" altLang="ko-KR" sz="800" dirty="0">
                <a:solidFill>
                  <a:schemeClr val="bg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EB17677-79FA-93B0-E079-F19B2B656BB1}"/>
              </a:ext>
            </a:extLst>
          </p:cNvPr>
          <p:cNvSpPr txBox="1"/>
          <p:nvPr/>
        </p:nvSpPr>
        <p:spPr>
          <a:xfrm>
            <a:off x="11035661" y="4219322"/>
            <a:ext cx="719749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ko-KR" altLang="en-US" sz="800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피니쉬</a:t>
            </a:r>
            <a:r>
              <a:rPr lang="ko-KR" altLang="en-US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이동 공격</a:t>
            </a:r>
            <a:endParaRPr lang="en-US" altLang="ko-KR" sz="800" dirty="0">
              <a:effectLst/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/>
            <a:r>
              <a: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{dmg_4}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24175E-8124-CC29-82B3-4100EFED916E}"/>
              </a:ext>
            </a:extLst>
          </p:cNvPr>
          <p:cNvSpPr txBox="1"/>
          <p:nvPr/>
        </p:nvSpPr>
        <p:spPr>
          <a:xfrm>
            <a:off x="12192000" y="4413235"/>
            <a:ext cx="100508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5</a:t>
            </a:r>
            <a:r>
              <a:rPr lang="ko-KR" altLang="en-US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회 휘두르기 </a:t>
            </a:r>
            <a:r>
              <a: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{dmg_2}</a:t>
            </a:r>
          </a:p>
          <a:p>
            <a:pPr algn="ctr"/>
            <a:r>
              <a:rPr lang="ko-KR" altLang="en-US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&amp; 8</a:t>
            </a:r>
            <a:r>
              <a:rPr lang="ko-KR" altLang="en-US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회 찌르기</a:t>
            </a:r>
            <a:r>
              <a: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{dmg_3}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1474E99-F200-3C83-ABAE-67CD47AED4EB}"/>
              </a:ext>
            </a:extLst>
          </p:cNvPr>
          <p:cNvSpPr/>
          <p:nvPr/>
        </p:nvSpPr>
        <p:spPr>
          <a:xfrm>
            <a:off x="9490407" y="4124994"/>
            <a:ext cx="1249812" cy="171497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34B2DE0-D8A4-1AE1-4A77-02A2E332A89F}"/>
              </a:ext>
            </a:extLst>
          </p:cNvPr>
          <p:cNvGrpSpPr/>
          <p:nvPr/>
        </p:nvGrpSpPr>
        <p:grpSpPr>
          <a:xfrm>
            <a:off x="9569389" y="5116653"/>
            <a:ext cx="1091848" cy="653264"/>
            <a:chOff x="10450173" y="3715043"/>
            <a:chExt cx="1962111" cy="117395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A6CC810-7EA0-CAB4-3EF0-D9B05DFEBC59}"/>
                </a:ext>
              </a:extLst>
            </p:cNvPr>
            <p:cNvSpPr/>
            <p:nvPr/>
          </p:nvSpPr>
          <p:spPr>
            <a:xfrm>
              <a:off x="10450173" y="3715043"/>
              <a:ext cx="1962111" cy="998025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0B83175-F14E-77FE-2B4F-4F431EDE8D4F}"/>
                </a:ext>
              </a:extLst>
            </p:cNvPr>
            <p:cNvGrpSpPr/>
            <p:nvPr/>
          </p:nvGrpSpPr>
          <p:grpSpPr>
            <a:xfrm>
              <a:off x="11089329" y="4229368"/>
              <a:ext cx="683799" cy="659626"/>
              <a:chOff x="3829212" y="2412758"/>
              <a:chExt cx="683799" cy="659626"/>
            </a:xfrm>
          </p:grpSpPr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5705FA27-D63B-FD12-C796-BB7F5016273C}"/>
                  </a:ext>
                </a:extLst>
              </p:cNvPr>
              <p:cNvSpPr/>
              <p:nvPr/>
            </p:nvSpPr>
            <p:spPr>
              <a:xfrm>
                <a:off x="3829212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FAD29486-749D-68C9-C3E6-BD44838FCBAA}"/>
                  </a:ext>
                </a:extLst>
              </p:cNvPr>
              <p:cNvSpPr/>
              <p:nvPr/>
            </p:nvSpPr>
            <p:spPr>
              <a:xfrm>
                <a:off x="3995185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20" name="직선 화살표 연결선 19">
                <a:extLst>
                  <a:ext uri="{FF2B5EF4-FFF2-40B4-BE49-F238E27FC236}">
                    <a16:creationId xmlns:a16="http://schemas.microsoft.com/office/drawing/2014/main" id="{FB753640-BC98-58F5-0B0C-46990A2B2B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1112" y="2412758"/>
                <a:ext cx="0" cy="3077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3266692-8D43-278B-845B-7F146C0D4F74}"/>
              </a:ext>
            </a:extLst>
          </p:cNvPr>
          <p:cNvGrpSpPr/>
          <p:nvPr/>
        </p:nvGrpSpPr>
        <p:grpSpPr>
          <a:xfrm>
            <a:off x="9531251" y="4219322"/>
            <a:ext cx="1168124" cy="246221"/>
            <a:chOff x="10559980" y="4175294"/>
            <a:chExt cx="1168124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1ED8B7F-8804-8BDD-0907-6F49D340784E}"/>
                </a:ext>
              </a:extLst>
            </p:cNvPr>
            <p:cNvSpPr txBox="1"/>
            <p:nvPr/>
          </p:nvSpPr>
          <p:spPr>
            <a:xfrm>
              <a:off x="10559980" y="4175294"/>
              <a:ext cx="55944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8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8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회 휘두르기</a:t>
              </a:r>
              <a:endPara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/>
              <a:r>
                <a:rPr lang="en-US" altLang="ko-KR" sz="8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{dmg_2}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815A74-5BA7-89A9-5490-6BB4157C6BD2}"/>
                </a:ext>
              </a:extLst>
            </p:cNvPr>
            <p:cNvSpPr txBox="1"/>
            <p:nvPr/>
          </p:nvSpPr>
          <p:spPr>
            <a:xfrm>
              <a:off x="11263233" y="4175294"/>
              <a:ext cx="464871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8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</a:t>
              </a:r>
              <a:r>
                <a:rPr lang="ko-KR" altLang="en-US" sz="8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회 찌르기</a:t>
              </a:r>
              <a:endParaRPr lang="en-US" altLang="ko-KR" sz="80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/>
              <a:r>
                <a:rPr lang="en-US" altLang="ko-KR" sz="8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{dmg_3}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D3A182-6635-FE9E-924C-FE9650E68C4C}"/>
                </a:ext>
              </a:extLst>
            </p:cNvPr>
            <p:cNvSpPr txBox="1"/>
            <p:nvPr/>
          </p:nvSpPr>
          <p:spPr>
            <a:xfrm>
              <a:off x="11156065" y="4236849"/>
              <a:ext cx="7053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rgbClr val="00B05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&amp;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3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AE60894B-7F85-66FA-1CD6-A4D8AF7A0DA4}"/>
              </a:ext>
            </a:extLst>
          </p:cNvPr>
          <p:cNvSpPr/>
          <p:nvPr/>
        </p:nvSpPr>
        <p:spPr>
          <a:xfrm>
            <a:off x="194093" y="461481"/>
            <a:ext cx="3434699" cy="399383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FCA232F0-C04F-B1CC-04F9-0E58CCEB9195}"/>
              </a:ext>
            </a:extLst>
          </p:cNvPr>
          <p:cNvGrpSpPr/>
          <p:nvPr/>
        </p:nvGrpSpPr>
        <p:grpSpPr>
          <a:xfrm>
            <a:off x="194093" y="461481"/>
            <a:ext cx="3434699" cy="444038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30D87BC6-93C4-2D97-AFFE-CFC8292271C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0F5038D-FB07-B5BF-C628-4729D5144CF4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323A8362-4F2F-462B-E372-6426C51E3381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531D487E-253C-586A-0999-E2789A0A08A0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61E4934-0B30-70C4-09D0-D55109BBB084}"/>
              </a:ext>
            </a:extLst>
          </p:cNvPr>
          <p:cNvGrpSpPr/>
          <p:nvPr/>
        </p:nvGrpSpPr>
        <p:grpSpPr>
          <a:xfrm>
            <a:off x="8497400" y="931166"/>
            <a:ext cx="835101" cy="123111"/>
            <a:chOff x="1341678" y="941326"/>
            <a:chExt cx="835101" cy="123111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50A564-58CE-CAC4-017E-5EB21F87FB9B}"/>
                </a:ext>
              </a:extLst>
            </p:cNvPr>
            <p:cNvSpPr txBox="1"/>
            <p:nvPr/>
          </p:nvSpPr>
          <p:spPr>
            <a:xfrm>
              <a:off x="1510658" y="941326"/>
              <a:ext cx="66612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A58E9E0-5B47-0B9A-3A48-D48A554D0635}"/>
                </a:ext>
              </a:extLst>
            </p:cNvPr>
            <p:cNvGrpSpPr/>
            <p:nvPr/>
          </p:nvGrpSpPr>
          <p:grpSpPr>
            <a:xfrm>
              <a:off x="1341678" y="958329"/>
              <a:ext cx="89105" cy="89105"/>
              <a:chOff x="1394247" y="792216"/>
              <a:chExt cx="89105" cy="89105"/>
            </a:xfrm>
          </p:grpSpPr>
          <p:sp>
            <p:nvSpPr>
              <p:cNvPr id="99" name="자유형: 도형 98">
                <a:extLst>
                  <a:ext uri="{FF2B5EF4-FFF2-40B4-BE49-F238E27FC236}">
                    <a16:creationId xmlns:a16="http://schemas.microsoft.com/office/drawing/2014/main" id="{C14F4A21-A78A-691E-2BD6-A14D4DE716C8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자유형: 도형 99">
                <a:extLst>
                  <a:ext uri="{FF2B5EF4-FFF2-40B4-BE49-F238E27FC236}">
                    <a16:creationId xmlns:a16="http://schemas.microsoft.com/office/drawing/2014/main" id="{1204F7FB-04FF-4F70-526B-F3D584B4C811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FC95F1B-2EBD-7D0B-622B-FF47EDD26399}"/>
              </a:ext>
            </a:extLst>
          </p:cNvPr>
          <p:cNvGrpSpPr/>
          <p:nvPr/>
        </p:nvGrpSpPr>
        <p:grpSpPr>
          <a:xfrm>
            <a:off x="194093" y="931166"/>
            <a:ext cx="562153" cy="270419"/>
            <a:chOff x="372454" y="941326"/>
            <a:chExt cx="562153" cy="27041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9D92F0A-CE17-6500-3062-ECC9890F3731}"/>
                </a:ext>
              </a:extLst>
            </p:cNvPr>
            <p:cNvGrpSpPr/>
            <p:nvPr/>
          </p:nvGrpSpPr>
          <p:grpSpPr>
            <a:xfrm>
              <a:off x="545740" y="1093688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33A2BDB0-55ED-F3D1-6F26-E7BC93EE069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27FE015-814D-05B5-C7A7-1FF85AD05195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FF4F39-5E17-0180-EB71-064E0947E437}"/>
                </a:ext>
              </a:extLst>
            </p:cNvPr>
            <p:cNvGrpSpPr/>
            <p:nvPr/>
          </p:nvGrpSpPr>
          <p:grpSpPr>
            <a:xfrm>
              <a:off x="372454" y="941326"/>
              <a:ext cx="562153" cy="123111"/>
              <a:chOff x="372454" y="941326"/>
              <a:chExt cx="562153" cy="123111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CAAAA74-1F9B-A1E5-F0DD-62D000ADB1B1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208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2A00190E-CB64-FE48-B9B1-C9FD66D1E61F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D536D56A-6DB1-5C06-8DA7-ACC8FF1E022B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4B72AD0B-CEB5-B07E-44C0-BADEC87B981C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sp>
        <p:nvSpPr>
          <p:cNvPr id="2069" name="TextBox 4">
            <a:extLst>
              <a:ext uri="{FF2B5EF4-FFF2-40B4-BE49-F238E27FC236}">
                <a16:creationId xmlns:a16="http://schemas.microsoft.com/office/drawing/2014/main" id="{E18AA538-94F8-C984-E6EC-44A67CAE8D89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376908-B9CF-F38D-D5CD-1BD1D4C81DDC}"/>
              </a:ext>
            </a:extLst>
          </p:cNvPr>
          <p:cNvGrpSpPr/>
          <p:nvPr/>
        </p:nvGrpSpPr>
        <p:grpSpPr>
          <a:xfrm>
            <a:off x="4154307" y="471641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5015345" y="539772"/>
              <a:ext cx="2406428" cy="30777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회전의 힘을 이용하여 오른쪽 발을 들면서 </a:t>
              </a:r>
              <a:endPara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강하게 찌른 후 당겨옵니다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B8E595F8-8BD4-AEFB-6BB7-81F39FB85AF2}"/>
              </a:ext>
            </a:extLst>
          </p:cNvPr>
          <p:cNvSpPr txBox="1"/>
          <p:nvPr/>
        </p:nvSpPr>
        <p:spPr>
          <a:xfrm>
            <a:off x="5577150" y="4074511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8D2E69F-FE2E-EFF2-8C98-70CBA3C5468E}"/>
              </a:ext>
            </a:extLst>
          </p:cNvPr>
          <p:cNvSpPr txBox="1"/>
          <p:nvPr/>
        </p:nvSpPr>
        <p:spPr>
          <a:xfrm>
            <a:off x="4365138" y="915679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867642" y="91567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sp>
        <p:nvSpPr>
          <p:cNvPr id="29" name="TextBox 65">
            <a:extLst>
              <a:ext uri="{FF2B5EF4-FFF2-40B4-BE49-F238E27FC236}">
                <a16:creationId xmlns:a16="http://schemas.microsoft.com/office/drawing/2014/main" id="{0DEF8EC9-A504-F969-3B3C-C8560AE6A0DF}"/>
              </a:ext>
            </a:extLst>
          </p:cNvPr>
          <p:cNvSpPr txBox="1"/>
          <p:nvPr/>
        </p:nvSpPr>
        <p:spPr>
          <a:xfrm>
            <a:off x="8655785" y="1420740"/>
            <a:ext cx="3076264" cy="3796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loop </a:t>
            </a:r>
            <a:r>
              <a:rPr lang="ko-KR" altLang="en-US" dirty="0"/>
              <a:t>모션 대신 각기 다른 높이로 찌르기 공격을 진행하면 </a:t>
            </a:r>
            <a:endParaRPr lang="en-US" altLang="ko-KR" dirty="0"/>
          </a:p>
          <a:p>
            <a:r>
              <a:rPr lang="ko-KR" altLang="en-US" dirty="0"/>
              <a:t>몰아치는 느낌과 자연스러움을 더욱 살릴 수 있습니다</a:t>
            </a:r>
            <a:r>
              <a:rPr lang="en-US" altLang="ko-KR" dirty="0"/>
              <a:t>.</a:t>
            </a:r>
          </a:p>
        </p:txBody>
      </p: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321CDBED-4669-F19A-DAF8-598027FA4D3C}"/>
              </a:ext>
            </a:extLst>
          </p:cNvPr>
          <p:cNvGrpSpPr/>
          <p:nvPr/>
        </p:nvGrpSpPr>
        <p:grpSpPr>
          <a:xfrm>
            <a:off x="733439" y="1241923"/>
            <a:ext cx="2356007" cy="1292740"/>
            <a:chOff x="530915" y="1257163"/>
            <a:chExt cx="2356007" cy="1292740"/>
          </a:xfrm>
        </p:grpSpPr>
        <p:pic>
          <p:nvPicPr>
            <p:cNvPr id="10" name="그림 9" descr="만화 영화, 무기, 의류이(가) 표시된 사진&#10;&#10;자동 생성된 설명">
              <a:extLst>
                <a:ext uri="{FF2B5EF4-FFF2-40B4-BE49-F238E27FC236}">
                  <a16:creationId xmlns:a16="http://schemas.microsoft.com/office/drawing/2014/main" id="{3CAF3343-E50B-1A90-7A1B-EA4967A3F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" t="9086" r="691"/>
            <a:stretch/>
          </p:blipFill>
          <p:spPr>
            <a:xfrm>
              <a:off x="530915" y="1433410"/>
              <a:ext cx="2303342" cy="1116493"/>
            </a:xfrm>
            <a:prstGeom prst="rect">
              <a:avLst/>
            </a:prstGeom>
          </p:spPr>
        </p:pic>
        <p:grpSp>
          <p:nvGrpSpPr>
            <p:cNvPr id="2059" name="그룹 2058">
              <a:extLst>
                <a:ext uri="{FF2B5EF4-FFF2-40B4-BE49-F238E27FC236}">
                  <a16:creationId xmlns:a16="http://schemas.microsoft.com/office/drawing/2014/main" id="{077D02FE-85AB-78D0-B9A3-6226CF75ADB3}"/>
                </a:ext>
              </a:extLst>
            </p:cNvPr>
            <p:cNvGrpSpPr/>
            <p:nvPr/>
          </p:nvGrpSpPr>
          <p:grpSpPr>
            <a:xfrm>
              <a:off x="911860" y="1257163"/>
              <a:ext cx="1975062" cy="491331"/>
              <a:chOff x="911860" y="1257163"/>
              <a:chExt cx="1975062" cy="49133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374EA27-2697-180F-0865-E6DE071DFD28}"/>
                  </a:ext>
                </a:extLst>
              </p:cNvPr>
              <p:cNvSpPr/>
              <p:nvPr/>
            </p:nvSpPr>
            <p:spPr>
              <a:xfrm>
                <a:off x="911860" y="1532494"/>
                <a:ext cx="216000" cy="21600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25E2F90C-79C4-F653-8F16-5C639F933B7A}"/>
                  </a:ext>
                </a:extLst>
              </p:cNvPr>
              <p:cNvCxnSpPr>
                <a:cxnSpLocks/>
                <a:stCxn id="30" idx="0"/>
                <a:endCxn id="44" idx="1"/>
              </p:cNvCxnSpPr>
              <p:nvPr/>
            </p:nvCxnSpPr>
            <p:spPr>
              <a:xfrm rot="5400000" flipH="1" flipV="1">
                <a:off x="966973" y="1371607"/>
                <a:ext cx="213775" cy="108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552ADB2-C8AE-DD98-82F5-9320D8DF629E}"/>
                  </a:ext>
                </a:extLst>
              </p:cNvPr>
              <p:cNvGrpSpPr/>
              <p:nvPr/>
            </p:nvGrpSpPr>
            <p:grpSpPr>
              <a:xfrm>
                <a:off x="1127860" y="1257163"/>
                <a:ext cx="1759062" cy="246073"/>
                <a:chOff x="1127860" y="1174605"/>
                <a:chExt cx="1759062" cy="246073"/>
              </a:xfrm>
            </p:grpSpPr>
            <p:sp>
              <p:nvSpPr>
                <p:cNvPr id="44" name="TextBox 4">
                  <a:extLst>
                    <a:ext uri="{FF2B5EF4-FFF2-40B4-BE49-F238E27FC236}">
                      <a16:creationId xmlns:a16="http://schemas.microsoft.com/office/drawing/2014/main" id="{0FC12BED-E079-B7E2-90C8-DD96BF7584B9}"/>
                    </a:ext>
                  </a:extLst>
                </p:cNvPr>
                <p:cNvSpPr txBox="1"/>
                <p:nvPr/>
              </p:nvSpPr>
              <p:spPr>
                <a:xfrm>
                  <a:off x="1127860" y="1174605"/>
                  <a:ext cx="1759062" cy="12311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800" dirty="0"/>
                    <a:t>왼손은 반드시 창을 잡고 있어야 합니다</a:t>
                  </a:r>
                  <a:r>
                    <a:rPr lang="en-US" altLang="ko-KR" sz="800" dirty="0"/>
                    <a:t>.</a:t>
                  </a:r>
                </a:p>
              </p:txBody>
            </p:sp>
            <p:sp>
              <p:nvSpPr>
                <p:cNvPr id="50" name="TextBox 4">
                  <a:extLst>
                    <a:ext uri="{FF2B5EF4-FFF2-40B4-BE49-F238E27FC236}">
                      <a16:creationId xmlns:a16="http://schemas.microsoft.com/office/drawing/2014/main" id="{3C0E35C2-B6D3-46DD-8000-ECD417BE4496}"/>
                    </a:ext>
                  </a:extLst>
                </p:cNvPr>
                <p:cNvSpPr txBox="1"/>
                <p:nvPr/>
              </p:nvSpPr>
              <p:spPr>
                <a:xfrm>
                  <a:off x="1214823" y="1312956"/>
                  <a:ext cx="1577907" cy="10772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[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모션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2]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에서 왼손으로 창을 찔러 공격</a:t>
                  </a:r>
                </a:p>
              </p:txBody>
            </p:sp>
          </p:grpSp>
        </p:grpSp>
      </p:grpSp>
      <p:pic>
        <p:nvPicPr>
          <p:cNvPr id="93" name="그림 92" descr="코스튬, 가상의 캐릭터, 인간의 얼굴, 의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2E42038-1B70-987F-5D98-5843749ED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97" r="5498" b="6212"/>
          <a:stretch>
            <a:fillRect/>
          </a:stretch>
        </p:blipFill>
        <p:spPr>
          <a:xfrm>
            <a:off x="4454559" y="1409896"/>
            <a:ext cx="1966561" cy="1435538"/>
          </a:xfrm>
          <a:prstGeom prst="rect">
            <a:avLst/>
          </a:prstGeom>
        </p:spPr>
      </p:pic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3E09272-3147-4464-8085-2BC6790FF985}"/>
              </a:ext>
            </a:extLst>
          </p:cNvPr>
          <p:cNvCxnSpPr>
            <a:cxnSpLocks/>
          </p:cNvCxnSpPr>
          <p:nvPr/>
        </p:nvCxnSpPr>
        <p:spPr>
          <a:xfrm>
            <a:off x="5319854" y="1602314"/>
            <a:ext cx="1296574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5BD78A2F-61A3-A12E-FCC4-D4D7004B0F44}"/>
              </a:ext>
            </a:extLst>
          </p:cNvPr>
          <p:cNvCxnSpPr>
            <a:cxnSpLocks/>
          </p:cNvCxnSpPr>
          <p:nvPr/>
        </p:nvCxnSpPr>
        <p:spPr>
          <a:xfrm flipH="1">
            <a:off x="5176377" y="1991656"/>
            <a:ext cx="845695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xtBox 4">
            <a:extLst>
              <a:ext uri="{FF2B5EF4-FFF2-40B4-BE49-F238E27FC236}">
                <a16:creationId xmlns:a16="http://schemas.microsoft.com/office/drawing/2014/main" id="{A42A62C0-DFF8-2FF9-D2BB-760FD998B62F}"/>
              </a:ext>
            </a:extLst>
          </p:cNvPr>
          <p:cNvSpPr txBox="1"/>
          <p:nvPr/>
        </p:nvSpPr>
        <p:spPr>
          <a:xfrm>
            <a:off x="6401981" y="1461421"/>
            <a:ext cx="108000" cy="108000"/>
          </a:xfrm>
          <a:prstGeom prst="rect">
            <a:avLst/>
          </a:prstGeom>
          <a:solidFill>
            <a:srgbClr val="FAFCB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700" dirty="0"/>
              <a:t>1</a:t>
            </a:r>
            <a:endParaRPr lang="ko-KR" altLang="en-US" sz="700" dirty="0"/>
          </a:p>
        </p:txBody>
      </p:sp>
      <p:sp>
        <p:nvSpPr>
          <p:cNvPr id="97" name="TextBox 4">
            <a:extLst>
              <a:ext uri="{FF2B5EF4-FFF2-40B4-BE49-F238E27FC236}">
                <a16:creationId xmlns:a16="http://schemas.microsoft.com/office/drawing/2014/main" id="{6A37C640-2A6C-6F46-88D5-F75D9EF9BAEA}"/>
              </a:ext>
            </a:extLst>
          </p:cNvPr>
          <p:cNvSpPr txBox="1"/>
          <p:nvPr/>
        </p:nvSpPr>
        <p:spPr>
          <a:xfrm>
            <a:off x="5285945" y="2024295"/>
            <a:ext cx="108000" cy="108000"/>
          </a:xfrm>
          <a:prstGeom prst="rect">
            <a:avLst/>
          </a:prstGeom>
          <a:solidFill>
            <a:srgbClr val="FAFCB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grpSp>
        <p:nvGrpSpPr>
          <p:cNvPr id="2058" name="그룹 2057">
            <a:extLst>
              <a:ext uri="{FF2B5EF4-FFF2-40B4-BE49-F238E27FC236}">
                <a16:creationId xmlns:a16="http://schemas.microsoft.com/office/drawing/2014/main" id="{761716A7-A47E-FBE5-8858-27E3415F483E}"/>
              </a:ext>
            </a:extLst>
          </p:cNvPr>
          <p:cNvGrpSpPr/>
          <p:nvPr/>
        </p:nvGrpSpPr>
        <p:grpSpPr>
          <a:xfrm>
            <a:off x="737846" y="2781728"/>
            <a:ext cx="2347192" cy="1613417"/>
            <a:chOff x="688848" y="2698698"/>
            <a:chExt cx="2347192" cy="1613417"/>
          </a:xfrm>
        </p:grpSpPr>
        <p:sp>
          <p:nvSpPr>
            <p:cNvPr id="108" name="TextBox 4">
              <a:extLst>
                <a:ext uri="{FF2B5EF4-FFF2-40B4-BE49-F238E27FC236}">
                  <a16:creationId xmlns:a16="http://schemas.microsoft.com/office/drawing/2014/main" id="{8804D117-2331-8B23-181C-3B5C149F6189}"/>
                </a:ext>
              </a:extLst>
            </p:cNvPr>
            <p:cNvSpPr txBox="1"/>
            <p:nvPr/>
          </p:nvSpPr>
          <p:spPr>
            <a:xfrm>
              <a:off x="1290599" y="2698698"/>
              <a:ext cx="1143690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0" dirty="0"/>
                <a:t>[</a:t>
              </a:r>
              <a:r>
                <a:rPr lang="ko-KR" altLang="en-US" sz="800" dirty="0"/>
                <a:t>에너지 흡수 예시</a:t>
              </a:r>
              <a:r>
                <a:rPr lang="en-US" altLang="ko-KR" sz="800" dirty="0"/>
                <a:t>]</a:t>
              </a:r>
              <a:endParaRPr lang="ko-KR" altLang="en-US" sz="800" dirty="0"/>
            </a:p>
          </p:txBody>
        </p:sp>
        <p:grpSp>
          <p:nvGrpSpPr>
            <p:cNvPr id="2057" name="그룹 2056">
              <a:extLst>
                <a:ext uri="{FF2B5EF4-FFF2-40B4-BE49-F238E27FC236}">
                  <a16:creationId xmlns:a16="http://schemas.microsoft.com/office/drawing/2014/main" id="{CC14C162-3B35-64ED-1DE3-2849D3E1D891}"/>
                </a:ext>
              </a:extLst>
            </p:cNvPr>
            <p:cNvGrpSpPr/>
            <p:nvPr/>
          </p:nvGrpSpPr>
          <p:grpSpPr>
            <a:xfrm>
              <a:off x="786535" y="4090034"/>
              <a:ext cx="2151818" cy="222081"/>
              <a:chOff x="736611" y="4090034"/>
              <a:chExt cx="2151818" cy="222081"/>
            </a:xfrm>
          </p:grpSpPr>
          <p:cxnSp>
            <p:nvCxnSpPr>
              <p:cNvPr id="2050" name="연결선: 꺾임 2049">
                <a:extLst>
                  <a:ext uri="{FF2B5EF4-FFF2-40B4-BE49-F238E27FC236}">
                    <a16:creationId xmlns:a16="http://schemas.microsoft.com/office/drawing/2014/main" id="{F91D12DB-43E6-D058-9B5F-FB8206C66AEA}"/>
                  </a:ext>
                </a:extLst>
              </p:cNvPr>
              <p:cNvCxnSpPr>
                <a:cxnSpLocks/>
                <a:endCxn id="2049" idx="1"/>
              </p:cNvCxnSpPr>
              <p:nvPr/>
            </p:nvCxnSpPr>
            <p:spPr>
              <a:xfrm rot="16200000" flipH="1">
                <a:off x="710860" y="4115785"/>
                <a:ext cx="160526" cy="109024"/>
              </a:xfrm>
              <a:prstGeom prst="bentConnector2">
                <a:avLst/>
              </a:prstGeom>
              <a:ln w="9525">
                <a:solidFill>
                  <a:schemeClr val="bg1">
                    <a:lumMod val="50000"/>
                  </a:schemeClr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9" name="TextBox 4">
                <a:extLst>
                  <a:ext uri="{FF2B5EF4-FFF2-40B4-BE49-F238E27FC236}">
                    <a16:creationId xmlns:a16="http://schemas.microsoft.com/office/drawing/2014/main" id="{11180E41-5E2A-4C45-1BF4-312D85A5E618}"/>
                  </a:ext>
                </a:extLst>
              </p:cNvPr>
              <p:cNvSpPr txBox="1"/>
              <p:nvPr/>
            </p:nvSpPr>
            <p:spPr>
              <a:xfrm>
                <a:off x="845635" y="4189004"/>
                <a:ext cx="2042794" cy="1231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에너지가 모여들어 클래스 마크 모양이 됩니다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.</a:t>
                </a:r>
                <a:endPara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2048" name="그림 2047" descr="어둠, 우주, 성운, 불꽃놀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AD44CD9-F2CE-1F35-A92D-B51FE495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" y="2845434"/>
              <a:ext cx="2347192" cy="13191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D97D0-F22C-9AB4-9BBC-FAF05368C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E6E44CC-D5AD-AEFF-F7E0-91206648D0FD}"/>
              </a:ext>
            </a:extLst>
          </p:cNvPr>
          <p:cNvGrpSpPr/>
          <p:nvPr/>
        </p:nvGrpSpPr>
        <p:grpSpPr>
          <a:xfrm>
            <a:off x="192088" y="5870059"/>
            <a:ext cx="11807825" cy="402775"/>
            <a:chOff x="192088" y="54772"/>
            <a:chExt cx="11807825" cy="40277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C522F5B-7753-3E20-3EB9-BC5BE617A5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D4FC85A-B59A-EB13-E9A8-8F54134309C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1689182-60BC-FF06-E7CF-FFEBD27EFF53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B4443EE-5E94-2302-A2EC-E29416C1958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EB372C9-63DD-94F6-C046-A771EABA15CB}"/>
              </a:ext>
            </a:extLst>
          </p:cNvPr>
          <p:cNvGrpSpPr/>
          <p:nvPr/>
        </p:nvGrpSpPr>
        <p:grpSpPr>
          <a:xfrm>
            <a:off x="194093" y="6346207"/>
            <a:ext cx="6383491" cy="153888"/>
            <a:chOff x="1101523" y="6200815"/>
            <a:chExt cx="6383491" cy="153888"/>
          </a:xfrm>
        </p:grpSpPr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DBFB1EB5-5869-E6F2-2924-D9E7B3872F3B}"/>
                </a:ext>
              </a:extLst>
            </p:cNvPr>
            <p:cNvSpPr txBox="1"/>
            <p:nvPr/>
          </p:nvSpPr>
          <p:spPr>
            <a:xfrm>
              <a:off x="1379497" y="6200815"/>
              <a:ext cx="5961888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사용 시 잠깐 동안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 </a:t>
              </a:r>
              <a:r>
                <a:rPr lang="ko-KR" altLang="en-US" sz="10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줌인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하다가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초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 모션에 맞춰 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줌아웃하여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원래 시점으로 돌아갑니다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18B7B16-5DA7-2294-6F4C-FFA4E749DEBD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12472162-ABD8-9459-E700-53CFE3A3F8B8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5CF1D9A-F853-EC43-D903-A3E30B230BF8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F69314F-0E4A-ABDB-E214-F75ED1BE20FF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208584" y="6353679"/>
              <a:ext cx="62764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35132D-4AF5-3CD2-04B3-EBDAE9866563}"/>
              </a:ext>
            </a:extLst>
          </p:cNvPr>
          <p:cNvSpPr/>
          <p:nvPr/>
        </p:nvSpPr>
        <p:spPr>
          <a:xfrm>
            <a:off x="4154307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9EDD16-1AB1-FF95-E4C5-BC03FCBD76C0}"/>
              </a:ext>
            </a:extLst>
          </p:cNvPr>
          <p:cNvSpPr/>
          <p:nvPr/>
        </p:nvSpPr>
        <p:spPr>
          <a:xfrm>
            <a:off x="8307492" y="5498282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B988D9-2F12-F844-4970-BCA3887FFF6B}"/>
              </a:ext>
            </a:extLst>
          </p:cNvPr>
          <p:cNvGrpSpPr/>
          <p:nvPr/>
        </p:nvGrpSpPr>
        <p:grpSpPr>
          <a:xfrm>
            <a:off x="8497400" y="5957808"/>
            <a:ext cx="835101" cy="123111"/>
            <a:chOff x="1341678" y="941326"/>
            <a:chExt cx="835101" cy="1231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C6762-4E77-68CC-78AB-449B4F70B102}"/>
                </a:ext>
              </a:extLst>
            </p:cNvPr>
            <p:cNvSpPr txBox="1"/>
            <p:nvPr/>
          </p:nvSpPr>
          <p:spPr>
            <a:xfrm>
              <a:off x="1510658" y="941326"/>
              <a:ext cx="66612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A5916B-63AC-AEDA-5713-37C176633BDC}"/>
                </a:ext>
              </a:extLst>
            </p:cNvPr>
            <p:cNvGrpSpPr/>
            <p:nvPr/>
          </p:nvGrpSpPr>
          <p:grpSpPr>
            <a:xfrm>
              <a:off x="1341678" y="958329"/>
              <a:ext cx="89105" cy="89105"/>
              <a:chOff x="1394247" y="792216"/>
              <a:chExt cx="89105" cy="89105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99546A7F-38E3-E808-F476-E6E82D94ABB0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B9244894-0C19-12D2-8262-E6B5EFD261CA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9C18F3D-E3D8-1AE8-0208-F1646A47A4F6}"/>
              </a:ext>
            </a:extLst>
          </p:cNvPr>
          <p:cNvGrpSpPr/>
          <p:nvPr/>
        </p:nvGrpSpPr>
        <p:grpSpPr>
          <a:xfrm>
            <a:off x="8307492" y="5498283"/>
            <a:ext cx="3688412" cy="444038"/>
            <a:chOff x="8257290" y="471641"/>
            <a:chExt cx="3688412" cy="44403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4E1C92A-FF13-7BD4-115C-38E675D16379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DBE4399-074A-F764-2BA0-90B95A28A388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" name="TextBox 70">
                <a:extLst>
                  <a:ext uri="{FF2B5EF4-FFF2-40B4-BE49-F238E27FC236}">
                    <a16:creationId xmlns:a16="http://schemas.microsoft.com/office/drawing/2014/main" id="{E13CA16A-5864-32AA-8071-D9C501582782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9" name="TextBox 65">
              <a:extLst>
                <a:ext uri="{FF2B5EF4-FFF2-40B4-BE49-F238E27FC236}">
                  <a16:creationId xmlns:a16="http://schemas.microsoft.com/office/drawing/2014/main" id="{27FCE407-5C8E-3139-EF41-38385F833D9B}"/>
                </a:ext>
              </a:extLst>
            </p:cNvPr>
            <p:cNvSpPr txBox="1"/>
            <p:nvPr/>
          </p:nvSpPr>
          <p:spPr>
            <a:xfrm>
              <a:off x="8611345" y="616716"/>
              <a:ext cx="2980303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8m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가량 이동하며 적을 베고 날려보냅니다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34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278">
            <a:extLst>
              <a:ext uri="{FF2B5EF4-FFF2-40B4-BE49-F238E27FC236}">
                <a16:creationId xmlns:a16="http://schemas.microsoft.com/office/drawing/2014/main" id="{8CC95EFB-DAFF-3D8A-8BD5-B98CF1CA0C70}"/>
              </a:ext>
            </a:extLst>
          </p:cNvPr>
          <p:cNvSpPr txBox="1"/>
          <p:nvPr/>
        </p:nvSpPr>
        <p:spPr>
          <a:xfrm>
            <a:off x="192088" y="1218834"/>
            <a:ext cx="8784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1000" dirty="0"/>
              <a:t>[</a:t>
            </a:r>
            <a:r>
              <a:rPr lang="ko-KR" altLang="en-US" sz="1000" dirty="0"/>
              <a:t>연출 추가 설명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F8B9517-D5C4-B619-D76D-A88A4EECEED6}"/>
              </a:ext>
            </a:extLst>
          </p:cNvPr>
          <p:cNvGrpSpPr/>
          <p:nvPr/>
        </p:nvGrpSpPr>
        <p:grpSpPr>
          <a:xfrm>
            <a:off x="192088" y="1724022"/>
            <a:ext cx="11772900" cy="844840"/>
            <a:chOff x="192088" y="801080"/>
            <a:chExt cx="11772900" cy="844840"/>
          </a:xfrm>
        </p:grpSpPr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BD6BB882-C5D1-4E07-4742-D4F09BFB2810}"/>
                </a:ext>
              </a:extLst>
            </p:cNvPr>
            <p:cNvGrpSpPr/>
            <p:nvPr/>
          </p:nvGrpSpPr>
          <p:grpSpPr>
            <a:xfrm>
              <a:off x="192088" y="80108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C9E60AF2-6767-CE73-8EA3-5D9F081F5569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A5951B57-052C-EC28-A129-596CFD2C895A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E8840182-63C7-DAEE-4070-85F567BBA1A6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F817E68D-ADD8-8C74-3B97-56AED1A6FF5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BC285F3-A5BA-E44F-F6C9-F453C1FB255F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1171451A-6DCC-7D52-F869-20309C526CBD}"/>
                </a:ext>
              </a:extLst>
            </p:cNvPr>
            <p:cNvGrpSpPr/>
            <p:nvPr/>
          </p:nvGrpSpPr>
          <p:grpSpPr>
            <a:xfrm>
              <a:off x="3190227" y="882956"/>
              <a:ext cx="2021736" cy="681090"/>
              <a:chOff x="3190227" y="867790"/>
              <a:chExt cx="2021736" cy="681090"/>
            </a:xfrm>
          </p:grpSpPr>
          <p:sp>
            <p:nvSpPr>
              <p:cNvPr id="387" name="TextBox 70">
                <a:extLst>
                  <a:ext uri="{FF2B5EF4-FFF2-40B4-BE49-F238E27FC236}">
                    <a16:creationId xmlns:a16="http://schemas.microsoft.com/office/drawing/2014/main" id="{10040710-3E14-8176-8BDC-1BD4B0CE1F52}"/>
                  </a:ext>
                </a:extLst>
              </p:cNvPr>
              <p:cNvSpPr txBox="1"/>
              <p:nvPr/>
            </p:nvSpPr>
            <p:spPr>
              <a:xfrm>
                <a:off x="3190227" y="867790"/>
                <a:ext cx="1602081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목 뒤에 걸친 후 회전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TextBox 70">
                <a:extLst>
                  <a:ext uri="{FF2B5EF4-FFF2-40B4-BE49-F238E27FC236}">
                    <a16:creationId xmlns:a16="http://schemas.microsoft.com/office/drawing/2014/main" id="{1216AEB2-C404-B0D0-029D-0FE314DEC07D}"/>
                  </a:ext>
                </a:extLst>
              </p:cNvPr>
              <p:cNvSpPr txBox="1"/>
              <p:nvPr/>
            </p:nvSpPr>
            <p:spPr>
              <a:xfrm>
                <a:off x="3192803" y="1130615"/>
                <a:ext cx="160208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응축</a:t>
                </a:r>
              </a:p>
            </p:txBody>
          </p:sp>
          <p:sp>
            <p:nvSpPr>
              <p:cNvPr id="389" name="TextBox 70">
                <a:extLst>
                  <a:ext uri="{FF2B5EF4-FFF2-40B4-BE49-F238E27FC236}">
                    <a16:creationId xmlns:a16="http://schemas.microsoft.com/office/drawing/2014/main" id="{A20F938B-96E5-E9E0-85C7-95D31DCCE095}"/>
                  </a:ext>
                </a:extLst>
              </p:cNvPr>
              <p:cNvSpPr txBox="1"/>
              <p:nvPr/>
            </p:nvSpPr>
            <p:spPr>
              <a:xfrm>
                <a:off x="3192804" y="1389418"/>
                <a:ext cx="2019159" cy="159462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D2282674-2969-A741-5D17-F0482CBD34CA}"/>
                </a:ext>
              </a:extLst>
            </p:cNvPr>
            <p:cNvGrpSpPr/>
            <p:nvPr/>
          </p:nvGrpSpPr>
          <p:grpSpPr>
            <a:xfrm>
              <a:off x="5621230" y="882955"/>
              <a:ext cx="5027720" cy="681090"/>
              <a:chOff x="5621230" y="867789"/>
              <a:chExt cx="5027720" cy="681090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B6A5732D-EEAC-C538-591C-F8D010A1C7E2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4896267" cy="159462"/>
                <a:chOff x="5621230" y="819296"/>
                <a:chExt cx="4896267" cy="159462"/>
              </a:xfrm>
            </p:grpSpPr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08D2DE5-6B72-9543-7259-9CCEE6F87859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4323867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86" name="TextBox 70">
                  <a:extLst>
                    <a:ext uri="{FF2B5EF4-FFF2-40B4-BE49-F238E27FC236}">
                      <a16:creationId xmlns:a16="http://schemas.microsoft.com/office/drawing/2014/main" id="{8C0A4517-EA8C-229D-3C0C-A7D2BC20459A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851D2CDE-3EFD-8C5B-FA98-A00595CE0053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383" name="TextBox 70">
                  <a:extLst>
                    <a:ext uri="{FF2B5EF4-FFF2-40B4-BE49-F238E27FC236}">
                      <a16:creationId xmlns:a16="http://schemas.microsoft.com/office/drawing/2014/main" id="{5BEA16AA-29FF-45E0-8543-C17375982537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1345FE1B-41E0-3859-C24C-21C826150835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캐릭터를 향해 에너지가 흡수되며 모인 에너지는 클래스 마크 모양으로 응축됩니다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9C2A38D9-6F1E-42E0-542C-17454C47F9B2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594800" cy="159462"/>
                <a:chOff x="5626913" y="1419736"/>
                <a:chExt cx="3594800" cy="159462"/>
              </a:xfrm>
            </p:grpSpPr>
            <p:sp>
              <p:nvSpPr>
                <p:cNvPr id="381" name="TextBox 70">
                  <a:extLst>
                    <a:ext uri="{FF2B5EF4-FFF2-40B4-BE49-F238E27FC236}">
                      <a16:creationId xmlns:a16="http://schemas.microsoft.com/office/drawing/2014/main" id="{9473CEAF-5200-7711-1757-4B8E60277828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0696D29C-257C-B87F-E2B4-CA092AA2E9DA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3023832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5417BC3B-799B-7C9E-E471-075F9484084F}"/>
              </a:ext>
            </a:extLst>
          </p:cNvPr>
          <p:cNvGrpSpPr/>
          <p:nvPr/>
        </p:nvGrpSpPr>
        <p:grpSpPr>
          <a:xfrm>
            <a:off x="192088" y="2568862"/>
            <a:ext cx="11772900" cy="586844"/>
            <a:chOff x="192088" y="1695160"/>
            <a:chExt cx="11772900" cy="586844"/>
          </a:xfrm>
        </p:grpSpPr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DB9A1E81-A2BC-4678-CF62-1B64047ECD54}"/>
                </a:ext>
              </a:extLst>
            </p:cNvPr>
            <p:cNvGrpSpPr/>
            <p:nvPr/>
          </p:nvGrpSpPr>
          <p:grpSpPr>
            <a:xfrm>
              <a:off x="192088" y="1695160"/>
              <a:ext cx="11772900" cy="586844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4288EF7D-40D3-F1D9-9E1B-4E5AF02775B2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323BF6-89C8-8275-358D-F22B8652F930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힘을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끝까지쥐어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짜내는 느낌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4C96CC77-0025-3856-18B5-D4077FE414D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7BB09B6F-D0AB-BDBE-E102-B4F85281481D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B71E5F-5319-7B1E-BD4D-0F8B121C3E88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60" name="그룹 359">
              <a:extLst>
                <a:ext uri="{FF2B5EF4-FFF2-40B4-BE49-F238E27FC236}">
                  <a16:creationId xmlns:a16="http://schemas.microsoft.com/office/drawing/2014/main" id="{B00A54DF-E1B2-146A-FF76-14037CA36808}"/>
                </a:ext>
              </a:extLst>
            </p:cNvPr>
            <p:cNvGrpSpPr/>
            <p:nvPr/>
          </p:nvGrpSpPr>
          <p:grpSpPr>
            <a:xfrm>
              <a:off x="3192804" y="1779450"/>
              <a:ext cx="1762619" cy="418266"/>
              <a:chOff x="3192804" y="1765891"/>
              <a:chExt cx="1762619" cy="418266"/>
            </a:xfrm>
          </p:grpSpPr>
          <p:sp>
            <p:nvSpPr>
              <p:cNvPr id="368" name="TextBox 70">
                <a:extLst>
                  <a:ext uri="{FF2B5EF4-FFF2-40B4-BE49-F238E27FC236}">
                    <a16:creationId xmlns:a16="http://schemas.microsoft.com/office/drawing/2014/main" id="{1D986E97-CF44-AA59-0C2C-466E7B8F38BF}"/>
                  </a:ext>
                </a:extLst>
              </p:cNvPr>
              <p:cNvSpPr txBox="1"/>
              <p:nvPr/>
            </p:nvSpPr>
            <p:spPr>
              <a:xfrm>
                <a:off x="3192804" y="1765891"/>
                <a:ext cx="1447776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2]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찌른 후 당기기</a:t>
                </a:r>
              </a:p>
            </p:txBody>
          </p:sp>
          <p:sp>
            <p:nvSpPr>
              <p:cNvPr id="369" name="TextBox 70">
                <a:extLst>
                  <a:ext uri="{FF2B5EF4-FFF2-40B4-BE49-F238E27FC236}">
                    <a16:creationId xmlns:a16="http://schemas.microsoft.com/office/drawing/2014/main" id="{E8F3F212-93AD-8E89-FBC4-4A53E247252A}"/>
                  </a:ext>
                </a:extLst>
              </p:cNvPr>
              <p:cNvSpPr txBox="1"/>
              <p:nvPr/>
            </p:nvSpPr>
            <p:spPr>
              <a:xfrm>
                <a:off x="3192804" y="2024695"/>
                <a:ext cx="1762619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2] </a:t>
                </a:r>
                <a:r>
                  <a:rPr lang="ko-KR" altLang="en-US" sz="800" dirty="0"/>
                  <a:t>창 형태로 축적되는 에너지</a:t>
                </a:r>
              </a:p>
            </p:txBody>
          </p:sp>
        </p:grpSp>
        <p:grpSp>
          <p:nvGrpSpPr>
            <p:cNvPr id="361" name="그룹 360">
              <a:extLst>
                <a:ext uri="{FF2B5EF4-FFF2-40B4-BE49-F238E27FC236}">
                  <a16:creationId xmlns:a16="http://schemas.microsoft.com/office/drawing/2014/main" id="{36CDA55B-304D-89EA-E38E-E8FB99F8F7E6}"/>
                </a:ext>
              </a:extLst>
            </p:cNvPr>
            <p:cNvGrpSpPr/>
            <p:nvPr/>
          </p:nvGrpSpPr>
          <p:grpSpPr>
            <a:xfrm>
              <a:off x="5621230" y="1779449"/>
              <a:ext cx="4157283" cy="418266"/>
              <a:chOff x="5621230" y="1765890"/>
              <a:chExt cx="4157283" cy="418266"/>
            </a:xfrm>
          </p:grpSpPr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8626D94-5A5F-DC3B-3914-494F703D00C6}"/>
                  </a:ext>
                </a:extLst>
              </p:cNvPr>
              <p:cNvGrpSpPr/>
              <p:nvPr/>
            </p:nvGrpSpPr>
            <p:grpSpPr>
              <a:xfrm>
                <a:off x="5621230" y="1765890"/>
                <a:ext cx="4157283" cy="159462"/>
                <a:chOff x="5621230" y="819296"/>
                <a:chExt cx="4157283" cy="159462"/>
              </a:xfrm>
            </p:grpSpPr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390A5D89-79F9-45D1-3B8E-7DBDB763609E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58488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회전의 힘을 이용하여 오른쪽 발을 들면서 창을 강하게 찌른 후 당깁니다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67" name="TextBox 70">
                  <a:extLst>
                    <a:ext uri="{FF2B5EF4-FFF2-40B4-BE49-F238E27FC236}">
                      <a16:creationId xmlns:a16="http://schemas.microsoft.com/office/drawing/2014/main" id="{701D835D-E099-D109-F96E-4DCF67D040BB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63" name="그룹 362">
                <a:extLst>
                  <a:ext uri="{FF2B5EF4-FFF2-40B4-BE49-F238E27FC236}">
                    <a16:creationId xmlns:a16="http://schemas.microsoft.com/office/drawing/2014/main" id="{6DFAB798-48A9-C169-E535-35EC84A6CFFC}"/>
                  </a:ext>
                </a:extLst>
              </p:cNvPr>
              <p:cNvGrpSpPr/>
              <p:nvPr/>
            </p:nvGrpSpPr>
            <p:grpSpPr>
              <a:xfrm>
                <a:off x="5626913" y="2024694"/>
                <a:ext cx="3846471" cy="159462"/>
                <a:chOff x="5626913" y="1131736"/>
                <a:chExt cx="3846471" cy="159462"/>
              </a:xfrm>
            </p:grpSpPr>
            <p:sp>
              <p:nvSpPr>
                <p:cNvPr id="364" name="TextBox 70">
                  <a:extLst>
                    <a:ext uri="{FF2B5EF4-FFF2-40B4-BE49-F238E27FC236}">
                      <a16:creationId xmlns:a16="http://schemas.microsoft.com/office/drawing/2014/main" id="{6F2B8901-98F5-73FE-20AA-992EF436C2E5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458CFADC-D032-FF2B-3C11-4654C468B008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7550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창에 에너지가 모이고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창 형상을 띄며 점차 커집니다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30C3288-6B68-8817-A2E9-1B49F3B91080}"/>
              </a:ext>
            </a:extLst>
          </p:cNvPr>
          <p:cNvGrpSpPr/>
          <p:nvPr/>
        </p:nvGrpSpPr>
        <p:grpSpPr>
          <a:xfrm>
            <a:off x="192088" y="5537601"/>
            <a:ext cx="11772900" cy="844840"/>
            <a:chOff x="192088" y="2435900"/>
            <a:chExt cx="11772900" cy="844840"/>
          </a:xfrm>
        </p:grpSpPr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8778AF68-5E34-02C1-1083-90C1FA4D9CC5}"/>
                </a:ext>
              </a:extLst>
            </p:cNvPr>
            <p:cNvGrpSpPr/>
            <p:nvPr/>
          </p:nvGrpSpPr>
          <p:grpSpPr>
            <a:xfrm>
              <a:off x="192088" y="243590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D70597C-6794-8C63-780D-B4A6782DD5A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5CA29BD-D83E-7635-30D4-8A40F6CA632F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유성이 떨어지는 듯한 강력함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516933D4-9180-5B52-AFF1-892957530B6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2.2s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6F3DB11B-B8D3-C562-CA65-25590EDA242F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17E7DCA-DD42-6BEA-4B38-F3AC49FB4CE3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E409CD15-E9F8-7C63-85CA-604FF50C411D}"/>
                </a:ext>
              </a:extLst>
            </p:cNvPr>
            <p:cNvGrpSpPr/>
            <p:nvPr/>
          </p:nvGrpSpPr>
          <p:grpSpPr>
            <a:xfrm>
              <a:off x="3190229" y="2517776"/>
              <a:ext cx="1659626" cy="681090"/>
              <a:chOff x="3190229" y="2517776"/>
              <a:chExt cx="1659626" cy="681090"/>
            </a:xfrm>
          </p:grpSpPr>
          <p:sp>
            <p:nvSpPr>
              <p:cNvPr id="319" name="TextBox 70">
                <a:extLst>
                  <a:ext uri="{FF2B5EF4-FFF2-40B4-BE49-F238E27FC236}">
                    <a16:creationId xmlns:a16="http://schemas.microsoft.com/office/drawing/2014/main" id="{C4AED842-F0DB-5D5B-7B48-14D7BE9453FC}"/>
                  </a:ext>
                </a:extLst>
              </p:cNvPr>
              <p:cNvSpPr txBox="1"/>
              <p:nvPr/>
            </p:nvSpPr>
            <p:spPr>
              <a:xfrm>
                <a:off x="3190229" y="2517776"/>
                <a:ext cx="958260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</a:t>
                </a:r>
              </a:p>
            </p:txBody>
          </p:sp>
          <p:sp>
            <p:nvSpPr>
              <p:cNvPr id="320" name="TextBox 70">
                <a:extLst>
                  <a:ext uri="{FF2B5EF4-FFF2-40B4-BE49-F238E27FC236}">
                    <a16:creationId xmlns:a16="http://schemas.microsoft.com/office/drawing/2014/main" id="{FF9D9918-4B47-8040-E416-74F8402DCDF5}"/>
                  </a:ext>
                </a:extLst>
              </p:cNvPr>
              <p:cNvSpPr txBox="1"/>
              <p:nvPr/>
            </p:nvSpPr>
            <p:spPr>
              <a:xfrm>
                <a:off x="3192804" y="2780601"/>
                <a:ext cx="165705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4] </a:t>
                </a:r>
                <a:r>
                  <a:rPr lang="ko-KR" altLang="en-US" sz="800" dirty="0"/>
                  <a:t>창이 꽂힌 위치에서 폭발</a:t>
                </a:r>
              </a:p>
            </p:txBody>
          </p:sp>
          <p:sp>
            <p:nvSpPr>
              <p:cNvPr id="321" name="TextBox 70">
                <a:extLst>
                  <a:ext uri="{FF2B5EF4-FFF2-40B4-BE49-F238E27FC236}">
                    <a16:creationId xmlns:a16="http://schemas.microsoft.com/office/drawing/2014/main" id="{9BADFC11-DEFB-5793-B7C2-948D8B7A7338}"/>
                  </a:ext>
                </a:extLst>
              </p:cNvPr>
              <p:cNvSpPr txBox="1"/>
              <p:nvPr/>
            </p:nvSpPr>
            <p:spPr>
              <a:xfrm>
                <a:off x="3192805" y="3039404"/>
                <a:ext cx="955684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총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5E87F5E-C5BA-65ED-6F6B-E74FEF872B01}"/>
                </a:ext>
              </a:extLst>
            </p:cNvPr>
            <p:cNvGrpSpPr/>
            <p:nvPr/>
          </p:nvGrpSpPr>
          <p:grpSpPr>
            <a:xfrm>
              <a:off x="5621230" y="2517775"/>
              <a:ext cx="4787690" cy="681090"/>
              <a:chOff x="5621230" y="2517775"/>
              <a:chExt cx="4787690" cy="681090"/>
            </a:xfrm>
          </p:grpSpPr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DC33ED89-A98D-2A08-1260-E67464537334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540400" cy="159462"/>
                <a:chOff x="5621230" y="819296"/>
                <a:chExt cx="4540400" cy="159462"/>
              </a:xfrm>
            </p:grpSpPr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645798B-0171-25FC-F357-640AF23AFFDA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96800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캔슬할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18" name="TextBox 70">
                  <a:extLst>
                    <a:ext uri="{FF2B5EF4-FFF2-40B4-BE49-F238E27FC236}">
                      <a16:creationId xmlns:a16="http://schemas.microsoft.com/office/drawing/2014/main" id="{FA00EF8B-CA22-5ED6-A2C1-5D9F5AC7DA0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E5DB0F21-5226-DB9A-9674-9323990E62E9}"/>
                  </a:ext>
                </a:extLst>
              </p:cNvPr>
              <p:cNvGrpSpPr/>
              <p:nvPr/>
            </p:nvGrpSpPr>
            <p:grpSpPr>
              <a:xfrm>
                <a:off x="5626913" y="2780600"/>
                <a:ext cx="4782007" cy="159462"/>
                <a:chOff x="5626913" y="1131736"/>
                <a:chExt cx="4782007" cy="159462"/>
              </a:xfrm>
            </p:grpSpPr>
            <p:sp>
              <p:nvSpPr>
                <p:cNvPr id="315" name="TextBox 70">
                  <a:extLst>
                    <a:ext uri="{FF2B5EF4-FFF2-40B4-BE49-F238E27FC236}">
                      <a16:creationId xmlns:a16="http://schemas.microsoft.com/office/drawing/2014/main" id="{DA06E2E9-E3CF-E47A-5F68-6F27F3E8D41F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D329FAF1-CD70-5BCD-948C-4ED12EC0A36D}"/>
                    </a:ext>
                  </a:extLst>
                </p:cNvPr>
                <p:cNvSpPr txBox="1"/>
                <p:nvPr/>
              </p:nvSpPr>
              <p:spPr>
                <a:xfrm>
                  <a:off x="6197880" y="1142218"/>
                  <a:ext cx="4211040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꽂힌 후 폭발이 일어납니다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과정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준비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FF0AB700-FF0A-7784-A37F-9C9E65C6A933}"/>
                  </a:ext>
                </a:extLst>
              </p:cNvPr>
              <p:cNvGrpSpPr/>
              <p:nvPr/>
            </p:nvGrpSpPr>
            <p:grpSpPr>
              <a:xfrm>
                <a:off x="5626913" y="3039403"/>
                <a:ext cx="4497526" cy="159462"/>
                <a:chOff x="5626913" y="1419736"/>
                <a:chExt cx="4497526" cy="159462"/>
              </a:xfrm>
            </p:grpSpPr>
            <p:sp>
              <p:nvSpPr>
                <p:cNvPr id="313" name="TextBox 70">
                  <a:extLst>
                    <a:ext uri="{FF2B5EF4-FFF2-40B4-BE49-F238E27FC236}">
                      <a16:creationId xmlns:a16="http://schemas.microsoft.com/office/drawing/2014/main" id="{C9A27B39-E2D0-2208-7210-B98D4D5D0145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83072906-68D7-9F38-FA2B-31543A544D52}"/>
                    </a:ext>
                  </a:extLst>
                </p:cNvPr>
                <p:cNvSpPr txBox="1"/>
                <p:nvPr/>
              </p:nvSpPr>
              <p:spPr>
                <a:xfrm>
                  <a:off x="6197880" y="1430218"/>
                  <a:ext cx="392655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폭발하며 총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(1~5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번째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경직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/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마지막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피격 이상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4B28772-2F09-B641-0147-D222D94F572F}"/>
              </a:ext>
            </a:extLst>
          </p:cNvPr>
          <p:cNvGrpSpPr/>
          <p:nvPr/>
        </p:nvGrpSpPr>
        <p:grpSpPr>
          <a:xfrm>
            <a:off x="192088" y="1436022"/>
            <a:ext cx="11772900" cy="288000"/>
            <a:chOff x="192088" y="513080"/>
            <a:chExt cx="11772900" cy="288000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A14CD99E-AF90-468E-1723-2A3A155654DE}"/>
                </a:ext>
              </a:extLst>
            </p:cNvPr>
            <p:cNvSpPr/>
            <p:nvPr/>
          </p:nvSpPr>
          <p:spPr>
            <a:xfrm>
              <a:off x="192088" y="513080"/>
              <a:ext cx="630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분류</a:t>
              </a: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08DE857-FC51-5E24-945D-A8D06150C154}"/>
                </a:ext>
              </a:extLst>
            </p:cNvPr>
            <p:cNvSpPr/>
            <p:nvPr/>
          </p:nvSpPr>
          <p:spPr>
            <a:xfrm>
              <a:off x="822088" y="513080"/>
              <a:ext cx="16632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핵심 포인트</a:t>
              </a: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57C3322A-AD4D-08E5-4AAC-002793D99583}"/>
                </a:ext>
              </a:extLst>
            </p:cNvPr>
            <p:cNvSpPr/>
            <p:nvPr/>
          </p:nvSpPr>
          <p:spPr>
            <a:xfrm>
              <a:off x="2485288" y="513080"/>
              <a:ext cx="594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예상 시간</a:t>
              </a: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9B2E3979-A78B-4CE9-F392-63BF88415B20}"/>
                </a:ext>
              </a:extLst>
            </p:cNvPr>
            <p:cNvSpPr/>
            <p:nvPr/>
          </p:nvSpPr>
          <p:spPr>
            <a:xfrm>
              <a:off x="3079288" y="513080"/>
              <a:ext cx="24696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구성 요소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D1DB410-8296-DB11-DE02-75446F33E011}"/>
                </a:ext>
              </a:extLst>
            </p:cNvPr>
            <p:cNvSpPr/>
            <p:nvPr/>
          </p:nvSpPr>
          <p:spPr>
            <a:xfrm>
              <a:off x="5548888" y="513080"/>
              <a:ext cx="64161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추가 설명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52E0CF-F672-B1A7-94CB-33A026F3C7BC}"/>
              </a:ext>
            </a:extLst>
          </p:cNvPr>
          <p:cNvCxnSpPr>
            <a:cxnSpLocks/>
          </p:cNvCxnSpPr>
          <p:nvPr/>
        </p:nvCxnSpPr>
        <p:spPr>
          <a:xfrm>
            <a:off x="192088" y="1724022"/>
            <a:ext cx="117729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9001B4-8A57-7C5E-3622-21E0A8D7EA93}"/>
              </a:ext>
            </a:extLst>
          </p:cNvPr>
          <p:cNvGrpSpPr/>
          <p:nvPr/>
        </p:nvGrpSpPr>
        <p:grpSpPr>
          <a:xfrm>
            <a:off x="192088" y="4454040"/>
            <a:ext cx="11772900" cy="1083561"/>
            <a:chOff x="192088" y="3155705"/>
            <a:chExt cx="11772900" cy="1083561"/>
          </a:xfrm>
        </p:grpSpPr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155705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순식간에 여러 번 휘두르기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237581"/>
              <a:ext cx="3826506" cy="897163"/>
              <a:chOff x="5621230" y="3399627"/>
              <a:chExt cx="382650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3820823" cy="159462"/>
                <a:chOff x="5626913" y="1131736"/>
                <a:chExt cx="382082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4985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꽂힙니다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237582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휘두르기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찌르기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695460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71ACA67-8FCD-E3CB-4BC0-2750D2E2CC83}"/>
              </a:ext>
            </a:extLst>
          </p:cNvPr>
          <p:cNvSpPr/>
          <p:nvPr/>
        </p:nvSpPr>
        <p:spPr>
          <a:xfrm>
            <a:off x="192088" y="1436021"/>
            <a:ext cx="11772900" cy="36480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20E2059A-120F-50F5-8773-74AD0F001B76}"/>
              </a:ext>
            </a:extLst>
          </p:cNvPr>
          <p:cNvSpPr txBox="1"/>
          <p:nvPr/>
        </p:nvSpPr>
        <p:spPr>
          <a:xfrm>
            <a:off x="3190228" y="3183963"/>
            <a:ext cx="695460" cy="159462"/>
          </a:xfrm>
          <a:prstGeom prst="homePlate">
            <a:avLst/>
          </a:prstGeom>
          <a:solidFill>
            <a:srgbClr val="FFD1D1"/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18000" rIns="0" bIns="18000" rtlCol="0" anchor="ctr">
            <a:spAutoFit/>
          </a:bodyPr>
          <a:lstStyle>
            <a:defPPr>
              <a:defRPr lang="ko-KR"/>
            </a:defPPr>
            <a:lvl1pPr algn="ctr">
              <a:defRPr sz="800" b="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타격</a:t>
            </a:r>
            <a:r>
              <a:rPr lang="en-US" altLang="ko-KR" dirty="0">
                <a:solidFill>
                  <a:schemeClr val="tx1"/>
                </a:solidFill>
              </a:rPr>
              <a:t>] 2</a:t>
            </a:r>
            <a:r>
              <a:rPr lang="ko-KR" altLang="en-US" dirty="0">
                <a:solidFill>
                  <a:schemeClr val="tx1"/>
                </a:solidFill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96248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16291"/>
              </p:ext>
            </p:extLst>
          </p:nvPr>
        </p:nvGraphicFramePr>
        <p:xfrm>
          <a:off x="192088" y="665804"/>
          <a:ext cx="8052752" cy="3791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2404</TotalTime>
  <Words>1285</Words>
  <Application>Microsoft Office PowerPoint</Application>
  <PresentationFormat>와이드스크린</PresentationFormat>
  <Paragraphs>286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Noto Sans KR</vt:lpstr>
      <vt:lpstr>Pretendard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78</cp:revision>
  <dcterms:created xsi:type="dcterms:W3CDTF">2025-06-06T11:22:44Z</dcterms:created>
  <dcterms:modified xsi:type="dcterms:W3CDTF">2025-06-15T12:42:47Z</dcterms:modified>
</cp:coreProperties>
</file>